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4.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tags/tag7.xml" ContentType="application/vnd.openxmlformats-officedocument.presentationml.tags+xml"/>
  <Override PartName="/ppt/notesSlides/notesSlide24.xml" ContentType="application/vnd.openxmlformats-officedocument.presentationml.notesSlide+xml"/>
  <Override PartName="/ppt/tags/tag8.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sldIdLst>
    <p:sldId id="285" r:id="rId2"/>
    <p:sldId id="258" r:id="rId3"/>
    <p:sldId id="259" r:id="rId4"/>
    <p:sldId id="284" r:id="rId5"/>
    <p:sldId id="266" r:id="rId6"/>
    <p:sldId id="269" r:id="rId7"/>
    <p:sldId id="273" r:id="rId8"/>
    <p:sldId id="274" r:id="rId9"/>
    <p:sldId id="263" r:id="rId10"/>
    <p:sldId id="283" r:id="rId11"/>
    <p:sldId id="275" r:id="rId12"/>
    <p:sldId id="270" r:id="rId13"/>
    <p:sldId id="271" r:id="rId14"/>
    <p:sldId id="272" r:id="rId15"/>
    <p:sldId id="282" r:id="rId16"/>
    <p:sldId id="268" r:id="rId17"/>
    <p:sldId id="264" r:id="rId18"/>
    <p:sldId id="278" r:id="rId19"/>
    <p:sldId id="279" r:id="rId20"/>
    <p:sldId id="280" r:id="rId21"/>
    <p:sldId id="260" r:id="rId22"/>
    <p:sldId id="265" r:id="rId23"/>
    <p:sldId id="267" r:id="rId24"/>
    <p:sldId id="276" r:id="rId25"/>
    <p:sldId id="277" r:id="rId26"/>
    <p:sldId id="281" r:id="rId27"/>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52326"/>
    <a:srgbClr val="F9B515"/>
    <a:srgbClr val="0CC3BC"/>
    <a:srgbClr val="27426B"/>
    <a:srgbClr val="494398"/>
    <a:srgbClr val="15181C"/>
    <a:srgbClr val="F09D1F"/>
    <a:srgbClr val="00A0E9"/>
    <a:srgbClr val="FED234"/>
    <a:srgbClr val="3F3B3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7" autoAdjust="0"/>
    <p:restoredTop sz="94660"/>
  </p:normalViewPr>
  <p:slideViewPr>
    <p:cSldViewPr snapToGrid="0" showGuides="1">
      <p:cViewPr varScale="1">
        <p:scale>
          <a:sx n="106" d="100"/>
          <a:sy n="106" d="100"/>
        </p:scale>
        <p:origin x="-492" y="-84"/>
      </p:cViewPr>
      <p:guideLst>
        <p:guide orient="horz" pos="2160"/>
        <p:guide pos="3840"/>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E20F7B-8E1F-4EEB-A0B0-839A291CFF8C}" type="datetimeFigureOut">
              <a:rPr lang="zh-CN" altLang="en-US" smtClean="0"/>
              <a:t>2018/3/17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2BA711-9FC6-496C-A7B4-475989F7D615}" type="slidenum">
              <a:rPr lang="zh-CN" altLang="en-US" smtClean="0"/>
              <a:t>‹#›</a:t>
            </a:fld>
            <a:endParaRPr lang="zh-CN" altLang="en-US"/>
          </a:p>
        </p:txBody>
      </p:sp>
    </p:spTree>
    <p:extLst>
      <p:ext uri="{BB962C8B-B14F-4D97-AF65-F5344CB8AC3E}">
        <p14:creationId xmlns:p14="http://schemas.microsoft.com/office/powerpoint/2010/main" val="8283859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1</a:t>
            </a:fld>
            <a:endParaRPr lang="zh-CN" altLang="en-US"/>
          </a:p>
        </p:txBody>
      </p:sp>
    </p:spTree>
    <p:extLst>
      <p:ext uri="{BB962C8B-B14F-4D97-AF65-F5344CB8AC3E}">
        <p14:creationId xmlns:p14="http://schemas.microsoft.com/office/powerpoint/2010/main" val="3407793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2</a:t>
            </a:fld>
            <a:endParaRPr lang="zh-CN" altLang="en-US"/>
          </a:p>
        </p:txBody>
      </p:sp>
    </p:spTree>
    <p:extLst>
      <p:ext uri="{BB962C8B-B14F-4D97-AF65-F5344CB8AC3E}">
        <p14:creationId xmlns:p14="http://schemas.microsoft.com/office/powerpoint/2010/main" val="761640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3</a:t>
            </a:fld>
            <a:endParaRPr lang="zh-CN" altLang="en-US"/>
          </a:p>
        </p:txBody>
      </p:sp>
    </p:spTree>
    <p:extLst>
      <p:ext uri="{BB962C8B-B14F-4D97-AF65-F5344CB8AC3E}">
        <p14:creationId xmlns:p14="http://schemas.microsoft.com/office/powerpoint/2010/main" val="20125288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4</a:t>
            </a:fld>
            <a:endParaRPr lang="zh-CN" altLang="en-US"/>
          </a:p>
        </p:txBody>
      </p:sp>
    </p:spTree>
    <p:extLst>
      <p:ext uri="{BB962C8B-B14F-4D97-AF65-F5344CB8AC3E}">
        <p14:creationId xmlns:p14="http://schemas.microsoft.com/office/powerpoint/2010/main" val="53495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t>5</a:t>
            </a:fld>
            <a:endParaRPr lang="zh-CN" altLang="en-US"/>
          </a:p>
        </p:txBody>
      </p:sp>
    </p:spTree>
    <p:extLst>
      <p:ext uri="{BB962C8B-B14F-4D97-AF65-F5344CB8AC3E}">
        <p14:creationId xmlns:p14="http://schemas.microsoft.com/office/powerpoint/2010/main" val="22171581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FC5F9A-03A2-4CBD-831C-BE6E2EBDD6CF}" type="slidenum">
              <a:rPr lang="zh-CN" altLang="en-US" smtClean="0"/>
              <a:t>6</a:t>
            </a:fld>
            <a:endParaRPr lang="zh-CN" altLang="en-US"/>
          </a:p>
        </p:txBody>
      </p:sp>
    </p:spTree>
    <p:extLst>
      <p:ext uri="{BB962C8B-B14F-4D97-AF65-F5344CB8AC3E}">
        <p14:creationId xmlns:p14="http://schemas.microsoft.com/office/powerpoint/2010/main" val="3564251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7</a:t>
            </a:fld>
            <a:endParaRPr lang="zh-CN" altLang="en-US"/>
          </a:p>
        </p:txBody>
      </p:sp>
    </p:spTree>
    <p:extLst>
      <p:ext uri="{BB962C8B-B14F-4D97-AF65-F5344CB8AC3E}">
        <p14:creationId xmlns:p14="http://schemas.microsoft.com/office/powerpoint/2010/main" val="41682206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8</a:t>
            </a:fld>
            <a:endParaRPr lang="zh-CN" altLang="en-US"/>
          </a:p>
        </p:txBody>
      </p:sp>
    </p:spTree>
    <p:extLst>
      <p:ext uri="{BB962C8B-B14F-4D97-AF65-F5344CB8AC3E}">
        <p14:creationId xmlns:p14="http://schemas.microsoft.com/office/powerpoint/2010/main" val="198079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t>9</a:t>
            </a:fld>
            <a:endParaRPr lang="zh-CN" altLang="en-US"/>
          </a:p>
        </p:txBody>
      </p:sp>
    </p:spTree>
    <p:extLst>
      <p:ext uri="{BB962C8B-B14F-4D97-AF65-F5344CB8AC3E}">
        <p14:creationId xmlns:p14="http://schemas.microsoft.com/office/powerpoint/2010/main" val="5291718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10</a:t>
            </a:fld>
            <a:endParaRPr lang="zh-CN" altLang="en-US"/>
          </a:p>
        </p:txBody>
      </p:sp>
    </p:spTree>
    <p:extLst>
      <p:ext uri="{BB962C8B-B14F-4D97-AF65-F5344CB8AC3E}">
        <p14:creationId xmlns:p14="http://schemas.microsoft.com/office/powerpoint/2010/main" val="27498946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8E2E57-BF70-4427-8AB1-5130BEEF01C3}" type="slidenum">
              <a:rPr lang="zh-CN" altLang="en-US" smtClean="0"/>
              <a:t>11</a:t>
            </a:fld>
            <a:endParaRPr lang="zh-CN" altLang="en-US"/>
          </a:p>
        </p:txBody>
      </p:sp>
    </p:spTree>
    <p:extLst>
      <p:ext uri="{BB962C8B-B14F-4D97-AF65-F5344CB8AC3E}">
        <p14:creationId xmlns:p14="http://schemas.microsoft.com/office/powerpoint/2010/main" val="1878170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FC5F9A-03A2-4CBD-831C-BE6E2EBDD6CF}" type="slidenum">
              <a:rPr lang="zh-CN" altLang="en-US" smtClean="0"/>
              <a:t>12</a:t>
            </a:fld>
            <a:endParaRPr lang="zh-CN" altLang="en-US"/>
          </a:p>
        </p:txBody>
      </p:sp>
    </p:spTree>
    <p:extLst>
      <p:ext uri="{BB962C8B-B14F-4D97-AF65-F5344CB8AC3E}">
        <p14:creationId xmlns:p14="http://schemas.microsoft.com/office/powerpoint/2010/main" val="2660728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FC5F9A-03A2-4CBD-831C-BE6E2EBDD6CF}" type="slidenum">
              <a:rPr lang="zh-CN" altLang="en-US" smtClean="0"/>
              <a:t>13</a:t>
            </a:fld>
            <a:endParaRPr lang="zh-CN" altLang="en-US"/>
          </a:p>
        </p:txBody>
      </p:sp>
    </p:spTree>
    <p:extLst>
      <p:ext uri="{BB962C8B-B14F-4D97-AF65-F5344CB8AC3E}">
        <p14:creationId xmlns:p14="http://schemas.microsoft.com/office/powerpoint/2010/main" val="19859003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DC04B92-5184-4370-883C-D72A6DD2061F}" type="slidenum">
              <a:rPr lang="zh-CN" altLang="en-US" smtClean="0"/>
              <a:t>14</a:t>
            </a:fld>
            <a:endParaRPr lang="zh-CN" altLang="en-US"/>
          </a:p>
        </p:txBody>
      </p:sp>
    </p:spTree>
    <p:extLst>
      <p:ext uri="{BB962C8B-B14F-4D97-AF65-F5344CB8AC3E}">
        <p14:creationId xmlns:p14="http://schemas.microsoft.com/office/powerpoint/2010/main" val="19978002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15</a:t>
            </a:fld>
            <a:endParaRPr lang="zh-CN" altLang="en-US"/>
          </a:p>
        </p:txBody>
      </p:sp>
    </p:spTree>
    <p:extLst>
      <p:ext uri="{BB962C8B-B14F-4D97-AF65-F5344CB8AC3E}">
        <p14:creationId xmlns:p14="http://schemas.microsoft.com/office/powerpoint/2010/main" val="39182050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AB98CAE9-6D11-4527-ADF3-3D5099E025E8}" type="slidenum">
              <a:rPr lang="zh-CN" altLang="en-US" smtClean="0"/>
              <a:t>16</a:t>
            </a:fld>
            <a:endParaRPr lang="zh-CN" altLang="en-US"/>
          </a:p>
        </p:txBody>
      </p:sp>
    </p:spTree>
    <p:extLst>
      <p:ext uri="{BB962C8B-B14F-4D97-AF65-F5344CB8AC3E}">
        <p14:creationId xmlns:p14="http://schemas.microsoft.com/office/powerpoint/2010/main" val="26637997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t>17</a:t>
            </a:fld>
            <a:endParaRPr lang="zh-CN" altLang="en-US"/>
          </a:p>
        </p:txBody>
      </p:sp>
    </p:spTree>
    <p:extLst>
      <p:ext uri="{BB962C8B-B14F-4D97-AF65-F5344CB8AC3E}">
        <p14:creationId xmlns:p14="http://schemas.microsoft.com/office/powerpoint/2010/main" val="393292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18</a:t>
            </a:fld>
            <a:endParaRPr lang="zh-CN" altLang="en-US"/>
          </a:p>
        </p:txBody>
      </p:sp>
    </p:spTree>
    <p:extLst>
      <p:ext uri="{BB962C8B-B14F-4D97-AF65-F5344CB8AC3E}">
        <p14:creationId xmlns:p14="http://schemas.microsoft.com/office/powerpoint/2010/main" val="2784844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19</a:t>
            </a:fld>
            <a:endParaRPr lang="zh-CN" altLang="en-US"/>
          </a:p>
        </p:txBody>
      </p:sp>
    </p:spTree>
    <p:extLst>
      <p:ext uri="{BB962C8B-B14F-4D97-AF65-F5344CB8AC3E}">
        <p14:creationId xmlns:p14="http://schemas.microsoft.com/office/powerpoint/2010/main" val="25550694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4AC0059-71F0-4354-824B-2FFE6EC8EA2C}" type="slidenum">
              <a:rPr lang="zh-CN" altLang="en-US" smtClean="0"/>
              <a:t>20</a:t>
            </a:fld>
            <a:endParaRPr lang="zh-CN" altLang="en-US"/>
          </a:p>
        </p:txBody>
      </p:sp>
    </p:spTree>
    <p:extLst>
      <p:ext uri="{BB962C8B-B14F-4D97-AF65-F5344CB8AC3E}">
        <p14:creationId xmlns:p14="http://schemas.microsoft.com/office/powerpoint/2010/main" val="17250882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21</a:t>
            </a:fld>
            <a:endParaRPr lang="zh-CN" altLang="en-US"/>
          </a:p>
        </p:txBody>
      </p:sp>
    </p:spTree>
    <p:extLst>
      <p:ext uri="{BB962C8B-B14F-4D97-AF65-F5344CB8AC3E}">
        <p14:creationId xmlns:p14="http://schemas.microsoft.com/office/powerpoint/2010/main" val="3550502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7229F52-12DD-4252-98E2-B230B00F5927}" type="slidenum">
              <a:rPr lang="zh-CN" altLang="en-US" smtClean="0"/>
              <a:t>22</a:t>
            </a:fld>
            <a:endParaRPr lang="zh-CN" altLang="en-US"/>
          </a:p>
        </p:txBody>
      </p:sp>
    </p:spTree>
    <p:extLst>
      <p:ext uri="{BB962C8B-B14F-4D97-AF65-F5344CB8AC3E}">
        <p14:creationId xmlns:p14="http://schemas.microsoft.com/office/powerpoint/2010/main" val="206679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98CAE9-6D11-4527-ADF3-3D5099E025E8}" type="slidenum">
              <a:rPr lang="zh-CN" altLang="en-US" smtClean="0"/>
              <a:t>23</a:t>
            </a:fld>
            <a:endParaRPr lang="zh-CN" altLang="en-US"/>
          </a:p>
        </p:txBody>
      </p:sp>
    </p:spTree>
    <p:extLst>
      <p:ext uri="{BB962C8B-B14F-4D97-AF65-F5344CB8AC3E}">
        <p14:creationId xmlns:p14="http://schemas.microsoft.com/office/powerpoint/2010/main" val="22255221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08E2E57-BF70-4427-8AB1-5130BEEF01C3}" type="slidenum">
              <a:rPr lang="zh-CN" altLang="en-US" smtClean="0"/>
              <a:t>24</a:t>
            </a:fld>
            <a:endParaRPr lang="zh-CN" altLang="en-US"/>
          </a:p>
        </p:txBody>
      </p:sp>
    </p:spTree>
    <p:extLst>
      <p:ext uri="{BB962C8B-B14F-4D97-AF65-F5344CB8AC3E}">
        <p14:creationId xmlns:p14="http://schemas.microsoft.com/office/powerpoint/2010/main" val="10161080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08E2E57-BF70-4427-8AB1-5130BEEF01C3}" type="slidenum">
              <a:rPr lang="zh-CN" altLang="en-US" smtClean="0"/>
              <a:t>25</a:t>
            </a:fld>
            <a:endParaRPr lang="zh-CN" altLang="en-US"/>
          </a:p>
        </p:txBody>
      </p:sp>
    </p:spTree>
    <p:extLst>
      <p:ext uri="{BB962C8B-B14F-4D97-AF65-F5344CB8AC3E}">
        <p14:creationId xmlns:p14="http://schemas.microsoft.com/office/powerpoint/2010/main" val="17497562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A2BA711-9FC6-496C-A7B4-475989F7D615}" type="slidenum">
              <a:rPr lang="zh-CN" altLang="en-US" smtClean="0"/>
              <a:t>26</a:t>
            </a:fld>
            <a:endParaRPr lang="zh-CN" altLang="en-US"/>
          </a:p>
        </p:txBody>
      </p:sp>
    </p:spTree>
    <p:extLst>
      <p:ext uri="{BB962C8B-B14F-4D97-AF65-F5344CB8AC3E}">
        <p14:creationId xmlns:p14="http://schemas.microsoft.com/office/powerpoint/2010/main" val="13717672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4817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49576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6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 y="2067091"/>
            <a:ext cx="5336004" cy="4790911"/>
          </a:xfrm>
          <a:custGeom>
            <a:avLst/>
            <a:gdLst>
              <a:gd name="connsiteX0" fmla="*/ 4655056 w 5336004"/>
              <a:gd name="connsiteY0" fmla="*/ 2566424 h 4790911"/>
              <a:gd name="connsiteX1" fmla="*/ 5237847 w 5336004"/>
              <a:gd name="connsiteY1" fmla="*/ 2930602 h 4790911"/>
              <a:gd name="connsiteX2" fmla="*/ 5237846 w 5336004"/>
              <a:gd name="connsiteY2" fmla="*/ 2930602 h 4790911"/>
              <a:gd name="connsiteX3" fmla="*/ 4970006 w 5336004"/>
              <a:gd name="connsiteY3" fmla="*/ 3930197 h 4790911"/>
              <a:gd name="connsiteX4" fmla="*/ 3479204 w 5336004"/>
              <a:gd name="connsiteY4" fmla="*/ 4790911 h 4790911"/>
              <a:gd name="connsiteX5" fmla="*/ 552189 w 5336004"/>
              <a:gd name="connsiteY5" fmla="*/ 4790911 h 4790911"/>
              <a:gd name="connsiteX6" fmla="*/ 4238252 w 5336004"/>
              <a:gd name="connsiteY6" fmla="*/ 2662761 h 4790911"/>
              <a:gd name="connsiteX7" fmla="*/ 4655056 w 5336004"/>
              <a:gd name="connsiteY7" fmla="*/ 2566424 h 4790911"/>
              <a:gd name="connsiteX8" fmla="*/ 4473691 w 5336004"/>
              <a:gd name="connsiteY8" fmla="*/ 721235 h 4790911"/>
              <a:gd name="connsiteX9" fmla="*/ 5056482 w 5336004"/>
              <a:gd name="connsiteY9" fmla="*/ 1085413 h 4790911"/>
              <a:gd name="connsiteX10" fmla="*/ 5056481 w 5336004"/>
              <a:gd name="connsiteY10" fmla="*/ 1085413 h 4790911"/>
              <a:gd name="connsiteX11" fmla="*/ 4788641 w 5336004"/>
              <a:gd name="connsiteY11" fmla="*/ 2085008 h 4790911"/>
              <a:gd name="connsiteX12" fmla="*/ 242010 w 5336004"/>
              <a:gd name="connsiteY12" fmla="*/ 4710005 h 4790911"/>
              <a:gd name="connsiteX13" fmla="*/ 124117 w 5336004"/>
              <a:gd name="connsiteY13" fmla="*/ 4764873 h 4790911"/>
              <a:gd name="connsiteX14" fmla="*/ 26149 w 5336004"/>
              <a:gd name="connsiteY14" fmla="*/ 4790911 h 4790911"/>
              <a:gd name="connsiteX15" fmla="*/ 0 w 5336004"/>
              <a:gd name="connsiteY15" fmla="*/ 4790911 h 4790911"/>
              <a:gd name="connsiteX16" fmla="*/ 0 w 5336004"/>
              <a:gd name="connsiteY16" fmla="*/ 3159817 h 4790911"/>
              <a:gd name="connsiteX17" fmla="*/ 4056887 w 5336004"/>
              <a:gd name="connsiteY17" fmla="*/ 817572 h 4790911"/>
              <a:gd name="connsiteX18" fmla="*/ 4473691 w 5336004"/>
              <a:gd name="connsiteY18" fmla="*/ 721235 h 4790911"/>
              <a:gd name="connsiteX19" fmla="*/ 2342428 w 5336004"/>
              <a:gd name="connsiteY19" fmla="*/ 1823 h 4790911"/>
              <a:gd name="connsiteX20" fmla="*/ 2873528 w 5336004"/>
              <a:gd name="connsiteY20" fmla="*/ 288227 h 4790911"/>
              <a:gd name="connsiteX21" fmla="*/ 2925219 w 5336004"/>
              <a:gd name="connsiteY21" fmla="*/ 366000 h 4790911"/>
              <a:gd name="connsiteX22" fmla="*/ 2986081 w 5336004"/>
              <a:gd name="connsiteY22" fmla="*/ 501150 h 4790911"/>
              <a:gd name="connsiteX23" fmla="*/ 2657377 w 5336004"/>
              <a:gd name="connsiteY23" fmla="*/ 1365594 h 4790911"/>
              <a:gd name="connsiteX24" fmla="*/ 0 w 5336004"/>
              <a:gd name="connsiteY24" fmla="*/ 2899832 h 4790911"/>
              <a:gd name="connsiteX25" fmla="*/ 0 w 5336004"/>
              <a:gd name="connsiteY25" fmla="*/ 1209919 h 4790911"/>
              <a:gd name="connsiteX26" fmla="*/ 1925624 w 5336004"/>
              <a:gd name="connsiteY26" fmla="*/ 98159 h 4790911"/>
              <a:gd name="connsiteX27" fmla="*/ 2342428 w 5336004"/>
              <a:gd name="connsiteY27" fmla="*/ 1823 h 4790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336004" h="4790911">
                <a:moveTo>
                  <a:pt x="4655056" y="2566424"/>
                </a:moveTo>
                <a:cubicBezTo>
                  <a:pt x="4889377" y="2582984"/>
                  <a:pt x="5111554" y="2711857"/>
                  <a:pt x="5237847" y="2930602"/>
                </a:cubicBezTo>
                <a:lnTo>
                  <a:pt x="5237846" y="2930602"/>
                </a:lnTo>
                <a:cubicBezTo>
                  <a:pt x="5439915" y="3280595"/>
                  <a:pt x="5319998" y="3728128"/>
                  <a:pt x="4970006" y="3930197"/>
                </a:cubicBezTo>
                <a:lnTo>
                  <a:pt x="3479204" y="4790911"/>
                </a:lnTo>
                <a:lnTo>
                  <a:pt x="552189" y="4790911"/>
                </a:lnTo>
                <a:lnTo>
                  <a:pt x="4238252" y="2662761"/>
                </a:lnTo>
                <a:cubicBezTo>
                  <a:pt x="4369499" y="2586986"/>
                  <a:pt x="4514464" y="2556489"/>
                  <a:pt x="4655056" y="2566424"/>
                </a:cubicBezTo>
                <a:close/>
                <a:moveTo>
                  <a:pt x="4473691" y="721235"/>
                </a:moveTo>
                <a:cubicBezTo>
                  <a:pt x="4708013" y="737796"/>
                  <a:pt x="4930189" y="866667"/>
                  <a:pt x="5056482" y="1085413"/>
                </a:cubicBezTo>
                <a:lnTo>
                  <a:pt x="5056481" y="1085413"/>
                </a:lnTo>
                <a:cubicBezTo>
                  <a:pt x="5258550" y="1435406"/>
                  <a:pt x="5138634" y="1882939"/>
                  <a:pt x="4788641" y="2085008"/>
                </a:cubicBezTo>
                <a:lnTo>
                  <a:pt x="242010" y="4710005"/>
                </a:lnTo>
                <a:cubicBezTo>
                  <a:pt x="203730" y="4732106"/>
                  <a:pt x="164283" y="4750355"/>
                  <a:pt x="124117" y="4764873"/>
                </a:cubicBezTo>
                <a:lnTo>
                  <a:pt x="26149" y="4790911"/>
                </a:lnTo>
                <a:lnTo>
                  <a:pt x="0" y="4790911"/>
                </a:lnTo>
                <a:lnTo>
                  <a:pt x="0" y="3159817"/>
                </a:lnTo>
                <a:lnTo>
                  <a:pt x="4056887" y="817572"/>
                </a:lnTo>
                <a:cubicBezTo>
                  <a:pt x="4188134" y="741796"/>
                  <a:pt x="4333099" y="711300"/>
                  <a:pt x="4473691" y="721235"/>
                </a:cubicBezTo>
                <a:close/>
                <a:moveTo>
                  <a:pt x="2342428" y="1823"/>
                </a:moveTo>
                <a:cubicBezTo>
                  <a:pt x="2547459" y="16313"/>
                  <a:pt x="2743192" y="116791"/>
                  <a:pt x="2873528" y="288227"/>
                </a:cubicBezTo>
                <a:lnTo>
                  <a:pt x="2925219" y="366000"/>
                </a:lnTo>
                <a:lnTo>
                  <a:pt x="2986081" y="501150"/>
                </a:lnTo>
                <a:cubicBezTo>
                  <a:pt x="3093712" y="824042"/>
                  <a:pt x="2963622" y="1188784"/>
                  <a:pt x="2657377" y="1365594"/>
                </a:cubicBezTo>
                <a:lnTo>
                  <a:pt x="0" y="2899832"/>
                </a:lnTo>
                <a:lnTo>
                  <a:pt x="0" y="1209919"/>
                </a:lnTo>
                <a:lnTo>
                  <a:pt x="1925624" y="98159"/>
                </a:lnTo>
                <a:cubicBezTo>
                  <a:pt x="2056872" y="22384"/>
                  <a:pt x="2201836" y="-8113"/>
                  <a:pt x="2342428" y="1823"/>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87012070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0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1013897" y="1828801"/>
            <a:ext cx="4908953" cy="3857625"/>
          </a:xfrm>
          <a:custGeom>
            <a:avLst/>
            <a:gdLst>
              <a:gd name="connsiteX0" fmla="*/ 438150 w 4908953"/>
              <a:gd name="connsiteY0" fmla="*/ 2981325 h 3857625"/>
              <a:gd name="connsiteX1" fmla="*/ 4470803 w 4908953"/>
              <a:gd name="connsiteY1" fmla="*/ 2981325 h 3857625"/>
              <a:gd name="connsiteX2" fmla="*/ 4908953 w 4908953"/>
              <a:gd name="connsiteY2" fmla="*/ 3419475 h 3857625"/>
              <a:gd name="connsiteX3" fmla="*/ 4470803 w 4908953"/>
              <a:gd name="connsiteY3" fmla="*/ 3857625 h 3857625"/>
              <a:gd name="connsiteX4" fmla="*/ 438150 w 4908953"/>
              <a:gd name="connsiteY4" fmla="*/ 3857625 h 3857625"/>
              <a:gd name="connsiteX5" fmla="*/ 0 w 4908953"/>
              <a:gd name="connsiteY5" fmla="*/ 3419475 h 3857625"/>
              <a:gd name="connsiteX6" fmla="*/ 438150 w 4908953"/>
              <a:gd name="connsiteY6" fmla="*/ 2981325 h 3857625"/>
              <a:gd name="connsiteX7" fmla="*/ 438150 w 4908953"/>
              <a:gd name="connsiteY7" fmla="*/ 1987550 h 3857625"/>
              <a:gd name="connsiteX8" fmla="*/ 4470803 w 4908953"/>
              <a:gd name="connsiteY8" fmla="*/ 1987550 h 3857625"/>
              <a:gd name="connsiteX9" fmla="*/ 4908953 w 4908953"/>
              <a:gd name="connsiteY9" fmla="*/ 2425700 h 3857625"/>
              <a:gd name="connsiteX10" fmla="*/ 4470803 w 4908953"/>
              <a:gd name="connsiteY10" fmla="*/ 2863850 h 3857625"/>
              <a:gd name="connsiteX11" fmla="*/ 438150 w 4908953"/>
              <a:gd name="connsiteY11" fmla="*/ 2863850 h 3857625"/>
              <a:gd name="connsiteX12" fmla="*/ 0 w 4908953"/>
              <a:gd name="connsiteY12" fmla="*/ 2425700 h 3857625"/>
              <a:gd name="connsiteX13" fmla="*/ 438150 w 4908953"/>
              <a:gd name="connsiteY13" fmla="*/ 1987550 h 3857625"/>
              <a:gd name="connsiteX14" fmla="*/ 438150 w 4908953"/>
              <a:gd name="connsiteY14" fmla="*/ 993775 h 3857625"/>
              <a:gd name="connsiteX15" fmla="*/ 4470803 w 4908953"/>
              <a:gd name="connsiteY15" fmla="*/ 993775 h 3857625"/>
              <a:gd name="connsiteX16" fmla="*/ 4908953 w 4908953"/>
              <a:gd name="connsiteY16" fmla="*/ 1431925 h 3857625"/>
              <a:gd name="connsiteX17" fmla="*/ 4470803 w 4908953"/>
              <a:gd name="connsiteY17" fmla="*/ 1870075 h 3857625"/>
              <a:gd name="connsiteX18" fmla="*/ 438150 w 4908953"/>
              <a:gd name="connsiteY18" fmla="*/ 1870075 h 3857625"/>
              <a:gd name="connsiteX19" fmla="*/ 0 w 4908953"/>
              <a:gd name="connsiteY19" fmla="*/ 1431925 h 3857625"/>
              <a:gd name="connsiteX20" fmla="*/ 438150 w 4908953"/>
              <a:gd name="connsiteY20" fmla="*/ 993775 h 3857625"/>
              <a:gd name="connsiteX21" fmla="*/ 438150 w 4908953"/>
              <a:gd name="connsiteY21" fmla="*/ 0 h 3857625"/>
              <a:gd name="connsiteX22" fmla="*/ 4470803 w 4908953"/>
              <a:gd name="connsiteY22" fmla="*/ 0 h 3857625"/>
              <a:gd name="connsiteX23" fmla="*/ 4908953 w 4908953"/>
              <a:gd name="connsiteY23" fmla="*/ 438150 h 3857625"/>
              <a:gd name="connsiteX24" fmla="*/ 4470803 w 4908953"/>
              <a:gd name="connsiteY24" fmla="*/ 876300 h 3857625"/>
              <a:gd name="connsiteX25" fmla="*/ 438150 w 4908953"/>
              <a:gd name="connsiteY25" fmla="*/ 876300 h 3857625"/>
              <a:gd name="connsiteX26" fmla="*/ 0 w 4908953"/>
              <a:gd name="connsiteY26" fmla="*/ 438150 h 3857625"/>
              <a:gd name="connsiteX27" fmla="*/ 438150 w 4908953"/>
              <a:gd name="connsiteY27" fmla="*/ 0 h 385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08953" h="3857625">
                <a:moveTo>
                  <a:pt x="438150" y="2981325"/>
                </a:moveTo>
                <a:lnTo>
                  <a:pt x="4470803" y="2981325"/>
                </a:lnTo>
                <a:cubicBezTo>
                  <a:pt x="4712787" y="2981325"/>
                  <a:pt x="4908953" y="3177491"/>
                  <a:pt x="4908953" y="3419475"/>
                </a:cubicBezTo>
                <a:cubicBezTo>
                  <a:pt x="4908953" y="3661459"/>
                  <a:pt x="4712787" y="3857625"/>
                  <a:pt x="4470803" y="3857625"/>
                </a:cubicBezTo>
                <a:lnTo>
                  <a:pt x="438150" y="3857625"/>
                </a:lnTo>
                <a:cubicBezTo>
                  <a:pt x="196166" y="3857625"/>
                  <a:pt x="0" y="3661459"/>
                  <a:pt x="0" y="3419475"/>
                </a:cubicBezTo>
                <a:cubicBezTo>
                  <a:pt x="0" y="3177491"/>
                  <a:pt x="196166" y="2981325"/>
                  <a:pt x="438150" y="2981325"/>
                </a:cubicBezTo>
                <a:close/>
                <a:moveTo>
                  <a:pt x="438150" y="1987550"/>
                </a:moveTo>
                <a:lnTo>
                  <a:pt x="4470803" y="1987550"/>
                </a:lnTo>
                <a:cubicBezTo>
                  <a:pt x="4712787" y="1987550"/>
                  <a:pt x="4908953" y="2183716"/>
                  <a:pt x="4908953" y="2425700"/>
                </a:cubicBezTo>
                <a:cubicBezTo>
                  <a:pt x="4908953" y="2667684"/>
                  <a:pt x="4712787" y="2863850"/>
                  <a:pt x="4470803" y="2863850"/>
                </a:cubicBezTo>
                <a:lnTo>
                  <a:pt x="438150" y="2863850"/>
                </a:lnTo>
                <a:cubicBezTo>
                  <a:pt x="196166" y="2863850"/>
                  <a:pt x="0" y="2667684"/>
                  <a:pt x="0" y="2425700"/>
                </a:cubicBezTo>
                <a:cubicBezTo>
                  <a:pt x="0" y="2183716"/>
                  <a:pt x="196166" y="1987550"/>
                  <a:pt x="438150" y="1987550"/>
                </a:cubicBezTo>
                <a:close/>
                <a:moveTo>
                  <a:pt x="438150" y="993775"/>
                </a:moveTo>
                <a:lnTo>
                  <a:pt x="4470803" y="993775"/>
                </a:lnTo>
                <a:cubicBezTo>
                  <a:pt x="4712787" y="993775"/>
                  <a:pt x="4908953" y="1189941"/>
                  <a:pt x="4908953" y="1431925"/>
                </a:cubicBezTo>
                <a:cubicBezTo>
                  <a:pt x="4908953" y="1673909"/>
                  <a:pt x="4712787" y="1870075"/>
                  <a:pt x="4470803" y="1870075"/>
                </a:cubicBezTo>
                <a:lnTo>
                  <a:pt x="438150" y="1870075"/>
                </a:lnTo>
                <a:cubicBezTo>
                  <a:pt x="196166" y="1870075"/>
                  <a:pt x="0" y="1673909"/>
                  <a:pt x="0" y="1431925"/>
                </a:cubicBezTo>
                <a:cubicBezTo>
                  <a:pt x="0" y="1189941"/>
                  <a:pt x="196166" y="993775"/>
                  <a:pt x="438150" y="993775"/>
                </a:cubicBezTo>
                <a:close/>
                <a:moveTo>
                  <a:pt x="438150" y="0"/>
                </a:moveTo>
                <a:lnTo>
                  <a:pt x="4470803" y="0"/>
                </a:lnTo>
                <a:cubicBezTo>
                  <a:pt x="4712787" y="0"/>
                  <a:pt x="4908953" y="196166"/>
                  <a:pt x="4908953" y="438150"/>
                </a:cubicBezTo>
                <a:cubicBezTo>
                  <a:pt x="4908953" y="680134"/>
                  <a:pt x="4712787" y="876300"/>
                  <a:pt x="4470803" y="876300"/>
                </a:cubicBezTo>
                <a:lnTo>
                  <a:pt x="438150" y="876300"/>
                </a:lnTo>
                <a:cubicBezTo>
                  <a:pt x="196166" y="876300"/>
                  <a:pt x="0" y="680134"/>
                  <a:pt x="0" y="438150"/>
                </a:cubicBezTo>
                <a:cubicBezTo>
                  <a:pt x="0" y="196166"/>
                  <a:pt x="196166" y="0"/>
                  <a:pt x="43815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34197957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2525985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874710" y="2473170"/>
            <a:ext cx="3138635" cy="2081573"/>
          </a:xfrm>
          <a:custGeom>
            <a:avLst/>
            <a:gdLst>
              <a:gd name="connsiteX0" fmla="*/ 0 w 3138635"/>
              <a:gd name="connsiteY0" fmla="*/ 0 h 2081573"/>
              <a:gd name="connsiteX1" fmla="*/ 3138635 w 3138635"/>
              <a:gd name="connsiteY1" fmla="*/ 0 h 2081573"/>
              <a:gd name="connsiteX2" fmla="*/ 3138635 w 3138635"/>
              <a:gd name="connsiteY2" fmla="*/ 2081573 h 2081573"/>
              <a:gd name="connsiteX3" fmla="*/ 0 w 3138635"/>
              <a:gd name="connsiteY3" fmla="*/ 2081573 h 2081573"/>
            </a:gdLst>
            <a:ahLst/>
            <a:cxnLst>
              <a:cxn ang="0">
                <a:pos x="connsiteX0" y="connsiteY0"/>
              </a:cxn>
              <a:cxn ang="0">
                <a:pos x="connsiteX1" y="connsiteY1"/>
              </a:cxn>
              <a:cxn ang="0">
                <a:pos x="connsiteX2" y="connsiteY2"/>
              </a:cxn>
              <a:cxn ang="0">
                <a:pos x="connsiteX3" y="connsiteY3"/>
              </a:cxn>
            </a:cxnLst>
            <a:rect l="l" t="t" r="r" b="b"/>
            <a:pathLst>
              <a:path w="3138635" h="2081573">
                <a:moveTo>
                  <a:pt x="0" y="0"/>
                </a:moveTo>
                <a:lnTo>
                  <a:pt x="3138635" y="0"/>
                </a:lnTo>
                <a:lnTo>
                  <a:pt x="3138635" y="2081573"/>
                </a:lnTo>
                <a:lnTo>
                  <a:pt x="0" y="2081573"/>
                </a:ln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4526682" y="2473170"/>
            <a:ext cx="3138635" cy="2081573"/>
          </a:xfrm>
          <a:custGeom>
            <a:avLst/>
            <a:gdLst>
              <a:gd name="connsiteX0" fmla="*/ 0 w 3138635"/>
              <a:gd name="connsiteY0" fmla="*/ 0 h 2081573"/>
              <a:gd name="connsiteX1" fmla="*/ 3138635 w 3138635"/>
              <a:gd name="connsiteY1" fmla="*/ 0 h 2081573"/>
              <a:gd name="connsiteX2" fmla="*/ 3138635 w 3138635"/>
              <a:gd name="connsiteY2" fmla="*/ 2081573 h 2081573"/>
              <a:gd name="connsiteX3" fmla="*/ 0 w 3138635"/>
              <a:gd name="connsiteY3" fmla="*/ 2081573 h 2081573"/>
            </a:gdLst>
            <a:ahLst/>
            <a:cxnLst>
              <a:cxn ang="0">
                <a:pos x="connsiteX0" y="connsiteY0"/>
              </a:cxn>
              <a:cxn ang="0">
                <a:pos x="connsiteX1" y="connsiteY1"/>
              </a:cxn>
              <a:cxn ang="0">
                <a:pos x="connsiteX2" y="connsiteY2"/>
              </a:cxn>
              <a:cxn ang="0">
                <a:pos x="connsiteX3" y="connsiteY3"/>
              </a:cxn>
            </a:cxnLst>
            <a:rect l="l" t="t" r="r" b="b"/>
            <a:pathLst>
              <a:path w="3138635" h="2081573">
                <a:moveTo>
                  <a:pt x="0" y="0"/>
                </a:moveTo>
                <a:lnTo>
                  <a:pt x="3138635" y="0"/>
                </a:lnTo>
                <a:lnTo>
                  <a:pt x="3138635" y="2081573"/>
                </a:lnTo>
                <a:lnTo>
                  <a:pt x="0" y="2081573"/>
                </a:ln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178655" y="2473170"/>
            <a:ext cx="3138635" cy="2081573"/>
          </a:xfrm>
          <a:custGeom>
            <a:avLst/>
            <a:gdLst>
              <a:gd name="connsiteX0" fmla="*/ 0 w 3138635"/>
              <a:gd name="connsiteY0" fmla="*/ 0 h 2081573"/>
              <a:gd name="connsiteX1" fmla="*/ 3138635 w 3138635"/>
              <a:gd name="connsiteY1" fmla="*/ 0 h 2081573"/>
              <a:gd name="connsiteX2" fmla="*/ 3138635 w 3138635"/>
              <a:gd name="connsiteY2" fmla="*/ 2081573 h 2081573"/>
              <a:gd name="connsiteX3" fmla="*/ 0 w 3138635"/>
              <a:gd name="connsiteY3" fmla="*/ 2081573 h 2081573"/>
            </a:gdLst>
            <a:ahLst/>
            <a:cxnLst>
              <a:cxn ang="0">
                <a:pos x="connsiteX0" y="connsiteY0"/>
              </a:cxn>
              <a:cxn ang="0">
                <a:pos x="connsiteX1" y="connsiteY1"/>
              </a:cxn>
              <a:cxn ang="0">
                <a:pos x="connsiteX2" y="connsiteY2"/>
              </a:cxn>
              <a:cxn ang="0">
                <a:pos x="connsiteX3" y="connsiteY3"/>
              </a:cxn>
            </a:cxnLst>
            <a:rect l="l" t="t" r="r" b="b"/>
            <a:pathLst>
              <a:path w="3138635" h="2081573">
                <a:moveTo>
                  <a:pt x="0" y="0"/>
                </a:moveTo>
                <a:lnTo>
                  <a:pt x="3138635" y="0"/>
                </a:lnTo>
                <a:lnTo>
                  <a:pt x="3138635" y="2081573"/>
                </a:lnTo>
                <a:lnTo>
                  <a:pt x="0" y="208157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634155914"/>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自定义版式">
    <p:spTree>
      <p:nvGrpSpPr>
        <p:cNvPr id="1" name=""/>
        <p:cNvGrpSpPr/>
        <p:nvPr/>
      </p:nvGrpSpPr>
      <p:grpSpPr>
        <a:xfrm>
          <a:off x="0" y="0"/>
          <a:ext cx="0" cy="0"/>
          <a:chOff x="0" y="0"/>
          <a:chExt cx="0" cy="0"/>
        </a:xfrm>
      </p:grpSpPr>
      <p:sp>
        <p:nvSpPr>
          <p:cNvPr id="14" name="图片占位符 13"/>
          <p:cNvSpPr>
            <a:spLocks noGrp="1"/>
          </p:cNvSpPr>
          <p:nvPr>
            <p:ph type="pic" sz="quarter" idx="14"/>
          </p:nvPr>
        </p:nvSpPr>
        <p:spPr>
          <a:xfrm>
            <a:off x="9160924" y="2248783"/>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p:spPr>
        <p:txBody>
          <a:bodyPr wrap="square">
            <a:noAutofit/>
          </a:bodyPr>
          <a:lstStyle/>
          <a:p>
            <a:endParaRPr lang="zh-CN" altLang="en-US"/>
          </a:p>
        </p:txBody>
      </p:sp>
      <p:sp>
        <p:nvSpPr>
          <p:cNvPr id="16" name="图片占位符 15"/>
          <p:cNvSpPr>
            <a:spLocks noGrp="1"/>
          </p:cNvSpPr>
          <p:nvPr>
            <p:ph type="pic" sz="quarter" idx="12"/>
          </p:nvPr>
        </p:nvSpPr>
        <p:spPr>
          <a:xfrm>
            <a:off x="5366266" y="1772531"/>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7263596" y="2248781"/>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p:spPr>
        <p:txBody>
          <a:bodyPr wrap="square">
            <a:noAutofit/>
          </a:bodyPr>
          <a:lstStyle/>
          <a:p>
            <a:endParaRPr lang="zh-CN" altLang="en-US"/>
          </a:p>
        </p:txBody>
      </p:sp>
      <p:sp>
        <p:nvSpPr>
          <p:cNvPr id="18" name="图片占位符 17"/>
          <p:cNvSpPr>
            <a:spLocks noGrp="1"/>
          </p:cNvSpPr>
          <p:nvPr>
            <p:ph type="pic" sz="quarter" idx="10"/>
          </p:nvPr>
        </p:nvSpPr>
        <p:spPr>
          <a:xfrm>
            <a:off x="1571606" y="2248779"/>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p:spPr>
        <p:txBody>
          <a:bodyPr wrap="square">
            <a:noAutofit/>
          </a:bodyPr>
          <a:lstStyle/>
          <a:p>
            <a:endParaRPr lang="zh-CN" altLang="en-US"/>
          </a:p>
        </p:txBody>
      </p:sp>
      <p:sp>
        <p:nvSpPr>
          <p:cNvPr id="17" name="图片占位符 16"/>
          <p:cNvSpPr>
            <a:spLocks noGrp="1"/>
          </p:cNvSpPr>
          <p:nvPr>
            <p:ph type="pic" sz="quarter" idx="11"/>
          </p:nvPr>
        </p:nvSpPr>
        <p:spPr>
          <a:xfrm>
            <a:off x="3468936" y="2248779"/>
            <a:ext cx="1459468" cy="1692983"/>
          </a:xfrm>
          <a:custGeom>
            <a:avLst/>
            <a:gdLst>
              <a:gd name="connsiteX0" fmla="*/ 729734 w 1459468"/>
              <a:gd name="connsiteY0" fmla="*/ 0 h 1692983"/>
              <a:gd name="connsiteX1" fmla="*/ 1459468 w 1459468"/>
              <a:gd name="connsiteY1" fmla="*/ 364867 h 1692983"/>
              <a:gd name="connsiteX2" fmla="*/ 1459468 w 1459468"/>
              <a:gd name="connsiteY2" fmla="*/ 1328116 h 1692983"/>
              <a:gd name="connsiteX3" fmla="*/ 729734 w 1459468"/>
              <a:gd name="connsiteY3" fmla="*/ 1692983 h 1692983"/>
              <a:gd name="connsiteX4" fmla="*/ 0 w 1459468"/>
              <a:gd name="connsiteY4" fmla="*/ 1328116 h 1692983"/>
              <a:gd name="connsiteX5" fmla="*/ 0 w 1459468"/>
              <a:gd name="connsiteY5" fmla="*/ 364867 h 16929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59468" h="1692983">
                <a:moveTo>
                  <a:pt x="729734" y="0"/>
                </a:moveTo>
                <a:lnTo>
                  <a:pt x="1459468" y="364867"/>
                </a:lnTo>
                <a:lnTo>
                  <a:pt x="1459468" y="1328116"/>
                </a:lnTo>
                <a:lnTo>
                  <a:pt x="729734" y="1692983"/>
                </a:lnTo>
                <a:lnTo>
                  <a:pt x="0" y="1328116"/>
                </a:lnTo>
                <a:lnTo>
                  <a:pt x="0" y="36486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6492994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1_自定义版式">
    <p:spTree>
      <p:nvGrpSpPr>
        <p:cNvPr id="1" name=""/>
        <p:cNvGrpSpPr/>
        <p:nvPr/>
      </p:nvGrpSpPr>
      <p:grpSpPr>
        <a:xfrm>
          <a:off x="0" y="0"/>
          <a:ext cx="0" cy="0"/>
          <a:chOff x="0" y="0"/>
          <a:chExt cx="0" cy="0"/>
        </a:xfrm>
      </p:grpSpPr>
      <p:sp>
        <p:nvSpPr>
          <p:cNvPr id="7" name="图片占位符 6"/>
          <p:cNvSpPr>
            <a:spLocks noGrp="1"/>
          </p:cNvSpPr>
          <p:nvPr>
            <p:ph type="pic" sz="quarter" idx="10"/>
          </p:nvPr>
        </p:nvSpPr>
        <p:spPr>
          <a:xfrm>
            <a:off x="7213951" y="2114040"/>
            <a:ext cx="2010384" cy="3353517"/>
          </a:xfrm>
          <a:custGeom>
            <a:avLst/>
            <a:gdLst>
              <a:gd name="connsiteX0" fmla="*/ 0 w 2010384"/>
              <a:gd name="connsiteY0" fmla="*/ 0 h 3353517"/>
              <a:gd name="connsiteX1" fmla="*/ 2010384 w 2010384"/>
              <a:gd name="connsiteY1" fmla="*/ 0 h 3353517"/>
              <a:gd name="connsiteX2" fmla="*/ 2010384 w 2010384"/>
              <a:gd name="connsiteY2" fmla="*/ 3353517 h 3353517"/>
              <a:gd name="connsiteX3" fmla="*/ 0 w 2010384"/>
              <a:gd name="connsiteY3" fmla="*/ 3353517 h 3353517"/>
            </a:gdLst>
            <a:ahLst/>
            <a:cxnLst>
              <a:cxn ang="0">
                <a:pos x="connsiteX0" y="connsiteY0"/>
              </a:cxn>
              <a:cxn ang="0">
                <a:pos x="connsiteX1" y="connsiteY1"/>
              </a:cxn>
              <a:cxn ang="0">
                <a:pos x="connsiteX2" y="connsiteY2"/>
              </a:cxn>
              <a:cxn ang="0">
                <a:pos x="connsiteX3" y="connsiteY3"/>
              </a:cxn>
            </a:cxnLst>
            <a:rect l="l" t="t" r="r" b="b"/>
            <a:pathLst>
              <a:path w="2010384" h="3353517">
                <a:moveTo>
                  <a:pt x="0" y="0"/>
                </a:moveTo>
                <a:lnTo>
                  <a:pt x="2010384" y="0"/>
                </a:lnTo>
                <a:lnTo>
                  <a:pt x="2010384" y="3353517"/>
                </a:lnTo>
                <a:lnTo>
                  <a:pt x="0" y="3353517"/>
                </a:lnTo>
                <a:close/>
              </a:path>
            </a:pathLst>
          </a:custGeom>
        </p:spPr>
        <p:txBody>
          <a:bodyPr wrap="square">
            <a:noAutofit/>
          </a:bodyPr>
          <a:lstStyle/>
          <a:p>
            <a:endParaRPr lang="zh-CN" altLang="en-US" dirty="0"/>
          </a:p>
        </p:txBody>
      </p:sp>
      <p:sp>
        <p:nvSpPr>
          <p:cNvPr id="8" name="图片占位符 7"/>
          <p:cNvSpPr>
            <a:spLocks noGrp="1"/>
          </p:cNvSpPr>
          <p:nvPr>
            <p:ph type="pic" sz="quarter" idx="11"/>
          </p:nvPr>
        </p:nvSpPr>
        <p:spPr>
          <a:xfrm>
            <a:off x="9204946" y="2572123"/>
            <a:ext cx="1612460" cy="2689734"/>
          </a:xfrm>
          <a:custGeom>
            <a:avLst/>
            <a:gdLst>
              <a:gd name="connsiteX0" fmla="*/ 0 w 1612460"/>
              <a:gd name="connsiteY0" fmla="*/ 0 h 2689734"/>
              <a:gd name="connsiteX1" fmla="*/ 1612460 w 1612460"/>
              <a:gd name="connsiteY1" fmla="*/ 0 h 2689734"/>
              <a:gd name="connsiteX2" fmla="*/ 1612460 w 1612460"/>
              <a:gd name="connsiteY2" fmla="*/ 2689734 h 2689734"/>
              <a:gd name="connsiteX3" fmla="*/ 0 w 1612460"/>
              <a:gd name="connsiteY3" fmla="*/ 2689734 h 2689734"/>
            </a:gdLst>
            <a:ahLst/>
            <a:cxnLst>
              <a:cxn ang="0">
                <a:pos x="connsiteX0" y="connsiteY0"/>
              </a:cxn>
              <a:cxn ang="0">
                <a:pos x="connsiteX1" y="connsiteY1"/>
              </a:cxn>
              <a:cxn ang="0">
                <a:pos x="connsiteX2" y="connsiteY2"/>
              </a:cxn>
              <a:cxn ang="0">
                <a:pos x="connsiteX3" y="connsiteY3"/>
              </a:cxn>
            </a:cxnLst>
            <a:rect l="l" t="t" r="r" b="b"/>
            <a:pathLst>
              <a:path w="1612460" h="2689734">
                <a:moveTo>
                  <a:pt x="0" y="0"/>
                </a:moveTo>
                <a:lnTo>
                  <a:pt x="1612460" y="0"/>
                </a:lnTo>
                <a:lnTo>
                  <a:pt x="1612460" y="2689734"/>
                </a:lnTo>
                <a:lnTo>
                  <a:pt x="0" y="268973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08067590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5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6305550"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8802126" y="1936268"/>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6" name="图片占位符 15"/>
          <p:cNvSpPr>
            <a:spLocks noGrp="1"/>
          </p:cNvSpPr>
          <p:nvPr>
            <p:ph type="pic" sz="quarter" idx="13"/>
          </p:nvPr>
        </p:nvSpPr>
        <p:spPr>
          <a:xfrm>
            <a:off x="8802126"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15" name="图片占位符 14"/>
          <p:cNvSpPr>
            <a:spLocks noGrp="1"/>
          </p:cNvSpPr>
          <p:nvPr>
            <p:ph type="pic" sz="quarter" idx="14"/>
          </p:nvPr>
        </p:nvSpPr>
        <p:spPr>
          <a:xfrm>
            <a:off x="6305550" y="3797182"/>
            <a:ext cx="2294499" cy="1622543"/>
          </a:xfrm>
          <a:custGeom>
            <a:avLst/>
            <a:gdLst>
              <a:gd name="connsiteX0" fmla="*/ 0 w 2294499"/>
              <a:gd name="connsiteY0" fmla="*/ 0 h 1622543"/>
              <a:gd name="connsiteX1" fmla="*/ 2294499 w 2294499"/>
              <a:gd name="connsiteY1" fmla="*/ 0 h 1622543"/>
              <a:gd name="connsiteX2" fmla="*/ 2294499 w 2294499"/>
              <a:gd name="connsiteY2" fmla="*/ 1622543 h 1622543"/>
              <a:gd name="connsiteX3" fmla="*/ 0 w 2294499"/>
              <a:gd name="connsiteY3" fmla="*/ 1622543 h 1622543"/>
            </a:gdLst>
            <a:ahLst/>
            <a:cxnLst>
              <a:cxn ang="0">
                <a:pos x="connsiteX0" y="connsiteY0"/>
              </a:cxn>
              <a:cxn ang="0">
                <a:pos x="connsiteX1" y="connsiteY1"/>
              </a:cxn>
              <a:cxn ang="0">
                <a:pos x="connsiteX2" y="connsiteY2"/>
              </a:cxn>
              <a:cxn ang="0">
                <a:pos x="connsiteX3" y="connsiteY3"/>
              </a:cxn>
            </a:cxnLst>
            <a:rect l="l" t="t" r="r" b="b"/>
            <a:pathLst>
              <a:path w="2294499" h="1622543">
                <a:moveTo>
                  <a:pt x="0" y="0"/>
                </a:moveTo>
                <a:lnTo>
                  <a:pt x="2294499" y="0"/>
                </a:lnTo>
                <a:lnTo>
                  <a:pt x="2294499" y="1622543"/>
                </a:lnTo>
                <a:lnTo>
                  <a:pt x="0" y="1622543"/>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57786624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9_自定义版式">
    <p:spTree>
      <p:nvGrpSpPr>
        <p:cNvPr id="1" name=""/>
        <p:cNvGrpSpPr/>
        <p:nvPr/>
      </p:nvGrpSpPr>
      <p:grpSpPr>
        <a:xfrm>
          <a:off x="0" y="0"/>
          <a:ext cx="0" cy="0"/>
          <a:chOff x="0" y="0"/>
          <a:chExt cx="0" cy="0"/>
        </a:xfrm>
      </p:grpSpPr>
      <p:sp>
        <p:nvSpPr>
          <p:cNvPr id="13" name="图片占位符 12"/>
          <p:cNvSpPr>
            <a:spLocks noGrp="1"/>
          </p:cNvSpPr>
          <p:nvPr>
            <p:ph type="pic" sz="quarter" idx="11"/>
          </p:nvPr>
        </p:nvSpPr>
        <p:spPr>
          <a:xfrm>
            <a:off x="1274762"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3769750"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264739" y="1943100"/>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16" name="图片占位符 15"/>
          <p:cNvSpPr>
            <a:spLocks noGrp="1"/>
          </p:cNvSpPr>
          <p:nvPr>
            <p:ph type="pic" sz="quarter" idx="14"/>
          </p:nvPr>
        </p:nvSpPr>
        <p:spPr>
          <a:xfrm>
            <a:off x="8759727" y="3884613"/>
            <a:ext cx="2157510" cy="1600200"/>
          </a:xfrm>
          <a:custGeom>
            <a:avLst/>
            <a:gdLst>
              <a:gd name="connsiteX0" fmla="*/ 0 w 2157510"/>
              <a:gd name="connsiteY0" fmla="*/ 0 h 1600200"/>
              <a:gd name="connsiteX1" fmla="*/ 2157510 w 2157510"/>
              <a:gd name="connsiteY1" fmla="*/ 0 h 1600200"/>
              <a:gd name="connsiteX2" fmla="*/ 2157510 w 2157510"/>
              <a:gd name="connsiteY2" fmla="*/ 1600200 h 1600200"/>
              <a:gd name="connsiteX3" fmla="*/ 0 w 2157510"/>
              <a:gd name="connsiteY3" fmla="*/ 1600200 h 1600200"/>
            </a:gdLst>
            <a:ahLst/>
            <a:cxnLst>
              <a:cxn ang="0">
                <a:pos x="connsiteX0" y="connsiteY0"/>
              </a:cxn>
              <a:cxn ang="0">
                <a:pos x="connsiteX1" y="connsiteY1"/>
              </a:cxn>
              <a:cxn ang="0">
                <a:pos x="connsiteX2" y="connsiteY2"/>
              </a:cxn>
              <a:cxn ang="0">
                <a:pos x="connsiteX3" y="connsiteY3"/>
              </a:cxn>
            </a:cxnLst>
            <a:rect l="l" t="t" r="r" b="b"/>
            <a:pathLst>
              <a:path w="2157510" h="1600200">
                <a:moveTo>
                  <a:pt x="0" y="0"/>
                </a:moveTo>
                <a:lnTo>
                  <a:pt x="2157510" y="0"/>
                </a:lnTo>
                <a:lnTo>
                  <a:pt x="2157510" y="1600200"/>
                </a:lnTo>
                <a:lnTo>
                  <a:pt x="0" y="1600200"/>
                </a:lnTo>
                <a:close/>
              </a:path>
            </a:pathLst>
          </a:custGeom>
        </p:spPr>
        <p:txBody>
          <a:bodyPr wrap="square">
            <a:noAutofit/>
          </a:bodyPr>
          <a:lstStyle/>
          <a:p>
            <a:endParaRPr lang="zh-CN" altLang="en-US"/>
          </a:p>
        </p:txBody>
      </p:sp>
      <p:sp>
        <p:nvSpPr>
          <p:cNvPr id="3" name="灯片编号占位符 2"/>
          <p:cNvSpPr>
            <a:spLocks noGrp="1"/>
          </p:cNvSpPr>
          <p:nvPr>
            <p:ph type="sldNum" sz="quarter" idx="10"/>
          </p:nvPr>
        </p:nvSpPr>
        <p:spPr/>
        <p:txBody>
          <a:bodyPr/>
          <a:lstStyle/>
          <a:p>
            <a:fld id="{1F57BEC6-7C2B-4B03-B4DD-37A8D3CA46A8}" type="slidenum">
              <a:rPr lang="zh-CN" altLang="en-US" smtClean="0"/>
              <a:pPr/>
              <a:t>‹#›</a:t>
            </a:fld>
            <a:endParaRPr lang="zh-CN" altLang="en-US"/>
          </a:p>
        </p:txBody>
      </p:sp>
    </p:spTree>
    <p:extLst>
      <p:ext uri="{BB962C8B-B14F-4D97-AF65-F5344CB8AC3E}">
        <p14:creationId xmlns:p14="http://schemas.microsoft.com/office/powerpoint/2010/main" val="1367445426"/>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19780235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7.png"/><Relationship Id="rId2" Type="http://schemas.openxmlformats.org/officeDocument/2006/relationships/slideLayout" Target="../slideLayouts/slideLayout6.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8.xml"/><Relationship Id="rId1" Type="http://schemas.openxmlformats.org/officeDocument/2006/relationships/tags" Target="../tags/tag3.xml"/><Relationship Id="rId6" Type="http://schemas.openxmlformats.org/officeDocument/2006/relationships/image" Target="../media/image7.pn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22.jpe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10.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2423" r="11305" b="51742"/>
          <a:stretch/>
        </p:blipFill>
        <p:spPr>
          <a:xfrm>
            <a:off x="0" y="669543"/>
            <a:ext cx="12192000" cy="6188457"/>
          </a:xfrm>
          <a:prstGeom prst="rect">
            <a:avLst/>
          </a:prstGeom>
        </p:spPr>
      </p:pic>
      <p:sp>
        <p:nvSpPr>
          <p:cNvPr id="3" name="文本框 2"/>
          <p:cNvSpPr txBox="1"/>
          <p:nvPr/>
        </p:nvSpPr>
        <p:spPr>
          <a:xfrm>
            <a:off x="3299401" y="978236"/>
            <a:ext cx="5593198"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6000" b="1" dirty="0">
                <a:solidFill>
                  <a:prstClr val="black">
                    <a:lumMod val="75000"/>
                    <a:lumOff val="25000"/>
                  </a:prstClr>
                </a:solidFill>
                <a:latin typeface="Century Gothic" panose="020B0502020202020204" pitchFamily="34" charset="0"/>
                <a:ea typeface="方正兰亭中黑_GBK" panose="02000000000000000000" pitchFamily="2" charset="-122"/>
              </a:rPr>
              <a:t>简约商业计划书</a:t>
            </a:r>
            <a:endParaRPr kumimoji="0" lang="zh-CN" altLang="en-US" sz="60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方正兰亭中黑_GBK" panose="02000000000000000000" pitchFamily="2" charset="-122"/>
            </a:endParaRPr>
          </a:p>
        </p:txBody>
      </p:sp>
      <p:sp>
        <p:nvSpPr>
          <p:cNvPr id="4" name="文本框 3"/>
          <p:cNvSpPr txBox="1"/>
          <p:nvPr/>
        </p:nvSpPr>
        <p:spPr>
          <a:xfrm>
            <a:off x="2975430" y="2068121"/>
            <a:ext cx="6241142"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grpSp>
        <p:nvGrpSpPr>
          <p:cNvPr id="5" name="组合 4"/>
          <p:cNvGrpSpPr/>
          <p:nvPr/>
        </p:nvGrpSpPr>
        <p:grpSpPr>
          <a:xfrm>
            <a:off x="5152615" y="3205315"/>
            <a:ext cx="479921" cy="479921"/>
            <a:chOff x="9870664" y="1889449"/>
            <a:chExt cx="527872" cy="527872"/>
          </a:xfrm>
        </p:grpSpPr>
        <p:sp>
          <p:nvSpPr>
            <p:cNvPr id="6" name="椭圆 5"/>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5859452" y="3205315"/>
            <a:ext cx="479921" cy="479921"/>
            <a:chOff x="9870664" y="1889449"/>
            <a:chExt cx="527872" cy="527872"/>
          </a:xfrm>
        </p:grpSpPr>
        <p:sp>
          <p:nvSpPr>
            <p:cNvPr id="9" name="椭圆 8"/>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6566290" y="3205315"/>
            <a:ext cx="479921" cy="479921"/>
            <a:chOff x="9870664" y="1889449"/>
            <a:chExt cx="527872" cy="527872"/>
          </a:xfrm>
        </p:grpSpPr>
        <p:sp>
          <p:nvSpPr>
            <p:cNvPr id="12" name="椭圆 11"/>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4" name="几米 - 拥有Masbfca (广告配乐完整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8286" y="-867228"/>
            <a:ext cx="609600" cy="609600"/>
          </a:xfrm>
          <a:prstGeom prst="rect">
            <a:avLst/>
          </a:prstGeom>
        </p:spPr>
      </p:pic>
    </p:spTree>
    <p:extLst>
      <p:ext uri="{BB962C8B-B14F-4D97-AF65-F5344CB8AC3E}">
        <p14:creationId xmlns:p14="http://schemas.microsoft.com/office/powerpoint/2010/main" val="261665153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14"/>
                </p:tgtEl>
              </p:cMediaNode>
            </p:audio>
          </p:childTnLst>
        </p:cTn>
      </p:par>
    </p:tnLst>
    <p:bldLst>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5" cstate="print">
            <a:extLst>
              <a:ext uri="{28A0092B-C50C-407E-A947-70E740481C1C}">
                <a14:useLocalDpi xmlns:a14="http://schemas.microsoft.com/office/drawing/2010/main" val="0"/>
              </a:ext>
            </a:extLst>
          </a:blip>
          <a:srcRect l="2423" r="11305" b="51742"/>
          <a:stretch/>
        </p:blipFill>
        <p:spPr>
          <a:xfrm>
            <a:off x="0" y="669543"/>
            <a:ext cx="12192000" cy="6188457"/>
          </a:xfrm>
          <a:prstGeom prst="rect">
            <a:avLst/>
          </a:prstGeom>
        </p:spPr>
      </p:pic>
      <p:sp>
        <p:nvSpPr>
          <p:cNvPr id="3" name="文本框 2"/>
          <p:cNvSpPr txBox="1"/>
          <p:nvPr/>
        </p:nvSpPr>
        <p:spPr>
          <a:xfrm>
            <a:off x="3299401" y="978236"/>
            <a:ext cx="5593198"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6000" b="1" dirty="0">
                <a:solidFill>
                  <a:prstClr val="black">
                    <a:lumMod val="75000"/>
                    <a:lumOff val="25000"/>
                  </a:prstClr>
                </a:solidFill>
                <a:latin typeface="Century Gothic" panose="020B0502020202020204" pitchFamily="34" charset="0"/>
                <a:ea typeface="方正兰亭中黑_GBK" panose="02000000000000000000" pitchFamily="2" charset="-122"/>
              </a:rPr>
              <a:t>简约商业计划书</a:t>
            </a:r>
            <a:endParaRPr kumimoji="0" lang="zh-CN" altLang="en-US" sz="60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方正兰亭中黑_GBK" panose="02000000000000000000" pitchFamily="2" charset="-122"/>
            </a:endParaRPr>
          </a:p>
        </p:txBody>
      </p:sp>
      <p:sp>
        <p:nvSpPr>
          <p:cNvPr id="4" name="文本框 3"/>
          <p:cNvSpPr txBox="1"/>
          <p:nvPr/>
        </p:nvSpPr>
        <p:spPr>
          <a:xfrm>
            <a:off x="2975430" y="2068121"/>
            <a:ext cx="6241142"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grpSp>
        <p:nvGrpSpPr>
          <p:cNvPr id="5" name="组合 4"/>
          <p:cNvGrpSpPr/>
          <p:nvPr/>
        </p:nvGrpSpPr>
        <p:grpSpPr>
          <a:xfrm>
            <a:off x="5152615" y="3205315"/>
            <a:ext cx="479921" cy="479921"/>
            <a:chOff x="9870664" y="1889449"/>
            <a:chExt cx="527872" cy="527872"/>
          </a:xfrm>
        </p:grpSpPr>
        <p:sp>
          <p:nvSpPr>
            <p:cNvPr id="6" name="椭圆 5"/>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5859452" y="3205315"/>
            <a:ext cx="479921" cy="479921"/>
            <a:chOff x="9870664" y="1889449"/>
            <a:chExt cx="527872" cy="527872"/>
          </a:xfrm>
        </p:grpSpPr>
        <p:sp>
          <p:nvSpPr>
            <p:cNvPr id="9" name="椭圆 8"/>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6566290" y="3205315"/>
            <a:ext cx="479921" cy="479921"/>
            <a:chOff x="9870664" y="1889449"/>
            <a:chExt cx="527872" cy="527872"/>
          </a:xfrm>
        </p:grpSpPr>
        <p:sp>
          <p:nvSpPr>
            <p:cNvPr id="12" name="椭圆 11"/>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4" name="几米 - 拥有Masbfca (广告配乐完整版)">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8286" y="-867228"/>
            <a:ext cx="609600" cy="609600"/>
          </a:xfrm>
          <a:prstGeom prst="rect">
            <a:avLst/>
          </a:prstGeom>
        </p:spPr>
      </p:pic>
    </p:spTree>
    <p:extLst>
      <p:ext uri="{BB962C8B-B14F-4D97-AF65-F5344CB8AC3E}">
        <p14:creationId xmlns:p14="http://schemas.microsoft.com/office/powerpoint/2010/main" val="27236580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42"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1000"/>
                                        <p:tgtEl>
                                          <p:spTgt spid="3"/>
                                        </p:tgtEl>
                                      </p:cBhvr>
                                    </p:animEffect>
                                    <p:anim calcmode="lin" valueType="num">
                                      <p:cBhvr>
                                        <p:cTn id="11" dur="1000" fill="hold"/>
                                        <p:tgtEl>
                                          <p:spTgt spid="3"/>
                                        </p:tgtEl>
                                        <p:attrNameLst>
                                          <p:attrName>ppt_x</p:attrName>
                                        </p:attrNameLst>
                                      </p:cBhvr>
                                      <p:tavLst>
                                        <p:tav tm="0">
                                          <p:val>
                                            <p:strVal val="#ppt_x"/>
                                          </p:val>
                                        </p:tav>
                                        <p:tav tm="100000">
                                          <p:val>
                                            <p:strVal val="#ppt_x"/>
                                          </p:val>
                                        </p:tav>
                                      </p:tavLst>
                                    </p:anim>
                                    <p:anim calcmode="lin" valueType="num">
                                      <p:cBhvr>
                                        <p:cTn id="12" dur="1000" fill="hold"/>
                                        <p:tgtEl>
                                          <p:spTgt spid="3"/>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par>
                                <p:cTn id="23" presetID="53" presetClass="entr" presetSubtype="16"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par>
                                <p:cTn id="28" presetID="53" presetClass="entr" presetSubtype="16" fill="hold"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14"/>
                </p:tgtEl>
              </p:cMediaNode>
            </p:audio>
          </p:childTnLst>
        </p:cTn>
      </p:par>
    </p:tnLst>
    <p:bldLst>
      <p:bldP spid="3"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15658" t="10580" r="16465" b="15790"/>
          <a:stretch/>
        </p:blipFill>
        <p:spPr>
          <a:xfrm>
            <a:off x="0" y="0"/>
            <a:ext cx="12191999" cy="6858000"/>
          </a:xfrm>
          <a:prstGeom prst="rect">
            <a:avLst/>
          </a:prstGeom>
        </p:spPr>
      </p:pic>
      <p:grpSp>
        <p:nvGrpSpPr>
          <p:cNvPr id="3" name="组合 2"/>
          <p:cNvGrpSpPr/>
          <p:nvPr/>
        </p:nvGrpSpPr>
        <p:grpSpPr>
          <a:xfrm>
            <a:off x="6669445" y="1702236"/>
            <a:ext cx="4843224" cy="688541"/>
            <a:chOff x="3797607" y="424476"/>
            <a:chExt cx="3807891" cy="688541"/>
          </a:xfrm>
        </p:grpSpPr>
        <p:sp>
          <p:nvSpPr>
            <p:cNvPr id="4" name="文本框 3"/>
            <p:cNvSpPr txBox="1"/>
            <p:nvPr/>
          </p:nvSpPr>
          <p:spPr>
            <a:xfrm>
              <a:off x="3797608" y="424476"/>
              <a:ext cx="223481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1 . </a:t>
              </a:r>
              <a:r>
                <a:rPr lang="zh-CN" altLang="en-US"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团队成员介绍</a:t>
              </a:r>
            </a:p>
          </p:txBody>
        </p:sp>
        <p:sp>
          <p:nvSpPr>
            <p:cNvPr id="5" name="文本框 4"/>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75000"/>
                      <a:lumOff val="25000"/>
                    </a:schemeClr>
                  </a:solidFill>
                  <a:latin typeface="Century Gothic" panose="020B0502020202020204" pitchFamily="34" charset="0"/>
                  <a:ea typeface="+mj-ea"/>
                </a:rPr>
                <a:t>The user can demonstrate on a projector or computer</a:t>
              </a:r>
            </a:p>
          </p:txBody>
        </p:sp>
      </p:grpSp>
      <p:grpSp>
        <p:nvGrpSpPr>
          <p:cNvPr id="6" name="组合 5"/>
          <p:cNvGrpSpPr/>
          <p:nvPr/>
        </p:nvGrpSpPr>
        <p:grpSpPr>
          <a:xfrm>
            <a:off x="5222854" y="2730021"/>
            <a:ext cx="4843224" cy="688541"/>
            <a:chOff x="3797607" y="424476"/>
            <a:chExt cx="3807891" cy="688541"/>
          </a:xfrm>
        </p:grpSpPr>
        <p:sp>
          <p:nvSpPr>
            <p:cNvPr id="7" name="文本框 6"/>
            <p:cNvSpPr txBox="1"/>
            <p:nvPr/>
          </p:nvSpPr>
          <p:spPr>
            <a:xfrm>
              <a:off x="3797608" y="424476"/>
              <a:ext cx="223481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2 . </a:t>
              </a:r>
              <a:r>
                <a:rPr lang="zh-CN" altLang="en-US"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项目背景研究</a:t>
              </a:r>
            </a:p>
          </p:txBody>
        </p:sp>
        <p:sp>
          <p:nvSpPr>
            <p:cNvPr id="8" name="文本框 7"/>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75000"/>
                      <a:lumOff val="25000"/>
                    </a:schemeClr>
                  </a:solidFill>
                  <a:latin typeface="Century Gothic" panose="020B0502020202020204" pitchFamily="34" charset="0"/>
                  <a:ea typeface="+mj-ea"/>
                </a:rPr>
                <a:t>The user can demonstrate on a projector or computer</a:t>
              </a:r>
            </a:p>
          </p:txBody>
        </p:sp>
      </p:grpSp>
      <p:grpSp>
        <p:nvGrpSpPr>
          <p:cNvPr id="9" name="组合 8"/>
          <p:cNvGrpSpPr/>
          <p:nvPr/>
        </p:nvGrpSpPr>
        <p:grpSpPr>
          <a:xfrm>
            <a:off x="3776264" y="3774734"/>
            <a:ext cx="4843224" cy="688541"/>
            <a:chOff x="3797607" y="424476"/>
            <a:chExt cx="3807891" cy="688541"/>
          </a:xfrm>
        </p:grpSpPr>
        <p:sp>
          <p:nvSpPr>
            <p:cNvPr id="10" name="文本框 9"/>
            <p:cNvSpPr txBox="1"/>
            <p:nvPr/>
          </p:nvSpPr>
          <p:spPr>
            <a:xfrm>
              <a:off x="3797608" y="424476"/>
              <a:ext cx="223481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3 . </a:t>
              </a:r>
              <a:r>
                <a:rPr lang="zh-CN" altLang="en-US"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市场评估分析</a:t>
              </a:r>
            </a:p>
          </p:txBody>
        </p:sp>
        <p:sp>
          <p:nvSpPr>
            <p:cNvPr id="11" name="文本框 10"/>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75000"/>
                      <a:lumOff val="25000"/>
                    </a:schemeClr>
                  </a:solidFill>
                  <a:latin typeface="Century Gothic" panose="020B0502020202020204" pitchFamily="34" charset="0"/>
                  <a:ea typeface="+mj-ea"/>
                </a:rPr>
                <a:t>The user can demonstrate on a projector or computer</a:t>
              </a:r>
            </a:p>
          </p:txBody>
        </p:sp>
      </p:grpSp>
      <p:grpSp>
        <p:nvGrpSpPr>
          <p:cNvPr id="12" name="组合 11"/>
          <p:cNvGrpSpPr/>
          <p:nvPr/>
        </p:nvGrpSpPr>
        <p:grpSpPr>
          <a:xfrm>
            <a:off x="2329674" y="4819448"/>
            <a:ext cx="4843224" cy="688541"/>
            <a:chOff x="3797607" y="424476"/>
            <a:chExt cx="3807891" cy="688541"/>
          </a:xfrm>
        </p:grpSpPr>
        <p:sp>
          <p:nvSpPr>
            <p:cNvPr id="13" name="文本框 12"/>
            <p:cNvSpPr txBox="1"/>
            <p:nvPr/>
          </p:nvSpPr>
          <p:spPr>
            <a:xfrm>
              <a:off x="3797608" y="424476"/>
              <a:ext cx="2234817" cy="523220"/>
            </a:xfrm>
            <a:prstGeom prst="rect">
              <a:avLst/>
            </a:prstGeom>
            <a:noFill/>
          </p:spPr>
          <p:txBody>
            <a:bodyPr wrap="none" rtlCol="0">
              <a:spAutoFit/>
              <a:scene3d>
                <a:camera prst="orthographicFront"/>
                <a:lightRig rig="threePt" dir="t"/>
              </a:scene3d>
              <a:sp3d contourW="12700"/>
            </a:bodyPr>
            <a:lstStyle/>
            <a:p>
              <a:r>
                <a:rPr lang="en-US" altLang="zh-CN"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4 . </a:t>
              </a:r>
              <a:r>
                <a:rPr lang="zh-CN" altLang="en-US" sz="2800" b="1" dirty="0">
                  <a:solidFill>
                    <a:schemeClr val="tx1">
                      <a:lumMod val="75000"/>
                      <a:lumOff val="25000"/>
                    </a:schemeClr>
                  </a:solidFill>
                  <a:latin typeface="Century Gothic" panose="020B0502020202020204" pitchFamily="34" charset="0"/>
                  <a:ea typeface="+mj-ea"/>
                  <a:cs typeface="经典综艺体简" panose="02010609000101010101" pitchFamily="49" charset="-122"/>
                </a:rPr>
                <a:t>财务计划报表</a:t>
              </a:r>
            </a:p>
          </p:txBody>
        </p:sp>
        <p:sp>
          <p:nvSpPr>
            <p:cNvPr id="14" name="文本框 13"/>
            <p:cNvSpPr txBox="1"/>
            <p:nvPr/>
          </p:nvSpPr>
          <p:spPr>
            <a:xfrm>
              <a:off x="3797607" y="827682"/>
              <a:ext cx="3807891" cy="285335"/>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100" dirty="0">
                  <a:solidFill>
                    <a:schemeClr val="tx1">
                      <a:lumMod val="75000"/>
                      <a:lumOff val="25000"/>
                    </a:schemeClr>
                  </a:solidFill>
                  <a:latin typeface="Century Gothic" panose="020B0502020202020204" pitchFamily="34" charset="0"/>
                  <a:ea typeface="+mj-ea"/>
                </a:rPr>
                <a:t>The user can demonstrate on a projector or computer</a:t>
              </a:r>
            </a:p>
          </p:txBody>
        </p:sp>
      </p:grpSp>
      <p:sp>
        <p:nvSpPr>
          <p:cNvPr id="15" name="文本框 14"/>
          <p:cNvSpPr txBox="1"/>
          <p:nvPr/>
        </p:nvSpPr>
        <p:spPr>
          <a:xfrm>
            <a:off x="2561052" y="1932673"/>
            <a:ext cx="1422184" cy="830997"/>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zh-CN" altLang="en-US" sz="4800" b="1" noProof="0" dirty="0">
                <a:solidFill>
                  <a:prstClr val="black">
                    <a:lumMod val="75000"/>
                    <a:lumOff val="25000"/>
                  </a:prstClr>
                </a:solidFill>
                <a:latin typeface="Century Gothic" panose="020B0502020202020204" pitchFamily="34" charset="0"/>
                <a:ea typeface="方正兰亭中黑_GBK" panose="02000000000000000000" pitchFamily="2" charset="-122"/>
              </a:rPr>
              <a:t>目录</a:t>
            </a:r>
            <a:endParaRPr kumimoji="0" lang="zh-CN" altLang="en-US" sz="48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方正兰亭中黑_GBK" panose="02000000000000000000" pitchFamily="2" charset="-122"/>
            </a:endParaRPr>
          </a:p>
        </p:txBody>
      </p:sp>
    </p:spTree>
    <p:extLst>
      <p:ext uri="{BB962C8B-B14F-4D97-AF65-F5344CB8AC3E}">
        <p14:creationId xmlns:p14="http://schemas.microsoft.com/office/powerpoint/2010/main" val="162576612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right)">
                                      <p:cBhvr>
                                        <p:cTn id="14" dur="500"/>
                                        <p:tgtEl>
                                          <p:spTgt spid="3"/>
                                        </p:tgtEl>
                                      </p:cBhvr>
                                    </p:animEffect>
                                  </p:childTnLst>
                                </p:cTn>
                              </p:par>
                            </p:childTnLst>
                          </p:cTn>
                        </p:par>
                        <p:par>
                          <p:cTn id="15" fill="hold">
                            <p:stCondLst>
                              <p:cond delay="1500"/>
                            </p:stCondLst>
                            <p:childTnLst>
                              <p:par>
                                <p:cTn id="16" presetID="12" presetClass="entr" presetSubtype="8"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p:tgtEl>
                                          <p:spTgt spid="6"/>
                                        </p:tgtEl>
                                        <p:attrNameLst>
                                          <p:attrName>ppt_x</p:attrName>
                                        </p:attrNameLst>
                                      </p:cBhvr>
                                      <p:tavLst>
                                        <p:tav tm="0">
                                          <p:val>
                                            <p:strVal val="#ppt_x-#ppt_w*1.125000"/>
                                          </p:val>
                                        </p:tav>
                                        <p:tav tm="100000">
                                          <p:val>
                                            <p:strVal val="#ppt_x"/>
                                          </p:val>
                                        </p:tav>
                                      </p:tavLst>
                                    </p:anim>
                                    <p:animEffect transition="in" filter="wipe(right)">
                                      <p:cBhvr>
                                        <p:cTn id="19" dur="500"/>
                                        <p:tgtEl>
                                          <p:spTgt spid="6"/>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p:tgtEl>
                                          <p:spTgt spid="9"/>
                                        </p:tgtEl>
                                        <p:attrNameLst>
                                          <p:attrName>ppt_x</p:attrName>
                                        </p:attrNameLst>
                                      </p:cBhvr>
                                      <p:tavLst>
                                        <p:tav tm="0">
                                          <p:val>
                                            <p:strVal val="#ppt_x-#ppt_w*1.125000"/>
                                          </p:val>
                                        </p:tav>
                                        <p:tav tm="100000">
                                          <p:val>
                                            <p:strVal val="#ppt_x"/>
                                          </p:val>
                                        </p:tav>
                                      </p:tavLst>
                                    </p:anim>
                                    <p:animEffect transition="in" filter="wipe(right)">
                                      <p:cBhvr>
                                        <p:cTn id="24" dur="500"/>
                                        <p:tgtEl>
                                          <p:spTgt spid="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ppt_x</p:attrName>
                                        </p:attrNameLst>
                                      </p:cBhvr>
                                      <p:tavLst>
                                        <p:tav tm="0">
                                          <p:val>
                                            <p:strVal val="#ppt_x-#ppt_w*1.125000"/>
                                          </p:val>
                                        </p:tav>
                                        <p:tav tm="100000">
                                          <p:val>
                                            <p:strVal val="#ppt_x"/>
                                          </p:val>
                                        </p:tav>
                                      </p:tavLst>
                                    </p:anim>
                                    <p:animEffect transition="in" filter="wipe(right)">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5536" t="51281" r="16464" b="15790"/>
          <a:stretch/>
        </p:blipFill>
        <p:spPr>
          <a:xfrm flipH="1">
            <a:off x="-1" y="2303894"/>
            <a:ext cx="7467600" cy="4554106"/>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5658" t="10580" r="47764" b="49742"/>
          <a:stretch/>
        </p:blipFill>
        <p:spPr>
          <a:xfrm flipH="1">
            <a:off x="3589865" y="0"/>
            <a:ext cx="8602133" cy="4838700"/>
          </a:xfrm>
          <a:prstGeom prst="rect">
            <a:avLst/>
          </a:prstGeom>
        </p:spPr>
      </p:pic>
      <p:sp>
        <p:nvSpPr>
          <p:cNvPr id="4" name="文本框 3"/>
          <p:cNvSpPr txBox="1"/>
          <p:nvPr/>
        </p:nvSpPr>
        <p:spPr>
          <a:xfrm>
            <a:off x="2931886" y="1949951"/>
            <a:ext cx="2895600" cy="707886"/>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i="1" dirty="0">
                <a:solidFill>
                  <a:schemeClr val="tx1">
                    <a:lumMod val="65000"/>
                    <a:lumOff val="35000"/>
                  </a:schemeClr>
                </a:solidFill>
                <a:latin typeface="Century Gothic" panose="020B0502020202020204" pitchFamily="34" charset="0"/>
                <a:ea typeface="方正兰亭中黑_GBK" panose="02000000000000000000" pitchFamily="2" charset="-122"/>
              </a:rPr>
              <a:t>PART 01</a:t>
            </a:r>
            <a:endParaRPr kumimoji="0" lang="zh-CN" altLang="en-US" sz="400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方正兰亭中黑_GBK" panose="02000000000000000000" pitchFamily="2" charset="-122"/>
            </a:endParaRPr>
          </a:p>
        </p:txBody>
      </p:sp>
      <p:sp>
        <p:nvSpPr>
          <p:cNvPr id="5" name="文本框 4"/>
          <p:cNvSpPr txBox="1"/>
          <p:nvPr/>
        </p:nvSpPr>
        <p:spPr>
          <a:xfrm>
            <a:off x="2931886" y="3584477"/>
            <a:ext cx="5774264" cy="609398"/>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lang="en-US" altLang="zh-CN" sz="1400" dirty="0">
                <a:solidFill>
                  <a:schemeClr val="tx1">
                    <a:lumMod val="65000"/>
                    <a:lumOff val="35000"/>
                  </a:schemeClr>
                </a:solidFill>
                <a:latin typeface="Century Gothic" panose="020B0502020202020204" pitchFamily="34" charset="0"/>
              </a:rPr>
              <a:t>The user can demonstrate on a projector or computer or print the it into a film to be used in a wider field</a:t>
            </a:r>
          </a:p>
        </p:txBody>
      </p:sp>
      <p:sp>
        <p:nvSpPr>
          <p:cNvPr id="6" name="文本框 5"/>
          <p:cNvSpPr txBox="1"/>
          <p:nvPr/>
        </p:nvSpPr>
        <p:spPr>
          <a:xfrm>
            <a:off x="2931886" y="2730983"/>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dirty="0">
                <a:solidFill>
                  <a:schemeClr val="tx1">
                    <a:lumMod val="65000"/>
                    <a:lumOff val="35000"/>
                  </a:schemeClr>
                </a:solidFill>
                <a:latin typeface="Century Gothic" panose="020B0502020202020204" pitchFamily="34" charset="0"/>
                <a:ea typeface="方正兰亭中黑_GBK" panose="02000000000000000000" pitchFamily="2" charset="-122"/>
              </a:rPr>
              <a:t>团队成员介绍</a:t>
            </a:r>
          </a:p>
        </p:txBody>
      </p:sp>
      <p:grpSp>
        <p:nvGrpSpPr>
          <p:cNvPr id="7" name="组合 6"/>
          <p:cNvGrpSpPr/>
          <p:nvPr/>
        </p:nvGrpSpPr>
        <p:grpSpPr>
          <a:xfrm>
            <a:off x="8125578" y="4806056"/>
            <a:ext cx="479921" cy="479921"/>
            <a:chOff x="9870664" y="1889449"/>
            <a:chExt cx="527872" cy="527872"/>
          </a:xfrm>
        </p:grpSpPr>
        <p:sp>
          <p:nvSpPr>
            <p:cNvPr id="8" name="椭圆 7"/>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8832415" y="4806056"/>
            <a:ext cx="479921" cy="479921"/>
            <a:chOff x="9870664" y="1889449"/>
            <a:chExt cx="527872" cy="527872"/>
          </a:xfrm>
        </p:grpSpPr>
        <p:sp>
          <p:nvSpPr>
            <p:cNvPr id="11" name="椭圆 10"/>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 name="组合 12"/>
          <p:cNvGrpSpPr/>
          <p:nvPr/>
        </p:nvGrpSpPr>
        <p:grpSpPr>
          <a:xfrm>
            <a:off x="9539253" y="4806056"/>
            <a:ext cx="479921" cy="479921"/>
            <a:chOff x="9870664" y="1889449"/>
            <a:chExt cx="527872" cy="527872"/>
          </a:xfrm>
        </p:grpSpPr>
        <p:sp>
          <p:nvSpPr>
            <p:cNvPr id="14" name="椭圆 13"/>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603194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图片占位符 54"/>
          <p:cNvPicPr>
            <a:picLocks noGrp="1" noChangeAspect="1"/>
          </p:cNvPicPr>
          <p:nvPr>
            <p:ph type="pic" sz="quarter" idx="10"/>
          </p:nvPr>
        </p:nvPicPr>
        <p:blipFill>
          <a:blip r:embed="rId4" cstate="print">
            <a:grayscl/>
            <a:extLst>
              <a:ext uri="{28A0092B-C50C-407E-A947-70E740481C1C}">
                <a14:useLocalDpi xmlns:a14="http://schemas.microsoft.com/office/drawing/2010/main" val="0"/>
              </a:ext>
            </a:extLst>
          </a:blip>
          <a:srcRect t="266" b="266"/>
          <a:stretch>
            <a:fillRect/>
          </a:stretch>
        </p:blipFill>
        <p:spPr>
          <a:ln>
            <a:solidFill>
              <a:schemeClr val="bg1">
                <a:lumMod val="85000"/>
              </a:schemeClr>
            </a:solidFill>
          </a:ln>
        </p:spPr>
      </p:pic>
      <p:pic>
        <p:nvPicPr>
          <p:cNvPr id="56" name="图片占位符 55"/>
          <p:cNvPicPr>
            <a:picLocks noGrp="1" noChangeAspect="1"/>
          </p:cNvPicPr>
          <p:nvPr>
            <p:ph type="pic" sz="quarter" idx="11"/>
          </p:nvPr>
        </p:nvPicPr>
        <p:blipFill>
          <a:blip r:embed="rId5" cstate="print">
            <a:grayscl/>
            <a:extLst>
              <a:ext uri="{28A0092B-C50C-407E-A947-70E740481C1C}">
                <a14:useLocalDpi xmlns:a14="http://schemas.microsoft.com/office/drawing/2010/main" val="0"/>
              </a:ext>
            </a:extLst>
          </a:blip>
          <a:srcRect t="114" b="114"/>
          <a:stretch>
            <a:fillRect/>
          </a:stretch>
        </p:blipFill>
        <p:spPr>
          <a:ln>
            <a:solidFill>
              <a:schemeClr val="bg1">
                <a:lumMod val="85000"/>
              </a:schemeClr>
            </a:solidFill>
          </a:ln>
        </p:spPr>
      </p:pic>
      <p:pic>
        <p:nvPicPr>
          <p:cNvPr id="57" name="图片占位符 56"/>
          <p:cNvPicPr>
            <a:picLocks noGrp="1" noChangeAspect="1"/>
          </p:cNvPicPr>
          <p:nvPr>
            <p:ph type="pic" sz="quarter" idx="12"/>
          </p:nvPr>
        </p:nvPicPr>
        <p:blipFill>
          <a:blip r:embed="rId6" cstate="print">
            <a:grayscl/>
            <a:extLst>
              <a:ext uri="{28A0092B-C50C-407E-A947-70E740481C1C}">
                <a14:useLocalDpi xmlns:a14="http://schemas.microsoft.com/office/drawing/2010/main" val="0"/>
              </a:ext>
            </a:extLst>
          </a:blip>
          <a:srcRect t="266" b="266"/>
          <a:stretch>
            <a:fillRect/>
          </a:stretch>
        </p:blipFill>
        <p:spPr>
          <a:ln>
            <a:solidFill>
              <a:schemeClr val="bg1">
                <a:lumMod val="85000"/>
              </a:schemeClr>
            </a:solidFill>
          </a:ln>
        </p:spPr>
      </p:pic>
      <p:grpSp>
        <p:nvGrpSpPr>
          <p:cNvPr id="3" name="组合 2"/>
          <p:cNvGrpSpPr/>
          <p:nvPr/>
        </p:nvGrpSpPr>
        <p:grpSpPr>
          <a:xfrm>
            <a:off x="1616804" y="4130700"/>
            <a:ext cx="8958393" cy="424039"/>
            <a:chOff x="1608271" y="3983794"/>
            <a:chExt cx="8975457" cy="436674"/>
          </a:xfrm>
        </p:grpSpPr>
        <p:sp>
          <p:nvSpPr>
            <p:cNvPr id="11" name="i$liḋe-Rectangle 10"/>
            <p:cNvSpPr/>
            <p:nvPr/>
          </p:nvSpPr>
          <p:spPr>
            <a:xfrm>
              <a:off x="1608271" y="3983794"/>
              <a:ext cx="1657599" cy="436674"/>
            </a:xfrm>
            <a:prstGeom prst="rect">
              <a:avLst/>
            </a:prstGeom>
            <a:solidFill>
              <a:schemeClr val="accent1">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r>
                <a:rPr lang="zh-CN" altLang="en-US" sz="1400" dirty="0">
                  <a:solidFill>
                    <a:schemeClr val="bg1"/>
                  </a:solidFill>
                </a:rPr>
                <a:t>企业介绍</a:t>
              </a:r>
            </a:p>
          </p:txBody>
        </p:sp>
        <p:sp>
          <p:nvSpPr>
            <p:cNvPr id="12" name="i$liḋe-Rectangle 11"/>
            <p:cNvSpPr/>
            <p:nvPr/>
          </p:nvSpPr>
          <p:spPr>
            <a:xfrm>
              <a:off x="5267200" y="3983794"/>
              <a:ext cx="1657599" cy="436674"/>
            </a:xfrm>
            <a:prstGeom prst="rect">
              <a:avLst/>
            </a:prstGeom>
            <a:solidFill>
              <a:schemeClr val="accent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r>
                <a:rPr lang="zh-CN" altLang="en-US" sz="1400" dirty="0">
                  <a:solidFill>
                    <a:schemeClr val="bg1"/>
                  </a:solidFill>
                </a:rPr>
                <a:t>企业介绍</a:t>
              </a:r>
            </a:p>
          </p:txBody>
        </p:sp>
        <p:sp>
          <p:nvSpPr>
            <p:cNvPr id="13" name="i$liḋe-Rectangle 12"/>
            <p:cNvSpPr/>
            <p:nvPr/>
          </p:nvSpPr>
          <p:spPr>
            <a:xfrm>
              <a:off x="8926129" y="3983794"/>
              <a:ext cx="1657599" cy="436674"/>
            </a:xfrm>
            <a:prstGeom prst="rect">
              <a:avLst/>
            </a:prstGeom>
            <a:solidFill>
              <a:schemeClr val="accent3">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scene3d>
                <a:camera prst="orthographicFront"/>
                <a:lightRig rig="threePt" dir="t"/>
              </a:scene3d>
              <a:sp3d contourW="12700"/>
            </a:bodyPr>
            <a:lstStyle/>
            <a:p>
              <a:pPr algn="ctr"/>
              <a:r>
                <a:rPr lang="zh-CN" altLang="en-US" sz="1400" dirty="0">
                  <a:solidFill>
                    <a:schemeClr val="bg1"/>
                  </a:solidFill>
                </a:rPr>
                <a:t>企业介绍</a:t>
              </a:r>
            </a:p>
          </p:txBody>
        </p:sp>
      </p:grpSp>
      <p:sp>
        <p:nvSpPr>
          <p:cNvPr id="48" name="矩形 47"/>
          <p:cNvSpPr/>
          <p:nvPr/>
        </p:nvSpPr>
        <p:spPr>
          <a:xfrm>
            <a:off x="1399700" y="4714877"/>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50" name="矩形 49"/>
          <p:cNvSpPr/>
          <p:nvPr/>
        </p:nvSpPr>
        <p:spPr>
          <a:xfrm>
            <a:off x="5051672" y="4714877"/>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51" name="矩形 50"/>
          <p:cNvSpPr/>
          <p:nvPr/>
        </p:nvSpPr>
        <p:spPr>
          <a:xfrm>
            <a:off x="8703644" y="4714877"/>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pic>
        <p:nvPicPr>
          <p:cNvPr id="14" name="图片 13"/>
          <p:cNvPicPr>
            <a:picLocks noChangeAspect="1"/>
          </p:cNvPicPr>
          <p:nvPr/>
        </p:nvPicPr>
        <p:blipFill rotWithShape="1">
          <a:blip r:embed="rId7"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15" name="文本框 14"/>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团队成员介绍</a:t>
            </a:r>
          </a:p>
        </p:txBody>
      </p:sp>
      <p:sp>
        <p:nvSpPr>
          <p:cNvPr id="16" name="文本框 15"/>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17" name="组合 16"/>
          <p:cNvGrpSpPr/>
          <p:nvPr/>
        </p:nvGrpSpPr>
        <p:grpSpPr>
          <a:xfrm>
            <a:off x="10871486" y="6081486"/>
            <a:ext cx="899314" cy="406400"/>
            <a:chOff x="10871486" y="6081486"/>
            <a:chExt cx="899314" cy="406400"/>
          </a:xfrm>
        </p:grpSpPr>
        <p:sp>
          <p:nvSpPr>
            <p:cNvPr id="18"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340836307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animEffect transition="in" filter="fade">
                                      <p:cBhvr>
                                        <p:cTn id="9" dur="500"/>
                                        <p:tgtEl>
                                          <p:spTgt spid="55"/>
                                        </p:tgtEl>
                                      </p:cBhvr>
                                    </p:animEffect>
                                  </p:childTnLst>
                                </p:cTn>
                              </p:par>
                              <p:par>
                                <p:cTn id="10" presetID="53" presetClass="entr" presetSubtype="16" fill="hold" nodeType="withEffect">
                                  <p:stCondLst>
                                    <p:cond delay="0"/>
                                  </p:stCondLst>
                                  <p:childTnLst>
                                    <p:set>
                                      <p:cBhvr>
                                        <p:cTn id="11" dur="1" fill="hold">
                                          <p:stCondLst>
                                            <p:cond delay="0"/>
                                          </p:stCondLst>
                                        </p:cTn>
                                        <p:tgtEl>
                                          <p:spTgt spid="56"/>
                                        </p:tgtEl>
                                        <p:attrNameLst>
                                          <p:attrName>style.visibility</p:attrName>
                                        </p:attrNameLst>
                                      </p:cBhvr>
                                      <p:to>
                                        <p:strVal val="visible"/>
                                      </p:to>
                                    </p:set>
                                    <p:anim calcmode="lin" valueType="num">
                                      <p:cBhvr>
                                        <p:cTn id="12" dur="500" fill="hold"/>
                                        <p:tgtEl>
                                          <p:spTgt spid="56"/>
                                        </p:tgtEl>
                                        <p:attrNameLst>
                                          <p:attrName>ppt_w</p:attrName>
                                        </p:attrNameLst>
                                      </p:cBhvr>
                                      <p:tavLst>
                                        <p:tav tm="0">
                                          <p:val>
                                            <p:fltVal val="0"/>
                                          </p:val>
                                        </p:tav>
                                        <p:tav tm="100000">
                                          <p:val>
                                            <p:strVal val="#ppt_w"/>
                                          </p:val>
                                        </p:tav>
                                      </p:tavLst>
                                    </p:anim>
                                    <p:anim calcmode="lin" valueType="num">
                                      <p:cBhvr>
                                        <p:cTn id="13" dur="500" fill="hold"/>
                                        <p:tgtEl>
                                          <p:spTgt spid="56"/>
                                        </p:tgtEl>
                                        <p:attrNameLst>
                                          <p:attrName>ppt_h</p:attrName>
                                        </p:attrNameLst>
                                      </p:cBhvr>
                                      <p:tavLst>
                                        <p:tav tm="0">
                                          <p:val>
                                            <p:fltVal val="0"/>
                                          </p:val>
                                        </p:tav>
                                        <p:tav tm="100000">
                                          <p:val>
                                            <p:strVal val="#ppt_h"/>
                                          </p:val>
                                        </p:tav>
                                      </p:tavLst>
                                    </p:anim>
                                    <p:animEffect transition="in" filter="fade">
                                      <p:cBhvr>
                                        <p:cTn id="14" dur="500"/>
                                        <p:tgtEl>
                                          <p:spTgt spid="56"/>
                                        </p:tgtEl>
                                      </p:cBhvr>
                                    </p:animEffect>
                                  </p:childTnLst>
                                </p:cTn>
                              </p:par>
                              <p:par>
                                <p:cTn id="15" presetID="53" presetClass="entr" presetSubtype="16" fill="hold" nodeType="with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childTnLst>
                                </p:cTn>
                              </p:par>
                            </p:childTnLst>
                          </p:cTn>
                        </p:par>
                        <p:par>
                          <p:cTn id="20" fill="hold">
                            <p:stCondLst>
                              <p:cond delay="500"/>
                            </p:stCondLst>
                            <p:childTnLst>
                              <p:par>
                                <p:cTn id="21" presetID="42"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1000"/>
                                        <p:tgtEl>
                                          <p:spTgt spid="3"/>
                                        </p:tgtEl>
                                      </p:cBhvr>
                                    </p:animEffect>
                                    <p:anim calcmode="lin" valueType="num">
                                      <p:cBhvr>
                                        <p:cTn id="24" dur="1000" fill="hold"/>
                                        <p:tgtEl>
                                          <p:spTgt spid="3"/>
                                        </p:tgtEl>
                                        <p:attrNameLst>
                                          <p:attrName>ppt_x</p:attrName>
                                        </p:attrNameLst>
                                      </p:cBhvr>
                                      <p:tavLst>
                                        <p:tav tm="0">
                                          <p:val>
                                            <p:strVal val="#ppt_x"/>
                                          </p:val>
                                        </p:tav>
                                        <p:tav tm="100000">
                                          <p:val>
                                            <p:strVal val="#ppt_x"/>
                                          </p:val>
                                        </p:tav>
                                      </p:tavLst>
                                    </p:anim>
                                    <p:anim calcmode="lin" valueType="num">
                                      <p:cBhvr>
                                        <p:cTn id="25" dur="1000" fill="hold"/>
                                        <p:tgtEl>
                                          <p:spTgt spid="3"/>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Effect transition="in" filter="fade">
                                      <p:cBhvr>
                                        <p:cTn id="31" dur="500"/>
                                        <p:tgtEl>
                                          <p:spTgt spid="4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Effect transition="in" filter="fade">
                                      <p:cBhvr>
                                        <p:cTn id="41"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0" grpId="0"/>
      <p:bldP spid="5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六边形 6"/>
          <p:cNvSpPr/>
          <p:nvPr/>
        </p:nvSpPr>
        <p:spPr>
          <a:xfrm rot="5400000">
            <a:off x="4134000" y="3024460"/>
            <a:ext cx="3924000" cy="1656000"/>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266" r="20266"/>
          <a:stretch>
            <a:fillRect/>
          </a:stretch>
        </p:blipFill>
        <p:spPr>
          <a:xfrm>
            <a:off x="1571606" y="2481007"/>
            <a:ext cx="1459468" cy="1692983"/>
          </a:xfrm>
        </p:spPr>
      </p:pic>
      <p:pic>
        <p:nvPicPr>
          <p:cNvPr id="30" name="图片占位符 29"/>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0234" r="20234"/>
          <a:stretch>
            <a:fillRect/>
          </a:stretch>
        </p:blipFill>
        <p:spPr>
          <a:xfrm>
            <a:off x="7263596" y="2481009"/>
            <a:ext cx="1459468" cy="1692983"/>
          </a:xfrm>
        </p:spPr>
      </p:pic>
      <p:pic>
        <p:nvPicPr>
          <p:cNvPr id="32" name="图片占位符 31"/>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l="23059" r="23059"/>
          <a:stretch>
            <a:fillRect/>
          </a:stretch>
        </p:blipFill>
        <p:spPr>
          <a:xfrm>
            <a:off x="9160924" y="2481011"/>
            <a:ext cx="1459468" cy="1692983"/>
          </a:xfrm>
        </p:spPr>
      </p:pic>
      <p:pic>
        <p:nvPicPr>
          <p:cNvPr id="34" name="图片占位符 33"/>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l="23030" r="23030"/>
          <a:stretch>
            <a:fillRect/>
          </a:stretch>
        </p:blipFill>
        <p:spPr>
          <a:xfrm>
            <a:off x="3468936" y="2481007"/>
            <a:ext cx="1459468" cy="1692983"/>
          </a:xfrm>
        </p:spPr>
      </p:pic>
      <p:pic>
        <p:nvPicPr>
          <p:cNvPr id="36" name="图片占位符 35"/>
          <p:cNvPicPr>
            <a:picLocks noGrp="1" noChangeAspect="1"/>
          </p:cNvPicPr>
          <p:nvPr>
            <p:ph type="pic" sz="quarter" idx="12"/>
          </p:nvPr>
        </p:nvPicPr>
        <p:blipFill>
          <a:blip r:embed="rId5">
            <a:extLst>
              <a:ext uri="{28A0092B-C50C-407E-A947-70E740481C1C}">
                <a14:useLocalDpi xmlns:a14="http://schemas.microsoft.com/office/drawing/2010/main" val="0"/>
              </a:ext>
            </a:extLst>
          </a:blip>
          <a:srcRect l="24078" r="24078"/>
          <a:stretch>
            <a:fillRect/>
          </a:stretch>
        </p:blipFill>
        <p:spPr>
          <a:xfrm>
            <a:off x="5366266" y="2004759"/>
            <a:ext cx="1459468" cy="1692983"/>
          </a:xfrm>
        </p:spPr>
      </p:pic>
      <p:grpSp>
        <p:nvGrpSpPr>
          <p:cNvPr id="37" name="组合 36"/>
          <p:cNvGrpSpPr/>
          <p:nvPr/>
        </p:nvGrpSpPr>
        <p:grpSpPr>
          <a:xfrm>
            <a:off x="1571604" y="4451273"/>
            <a:ext cx="1459471" cy="836804"/>
            <a:chOff x="8259852" y="3406519"/>
            <a:chExt cx="1459471" cy="836804"/>
          </a:xfrm>
        </p:grpSpPr>
        <p:sp>
          <p:nvSpPr>
            <p:cNvPr id="38" name="矩形 37"/>
            <p:cNvSpPr/>
            <p:nvPr/>
          </p:nvSpPr>
          <p:spPr>
            <a:xfrm>
              <a:off x="8259853" y="3747033"/>
              <a:ext cx="1459470" cy="49629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75000"/>
                      <a:lumOff val="25000"/>
                    </a:schemeClr>
                  </a:solidFill>
                  <a:latin typeface="+mn-ea"/>
                </a:rPr>
                <a:t>用户可以在投影仪或者计算机上进行演示</a:t>
              </a:r>
            </a:p>
          </p:txBody>
        </p:sp>
        <p:sp>
          <p:nvSpPr>
            <p:cNvPr id="39" name="矩形 38"/>
            <p:cNvSpPr/>
            <p:nvPr/>
          </p:nvSpPr>
          <p:spPr>
            <a:xfrm>
              <a:off x="8259852" y="3406519"/>
              <a:ext cx="1459470"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成员简介</a:t>
              </a:r>
            </a:p>
          </p:txBody>
        </p:sp>
      </p:grpSp>
      <p:grpSp>
        <p:nvGrpSpPr>
          <p:cNvPr id="40" name="组合 39"/>
          <p:cNvGrpSpPr/>
          <p:nvPr/>
        </p:nvGrpSpPr>
        <p:grpSpPr>
          <a:xfrm>
            <a:off x="5081115" y="3978049"/>
            <a:ext cx="2050552" cy="1442739"/>
            <a:chOff x="7964311" y="3406519"/>
            <a:chExt cx="2050552" cy="1442739"/>
          </a:xfrm>
        </p:grpSpPr>
        <p:sp>
          <p:nvSpPr>
            <p:cNvPr id="41" name="矩形 40"/>
            <p:cNvSpPr/>
            <p:nvPr/>
          </p:nvSpPr>
          <p:spPr>
            <a:xfrm>
              <a:off x="8259853" y="3747033"/>
              <a:ext cx="1459470" cy="1102225"/>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bg1"/>
                  </a:solidFill>
                  <a:latin typeface="+mn-ea"/>
                </a:rPr>
                <a:t>用户可以在投影仪或者计算机上进行演示也可以将演示文稿打印出来制作成胶片用户可以在投影仪</a:t>
              </a:r>
            </a:p>
          </p:txBody>
        </p:sp>
        <p:sp>
          <p:nvSpPr>
            <p:cNvPr id="42" name="矩形 41"/>
            <p:cNvSpPr/>
            <p:nvPr/>
          </p:nvSpPr>
          <p:spPr>
            <a:xfrm>
              <a:off x="7964311" y="3406519"/>
              <a:ext cx="2050552"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成员简介</a:t>
              </a:r>
            </a:p>
          </p:txBody>
        </p:sp>
      </p:grpSp>
      <p:grpSp>
        <p:nvGrpSpPr>
          <p:cNvPr id="43" name="组合 42"/>
          <p:cNvGrpSpPr/>
          <p:nvPr/>
        </p:nvGrpSpPr>
        <p:grpSpPr>
          <a:xfrm>
            <a:off x="3468936" y="4451273"/>
            <a:ext cx="1459471" cy="836804"/>
            <a:chOff x="8259852" y="3406519"/>
            <a:chExt cx="1459471" cy="836804"/>
          </a:xfrm>
        </p:grpSpPr>
        <p:sp>
          <p:nvSpPr>
            <p:cNvPr id="44" name="矩形 43"/>
            <p:cNvSpPr/>
            <p:nvPr/>
          </p:nvSpPr>
          <p:spPr>
            <a:xfrm>
              <a:off x="8259853" y="3747033"/>
              <a:ext cx="1459470" cy="49629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75000"/>
                      <a:lumOff val="25000"/>
                    </a:schemeClr>
                  </a:solidFill>
                  <a:latin typeface="+mn-ea"/>
                </a:rPr>
                <a:t>用户可以在投影仪或者计算机上进行演示</a:t>
              </a:r>
            </a:p>
          </p:txBody>
        </p:sp>
        <p:sp>
          <p:nvSpPr>
            <p:cNvPr id="45" name="矩形 44"/>
            <p:cNvSpPr/>
            <p:nvPr/>
          </p:nvSpPr>
          <p:spPr>
            <a:xfrm>
              <a:off x="8259852" y="3406519"/>
              <a:ext cx="1459470"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成员简介</a:t>
              </a:r>
            </a:p>
          </p:txBody>
        </p:sp>
      </p:grpSp>
      <p:grpSp>
        <p:nvGrpSpPr>
          <p:cNvPr id="46" name="组合 45"/>
          <p:cNvGrpSpPr/>
          <p:nvPr/>
        </p:nvGrpSpPr>
        <p:grpSpPr>
          <a:xfrm>
            <a:off x="7268850" y="4451273"/>
            <a:ext cx="1459471" cy="836804"/>
            <a:chOff x="8259852" y="3406519"/>
            <a:chExt cx="1459471" cy="836804"/>
          </a:xfrm>
        </p:grpSpPr>
        <p:sp>
          <p:nvSpPr>
            <p:cNvPr id="47" name="矩形 46"/>
            <p:cNvSpPr/>
            <p:nvPr/>
          </p:nvSpPr>
          <p:spPr>
            <a:xfrm>
              <a:off x="8259853" y="3747033"/>
              <a:ext cx="1459470" cy="49629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75000"/>
                      <a:lumOff val="25000"/>
                    </a:schemeClr>
                  </a:solidFill>
                  <a:latin typeface="+mn-ea"/>
                </a:rPr>
                <a:t>用户可以在投影仪或者计算机上进行演示</a:t>
              </a:r>
            </a:p>
          </p:txBody>
        </p:sp>
        <p:sp>
          <p:nvSpPr>
            <p:cNvPr id="48" name="矩形 47"/>
            <p:cNvSpPr/>
            <p:nvPr/>
          </p:nvSpPr>
          <p:spPr>
            <a:xfrm>
              <a:off x="8259852" y="3406519"/>
              <a:ext cx="1459470"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成员简介</a:t>
              </a:r>
            </a:p>
          </p:txBody>
        </p:sp>
      </p:grpSp>
      <p:grpSp>
        <p:nvGrpSpPr>
          <p:cNvPr id="49" name="组合 48"/>
          <p:cNvGrpSpPr/>
          <p:nvPr/>
        </p:nvGrpSpPr>
        <p:grpSpPr>
          <a:xfrm>
            <a:off x="9160921" y="4451273"/>
            <a:ext cx="1459471" cy="836804"/>
            <a:chOff x="8259852" y="3406519"/>
            <a:chExt cx="1459471" cy="836804"/>
          </a:xfrm>
        </p:grpSpPr>
        <p:sp>
          <p:nvSpPr>
            <p:cNvPr id="50" name="矩形 49"/>
            <p:cNvSpPr/>
            <p:nvPr/>
          </p:nvSpPr>
          <p:spPr>
            <a:xfrm>
              <a:off x="8259853" y="3747033"/>
              <a:ext cx="1459470" cy="496290"/>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050" dirty="0">
                  <a:solidFill>
                    <a:schemeClr val="tx1">
                      <a:lumMod val="75000"/>
                      <a:lumOff val="25000"/>
                    </a:schemeClr>
                  </a:solidFill>
                  <a:latin typeface="+mn-ea"/>
                </a:rPr>
                <a:t>用户可以在投影仪或者计算机上进行演示</a:t>
              </a:r>
            </a:p>
          </p:txBody>
        </p:sp>
        <p:sp>
          <p:nvSpPr>
            <p:cNvPr id="51" name="矩形 50"/>
            <p:cNvSpPr/>
            <p:nvPr/>
          </p:nvSpPr>
          <p:spPr>
            <a:xfrm>
              <a:off x="8259852" y="3406519"/>
              <a:ext cx="1459470" cy="36279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latin typeface="+mn-ea"/>
                </a:rPr>
                <a:t>成员简介</a:t>
              </a:r>
            </a:p>
          </p:txBody>
        </p:sp>
      </p:grpSp>
      <p:pic>
        <p:nvPicPr>
          <p:cNvPr id="23" name="图片 22"/>
          <p:cNvPicPr>
            <a:picLocks noChangeAspect="1"/>
          </p:cNvPicPr>
          <p:nvPr/>
        </p:nvPicPr>
        <p:blipFill rotWithShape="1">
          <a:blip r:embed="rId6"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4" name="文本框 23"/>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团队成员介绍</a:t>
            </a:r>
          </a:p>
        </p:txBody>
      </p:sp>
      <p:sp>
        <p:nvSpPr>
          <p:cNvPr id="25" name="文本框 24"/>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6" name="组合 25"/>
          <p:cNvGrpSpPr/>
          <p:nvPr/>
        </p:nvGrpSpPr>
        <p:grpSpPr>
          <a:xfrm>
            <a:off x="10871486" y="6081486"/>
            <a:ext cx="899314" cy="406400"/>
            <a:chOff x="10871486" y="6081486"/>
            <a:chExt cx="899314" cy="406400"/>
          </a:xfrm>
        </p:grpSpPr>
        <p:sp>
          <p:nvSpPr>
            <p:cNvPr id="27"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5538459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500"/>
                                        <p:tgtEl>
                                          <p:spTgt spid="37"/>
                                        </p:tgtEl>
                                      </p:cBhvr>
                                    </p:animEffect>
                                  </p:childTnLst>
                                </p:cTn>
                              </p:par>
                              <p:par>
                                <p:cTn id="29" presetID="10"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500"/>
                                        <p:tgtEl>
                                          <p:spTgt spid="43"/>
                                        </p:tgtEl>
                                      </p:cBhvr>
                                    </p:animEffect>
                                  </p:childTnLst>
                                </p:cTn>
                              </p:par>
                              <p:par>
                                <p:cTn id="32" presetID="10" presetClass="entr" presetSubtype="0" fill="hold"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childTnLst>
                                </p:cTn>
                              </p:par>
                              <p:par>
                                <p:cTn id="35" presetID="10" presetClass="entr" presetSubtype="0" fill="hold"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1000"/>
                            </p:stCondLst>
                            <p:childTnLst>
                              <p:par>
                                <p:cTn id="39" presetID="42"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6"/>
                                        </p:tgtEl>
                                        <p:attrNameLst>
                                          <p:attrName>style.visibility</p:attrName>
                                        </p:attrNameLst>
                                      </p:cBhvr>
                                      <p:to>
                                        <p:strVal val="visible"/>
                                      </p:to>
                                    </p:set>
                                    <p:animEffect transition="in" filter="fade">
                                      <p:cBhvr>
                                        <p:cTn id="46" dur="1000"/>
                                        <p:tgtEl>
                                          <p:spTgt spid="36"/>
                                        </p:tgtEl>
                                      </p:cBhvr>
                                    </p:animEffect>
                                    <p:anim calcmode="lin" valueType="num">
                                      <p:cBhvr>
                                        <p:cTn id="47" dur="1000" fill="hold"/>
                                        <p:tgtEl>
                                          <p:spTgt spid="36"/>
                                        </p:tgtEl>
                                        <p:attrNameLst>
                                          <p:attrName>ppt_x</p:attrName>
                                        </p:attrNameLst>
                                      </p:cBhvr>
                                      <p:tavLst>
                                        <p:tav tm="0">
                                          <p:val>
                                            <p:strVal val="#ppt_x"/>
                                          </p:val>
                                        </p:tav>
                                        <p:tav tm="100000">
                                          <p:val>
                                            <p:strVal val="#ppt_x"/>
                                          </p:val>
                                        </p:tav>
                                      </p:tavLst>
                                    </p:anim>
                                    <p:anim calcmode="lin" valueType="num">
                                      <p:cBhvr>
                                        <p:cTn id="48" dur="1000" fill="hold"/>
                                        <p:tgtEl>
                                          <p:spTgt spid="36"/>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2995368"/>
            <a:ext cx="12192000" cy="1929870"/>
            <a:chOff x="0" y="2995368"/>
            <a:chExt cx="12192000" cy="1929870"/>
          </a:xfrm>
        </p:grpSpPr>
        <p:sp>
          <p:nvSpPr>
            <p:cNvPr id="7" name="Triangle 6"/>
            <p:cNvSpPr/>
            <p:nvPr/>
          </p:nvSpPr>
          <p:spPr>
            <a:xfrm rot="10800000">
              <a:off x="1937816" y="3780888"/>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23" name="Triangle 22"/>
            <p:cNvSpPr/>
            <p:nvPr/>
          </p:nvSpPr>
          <p:spPr>
            <a:xfrm>
              <a:off x="4499686" y="3941309"/>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40" name="TextBox 39"/>
            <p:cNvSpPr txBox="1"/>
            <p:nvPr/>
          </p:nvSpPr>
          <p:spPr>
            <a:xfrm>
              <a:off x="3581862" y="4558207"/>
              <a:ext cx="1856597" cy="253916"/>
            </a:xfrm>
            <a:prstGeom prst="rect">
              <a:avLst/>
            </a:prstGeom>
            <a:noFill/>
          </p:spPr>
          <p:txBody>
            <a:bodyPr wrap="none" rtlCol="0">
              <a:spAutoFit/>
            </a:bodyPr>
            <a:lstStyle/>
            <a:p>
              <a:pPr algn="ctr"/>
              <a:r>
                <a:rPr lang="en-US" sz="1050" spc="300" dirty="0">
                  <a:solidFill>
                    <a:schemeClr val="tx1">
                      <a:lumMod val="65000"/>
                      <a:lumOff val="35000"/>
                    </a:schemeClr>
                  </a:solidFill>
                  <a:latin typeface="Century Gothic" panose="020B0502020202020204" pitchFamily="34" charset="0"/>
                  <a:ea typeface="Playfair Display SC" charset="0"/>
                  <a:cs typeface="Playfair Display SC" charset="0"/>
                </a:rPr>
                <a:t>OUR BEGINNINGS</a:t>
              </a:r>
            </a:p>
          </p:txBody>
        </p:sp>
        <p:sp>
          <p:nvSpPr>
            <p:cNvPr id="21" name="TextBox 20"/>
            <p:cNvSpPr txBox="1"/>
            <p:nvPr/>
          </p:nvSpPr>
          <p:spPr>
            <a:xfrm>
              <a:off x="1279690" y="3107286"/>
              <a:ext cx="1484701" cy="461665"/>
            </a:xfrm>
            <a:prstGeom prst="rect">
              <a:avLst/>
            </a:prstGeom>
            <a:noFill/>
          </p:spPr>
          <p:txBody>
            <a:bodyPr wrap="none" rtlCol="0">
              <a:spAutoFit/>
            </a:bodyPr>
            <a:lstStyle/>
            <a:p>
              <a:pPr algn="ctr"/>
              <a:r>
                <a:rPr lang="en-US" sz="2400" spc="300" dirty="0">
                  <a:solidFill>
                    <a:schemeClr val="accent1"/>
                  </a:solidFill>
                  <a:latin typeface="Century Gothic" panose="020B0502020202020204" pitchFamily="34" charset="0"/>
                  <a:ea typeface="Montserrat" charset="0"/>
                  <a:cs typeface="Montserrat" charset="0"/>
                </a:rPr>
                <a:t>PART01</a:t>
              </a:r>
            </a:p>
          </p:txBody>
        </p:sp>
        <p:sp>
          <p:nvSpPr>
            <p:cNvPr id="30" name="TextBox 29"/>
            <p:cNvSpPr txBox="1"/>
            <p:nvPr/>
          </p:nvSpPr>
          <p:spPr>
            <a:xfrm>
              <a:off x="1169943" y="3520264"/>
              <a:ext cx="1856597" cy="253916"/>
            </a:xfrm>
            <a:prstGeom prst="rect">
              <a:avLst/>
            </a:prstGeom>
            <a:noFill/>
          </p:spPr>
          <p:txBody>
            <a:bodyPr wrap="none" rtlCol="0">
              <a:spAutoFit/>
            </a:bodyPr>
            <a:lstStyle/>
            <a:p>
              <a:pPr algn="ctr"/>
              <a:r>
                <a:rPr lang="en-US" sz="1050" spc="300" dirty="0">
                  <a:solidFill>
                    <a:schemeClr val="tx1">
                      <a:lumMod val="65000"/>
                      <a:lumOff val="35000"/>
                    </a:schemeClr>
                  </a:solidFill>
                  <a:latin typeface="Century Gothic" panose="020B0502020202020204" pitchFamily="34" charset="0"/>
                  <a:ea typeface="Playfair Display SC" charset="0"/>
                  <a:cs typeface="Playfair Display SC" charset="0"/>
                </a:rPr>
                <a:t>OUR BEGINNINGS</a:t>
              </a:r>
            </a:p>
          </p:txBody>
        </p:sp>
        <p:sp>
          <p:nvSpPr>
            <p:cNvPr id="31" name="TextBox 30"/>
            <p:cNvSpPr txBox="1"/>
            <p:nvPr/>
          </p:nvSpPr>
          <p:spPr>
            <a:xfrm>
              <a:off x="3932974" y="4226393"/>
              <a:ext cx="1306769" cy="400110"/>
            </a:xfrm>
            <a:prstGeom prst="rect">
              <a:avLst/>
            </a:prstGeom>
            <a:noFill/>
          </p:spPr>
          <p:txBody>
            <a:bodyPr wrap="none" rtlCol="0">
              <a:spAutoFit/>
            </a:bodyPr>
            <a:lstStyle>
              <a:defPPr>
                <a:defRPr lang="zh-CN"/>
              </a:defPPr>
              <a:lvl1pPr algn="ctr">
                <a:defRPr sz="2000" spc="300">
                  <a:solidFill>
                    <a:schemeClr val="tx2"/>
                  </a:solidFill>
                  <a:latin typeface="Century Gothic" panose="020B0502020202020204" pitchFamily="34" charset="0"/>
                  <a:ea typeface="Montserrat" charset="0"/>
                  <a:cs typeface="Montserrat" charset="0"/>
                </a:defRPr>
              </a:lvl1pPr>
            </a:lstStyle>
            <a:p>
              <a:r>
                <a:rPr lang="en-US" dirty="0">
                  <a:solidFill>
                    <a:schemeClr val="accent1"/>
                  </a:solidFill>
                </a:rPr>
                <a:t>PART02</a:t>
              </a:r>
            </a:p>
          </p:txBody>
        </p:sp>
        <p:sp>
          <p:nvSpPr>
            <p:cNvPr id="33" name="Triangle 32"/>
            <p:cNvSpPr/>
            <p:nvPr/>
          </p:nvSpPr>
          <p:spPr>
            <a:xfrm rot="10800000">
              <a:off x="7086956" y="3780888"/>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34" name="Triangle 33"/>
            <p:cNvSpPr/>
            <p:nvPr/>
          </p:nvSpPr>
          <p:spPr>
            <a:xfrm>
              <a:off x="9648826" y="3941309"/>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35" name="TextBox 34"/>
            <p:cNvSpPr txBox="1"/>
            <p:nvPr/>
          </p:nvSpPr>
          <p:spPr>
            <a:xfrm>
              <a:off x="8731002" y="4558207"/>
              <a:ext cx="1856597" cy="253916"/>
            </a:xfrm>
            <a:prstGeom prst="rect">
              <a:avLst/>
            </a:prstGeom>
            <a:noFill/>
          </p:spPr>
          <p:txBody>
            <a:bodyPr wrap="none" rtlCol="0">
              <a:spAutoFit/>
            </a:bodyPr>
            <a:lstStyle/>
            <a:p>
              <a:pPr algn="ctr"/>
              <a:r>
                <a:rPr lang="en-US" sz="1050" spc="300" dirty="0">
                  <a:solidFill>
                    <a:schemeClr val="tx1">
                      <a:lumMod val="65000"/>
                      <a:lumOff val="35000"/>
                    </a:schemeClr>
                  </a:solidFill>
                  <a:latin typeface="Century Gothic" panose="020B0502020202020204" pitchFamily="34" charset="0"/>
                  <a:ea typeface="Playfair Display SC" charset="0"/>
                  <a:cs typeface="Playfair Display SC" charset="0"/>
                </a:rPr>
                <a:t>OUR BEGINNINGS</a:t>
              </a:r>
            </a:p>
          </p:txBody>
        </p:sp>
        <p:sp>
          <p:nvSpPr>
            <p:cNvPr id="37" name="TextBox 36"/>
            <p:cNvSpPr txBox="1"/>
            <p:nvPr/>
          </p:nvSpPr>
          <p:spPr>
            <a:xfrm>
              <a:off x="6517795" y="3107286"/>
              <a:ext cx="1306769" cy="400110"/>
            </a:xfrm>
            <a:prstGeom prst="rect">
              <a:avLst/>
            </a:prstGeom>
            <a:noFill/>
          </p:spPr>
          <p:txBody>
            <a:bodyPr wrap="none" rtlCol="0">
              <a:spAutoFit/>
            </a:bodyPr>
            <a:lstStyle>
              <a:defPPr>
                <a:defRPr lang="zh-CN"/>
              </a:defPPr>
              <a:lvl1pPr algn="ctr">
                <a:defRPr sz="2000" spc="300">
                  <a:solidFill>
                    <a:schemeClr val="tx2"/>
                  </a:solidFill>
                  <a:latin typeface="Century Gothic" panose="020B0502020202020204" pitchFamily="34" charset="0"/>
                  <a:ea typeface="Montserrat" charset="0"/>
                  <a:cs typeface="Montserrat" charset="0"/>
                </a:defRPr>
              </a:lvl1pPr>
            </a:lstStyle>
            <a:p>
              <a:r>
                <a:rPr lang="en-US" dirty="0">
                  <a:solidFill>
                    <a:schemeClr val="accent1"/>
                  </a:solidFill>
                </a:rPr>
                <a:t>PART03</a:t>
              </a:r>
            </a:p>
          </p:txBody>
        </p:sp>
        <p:sp>
          <p:nvSpPr>
            <p:cNvPr id="38" name="TextBox 37"/>
            <p:cNvSpPr txBox="1"/>
            <p:nvPr/>
          </p:nvSpPr>
          <p:spPr>
            <a:xfrm>
              <a:off x="6319083" y="3520264"/>
              <a:ext cx="1856597" cy="253916"/>
            </a:xfrm>
            <a:prstGeom prst="rect">
              <a:avLst/>
            </a:prstGeom>
            <a:noFill/>
          </p:spPr>
          <p:txBody>
            <a:bodyPr wrap="none" rtlCol="0">
              <a:spAutoFit/>
            </a:bodyPr>
            <a:lstStyle/>
            <a:p>
              <a:pPr algn="ctr"/>
              <a:r>
                <a:rPr lang="en-US" sz="1050" spc="300" dirty="0">
                  <a:solidFill>
                    <a:schemeClr val="tx1">
                      <a:lumMod val="65000"/>
                      <a:lumOff val="35000"/>
                    </a:schemeClr>
                  </a:solidFill>
                  <a:latin typeface="Century Gothic" panose="020B0502020202020204" pitchFamily="34" charset="0"/>
                  <a:ea typeface="Playfair Display SC" charset="0"/>
                  <a:cs typeface="Playfair Display SC" charset="0"/>
                </a:rPr>
                <a:t>OUR BEGINNINGS</a:t>
              </a:r>
            </a:p>
          </p:txBody>
        </p:sp>
        <p:sp>
          <p:nvSpPr>
            <p:cNvPr id="39" name="TextBox 38"/>
            <p:cNvSpPr txBox="1"/>
            <p:nvPr/>
          </p:nvSpPr>
          <p:spPr>
            <a:xfrm>
              <a:off x="9082114" y="4226393"/>
              <a:ext cx="1306769" cy="400110"/>
            </a:xfrm>
            <a:prstGeom prst="rect">
              <a:avLst/>
            </a:prstGeom>
            <a:noFill/>
          </p:spPr>
          <p:txBody>
            <a:bodyPr wrap="none" rtlCol="0">
              <a:spAutoFit/>
            </a:bodyPr>
            <a:lstStyle>
              <a:defPPr>
                <a:defRPr lang="zh-CN"/>
              </a:defPPr>
              <a:lvl1pPr algn="ctr">
                <a:defRPr sz="2000" spc="300">
                  <a:solidFill>
                    <a:schemeClr val="tx2"/>
                  </a:solidFill>
                  <a:latin typeface="Century Gothic" panose="020B0502020202020204" pitchFamily="34" charset="0"/>
                  <a:ea typeface="Montserrat" charset="0"/>
                  <a:cs typeface="Montserrat" charset="0"/>
                </a:defRPr>
              </a:lvl1pPr>
            </a:lstStyle>
            <a:p>
              <a:r>
                <a:rPr lang="en-US" dirty="0">
                  <a:solidFill>
                    <a:schemeClr val="accent1"/>
                  </a:solidFill>
                </a:rPr>
                <a:t>PART04</a:t>
              </a:r>
            </a:p>
          </p:txBody>
        </p:sp>
        <p:cxnSp>
          <p:nvCxnSpPr>
            <p:cNvPr id="4" name="直接连接符 3"/>
            <p:cNvCxnSpPr/>
            <p:nvPr/>
          </p:nvCxnSpPr>
          <p:spPr>
            <a:xfrm>
              <a:off x="0" y="3949331"/>
              <a:ext cx="1219200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914961" y="416810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3" name="矩形 42"/>
            <p:cNvSpPr/>
            <p:nvPr/>
          </p:nvSpPr>
          <p:spPr>
            <a:xfrm>
              <a:off x="6072903" y="416810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6" name="矩形 45"/>
            <p:cNvSpPr/>
            <p:nvPr/>
          </p:nvSpPr>
          <p:spPr>
            <a:xfrm>
              <a:off x="3476831" y="299536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47" name="矩形 46"/>
            <p:cNvSpPr/>
            <p:nvPr/>
          </p:nvSpPr>
          <p:spPr>
            <a:xfrm>
              <a:off x="8628424" y="299536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grpSp>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2" name="文本框 21"/>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团队成员介绍</a:t>
            </a:r>
          </a:p>
        </p:txBody>
      </p:sp>
      <p:sp>
        <p:nvSpPr>
          <p:cNvPr id="24" name="文本框 23"/>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5" name="组合 24"/>
          <p:cNvGrpSpPr/>
          <p:nvPr/>
        </p:nvGrpSpPr>
        <p:grpSpPr>
          <a:xfrm>
            <a:off x="10871486" y="6081486"/>
            <a:ext cx="899314" cy="406400"/>
            <a:chOff x="10871486" y="6081486"/>
            <a:chExt cx="899314" cy="406400"/>
          </a:xfrm>
        </p:grpSpPr>
        <p:sp>
          <p:nvSpPr>
            <p:cNvPr id="26"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3495689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2995368"/>
            <a:ext cx="10982177" cy="1929870"/>
            <a:chOff x="0" y="2995368"/>
            <a:chExt cx="10982177" cy="1929870"/>
          </a:xfrm>
        </p:grpSpPr>
        <p:sp>
          <p:nvSpPr>
            <p:cNvPr id="7" name="Triangle 6"/>
            <p:cNvSpPr/>
            <p:nvPr/>
          </p:nvSpPr>
          <p:spPr>
            <a:xfrm rot="10800000">
              <a:off x="2491582" y="3780888"/>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23" name="Triangle 22"/>
            <p:cNvSpPr/>
            <p:nvPr/>
          </p:nvSpPr>
          <p:spPr>
            <a:xfrm>
              <a:off x="6130955" y="3972482"/>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40" name="TextBox 39"/>
            <p:cNvSpPr txBox="1"/>
            <p:nvPr/>
          </p:nvSpPr>
          <p:spPr>
            <a:xfrm>
              <a:off x="5213131" y="4603927"/>
              <a:ext cx="1856597" cy="253916"/>
            </a:xfrm>
            <a:prstGeom prst="rect">
              <a:avLst/>
            </a:prstGeom>
            <a:noFill/>
          </p:spPr>
          <p:txBody>
            <a:bodyPr wrap="none" rtlCol="0">
              <a:spAutoFit/>
            </a:bodyPr>
            <a:lstStyle>
              <a:defPPr>
                <a:defRPr lang="zh-CN"/>
              </a:defPPr>
              <a:lvl1pPr algn="ctr">
                <a:defRPr sz="1050" spc="300">
                  <a:solidFill>
                    <a:schemeClr val="tx1">
                      <a:lumMod val="65000"/>
                      <a:lumOff val="35000"/>
                    </a:schemeClr>
                  </a:solidFill>
                  <a:latin typeface="Century Gothic" panose="020B0502020202020204" pitchFamily="34" charset="0"/>
                  <a:ea typeface="Playfair Display SC" charset="0"/>
                  <a:cs typeface="Playfair Display SC" charset="0"/>
                </a:defRPr>
              </a:lvl1pPr>
            </a:lstStyle>
            <a:p>
              <a:r>
                <a:rPr lang="en-US" dirty="0"/>
                <a:t>OUR BEGINNINGS</a:t>
              </a:r>
            </a:p>
          </p:txBody>
        </p:sp>
        <p:sp>
          <p:nvSpPr>
            <p:cNvPr id="21" name="TextBox 20"/>
            <p:cNvSpPr txBox="1"/>
            <p:nvPr/>
          </p:nvSpPr>
          <p:spPr>
            <a:xfrm>
              <a:off x="1833455" y="3107286"/>
              <a:ext cx="1484702" cy="461665"/>
            </a:xfrm>
            <a:prstGeom prst="rect">
              <a:avLst/>
            </a:prstGeom>
            <a:noFill/>
          </p:spPr>
          <p:txBody>
            <a:bodyPr wrap="none" rtlCol="0">
              <a:spAutoFit/>
            </a:bodyPr>
            <a:lstStyle>
              <a:defPPr>
                <a:defRPr lang="zh-CN"/>
              </a:defPPr>
              <a:lvl1pPr algn="ctr">
                <a:defRPr sz="2400" spc="300">
                  <a:solidFill>
                    <a:schemeClr val="accent1"/>
                  </a:solidFill>
                  <a:latin typeface="Century Gothic" panose="020B0502020202020204" pitchFamily="34" charset="0"/>
                  <a:ea typeface="Montserrat" charset="0"/>
                  <a:cs typeface="Montserrat" charset="0"/>
                </a:defRPr>
              </a:lvl1pPr>
            </a:lstStyle>
            <a:p>
              <a:r>
                <a:rPr lang="en-US" dirty="0"/>
                <a:t>PART05</a:t>
              </a:r>
            </a:p>
          </p:txBody>
        </p:sp>
        <p:sp>
          <p:nvSpPr>
            <p:cNvPr id="30" name="TextBox 29"/>
            <p:cNvSpPr txBox="1"/>
            <p:nvPr/>
          </p:nvSpPr>
          <p:spPr>
            <a:xfrm>
              <a:off x="1723709" y="3520264"/>
              <a:ext cx="1856597" cy="253916"/>
            </a:xfrm>
            <a:prstGeom prst="rect">
              <a:avLst/>
            </a:prstGeom>
            <a:noFill/>
          </p:spPr>
          <p:txBody>
            <a:bodyPr wrap="none" rtlCol="0">
              <a:spAutoFit/>
            </a:bodyPr>
            <a:lstStyle>
              <a:defPPr>
                <a:defRPr lang="zh-CN"/>
              </a:defPPr>
              <a:lvl1pPr algn="ctr">
                <a:defRPr sz="1050" spc="300">
                  <a:solidFill>
                    <a:schemeClr val="tx1">
                      <a:lumMod val="65000"/>
                      <a:lumOff val="35000"/>
                    </a:schemeClr>
                  </a:solidFill>
                  <a:latin typeface="Century Gothic" panose="020B0502020202020204" pitchFamily="34" charset="0"/>
                  <a:ea typeface="Playfair Display SC" charset="0"/>
                  <a:cs typeface="Playfair Display SC" charset="0"/>
                </a:defRPr>
              </a:lvl1pPr>
            </a:lstStyle>
            <a:p>
              <a:r>
                <a:rPr lang="en-US" dirty="0"/>
                <a:t>OUR BEGINNINGS</a:t>
              </a:r>
            </a:p>
          </p:txBody>
        </p:sp>
        <p:sp>
          <p:nvSpPr>
            <p:cNvPr id="31" name="TextBox 30"/>
            <p:cNvSpPr txBox="1"/>
            <p:nvPr/>
          </p:nvSpPr>
          <p:spPr>
            <a:xfrm>
              <a:off x="5475276" y="4226393"/>
              <a:ext cx="1484702" cy="461665"/>
            </a:xfrm>
            <a:prstGeom prst="rect">
              <a:avLst/>
            </a:prstGeom>
            <a:noFill/>
          </p:spPr>
          <p:txBody>
            <a:bodyPr wrap="none" rtlCol="0">
              <a:spAutoFit/>
            </a:bodyPr>
            <a:lstStyle>
              <a:defPPr>
                <a:defRPr lang="zh-CN"/>
              </a:defPPr>
              <a:lvl1pPr algn="ctr">
                <a:defRPr sz="2400" spc="300">
                  <a:solidFill>
                    <a:schemeClr val="accent1"/>
                  </a:solidFill>
                  <a:latin typeface="Century Gothic" panose="020B0502020202020204" pitchFamily="34" charset="0"/>
                  <a:ea typeface="Montserrat" charset="0"/>
                  <a:cs typeface="Montserrat" charset="0"/>
                </a:defRPr>
              </a:lvl1pPr>
            </a:lstStyle>
            <a:p>
              <a:r>
                <a:rPr lang="en-US" dirty="0"/>
                <a:t>PART06</a:t>
              </a:r>
            </a:p>
          </p:txBody>
        </p:sp>
        <p:sp>
          <p:nvSpPr>
            <p:cNvPr id="33" name="Triangle 32"/>
            <p:cNvSpPr/>
            <p:nvPr/>
          </p:nvSpPr>
          <p:spPr>
            <a:xfrm rot="10800000">
              <a:off x="9770327" y="3780888"/>
              <a:ext cx="168443" cy="168443"/>
            </a:xfrm>
            <a:prstGeom prst="triangle">
              <a:avLst/>
            </a:prstGeom>
            <a:solidFill>
              <a:schemeClr val="accent1"/>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sz="900"/>
            </a:p>
          </p:txBody>
        </p:sp>
        <p:sp>
          <p:nvSpPr>
            <p:cNvPr id="37" name="TextBox 36"/>
            <p:cNvSpPr txBox="1"/>
            <p:nvPr/>
          </p:nvSpPr>
          <p:spPr>
            <a:xfrm>
              <a:off x="9112200" y="3107286"/>
              <a:ext cx="1484702" cy="461665"/>
            </a:xfrm>
            <a:prstGeom prst="rect">
              <a:avLst/>
            </a:prstGeom>
            <a:noFill/>
          </p:spPr>
          <p:txBody>
            <a:bodyPr wrap="none" rtlCol="0">
              <a:spAutoFit/>
            </a:bodyPr>
            <a:lstStyle>
              <a:defPPr>
                <a:defRPr lang="zh-CN"/>
              </a:defPPr>
              <a:lvl1pPr algn="ctr">
                <a:defRPr sz="2400" spc="300">
                  <a:solidFill>
                    <a:schemeClr val="accent1"/>
                  </a:solidFill>
                  <a:latin typeface="Century Gothic" panose="020B0502020202020204" pitchFamily="34" charset="0"/>
                  <a:ea typeface="Montserrat" charset="0"/>
                  <a:cs typeface="Montserrat" charset="0"/>
                </a:defRPr>
              </a:lvl1pPr>
            </a:lstStyle>
            <a:p>
              <a:r>
                <a:rPr lang="en-US" dirty="0"/>
                <a:t>PART07</a:t>
              </a:r>
            </a:p>
          </p:txBody>
        </p:sp>
        <p:sp>
          <p:nvSpPr>
            <p:cNvPr id="38" name="TextBox 37"/>
            <p:cNvSpPr txBox="1"/>
            <p:nvPr/>
          </p:nvSpPr>
          <p:spPr>
            <a:xfrm>
              <a:off x="9002454" y="3520264"/>
              <a:ext cx="1856597" cy="253916"/>
            </a:xfrm>
            <a:prstGeom prst="rect">
              <a:avLst/>
            </a:prstGeom>
            <a:noFill/>
          </p:spPr>
          <p:txBody>
            <a:bodyPr wrap="none" rtlCol="0">
              <a:spAutoFit/>
            </a:bodyPr>
            <a:lstStyle>
              <a:defPPr>
                <a:defRPr lang="zh-CN"/>
              </a:defPPr>
              <a:lvl1pPr algn="ctr">
                <a:defRPr sz="1050" spc="300">
                  <a:solidFill>
                    <a:schemeClr val="tx1">
                      <a:lumMod val="65000"/>
                      <a:lumOff val="35000"/>
                    </a:schemeClr>
                  </a:solidFill>
                  <a:latin typeface="Century Gothic" panose="020B0502020202020204" pitchFamily="34" charset="0"/>
                  <a:ea typeface="Playfair Display SC" charset="0"/>
                  <a:cs typeface="Playfair Display SC" charset="0"/>
                </a:defRPr>
              </a:lvl1pPr>
            </a:lstStyle>
            <a:p>
              <a:r>
                <a:rPr lang="en-US" dirty="0"/>
                <a:t>OUR BEGINNINGS</a:t>
              </a:r>
            </a:p>
          </p:txBody>
        </p:sp>
        <p:cxnSp>
          <p:nvCxnSpPr>
            <p:cNvPr id="25" name="直接连接符 24"/>
            <p:cNvCxnSpPr/>
            <p:nvPr/>
          </p:nvCxnSpPr>
          <p:spPr>
            <a:xfrm>
              <a:off x="0" y="3949331"/>
              <a:ext cx="9833995"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1475752" y="416810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4" name="矩形 33"/>
            <p:cNvSpPr/>
            <p:nvPr/>
          </p:nvSpPr>
          <p:spPr>
            <a:xfrm>
              <a:off x="5100855" y="299536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sp>
          <p:nvSpPr>
            <p:cNvPr id="35" name="矩形 34"/>
            <p:cNvSpPr/>
            <p:nvPr/>
          </p:nvSpPr>
          <p:spPr>
            <a:xfrm>
              <a:off x="8768026" y="4168108"/>
              <a:ext cx="2214151" cy="7571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tx1">
                      <a:lumMod val="50000"/>
                      <a:lumOff val="50000"/>
                    </a:schemeClr>
                  </a:solidFill>
                </a:rPr>
                <a:t>用户可以在投影仪或者计算机上进行演示也可以将演示文稿打印出来制作成胶片</a:t>
              </a:r>
            </a:p>
          </p:txBody>
        </p:sp>
      </p:grpSp>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17" name="文本框 16"/>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团队成员介绍</a:t>
            </a:r>
          </a:p>
        </p:txBody>
      </p:sp>
      <p:sp>
        <p:nvSpPr>
          <p:cNvPr id="18" name="文本框 17"/>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19" name="组合 18"/>
          <p:cNvGrpSpPr/>
          <p:nvPr/>
        </p:nvGrpSpPr>
        <p:grpSpPr>
          <a:xfrm>
            <a:off x="10871486" y="6081486"/>
            <a:ext cx="899314" cy="406400"/>
            <a:chOff x="10871486" y="6081486"/>
            <a:chExt cx="899314" cy="406400"/>
          </a:xfrm>
        </p:grpSpPr>
        <p:sp>
          <p:nvSpPr>
            <p:cNvPr id="20"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04624114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占位符 18"/>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3899" r="23899"/>
          <a:stretch>
            <a:fillRect/>
          </a:stretch>
        </p:blipFill>
        <p:spPr/>
      </p:pic>
      <p:sp>
        <p:nvSpPr>
          <p:cNvPr id="16" name="任意多边形: 形状 15"/>
          <p:cNvSpPr/>
          <p:nvPr/>
        </p:nvSpPr>
        <p:spPr>
          <a:xfrm rot="19800000">
            <a:off x="-757857" y="2290034"/>
            <a:ext cx="6231791" cy="4840833"/>
          </a:xfrm>
          <a:custGeom>
            <a:avLst/>
            <a:gdLst>
              <a:gd name="connsiteX0" fmla="*/ 5143640 w 6231791"/>
              <a:gd name="connsiteY0" fmla="*/ 3502297 h 4840833"/>
              <a:gd name="connsiteX1" fmla="*/ 5466263 w 6231791"/>
              <a:gd name="connsiteY1" fmla="*/ 4109079 h 4840833"/>
              <a:gd name="connsiteX2" fmla="*/ 5466262 w 6231791"/>
              <a:gd name="connsiteY2" fmla="*/ 4109079 h 4840833"/>
              <a:gd name="connsiteX3" fmla="*/ 4734508 w 6231791"/>
              <a:gd name="connsiteY3" fmla="*/ 4840833 h 4840833"/>
              <a:gd name="connsiteX4" fmla="*/ 3013079 w 6231791"/>
              <a:gd name="connsiteY4" fmla="*/ 4840833 h 4840833"/>
              <a:gd name="connsiteX5" fmla="*/ 478210 w 6231791"/>
              <a:gd name="connsiteY5" fmla="*/ 3377325 h 4840833"/>
              <a:gd name="connsiteX6" fmla="*/ 4734509 w 6231791"/>
              <a:gd name="connsiteY6" fmla="*/ 3377325 h 4840833"/>
              <a:gd name="connsiteX7" fmla="*/ 5143640 w 6231791"/>
              <a:gd name="connsiteY7" fmla="*/ 3502297 h 4840833"/>
              <a:gd name="connsiteX8" fmla="*/ 5909168 w 6231791"/>
              <a:gd name="connsiteY8" fmla="*/ 1813634 h 4840833"/>
              <a:gd name="connsiteX9" fmla="*/ 6231791 w 6231791"/>
              <a:gd name="connsiteY9" fmla="*/ 2420416 h 4840833"/>
              <a:gd name="connsiteX10" fmla="*/ 6231790 w 6231791"/>
              <a:gd name="connsiteY10" fmla="*/ 2420416 h 4840833"/>
              <a:gd name="connsiteX11" fmla="*/ 5500036 w 6231791"/>
              <a:gd name="connsiteY11" fmla="*/ 3152170 h 4840833"/>
              <a:gd name="connsiteX12" fmla="*/ 250040 w 6231791"/>
              <a:gd name="connsiteY12" fmla="*/ 3152169 h 4840833"/>
              <a:gd name="connsiteX13" fmla="*/ 120507 w 6231791"/>
              <a:gd name="connsiteY13" fmla="*/ 3140740 h 4840833"/>
              <a:gd name="connsiteX14" fmla="*/ 22646 w 6231791"/>
              <a:gd name="connsiteY14" fmla="*/ 3114305 h 4840833"/>
              <a:gd name="connsiteX15" fmla="*/ 0 w 6231791"/>
              <a:gd name="connsiteY15" fmla="*/ 3101231 h 4840833"/>
              <a:gd name="connsiteX16" fmla="*/ 815547 w 6231791"/>
              <a:gd name="connsiteY16" fmla="*/ 1688662 h 4840833"/>
              <a:gd name="connsiteX17" fmla="*/ 5500037 w 6231791"/>
              <a:gd name="connsiteY17" fmla="*/ 1688662 h 4840833"/>
              <a:gd name="connsiteX18" fmla="*/ 5909168 w 6231791"/>
              <a:gd name="connsiteY18" fmla="*/ 1813634 h 4840833"/>
              <a:gd name="connsiteX19" fmla="*/ 4745769 w 6231791"/>
              <a:gd name="connsiteY19" fmla="*/ 731754 h 4840833"/>
              <a:gd name="connsiteX20" fmla="*/ 4745769 w 6231791"/>
              <a:gd name="connsiteY20" fmla="*/ 731755 h 4840833"/>
              <a:gd name="connsiteX21" fmla="*/ 4745769 w 6231791"/>
              <a:gd name="connsiteY21" fmla="*/ 731755 h 4840833"/>
              <a:gd name="connsiteX22" fmla="*/ 4423146 w 6231791"/>
              <a:gd name="connsiteY22" fmla="*/ 124973 h 4840833"/>
              <a:gd name="connsiteX23" fmla="*/ 4739890 w 6231791"/>
              <a:gd name="connsiteY23" fmla="*/ 638556 h 4840833"/>
              <a:gd name="connsiteX24" fmla="*/ 4745769 w 6231791"/>
              <a:gd name="connsiteY24" fmla="*/ 731755 h 4840833"/>
              <a:gd name="connsiteX25" fmla="*/ 4730902 w 6231791"/>
              <a:gd name="connsiteY25" fmla="*/ 879229 h 4840833"/>
              <a:gd name="connsiteX26" fmla="*/ 4014014 w 6231791"/>
              <a:gd name="connsiteY26" fmla="*/ 1463508 h 4840833"/>
              <a:gd name="connsiteX27" fmla="*/ 945539 w 6231791"/>
              <a:gd name="connsiteY27" fmla="*/ 1463508 h 4840833"/>
              <a:gd name="connsiteX28" fmla="*/ 1790496 w 6231791"/>
              <a:gd name="connsiteY28" fmla="*/ 1 h 4840833"/>
              <a:gd name="connsiteX29" fmla="*/ 4014015 w 6231791"/>
              <a:gd name="connsiteY29" fmla="*/ 0 h 4840833"/>
              <a:gd name="connsiteX30" fmla="*/ 4423146 w 6231791"/>
              <a:gd name="connsiteY30" fmla="*/ 124973 h 484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231791" h="4840833">
                <a:moveTo>
                  <a:pt x="5143640" y="3502297"/>
                </a:moveTo>
                <a:cubicBezTo>
                  <a:pt x="5338288" y="3633798"/>
                  <a:pt x="5466263" y="3856494"/>
                  <a:pt x="5466263" y="4109079"/>
                </a:cubicBezTo>
                <a:lnTo>
                  <a:pt x="5466262" y="4109079"/>
                </a:lnTo>
                <a:cubicBezTo>
                  <a:pt x="5466262" y="4513216"/>
                  <a:pt x="5138645" y="4840833"/>
                  <a:pt x="4734508" y="4840833"/>
                </a:cubicBezTo>
                <a:lnTo>
                  <a:pt x="3013079" y="4840833"/>
                </a:lnTo>
                <a:lnTo>
                  <a:pt x="478210" y="3377325"/>
                </a:lnTo>
                <a:lnTo>
                  <a:pt x="4734509" y="3377325"/>
                </a:lnTo>
                <a:cubicBezTo>
                  <a:pt x="4886060" y="3377325"/>
                  <a:pt x="5026851" y="3423396"/>
                  <a:pt x="5143640" y="3502297"/>
                </a:cubicBezTo>
                <a:close/>
                <a:moveTo>
                  <a:pt x="5909168" y="1813634"/>
                </a:moveTo>
                <a:cubicBezTo>
                  <a:pt x="6103816" y="1945136"/>
                  <a:pt x="6231791" y="2167830"/>
                  <a:pt x="6231791" y="2420416"/>
                </a:cubicBezTo>
                <a:lnTo>
                  <a:pt x="6231790" y="2420416"/>
                </a:lnTo>
                <a:cubicBezTo>
                  <a:pt x="6231790" y="2824553"/>
                  <a:pt x="5904173" y="3152170"/>
                  <a:pt x="5500036" y="3152170"/>
                </a:cubicBezTo>
                <a:lnTo>
                  <a:pt x="250040" y="3152169"/>
                </a:lnTo>
                <a:cubicBezTo>
                  <a:pt x="205838" y="3152169"/>
                  <a:pt x="162551" y="3148250"/>
                  <a:pt x="120507" y="3140740"/>
                </a:cubicBezTo>
                <a:lnTo>
                  <a:pt x="22646" y="3114305"/>
                </a:lnTo>
                <a:lnTo>
                  <a:pt x="0" y="3101231"/>
                </a:lnTo>
                <a:lnTo>
                  <a:pt x="815547" y="1688662"/>
                </a:lnTo>
                <a:lnTo>
                  <a:pt x="5500037" y="1688662"/>
                </a:lnTo>
                <a:cubicBezTo>
                  <a:pt x="5651588" y="1688662"/>
                  <a:pt x="5792379" y="1734733"/>
                  <a:pt x="5909168" y="1813634"/>
                </a:cubicBezTo>
                <a:close/>
                <a:moveTo>
                  <a:pt x="4745769" y="731754"/>
                </a:moveTo>
                <a:lnTo>
                  <a:pt x="4745769" y="731755"/>
                </a:lnTo>
                <a:lnTo>
                  <a:pt x="4745769" y="731755"/>
                </a:lnTo>
                <a:close/>
                <a:moveTo>
                  <a:pt x="4423146" y="124973"/>
                </a:moveTo>
                <a:cubicBezTo>
                  <a:pt x="4593463" y="240037"/>
                  <a:pt x="4712734" y="424920"/>
                  <a:pt x="4739890" y="638556"/>
                </a:cubicBezTo>
                <a:lnTo>
                  <a:pt x="4745769" y="731755"/>
                </a:lnTo>
                <a:lnTo>
                  <a:pt x="4730902" y="879229"/>
                </a:lnTo>
                <a:cubicBezTo>
                  <a:pt x="4662668" y="1212677"/>
                  <a:pt x="4367635" y="1463508"/>
                  <a:pt x="4014014" y="1463508"/>
                </a:cubicBezTo>
                <a:lnTo>
                  <a:pt x="945539" y="1463508"/>
                </a:lnTo>
                <a:lnTo>
                  <a:pt x="1790496" y="1"/>
                </a:lnTo>
                <a:lnTo>
                  <a:pt x="4014015" y="0"/>
                </a:lnTo>
                <a:cubicBezTo>
                  <a:pt x="4165567" y="1"/>
                  <a:pt x="4306358" y="46072"/>
                  <a:pt x="4423146" y="124973"/>
                </a:cubicBezTo>
                <a:close/>
              </a:path>
            </a:pathLst>
          </a:cu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0" name="椭圆 19"/>
          <p:cNvSpPr/>
          <p:nvPr/>
        </p:nvSpPr>
        <p:spPr>
          <a:xfrm>
            <a:off x="6202373" y="1667041"/>
            <a:ext cx="684248" cy="6842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01</a:t>
            </a:r>
            <a:endParaRPr lang="zh-CN" altLang="en-US" dirty="0"/>
          </a:p>
        </p:txBody>
      </p:sp>
      <p:sp>
        <p:nvSpPr>
          <p:cNvPr id="21" name="椭圆 20"/>
          <p:cNvSpPr/>
          <p:nvPr/>
        </p:nvSpPr>
        <p:spPr>
          <a:xfrm>
            <a:off x="6202373" y="2796753"/>
            <a:ext cx="684248" cy="684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02</a:t>
            </a:r>
            <a:endParaRPr lang="zh-CN" altLang="en-US" dirty="0"/>
          </a:p>
        </p:txBody>
      </p:sp>
      <p:sp>
        <p:nvSpPr>
          <p:cNvPr id="22" name="椭圆 21"/>
          <p:cNvSpPr/>
          <p:nvPr/>
        </p:nvSpPr>
        <p:spPr>
          <a:xfrm>
            <a:off x="6202373" y="3926465"/>
            <a:ext cx="684248" cy="68424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03</a:t>
            </a:r>
            <a:endParaRPr lang="zh-CN" altLang="en-US" dirty="0"/>
          </a:p>
        </p:txBody>
      </p:sp>
      <p:sp>
        <p:nvSpPr>
          <p:cNvPr id="23" name="椭圆 22"/>
          <p:cNvSpPr/>
          <p:nvPr/>
        </p:nvSpPr>
        <p:spPr>
          <a:xfrm>
            <a:off x="6202373" y="5056177"/>
            <a:ext cx="684248" cy="68424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04</a:t>
            </a:r>
            <a:endParaRPr lang="zh-CN" altLang="en-US" dirty="0"/>
          </a:p>
        </p:txBody>
      </p:sp>
      <p:grpSp>
        <p:nvGrpSpPr>
          <p:cNvPr id="25" name="组合 24"/>
          <p:cNvGrpSpPr/>
          <p:nvPr/>
        </p:nvGrpSpPr>
        <p:grpSpPr>
          <a:xfrm>
            <a:off x="7130626" y="1586080"/>
            <a:ext cx="3905673" cy="962022"/>
            <a:chOff x="6302884" y="1678126"/>
            <a:chExt cx="3905673" cy="962022"/>
          </a:xfrm>
        </p:grpSpPr>
        <p:sp>
          <p:nvSpPr>
            <p:cNvPr id="26" name="矩形 25"/>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27" name="矩形 26"/>
            <p:cNvSpPr/>
            <p:nvPr/>
          </p:nvSpPr>
          <p:spPr>
            <a:xfrm>
              <a:off x="6302885" y="1678126"/>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企业发展文化</a:t>
              </a:r>
            </a:p>
          </p:txBody>
        </p:sp>
      </p:grpSp>
      <p:grpSp>
        <p:nvGrpSpPr>
          <p:cNvPr id="28" name="组合 27"/>
          <p:cNvGrpSpPr/>
          <p:nvPr/>
        </p:nvGrpSpPr>
        <p:grpSpPr>
          <a:xfrm>
            <a:off x="7130626" y="2720576"/>
            <a:ext cx="3905673" cy="962022"/>
            <a:chOff x="6302884" y="1678126"/>
            <a:chExt cx="3905673" cy="962022"/>
          </a:xfrm>
        </p:grpSpPr>
        <p:sp>
          <p:nvSpPr>
            <p:cNvPr id="29" name="矩形 28"/>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30" name="矩形 29"/>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企业发展文化</a:t>
              </a:r>
            </a:p>
          </p:txBody>
        </p:sp>
      </p:grpSp>
      <p:grpSp>
        <p:nvGrpSpPr>
          <p:cNvPr id="31" name="组合 30"/>
          <p:cNvGrpSpPr/>
          <p:nvPr/>
        </p:nvGrpSpPr>
        <p:grpSpPr>
          <a:xfrm>
            <a:off x="7130626" y="3850288"/>
            <a:ext cx="3905673" cy="962022"/>
            <a:chOff x="6302884" y="1678126"/>
            <a:chExt cx="3905673" cy="962022"/>
          </a:xfrm>
        </p:grpSpPr>
        <p:sp>
          <p:nvSpPr>
            <p:cNvPr id="32" name="矩形 31"/>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33" name="矩形 32"/>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企业发展文化</a:t>
              </a:r>
            </a:p>
          </p:txBody>
        </p:sp>
      </p:grpSp>
      <p:grpSp>
        <p:nvGrpSpPr>
          <p:cNvPr id="34" name="组合 33"/>
          <p:cNvGrpSpPr/>
          <p:nvPr/>
        </p:nvGrpSpPr>
        <p:grpSpPr>
          <a:xfrm>
            <a:off x="7130626" y="4980000"/>
            <a:ext cx="3905673" cy="962022"/>
            <a:chOff x="6302884" y="1678126"/>
            <a:chExt cx="3905673" cy="962022"/>
          </a:xfrm>
        </p:grpSpPr>
        <p:sp>
          <p:nvSpPr>
            <p:cNvPr id="35" name="矩形 34"/>
            <p:cNvSpPr/>
            <p:nvPr/>
          </p:nvSpPr>
          <p:spPr>
            <a:xfrm>
              <a:off x="6302884" y="2030750"/>
              <a:ext cx="3905673"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rPr>
                <a:t>用户可以在投影仪或者计算机上进行演示也可以将演示文稿打印出来制作成胶片</a:t>
              </a:r>
            </a:p>
          </p:txBody>
        </p:sp>
        <p:sp>
          <p:nvSpPr>
            <p:cNvPr id="36" name="矩形 35"/>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企业发展文化</a:t>
              </a:r>
            </a:p>
          </p:txBody>
        </p:sp>
      </p:grpSp>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37" name="文本框 36"/>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团队成员介绍</a:t>
            </a:r>
          </a:p>
        </p:txBody>
      </p:sp>
      <p:sp>
        <p:nvSpPr>
          <p:cNvPr id="38" name="文本框 37"/>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9" name="组合 38"/>
          <p:cNvGrpSpPr/>
          <p:nvPr/>
        </p:nvGrpSpPr>
        <p:grpSpPr>
          <a:xfrm>
            <a:off x="10871486" y="6081486"/>
            <a:ext cx="899314" cy="406400"/>
            <a:chOff x="10871486" y="6081486"/>
            <a:chExt cx="899314" cy="406400"/>
          </a:xfrm>
        </p:grpSpPr>
        <p:sp>
          <p:nvSpPr>
            <p:cNvPr id="40"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44026360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2" fill="hold" nodeType="afterEffect" p14:presetBounceEnd="60000">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14:bounceEnd="60000">
                                          <p:cBhvr additive="base">
                                            <p:cTn id="33" dur="1000" fill="hold"/>
                                            <p:tgtEl>
                                              <p:spTgt spid="25"/>
                                            </p:tgtEl>
                                            <p:attrNameLst>
                                              <p:attrName>ppt_x</p:attrName>
                                            </p:attrNameLst>
                                          </p:cBhvr>
                                          <p:tavLst>
                                            <p:tav tm="0">
                                              <p:val>
                                                <p:strVal val="1+#ppt_w/2"/>
                                              </p:val>
                                            </p:tav>
                                            <p:tav tm="100000">
                                              <p:val>
                                                <p:strVal val="#ppt_x"/>
                                              </p:val>
                                            </p:tav>
                                          </p:tavLst>
                                        </p:anim>
                                        <p:anim calcmode="lin" valueType="num" p14:bounceEnd="60000">
                                          <p:cBhvr additive="base">
                                            <p:cTn id="34" dur="1000" fill="hold"/>
                                            <p:tgtEl>
                                              <p:spTgt spid="2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14:presetBounceEnd="60000">
                                      <p:stCondLst>
                                        <p:cond delay="250"/>
                                      </p:stCondLst>
                                      <p:childTnLst>
                                        <p:set>
                                          <p:cBhvr>
                                            <p:cTn id="36" dur="1" fill="hold">
                                              <p:stCondLst>
                                                <p:cond delay="0"/>
                                              </p:stCondLst>
                                            </p:cTn>
                                            <p:tgtEl>
                                              <p:spTgt spid="28"/>
                                            </p:tgtEl>
                                            <p:attrNameLst>
                                              <p:attrName>style.visibility</p:attrName>
                                            </p:attrNameLst>
                                          </p:cBhvr>
                                          <p:to>
                                            <p:strVal val="visible"/>
                                          </p:to>
                                        </p:set>
                                        <p:anim calcmode="lin" valueType="num" p14:bounceEnd="60000">
                                          <p:cBhvr additive="base">
                                            <p:cTn id="37" dur="1000" fill="hold"/>
                                            <p:tgtEl>
                                              <p:spTgt spid="28"/>
                                            </p:tgtEl>
                                            <p:attrNameLst>
                                              <p:attrName>ppt_x</p:attrName>
                                            </p:attrNameLst>
                                          </p:cBhvr>
                                          <p:tavLst>
                                            <p:tav tm="0">
                                              <p:val>
                                                <p:strVal val="1+#ppt_w/2"/>
                                              </p:val>
                                            </p:tav>
                                            <p:tav tm="100000">
                                              <p:val>
                                                <p:strVal val="#ppt_x"/>
                                              </p:val>
                                            </p:tav>
                                          </p:tavLst>
                                        </p:anim>
                                        <p:anim calcmode="lin" valueType="num" p14:bounceEnd="60000">
                                          <p:cBhvr additive="base">
                                            <p:cTn id="38" dur="1000" fill="hold"/>
                                            <p:tgtEl>
                                              <p:spTgt spid="2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14:presetBounceEnd="60000">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14:bounceEnd="60000">
                                          <p:cBhvr additive="base">
                                            <p:cTn id="41" dur="1000" fill="hold"/>
                                            <p:tgtEl>
                                              <p:spTgt spid="31"/>
                                            </p:tgtEl>
                                            <p:attrNameLst>
                                              <p:attrName>ppt_x</p:attrName>
                                            </p:attrNameLst>
                                          </p:cBhvr>
                                          <p:tavLst>
                                            <p:tav tm="0">
                                              <p:val>
                                                <p:strVal val="1+#ppt_w/2"/>
                                              </p:val>
                                            </p:tav>
                                            <p:tav tm="100000">
                                              <p:val>
                                                <p:strVal val="#ppt_x"/>
                                              </p:val>
                                            </p:tav>
                                          </p:tavLst>
                                        </p:anim>
                                        <p:anim calcmode="lin" valueType="num" p14:bounceEnd="60000">
                                          <p:cBhvr additive="base">
                                            <p:cTn id="42" dur="1000" fill="hold"/>
                                            <p:tgtEl>
                                              <p:spTgt spid="3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14:presetBounceEnd="60000">
                                      <p:stCondLst>
                                        <p:cond delay="750"/>
                                      </p:stCondLst>
                                      <p:childTnLst>
                                        <p:set>
                                          <p:cBhvr>
                                            <p:cTn id="44" dur="1" fill="hold">
                                              <p:stCondLst>
                                                <p:cond delay="0"/>
                                              </p:stCondLst>
                                            </p:cTn>
                                            <p:tgtEl>
                                              <p:spTgt spid="34"/>
                                            </p:tgtEl>
                                            <p:attrNameLst>
                                              <p:attrName>style.visibility</p:attrName>
                                            </p:attrNameLst>
                                          </p:cBhvr>
                                          <p:to>
                                            <p:strVal val="visible"/>
                                          </p:to>
                                        </p:set>
                                        <p:anim calcmode="lin" valueType="num" p14:bounceEnd="60000">
                                          <p:cBhvr additive="base">
                                            <p:cTn id="45" dur="1000" fill="hold"/>
                                            <p:tgtEl>
                                              <p:spTgt spid="34"/>
                                            </p:tgtEl>
                                            <p:attrNameLst>
                                              <p:attrName>ppt_x</p:attrName>
                                            </p:attrNameLst>
                                          </p:cBhvr>
                                          <p:tavLst>
                                            <p:tav tm="0">
                                              <p:val>
                                                <p:strVal val="1+#ppt_w/2"/>
                                              </p:val>
                                            </p:tav>
                                            <p:tav tm="100000">
                                              <p:val>
                                                <p:strVal val="#ppt_x"/>
                                              </p:val>
                                            </p:tav>
                                          </p:tavLst>
                                        </p:anim>
                                        <p:anim calcmode="lin" valueType="num" p14:bounceEnd="60000">
                                          <p:cBhvr additive="base">
                                            <p:cTn id="4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ppt_x"/>
                                              </p:val>
                                            </p:tav>
                                            <p:tav tm="100000">
                                              <p:val>
                                                <p:strVal val="#ppt_x"/>
                                              </p:val>
                                            </p:tav>
                                          </p:tavLst>
                                        </p:anim>
                                        <p:anim calcmode="lin" valueType="num">
                                          <p:cBhvr additive="base">
                                            <p:cTn id="17" dur="500" fill="hold"/>
                                            <p:tgtEl>
                                              <p:spTgt spid="2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500" fill="hold"/>
                                            <p:tgtEl>
                                              <p:spTgt spid="21"/>
                                            </p:tgtEl>
                                            <p:attrNameLst>
                                              <p:attrName>ppt_x</p:attrName>
                                            </p:attrNameLst>
                                          </p:cBhvr>
                                          <p:tavLst>
                                            <p:tav tm="0">
                                              <p:val>
                                                <p:strVal val="#ppt_x"/>
                                              </p:val>
                                            </p:tav>
                                            <p:tav tm="100000">
                                              <p:val>
                                                <p:strVal val="#ppt_x"/>
                                              </p:val>
                                            </p:tav>
                                          </p:tavLst>
                                        </p:anim>
                                        <p:anim calcmode="lin" valueType="num">
                                          <p:cBhvr additive="base">
                                            <p:cTn id="21" dur="500" fill="hold"/>
                                            <p:tgtEl>
                                              <p:spTgt spid="21"/>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ppt_x"/>
                                              </p:val>
                                            </p:tav>
                                            <p:tav tm="100000">
                                              <p:val>
                                                <p:strVal val="#ppt_x"/>
                                              </p:val>
                                            </p:tav>
                                          </p:tavLst>
                                        </p:anim>
                                        <p:anim calcmode="lin" valueType="num">
                                          <p:cBhvr additive="base">
                                            <p:cTn id="25" dur="500" fill="hold"/>
                                            <p:tgtEl>
                                              <p:spTgt spid="2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ppt_x"/>
                                              </p:val>
                                            </p:tav>
                                            <p:tav tm="100000">
                                              <p:val>
                                                <p:strVal val="#ppt_x"/>
                                              </p:val>
                                            </p:tav>
                                          </p:tavLst>
                                        </p:anim>
                                        <p:anim calcmode="lin" valueType="num">
                                          <p:cBhvr additive="base">
                                            <p:cTn id="29" dur="500" fill="hold"/>
                                            <p:tgtEl>
                                              <p:spTgt spid="23"/>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2" fill="hold"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additive="base">
                                            <p:cTn id="33" dur="1000" fill="hold"/>
                                            <p:tgtEl>
                                              <p:spTgt spid="25"/>
                                            </p:tgtEl>
                                            <p:attrNameLst>
                                              <p:attrName>ppt_x</p:attrName>
                                            </p:attrNameLst>
                                          </p:cBhvr>
                                          <p:tavLst>
                                            <p:tav tm="0">
                                              <p:val>
                                                <p:strVal val="1+#ppt_w/2"/>
                                              </p:val>
                                            </p:tav>
                                            <p:tav tm="100000">
                                              <p:val>
                                                <p:strVal val="#ppt_x"/>
                                              </p:val>
                                            </p:tav>
                                          </p:tavLst>
                                        </p:anim>
                                        <p:anim calcmode="lin" valueType="num">
                                          <p:cBhvr additive="base">
                                            <p:cTn id="34" dur="1000" fill="hold"/>
                                            <p:tgtEl>
                                              <p:spTgt spid="25"/>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5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1000" fill="hold"/>
                                            <p:tgtEl>
                                              <p:spTgt spid="28"/>
                                            </p:tgtEl>
                                            <p:attrNameLst>
                                              <p:attrName>ppt_x</p:attrName>
                                            </p:attrNameLst>
                                          </p:cBhvr>
                                          <p:tavLst>
                                            <p:tav tm="0">
                                              <p:val>
                                                <p:strVal val="1+#ppt_w/2"/>
                                              </p:val>
                                            </p:tav>
                                            <p:tav tm="100000">
                                              <p:val>
                                                <p:strVal val="#ppt_x"/>
                                              </p:val>
                                            </p:tav>
                                          </p:tavLst>
                                        </p:anim>
                                        <p:anim calcmode="lin" valueType="num">
                                          <p:cBhvr additive="base">
                                            <p:cTn id="38" dur="1000" fill="hold"/>
                                            <p:tgtEl>
                                              <p:spTgt spid="2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50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1000" fill="hold"/>
                                            <p:tgtEl>
                                              <p:spTgt spid="31"/>
                                            </p:tgtEl>
                                            <p:attrNameLst>
                                              <p:attrName>ppt_x</p:attrName>
                                            </p:attrNameLst>
                                          </p:cBhvr>
                                          <p:tavLst>
                                            <p:tav tm="0">
                                              <p:val>
                                                <p:strVal val="1+#ppt_w/2"/>
                                              </p:val>
                                            </p:tav>
                                            <p:tav tm="100000">
                                              <p:val>
                                                <p:strVal val="#ppt_x"/>
                                              </p:val>
                                            </p:tav>
                                          </p:tavLst>
                                        </p:anim>
                                        <p:anim calcmode="lin" valueType="num">
                                          <p:cBhvr additive="base">
                                            <p:cTn id="42" dur="1000" fill="hold"/>
                                            <p:tgtEl>
                                              <p:spTgt spid="3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75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1000" fill="hold"/>
                                            <p:tgtEl>
                                              <p:spTgt spid="34"/>
                                            </p:tgtEl>
                                            <p:attrNameLst>
                                              <p:attrName>ppt_x</p:attrName>
                                            </p:attrNameLst>
                                          </p:cBhvr>
                                          <p:tavLst>
                                            <p:tav tm="0">
                                              <p:val>
                                                <p:strVal val="1+#ppt_w/2"/>
                                              </p:val>
                                            </p:tav>
                                            <p:tav tm="100000">
                                              <p:val>
                                                <p:strVal val="#ppt_x"/>
                                              </p:val>
                                            </p:tav>
                                          </p:tavLst>
                                        </p:anim>
                                        <p:anim calcmode="lin" valueType="num">
                                          <p:cBhvr additive="base">
                                            <p:cTn id="46" dur="10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1" grpId="0" animBg="1"/>
          <p:bldP spid="22" grpId="0" animBg="1"/>
          <p:bldP spid="23"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5536" t="51281" r="16464" b="15790"/>
          <a:stretch/>
        </p:blipFill>
        <p:spPr>
          <a:xfrm flipH="1">
            <a:off x="-1" y="2303894"/>
            <a:ext cx="7467600" cy="4554106"/>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5658" t="10580" r="47764" b="49742"/>
          <a:stretch/>
        </p:blipFill>
        <p:spPr>
          <a:xfrm flipH="1">
            <a:off x="3589865" y="0"/>
            <a:ext cx="8602133" cy="4838700"/>
          </a:xfrm>
          <a:prstGeom prst="rect">
            <a:avLst/>
          </a:prstGeom>
        </p:spPr>
      </p:pic>
      <p:sp>
        <p:nvSpPr>
          <p:cNvPr id="4" name="文本框 3"/>
          <p:cNvSpPr txBox="1"/>
          <p:nvPr/>
        </p:nvSpPr>
        <p:spPr>
          <a:xfrm>
            <a:off x="2931886" y="1949951"/>
            <a:ext cx="2895600" cy="707886"/>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i="1" dirty="0">
                <a:solidFill>
                  <a:schemeClr val="tx1">
                    <a:lumMod val="65000"/>
                    <a:lumOff val="35000"/>
                  </a:schemeClr>
                </a:solidFill>
                <a:latin typeface="Century Gothic" panose="020B0502020202020204" pitchFamily="34" charset="0"/>
                <a:ea typeface="方正兰亭中黑_GBK" panose="02000000000000000000" pitchFamily="2" charset="-122"/>
              </a:rPr>
              <a:t>PART 02</a:t>
            </a:r>
            <a:endParaRPr kumimoji="0" lang="zh-CN" altLang="en-US" sz="400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方正兰亭中黑_GBK" panose="02000000000000000000" pitchFamily="2" charset="-122"/>
            </a:endParaRPr>
          </a:p>
        </p:txBody>
      </p:sp>
      <p:sp>
        <p:nvSpPr>
          <p:cNvPr id="5" name="文本框 4"/>
          <p:cNvSpPr txBox="1"/>
          <p:nvPr/>
        </p:nvSpPr>
        <p:spPr>
          <a:xfrm>
            <a:off x="2931886" y="3584477"/>
            <a:ext cx="5774264" cy="609398"/>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lang="en-US" altLang="zh-CN" sz="1400" dirty="0">
                <a:solidFill>
                  <a:schemeClr val="tx1">
                    <a:lumMod val="65000"/>
                    <a:lumOff val="35000"/>
                  </a:schemeClr>
                </a:solidFill>
                <a:latin typeface="Century Gothic" panose="020B0502020202020204" pitchFamily="34" charset="0"/>
              </a:rPr>
              <a:t>The user can demonstrate on a projector or computer or print the it into a film to be used in a wider field</a:t>
            </a:r>
          </a:p>
        </p:txBody>
      </p:sp>
      <p:sp>
        <p:nvSpPr>
          <p:cNvPr id="6" name="文本框 5"/>
          <p:cNvSpPr txBox="1"/>
          <p:nvPr/>
        </p:nvSpPr>
        <p:spPr>
          <a:xfrm>
            <a:off x="2931886" y="2730983"/>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dirty="0">
                <a:solidFill>
                  <a:schemeClr val="tx1">
                    <a:lumMod val="65000"/>
                    <a:lumOff val="35000"/>
                  </a:schemeClr>
                </a:solidFill>
                <a:latin typeface="Century Gothic" panose="020B0502020202020204" pitchFamily="34" charset="0"/>
                <a:ea typeface="方正兰亭中黑_GBK" panose="02000000000000000000" pitchFamily="2" charset="-122"/>
              </a:rPr>
              <a:t>项目背景研究</a:t>
            </a:r>
          </a:p>
        </p:txBody>
      </p:sp>
      <p:grpSp>
        <p:nvGrpSpPr>
          <p:cNvPr id="7" name="组合 6"/>
          <p:cNvGrpSpPr/>
          <p:nvPr/>
        </p:nvGrpSpPr>
        <p:grpSpPr>
          <a:xfrm>
            <a:off x="8125578" y="4806056"/>
            <a:ext cx="479921" cy="479921"/>
            <a:chOff x="9870664" y="1889449"/>
            <a:chExt cx="527872" cy="527872"/>
          </a:xfrm>
        </p:grpSpPr>
        <p:sp>
          <p:nvSpPr>
            <p:cNvPr id="8" name="椭圆 7"/>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8832415" y="4806056"/>
            <a:ext cx="479921" cy="479921"/>
            <a:chOff x="9870664" y="1889449"/>
            <a:chExt cx="527872" cy="527872"/>
          </a:xfrm>
        </p:grpSpPr>
        <p:sp>
          <p:nvSpPr>
            <p:cNvPr id="11" name="椭圆 10"/>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 name="组合 12"/>
          <p:cNvGrpSpPr/>
          <p:nvPr/>
        </p:nvGrpSpPr>
        <p:grpSpPr>
          <a:xfrm>
            <a:off x="9539253" y="4806056"/>
            <a:ext cx="479921" cy="479921"/>
            <a:chOff x="9870664" y="1889449"/>
            <a:chExt cx="527872" cy="527872"/>
          </a:xfrm>
        </p:grpSpPr>
        <p:sp>
          <p:nvSpPr>
            <p:cNvPr id="14" name="椭圆 13"/>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55805999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9110570" y="2153183"/>
            <a:ext cx="1805817" cy="3525313"/>
            <a:chOff x="9110570" y="2153183"/>
            <a:chExt cx="1805817" cy="3525313"/>
          </a:xfrm>
        </p:grpSpPr>
        <p:sp>
          <p:nvSpPr>
            <p:cNvPr id="36" name="îṥļîḑé-任意多边形: 形状 18">
              <a:extLst>
                <a:ext uri="{FF2B5EF4-FFF2-40B4-BE49-F238E27FC236}">
                  <a16:creationId xmlns:a16="http://schemas.microsoft.com/office/drawing/2014/main" xmlns="" id="{4DC9E6DF-9FFD-4E98-9053-11AF4B5C5F8D}"/>
                </a:ext>
              </a:extLst>
            </p:cNvPr>
            <p:cNvSpPr>
              <a:spLocks/>
            </p:cNvSpPr>
            <p:nvPr/>
          </p:nvSpPr>
          <p:spPr bwMode="auto">
            <a:xfrm>
              <a:off x="9110570" y="2153183"/>
              <a:ext cx="1796609" cy="352531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lIns="0" tIns="0" rIns="0" bIns="0" anchor="ctr"/>
            <a:lstStyle/>
            <a:p>
              <a:pPr algn="ctr"/>
              <a:endParaRPr/>
            </a:p>
          </p:txBody>
        </p:sp>
        <p:sp>
          <p:nvSpPr>
            <p:cNvPr id="37" name="îṥļîḑé-任意多边形: 形状 19">
              <a:extLst>
                <a:ext uri="{FF2B5EF4-FFF2-40B4-BE49-F238E27FC236}">
                  <a16:creationId xmlns:a16="http://schemas.microsoft.com/office/drawing/2014/main" xmlns="" id="{F864AFA1-8A24-4742-9542-9B372725FA72}"/>
                </a:ext>
              </a:extLst>
            </p:cNvPr>
            <p:cNvSpPr>
              <a:spLocks/>
            </p:cNvSpPr>
            <p:nvPr/>
          </p:nvSpPr>
          <p:spPr bwMode="auto">
            <a:xfrm>
              <a:off x="9131286" y="2164692"/>
              <a:ext cx="1762081" cy="3502294"/>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tx1">
                <a:lumMod val="65000"/>
                <a:lumOff val="35000"/>
              </a:schemeClr>
            </a:solidFill>
            <a:ln>
              <a:noFill/>
            </a:ln>
          </p:spPr>
          <p:txBody>
            <a:bodyPr lIns="0" tIns="0" rIns="0" bIns="0" anchor="ctr"/>
            <a:lstStyle/>
            <a:p>
              <a:pPr algn="ctr"/>
              <a:endParaRPr/>
            </a:p>
          </p:txBody>
        </p:sp>
        <p:sp>
          <p:nvSpPr>
            <p:cNvPr id="38" name="îṥļîḑé-Oval 37">
              <a:extLst>
                <a:ext uri="{FF2B5EF4-FFF2-40B4-BE49-F238E27FC236}">
                  <a16:creationId xmlns:a16="http://schemas.microsoft.com/office/drawing/2014/main" xmlns="" id="{15163F2D-876F-4CAE-894A-4B8A59A09CE8}"/>
                </a:ext>
              </a:extLst>
            </p:cNvPr>
            <p:cNvSpPr>
              <a:spLocks/>
            </p:cNvSpPr>
            <p:nvPr/>
          </p:nvSpPr>
          <p:spPr bwMode="auto">
            <a:xfrm>
              <a:off x="9870187" y="5314800"/>
              <a:ext cx="292338" cy="291187"/>
            </a:xfrm>
            <a:prstGeom prst="ellipse">
              <a:avLst/>
            </a:prstGeom>
            <a:solidFill>
              <a:schemeClr val="bg1">
                <a:lumMod val="65000"/>
              </a:schemeClr>
            </a:solidFill>
            <a:ln>
              <a:noFill/>
            </a:ln>
          </p:spPr>
          <p:txBody>
            <a:bodyPr lIns="0" tIns="0" rIns="0" bIns="0" anchor="ctr"/>
            <a:lstStyle/>
            <a:p>
              <a:pPr algn="ctr"/>
              <a:endParaRPr/>
            </a:p>
          </p:txBody>
        </p:sp>
        <p:sp>
          <p:nvSpPr>
            <p:cNvPr id="39" name="îṥļîḑé-Oval 38">
              <a:extLst>
                <a:ext uri="{FF2B5EF4-FFF2-40B4-BE49-F238E27FC236}">
                  <a16:creationId xmlns:a16="http://schemas.microsoft.com/office/drawing/2014/main" xmlns="" id="{EFB98E40-CEC7-44B6-8337-9D17326E5014}"/>
                </a:ext>
              </a:extLst>
            </p:cNvPr>
            <p:cNvSpPr>
              <a:spLocks/>
            </p:cNvSpPr>
            <p:nvPr/>
          </p:nvSpPr>
          <p:spPr bwMode="auto">
            <a:xfrm>
              <a:off x="9885149" y="5329762"/>
              <a:ext cx="262413" cy="2612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40" name="îṥļîḑé-任意多边形: 形状 22">
              <a:extLst>
                <a:ext uri="{FF2B5EF4-FFF2-40B4-BE49-F238E27FC236}">
                  <a16:creationId xmlns:a16="http://schemas.microsoft.com/office/drawing/2014/main" xmlns="" id="{71D90516-7F20-45E7-8704-79508057C4C5}"/>
                </a:ext>
              </a:extLst>
            </p:cNvPr>
            <p:cNvSpPr>
              <a:spLocks/>
            </p:cNvSpPr>
            <p:nvPr/>
          </p:nvSpPr>
          <p:spPr bwMode="auto">
            <a:xfrm>
              <a:off x="9995639" y="2246408"/>
              <a:ext cx="34528" cy="33377"/>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41" name="îṥļîḑé-任意多边形: 形状 23">
              <a:extLst>
                <a:ext uri="{FF2B5EF4-FFF2-40B4-BE49-F238E27FC236}">
                  <a16:creationId xmlns:a16="http://schemas.microsoft.com/office/drawing/2014/main" xmlns="" id="{C7F99234-2BDD-4A74-AF4F-57A543DD6273}"/>
                </a:ext>
              </a:extLst>
            </p:cNvPr>
            <p:cNvSpPr>
              <a:spLocks/>
            </p:cNvSpPr>
            <p:nvPr/>
          </p:nvSpPr>
          <p:spPr bwMode="auto">
            <a:xfrm>
              <a:off x="9989884" y="2240654"/>
              <a:ext cx="42584" cy="43736"/>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42" name="îṥļîḑé-任意多边形: 形状 24">
              <a:extLst>
                <a:ext uri="{FF2B5EF4-FFF2-40B4-BE49-F238E27FC236}">
                  <a16:creationId xmlns:a16="http://schemas.microsoft.com/office/drawing/2014/main" xmlns="" id="{12E576A3-2B11-4689-85FB-1447146844C5}"/>
                </a:ext>
              </a:extLst>
            </p:cNvPr>
            <p:cNvSpPr>
              <a:spLocks/>
            </p:cNvSpPr>
            <p:nvPr/>
          </p:nvSpPr>
          <p:spPr bwMode="auto">
            <a:xfrm>
              <a:off x="9698698" y="2348842"/>
              <a:ext cx="56395" cy="54094"/>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43" name="îṥļîḑé-任意多边形: 形状 25">
              <a:extLst>
                <a:ext uri="{FF2B5EF4-FFF2-40B4-BE49-F238E27FC236}">
                  <a16:creationId xmlns:a16="http://schemas.microsoft.com/office/drawing/2014/main" xmlns="" id="{36ECA10B-19E8-4EC4-A177-78D92EF28139}"/>
                </a:ext>
              </a:extLst>
            </p:cNvPr>
            <p:cNvSpPr>
              <a:spLocks/>
            </p:cNvSpPr>
            <p:nvPr/>
          </p:nvSpPr>
          <p:spPr bwMode="auto">
            <a:xfrm>
              <a:off x="9692943" y="2344238"/>
              <a:ext cx="64452" cy="64452"/>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44" name="îṥļîḑé-任意多边形: 形状 26">
              <a:extLst>
                <a:ext uri="{FF2B5EF4-FFF2-40B4-BE49-F238E27FC236}">
                  <a16:creationId xmlns:a16="http://schemas.microsoft.com/office/drawing/2014/main" xmlns="" id="{34D38E99-F20F-45CE-A7F2-5C3D82A313A9}"/>
                </a:ext>
              </a:extLst>
            </p:cNvPr>
            <p:cNvSpPr>
              <a:spLocks/>
            </p:cNvSpPr>
            <p:nvPr/>
          </p:nvSpPr>
          <p:spPr bwMode="auto">
            <a:xfrm>
              <a:off x="9869036" y="2366106"/>
              <a:ext cx="285432" cy="28774"/>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50" name="îṥļîḑé-任意多边形: 形状 32">
              <a:extLst>
                <a:ext uri="{FF2B5EF4-FFF2-40B4-BE49-F238E27FC236}">
                  <a16:creationId xmlns:a16="http://schemas.microsoft.com/office/drawing/2014/main" xmlns="" id="{6EBBBC22-2BAB-4C83-99F3-4232ADF74E3F}"/>
                </a:ext>
              </a:extLst>
            </p:cNvPr>
            <p:cNvSpPr>
              <a:spLocks/>
            </p:cNvSpPr>
            <p:nvPr/>
          </p:nvSpPr>
          <p:spPr bwMode="auto">
            <a:xfrm>
              <a:off x="10893368" y="2894385"/>
              <a:ext cx="23019" cy="26356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grpSp>
      <p:pic>
        <p:nvPicPr>
          <p:cNvPr id="7" name="图片占位符 6"/>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30020" r="30020"/>
          <a:stretch>
            <a:fillRect/>
          </a:stretch>
        </p:blipFill>
        <p:spPr/>
      </p:pic>
      <p:grpSp>
        <p:nvGrpSpPr>
          <p:cNvPr id="10" name="组合 9"/>
          <p:cNvGrpSpPr/>
          <p:nvPr/>
        </p:nvGrpSpPr>
        <p:grpSpPr>
          <a:xfrm>
            <a:off x="7071890" y="1591711"/>
            <a:ext cx="2275853" cy="4395303"/>
            <a:chOff x="7071890" y="1591711"/>
            <a:chExt cx="2275853" cy="4395303"/>
          </a:xfrm>
        </p:grpSpPr>
        <p:sp>
          <p:nvSpPr>
            <p:cNvPr id="35" name="ïşḻïďê-任意多边形: 形状 48">
              <a:extLst>
                <a:ext uri="{FF2B5EF4-FFF2-40B4-BE49-F238E27FC236}">
                  <a16:creationId xmlns:a16="http://schemas.microsoft.com/office/drawing/2014/main" xmlns="" id="{510A05E6-D42E-460F-9E0E-75C1FB0F066A}"/>
                </a:ext>
              </a:extLst>
            </p:cNvPr>
            <p:cNvSpPr>
              <a:spLocks/>
            </p:cNvSpPr>
            <p:nvPr/>
          </p:nvSpPr>
          <p:spPr bwMode="auto">
            <a:xfrm>
              <a:off x="9319044" y="2515829"/>
              <a:ext cx="28699" cy="32860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grpSp>
          <p:nvGrpSpPr>
            <p:cNvPr id="8" name="组合 7"/>
            <p:cNvGrpSpPr/>
            <p:nvPr/>
          </p:nvGrpSpPr>
          <p:grpSpPr>
            <a:xfrm>
              <a:off x="7071890" y="1591711"/>
              <a:ext cx="2264372" cy="4395303"/>
              <a:chOff x="7071890" y="1591711"/>
              <a:chExt cx="2264372" cy="4395303"/>
            </a:xfrm>
          </p:grpSpPr>
          <p:sp>
            <p:nvSpPr>
              <p:cNvPr id="47" name="îṥļîḑé-任意多边形: 形状 29">
                <a:extLst>
                  <a:ext uri="{FF2B5EF4-FFF2-40B4-BE49-F238E27FC236}">
                    <a16:creationId xmlns:a16="http://schemas.microsoft.com/office/drawing/2014/main" xmlns="" id="{6FF231B1-1E6B-454D-9DDB-4D069CE6168C}"/>
                  </a:ext>
                </a:extLst>
              </p:cNvPr>
              <p:cNvSpPr>
                <a:spLocks/>
              </p:cNvSpPr>
              <p:nvPr/>
            </p:nvSpPr>
            <p:spPr bwMode="auto">
              <a:xfrm>
                <a:off x="9091004" y="2596292"/>
                <a:ext cx="23019" cy="156527"/>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lIns="0" tIns="0" rIns="0" bIns="0" anchor="ctr"/>
              <a:lstStyle/>
              <a:p>
                <a:pPr algn="ctr"/>
                <a:endParaRPr/>
              </a:p>
            </p:txBody>
          </p:sp>
          <p:sp>
            <p:nvSpPr>
              <p:cNvPr id="48" name="îṥļîḑé-任意多边形: 形状 30">
                <a:extLst>
                  <a:ext uri="{FF2B5EF4-FFF2-40B4-BE49-F238E27FC236}">
                    <a16:creationId xmlns:a16="http://schemas.microsoft.com/office/drawing/2014/main" xmlns="" id="{B4532A58-DF92-4202-8E9A-A781E6800415}"/>
                  </a:ext>
                </a:extLst>
              </p:cNvPr>
              <p:cNvSpPr>
                <a:spLocks/>
              </p:cNvSpPr>
              <p:nvPr/>
            </p:nvSpPr>
            <p:spPr bwMode="auto">
              <a:xfrm>
                <a:off x="9091004" y="2894385"/>
                <a:ext cx="23019" cy="26356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sp>
            <p:nvSpPr>
              <p:cNvPr id="49" name="îṥļîḑé-任意多边形: 形状 31">
                <a:extLst>
                  <a:ext uri="{FF2B5EF4-FFF2-40B4-BE49-F238E27FC236}">
                    <a16:creationId xmlns:a16="http://schemas.microsoft.com/office/drawing/2014/main" xmlns="" id="{A03ECB39-0D50-4A00-9580-B5E51F1AF033}"/>
                  </a:ext>
                </a:extLst>
              </p:cNvPr>
              <p:cNvSpPr>
                <a:spLocks/>
              </p:cNvSpPr>
              <p:nvPr/>
            </p:nvSpPr>
            <p:spPr bwMode="auto">
              <a:xfrm>
                <a:off x="9091004" y="3229306"/>
                <a:ext cx="23019" cy="263564"/>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sp>
            <p:nvSpPr>
              <p:cNvPr id="21" name="îṥļîḑé-任意多边形: 形状 34">
                <a:extLst>
                  <a:ext uri="{FF2B5EF4-FFF2-40B4-BE49-F238E27FC236}">
                    <a16:creationId xmlns:a16="http://schemas.microsoft.com/office/drawing/2014/main" xmlns="" id="{6636A6A8-2AEE-4B52-9A85-70600C689ED9}"/>
                  </a:ext>
                </a:extLst>
              </p:cNvPr>
              <p:cNvSpPr>
                <a:spLocks/>
              </p:cNvSpPr>
              <p:nvPr/>
            </p:nvSpPr>
            <p:spPr bwMode="auto">
              <a:xfrm>
                <a:off x="7096284" y="1591711"/>
                <a:ext cx="2239978" cy="4395303"/>
              </a:xfrm>
              <a:custGeom>
                <a:avLst/>
                <a:gdLst>
                  <a:gd name="T0" fmla="*/ 1393 w 1393"/>
                  <a:gd name="T1" fmla="*/ 2559 h 2739"/>
                  <a:gd name="T2" fmla="*/ 1213 w 1393"/>
                  <a:gd name="T3" fmla="*/ 2739 h 2739"/>
                  <a:gd name="T4" fmla="*/ 180 w 1393"/>
                  <a:gd name="T5" fmla="*/ 2739 h 2739"/>
                  <a:gd name="T6" fmla="*/ 0 w 1393"/>
                  <a:gd name="T7" fmla="*/ 2559 h 2739"/>
                  <a:gd name="T8" fmla="*/ 0 w 1393"/>
                  <a:gd name="T9" fmla="*/ 180 h 2739"/>
                  <a:gd name="T10" fmla="*/ 180 w 1393"/>
                  <a:gd name="T11" fmla="*/ 0 h 2739"/>
                  <a:gd name="T12" fmla="*/ 1213 w 1393"/>
                  <a:gd name="T13" fmla="*/ 0 h 2739"/>
                  <a:gd name="T14" fmla="*/ 1393 w 1393"/>
                  <a:gd name="T15" fmla="*/ 180 h 2739"/>
                  <a:gd name="T16" fmla="*/ 1393 w 1393"/>
                  <a:gd name="T17" fmla="*/ 2559 h 2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93" h="2739">
                    <a:moveTo>
                      <a:pt x="1393" y="2559"/>
                    </a:moveTo>
                    <a:cubicBezTo>
                      <a:pt x="1393" y="2658"/>
                      <a:pt x="1312" y="2739"/>
                      <a:pt x="1213" y="2739"/>
                    </a:cubicBezTo>
                    <a:cubicBezTo>
                      <a:pt x="180" y="2739"/>
                      <a:pt x="180" y="2739"/>
                      <a:pt x="180" y="2739"/>
                    </a:cubicBezTo>
                    <a:cubicBezTo>
                      <a:pt x="81" y="2739"/>
                      <a:pt x="0" y="2658"/>
                      <a:pt x="0" y="2559"/>
                    </a:cubicBezTo>
                    <a:cubicBezTo>
                      <a:pt x="0" y="180"/>
                      <a:pt x="0" y="180"/>
                      <a:pt x="0" y="180"/>
                    </a:cubicBezTo>
                    <a:cubicBezTo>
                      <a:pt x="0" y="81"/>
                      <a:pt x="81" y="0"/>
                      <a:pt x="180" y="0"/>
                    </a:cubicBezTo>
                    <a:cubicBezTo>
                      <a:pt x="1213" y="0"/>
                      <a:pt x="1213" y="0"/>
                      <a:pt x="1213" y="0"/>
                    </a:cubicBezTo>
                    <a:cubicBezTo>
                      <a:pt x="1312" y="0"/>
                      <a:pt x="1393" y="81"/>
                      <a:pt x="1393" y="180"/>
                    </a:cubicBezTo>
                    <a:cubicBezTo>
                      <a:pt x="1393" y="2559"/>
                      <a:pt x="1393" y="2559"/>
                      <a:pt x="1393" y="2559"/>
                    </a:cubicBezTo>
                  </a:path>
                </a:pathLst>
              </a:custGeom>
              <a:solidFill>
                <a:schemeClr val="bg1">
                  <a:lumMod val="75000"/>
                </a:schemeClr>
              </a:solidFill>
              <a:ln>
                <a:noFill/>
              </a:ln>
            </p:spPr>
            <p:txBody>
              <a:bodyPr lIns="0" tIns="0" rIns="0" bIns="0" anchor="ctr"/>
              <a:lstStyle/>
              <a:p>
                <a:pPr algn="ctr"/>
                <a:endParaRPr/>
              </a:p>
            </p:txBody>
          </p:sp>
          <p:sp>
            <p:nvSpPr>
              <p:cNvPr id="22" name="îṥļîḑé-任意多边形: 形状 35">
                <a:extLst>
                  <a:ext uri="{FF2B5EF4-FFF2-40B4-BE49-F238E27FC236}">
                    <a16:creationId xmlns:a16="http://schemas.microsoft.com/office/drawing/2014/main" xmlns="" id="{2EB33854-FEB8-4B60-8726-FA237AD45BD8}"/>
                  </a:ext>
                </a:extLst>
              </p:cNvPr>
              <p:cNvSpPr>
                <a:spLocks/>
              </p:cNvSpPr>
              <p:nvPr/>
            </p:nvSpPr>
            <p:spPr bwMode="auto">
              <a:xfrm>
                <a:off x="7122113" y="1606061"/>
                <a:ext cx="2196930" cy="4366604"/>
              </a:xfrm>
              <a:custGeom>
                <a:avLst/>
                <a:gdLst>
                  <a:gd name="T0" fmla="*/ 1366 w 1366"/>
                  <a:gd name="T1" fmla="*/ 2542 h 2721"/>
                  <a:gd name="T2" fmla="*/ 1189 w 1366"/>
                  <a:gd name="T3" fmla="*/ 2721 h 2721"/>
                  <a:gd name="T4" fmla="*/ 176 w 1366"/>
                  <a:gd name="T5" fmla="*/ 2721 h 2721"/>
                  <a:gd name="T6" fmla="*/ 0 w 1366"/>
                  <a:gd name="T7" fmla="*/ 2542 h 2721"/>
                  <a:gd name="T8" fmla="*/ 0 w 1366"/>
                  <a:gd name="T9" fmla="*/ 179 h 2721"/>
                  <a:gd name="T10" fmla="*/ 176 w 1366"/>
                  <a:gd name="T11" fmla="*/ 0 h 2721"/>
                  <a:gd name="T12" fmla="*/ 1189 w 1366"/>
                  <a:gd name="T13" fmla="*/ 0 h 2721"/>
                  <a:gd name="T14" fmla="*/ 1366 w 1366"/>
                  <a:gd name="T15" fmla="*/ 179 h 2721"/>
                  <a:gd name="T16" fmla="*/ 1366 w 1366"/>
                  <a:gd name="T17" fmla="*/ 2542 h 2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6" h="2721">
                    <a:moveTo>
                      <a:pt x="1366" y="2542"/>
                    </a:moveTo>
                    <a:cubicBezTo>
                      <a:pt x="1366" y="2641"/>
                      <a:pt x="1287" y="2721"/>
                      <a:pt x="1189" y="2721"/>
                    </a:cubicBezTo>
                    <a:cubicBezTo>
                      <a:pt x="176" y="2721"/>
                      <a:pt x="176" y="2721"/>
                      <a:pt x="176" y="2721"/>
                    </a:cubicBezTo>
                    <a:cubicBezTo>
                      <a:pt x="79" y="2721"/>
                      <a:pt x="0" y="2641"/>
                      <a:pt x="0" y="2542"/>
                    </a:cubicBezTo>
                    <a:cubicBezTo>
                      <a:pt x="0" y="179"/>
                      <a:pt x="0" y="179"/>
                      <a:pt x="0" y="179"/>
                    </a:cubicBezTo>
                    <a:cubicBezTo>
                      <a:pt x="0" y="80"/>
                      <a:pt x="79" y="0"/>
                      <a:pt x="176" y="0"/>
                    </a:cubicBezTo>
                    <a:cubicBezTo>
                      <a:pt x="1189" y="0"/>
                      <a:pt x="1189" y="0"/>
                      <a:pt x="1189" y="0"/>
                    </a:cubicBezTo>
                    <a:cubicBezTo>
                      <a:pt x="1287" y="0"/>
                      <a:pt x="1366" y="80"/>
                      <a:pt x="1366" y="179"/>
                    </a:cubicBezTo>
                    <a:cubicBezTo>
                      <a:pt x="1366" y="2542"/>
                      <a:pt x="1366" y="2542"/>
                      <a:pt x="1366" y="2542"/>
                    </a:cubicBezTo>
                  </a:path>
                </a:pathLst>
              </a:custGeom>
              <a:solidFill>
                <a:schemeClr val="bg1">
                  <a:lumMod val="95000"/>
                </a:schemeClr>
              </a:solidFill>
              <a:ln>
                <a:noFill/>
              </a:ln>
            </p:spPr>
            <p:txBody>
              <a:bodyPr lIns="0" tIns="0" rIns="0" bIns="0" anchor="ctr"/>
              <a:lstStyle/>
              <a:p>
                <a:pPr algn="ctr"/>
                <a:endParaRPr/>
              </a:p>
            </p:txBody>
          </p:sp>
          <p:sp>
            <p:nvSpPr>
              <p:cNvPr id="23" name="îṥļîḑé-Oval 22">
                <a:extLst>
                  <a:ext uri="{FF2B5EF4-FFF2-40B4-BE49-F238E27FC236}">
                    <a16:creationId xmlns:a16="http://schemas.microsoft.com/office/drawing/2014/main" xmlns="" id="{D43DBE9A-2018-4C4E-9BAC-5D2AC9E6BFC5}"/>
                  </a:ext>
                </a:extLst>
              </p:cNvPr>
              <p:cNvSpPr>
                <a:spLocks/>
              </p:cNvSpPr>
              <p:nvPr/>
            </p:nvSpPr>
            <p:spPr bwMode="auto">
              <a:xfrm>
                <a:off x="8043360" y="5533564"/>
                <a:ext cx="364481" cy="363047"/>
              </a:xfrm>
              <a:prstGeom prst="ellipse">
                <a:avLst/>
              </a:prstGeom>
              <a:solidFill>
                <a:schemeClr val="bg1">
                  <a:lumMod val="65000"/>
                </a:schemeClr>
              </a:solidFill>
              <a:ln>
                <a:noFill/>
              </a:ln>
            </p:spPr>
            <p:txBody>
              <a:bodyPr lIns="0" tIns="0" rIns="0" bIns="0" anchor="ctr"/>
              <a:lstStyle/>
              <a:p>
                <a:pPr algn="ctr"/>
                <a:endParaRPr/>
              </a:p>
            </p:txBody>
          </p:sp>
          <p:sp>
            <p:nvSpPr>
              <p:cNvPr id="24" name="îṥļîḑé-Oval 23">
                <a:extLst>
                  <a:ext uri="{FF2B5EF4-FFF2-40B4-BE49-F238E27FC236}">
                    <a16:creationId xmlns:a16="http://schemas.microsoft.com/office/drawing/2014/main" xmlns="" id="{3C8F1940-1316-41EE-88B0-829A71441E2B}"/>
                  </a:ext>
                </a:extLst>
              </p:cNvPr>
              <p:cNvSpPr>
                <a:spLocks/>
              </p:cNvSpPr>
              <p:nvPr/>
            </p:nvSpPr>
            <p:spPr bwMode="auto">
              <a:xfrm>
                <a:off x="8062015" y="5552219"/>
                <a:ext cx="327172" cy="325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5" name="îṥļîḑé-任意多边形: 形状 38">
                <a:extLst>
                  <a:ext uri="{FF2B5EF4-FFF2-40B4-BE49-F238E27FC236}">
                    <a16:creationId xmlns:a16="http://schemas.microsoft.com/office/drawing/2014/main" xmlns="" id="{A7ABBB8C-FB95-4781-95F0-F7C876CC553C}"/>
                  </a:ext>
                </a:extLst>
              </p:cNvPr>
              <p:cNvSpPr>
                <a:spLocks/>
              </p:cNvSpPr>
              <p:nvPr/>
            </p:nvSpPr>
            <p:spPr bwMode="auto">
              <a:xfrm>
                <a:off x="8199772" y="1707943"/>
                <a:ext cx="43049" cy="41614"/>
              </a:xfrm>
              <a:custGeom>
                <a:avLst/>
                <a:gdLst>
                  <a:gd name="T0" fmla="*/ 13 w 27"/>
                  <a:gd name="T1" fmla="*/ 0 h 26"/>
                  <a:gd name="T2" fmla="*/ 0 w 27"/>
                  <a:gd name="T3" fmla="*/ 13 h 26"/>
                  <a:gd name="T4" fmla="*/ 13 w 27"/>
                  <a:gd name="T5" fmla="*/ 26 h 26"/>
                  <a:gd name="T6" fmla="*/ 25 w 27"/>
                  <a:gd name="T7" fmla="*/ 13 h 26"/>
                  <a:gd name="T8" fmla="*/ 27 w 27"/>
                  <a:gd name="T9" fmla="*/ 13 h 26"/>
                  <a:gd name="T10" fmla="*/ 27 w 27"/>
                  <a:gd name="T11" fmla="*/ 13 h 26"/>
                  <a:gd name="T12" fmla="*/ 25 w 27"/>
                  <a:gd name="T13" fmla="*/ 13 h 26"/>
                  <a:gd name="T14" fmla="*/ 13 w 27"/>
                  <a:gd name="T15" fmla="*/ 0 h 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 h="26">
                    <a:moveTo>
                      <a:pt x="13" y="0"/>
                    </a:moveTo>
                    <a:cubicBezTo>
                      <a:pt x="6" y="0"/>
                      <a:pt x="0" y="6"/>
                      <a:pt x="0" y="13"/>
                    </a:cubicBezTo>
                    <a:cubicBezTo>
                      <a:pt x="0" y="20"/>
                      <a:pt x="6" y="26"/>
                      <a:pt x="13" y="26"/>
                    </a:cubicBezTo>
                    <a:cubicBezTo>
                      <a:pt x="20" y="26"/>
                      <a:pt x="25" y="20"/>
                      <a:pt x="25" y="13"/>
                    </a:cubicBezTo>
                    <a:cubicBezTo>
                      <a:pt x="27" y="13"/>
                      <a:pt x="27" y="13"/>
                      <a:pt x="27" y="13"/>
                    </a:cubicBezTo>
                    <a:cubicBezTo>
                      <a:pt x="27" y="13"/>
                      <a:pt x="27" y="13"/>
                      <a:pt x="27" y="13"/>
                    </a:cubicBezTo>
                    <a:cubicBezTo>
                      <a:pt x="25" y="13"/>
                      <a:pt x="25" y="13"/>
                      <a:pt x="25" y="13"/>
                    </a:cubicBezTo>
                    <a:cubicBezTo>
                      <a:pt x="25" y="6"/>
                      <a:pt x="20" y="0"/>
                      <a:pt x="13"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6" name="îṥļîḑé-任意多边形: 形状 39">
                <a:extLst>
                  <a:ext uri="{FF2B5EF4-FFF2-40B4-BE49-F238E27FC236}">
                    <a16:creationId xmlns:a16="http://schemas.microsoft.com/office/drawing/2014/main" xmlns="" id="{40B68B3E-8B58-4DF4-819F-B9C13C2FC871}"/>
                  </a:ext>
                </a:extLst>
              </p:cNvPr>
              <p:cNvSpPr>
                <a:spLocks/>
              </p:cNvSpPr>
              <p:nvPr/>
            </p:nvSpPr>
            <p:spPr bwMode="auto">
              <a:xfrm>
                <a:off x="8192596" y="1700768"/>
                <a:ext cx="53093" cy="54529"/>
              </a:xfrm>
              <a:custGeom>
                <a:avLst/>
                <a:gdLst>
                  <a:gd name="T0" fmla="*/ 33 w 33"/>
                  <a:gd name="T1" fmla="*/ 17 h 34"/>
                  <a:gd name="T2" fmla="*/ 33 w 33"/>
                  <a:gd name="T3" fmla="*/ 17 h 34"/>
                  <a:gd name="T4" fmla="*/ 33 w 33"/>
                  <a:gd name="T5" fmla="*/ 17 h 34"/>
                  <a:gd name="T6" fmla="*/ 17 w 33"/>
                  <a:gd name="T7" fmla="*/ 0 h 34"/>
                  <a:gd name="T8" fmla="*/ 0 w 33"/>
                  <a:gd name="T9" fmla="*/ 17 h 34"/>
                  <a:gd name="T10" fmla="*/ 17 w 33"/>
                  <a:gd name="T11" fmla="*/ 34 h 34"/>
                  <a:gd name="T12" fmla="*/ 33 w 33"/>
                  <a:gd name="T13" fmla="*/ 17 h 34"/>
                  <a:gd name="T14" fmla="*/ 31 w 33"/>
                  <a:gd name="T15" fmla="*/ 17 h 34"/>
                  <a:gd name="T16" fmla="*/ 29 w 33"/>
                  <a:gd name="T17" fmla="*/ 17 h 34"/>
                  <a:gd name="T18" fmla="*/ 17 w 33"/>
                  <a:gd name="T19" fmla="*/ 30 h 34"/>
                  <a:gd name="T20" fmla="*/ 4 w 33"/>
                  <a:gd name="T21" fmla="*/ 17 h 34"/>
                  <a:gd name="T22" fmla="*/ 17 w 33"/>
                  <a:gd name="T23" fmla="*/ 4 h 34"/>
                  <a:gd name="T24" fmla="*/ 29 w 33"/>
                  <a:gd name="T25" fmla="*/ 17 h 34"/>
                  <a:gd name="T26" fmla="*/ 31 w 33"/>
                  <a:gd name="T27" fmla="*/ 17 h 34"/>
                  <a:gd name="T28" fmla="*/ 33 w 33"/>
                  <a:gd name="T29" fmla="*/ 17 h 34"/>
                  <a:gd name="T30" fmla="*/ 33 w 33"/>
                  <a:gd name="T31" fmla="*/ 17 h 34"/>
                  <a:gd name="T32" fmla="*/ 17 w 33"/>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3" h="34">
                    <a:moveTo>
                      <a:pt x="33" y="17"/>
                    </a:moveTo>
                    <a:cubicBezTo>
                      <a:pt x="33" y="17"/>
                      <a:pt x="33" y="17"/>
                      <a:pt x="33" y="17"/>
                    </a:cubicBezTo>
                    <a:cubicBezTo>
                      <a:pt x="33" y="17"/>
                      <a:pt x="33" y="17"/>
                      <a:pt x="33" y="17"/>
                    </a:cubicBezTo>
                    <a:moveTo>
                      <a:pt x="17" y="0"/>
                    </a:moveTo>
                    <a:cubicBezTo>
                      <a:pt x="7" y="0"/>
                      <a:pt x="0" y="8"/>
                      <a:pt x="0" y="17"/>
                    </a:cubicBezTo>
                    <a:cubicBezTo>
                      <a:pt x="0" y="26"/>
                      <a:pt x="7" y="34"/>
                      <a:pt x="17" y="34"/>
                    </a:cubicBezTo>
                    <a:cubicBezTo>
                      <a:pt x="26" y="34"/>
                      <a:pt x="33" y="26"/>
                      <a:pt x="33" y="17"/>
                    </a:cubicBezTo>
                    <a:cubicBezTo>
                      <a:pt x="31" y="17"/>
                      <a:pt x="31" y="17"/>
                      <a:pt x="31" y="17"/>
                    </a:cubicBezTo>
                    <a:cubicBezTo>
                      <a:pt x="29" y="17"/>
                      <a:pt x="29" y="17"/>
                      <a:pt x="29" y="17"/>
                    </a:cubicBezTo>
                    <a:cubicBezTo>
                      <a:pt x="29" y="24"/>
                      <a:pt x="24" y="30"/>
                      <a:pt x="17" y="30"/>
                    </a:cubicBezTo>
                    <a:cubicBezTo>
                      <a:pt x="10" y="30"/>
                      <a:pt x="4" y="24"/>
                      <a:pt x="4" y="17"/>
                    </a:cubicBezTo>
                    <a:cubicBezTo>
                      <a:pt x="4" y="10"/>
                      <a:pt x="10" y="4"/>
                      <a:pt x="17" y="4"/>
                    </a:cubicBezTo>
                    <a:cubicBezTo>
                      <a:pt x="24" y="4"/>
                      <a:pt x="29" y="10"/>
                      <a:pt x="29" y="17"/>
                    </a:cubicBezTo>
                    <a:cubicBezTo>
                      <a:pt x="31" y="17"/>
                      <a:pt x="31" y="17"/>
                      <a:pt x="31" y="17"/>
                    </a:cubicBezTo>
                    <a:cubicBezTo>
                      <a:pt x="33" y="17"/>
                      <a:pt x="33" y="17"/>
                      <a:pt x="33" y="17"/>
                    </a:cubicBezTo>
                    <a:cubicBezTo>
                      <a:pt x="33" y="17"/>
                      <a:pt x="33" y="17"/>
                      <a:pt x="33" y="17"/>
                    </a:cubicBezTo>
                    <a:cubicBezTo>
                      <a:pt x="33" y="8"/>
                      <a:pt x="26" y="0"/>
                      <a:pt x="17"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7" name="îṥļîḑé-任意多边形: 形状 40">
                <a:extLst>
                  <a:ext uri="{FF2B5EF4-FFF2-40B4-BE49-F238E27FC236}">
                    <a16:creationId xmlns:a16="http://schemas.microsoft.com/office/drawing/2014/main" xmlns="" id="{428840E0-4338-4DCF-8C97-FB952F1EB495}"/>
                  </a:ext>
                </a:extLst>
              </p:cNvPr>
              <p:cNvSpPr>
                <a:spLocks/>
              </p:cNvSpPr>
              <p:nvPr/>
            </p:nvSpPr>
            <p:spPr bwMode="auto">
              <a:xfrm>
                <a:off x="7829551" y="1835655"/>
                <a:ext cx="70313" cy="67444"/>
              </a:xfrm>
              <a:custGeom>
                <a:avLst/>
                <a:gdLst>
                  <a:gd name="T0" fmla="*/ 21 w 44"/>
                  <a:gd name="T1" fmla="*/ 0 h 42"/>
                  <a:gd name="T2" fmla="*/ 6 w 44"/>
                  <a:gd name="T3" fmla="*/ 6 h 42"/>
                  <a:gd name="T4" fmla="*/ 0 w 44"/>
                  <a:gd name="T5" fmla="*/ 21 h 42"/>
                  <a:gd name="T6" fmla="*/ 6 w 44"/>
                  <a:gd name="T7" fmla="*/ 36 h 42"/>
                  <a:gd name="T8" fmla="*/ 21 w 44"/>
                  <a:gd name="T9" fmla="*/ 42 h 42"/>
                  <a:gd name="T10" fmla="*/ 36 w 44"/>
                  <a:gd name="T11" fmla="*/ 36 h 42"/>
                  <a:gd name="T12" fmla="*/ 42 w 44"/>
                  <a:gd name="T13" fmla="*/ 21 h 42"/>
                  <a:gd name="T14" fmla="*/ 44 w 44"/>
                  <a:gd name="T15" fmla="*/ 21 h 42"/>
                  <a:gd name="T16" fmla="*/ 44 w 44"/>
                  <a:gd name="T17" fmla="*/ 21 h 42"/>
                  <a:gd name="T18" fmla="*/ 42 w 44"/>
                  <a:gd name="T19" fmla="*/ 21 h 42"/>
                  <a:gd name="T20" fmla="*/ 36 w 44"/>
                  <a:gd name="T21" fmla="*/ 6 h 42"/>
                  <a:gd name="T22" fmla="*/ 21 w 44"/>
                  <a:gd name="T2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4" h="42">
                    <a:moveTo>
                      <a:pt x="21" y="0"/>
                    </a:moveTo>
                    <a:cubicBezTo>
                      <a:pt x="15" y="0"/>
                      <a:pt x="10" y="3"/>
                      <a:pt x="6" y="6"/>
                    </a:cubicBezTo>
                    <a:cubicBezTo>
                      <a:pt x="3" y="10"/>
                      <a:pt x="0" y="15"/>
                      <a:pt x="0" y="21"/>
                    </a:cubicBezTo>
                    <a:cubicBezTo>
                      <a:pt x="0" y="27"/>
                      <a:pt x="3" y="32"/>
                      <a:pt x="6" y="36"/>
                    </a:cubicBezTo>
                    <a:cubicBezTo>
                      <a:pt x="10" y="39"/>
                      <a:pt x="15" y="42"/>
                      <a:pt x="21" y="42"/>
                    </a:cubicBezTo>
                    <a:cubicBezTo>
                      <a:pt x="27" y="42"/>
                      <a:pt x="32" y="39"/>
                      <a:pt x="36" y="36"/>
                    </a:cubicBezTo>
                    <a:cubicBezTo>
                      <a:pt x="39" y="32"/>
                      <a:pt x="42" y="27"/>
                      <a:pt x="42" y="21"/>
                    </a:cubicBezTo>
                    <a:cubicBezTo>
                      <a:pt x="44" y="21"/>
                      <a:pt x="44" y="21"/>
                      <a:pt x="44" y="21"/>
                    </a:cubicBezTo>
                    <a:cubicBezTo>
                      <a:pt x="44" y="21"/>
                      <a:pt x="44" y="21"/>
                      <a:pt x="44" y="21"/>
                    </a:cubicBezTo>
                    <a:cubicBezTo>
                      <a:pt x="42" y="21"/>
                      <a:pt x="42" y="21"/>
                      <a:pt x="42" y="21"/>
                    </a:cubicBezTo>
                    <a:cubicBezTo>
                      <a:pt x="42" y="15"/>
                      <a:pt x="39" y="10"/>
                      <a:pt x="36" y="6"/>
                    </a:cubicBezTo>
                    <a:cubicBezTo>
                      <a:pt x="32" y="3"/>
                      <a:pt x="27" y="0"/>
                      <a:pt x="21"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8" name="îṥļîḑé-任意多边形: 形状 41">
                <a:extLst>
                  <a:ext uri="{FF2B5EF4-FFF2-40B4-BE49-F238E27FC236}">
                    <a16:creationId xmlns:a16="http://schemas.microsoft.com/office/drawing/2014/main" xmlns="" id="{12C7A7BA-3179-4580-948D-617D1BCE482D}"/>
                  </a:ext>
                </a:extLst>
              </p:cNvPr>
              <p:cNvSpPr>
                <a:spLocks/>
              </p:cNvSpPr>
              <p:nvPr/>
            </p:nvSpPr>
            <p:spPr bwMode="auto">
              <a:xfrm>
                <a:off x="7822376" y="1829915"/>
                <a:ext cx="80358" cy="80358"/>
              </a:xfrm>
              <a:custGeom>
                <a:avLst/>
                <a:gdLst>
                  <a:gd name="T0" fmla="*/ 50 w 50"/>
                  <a:gd name="T1" fmla="*/ 25 h 50"/>
                  <a:gd name="T2" fmla="*/ 50 w 50"/>
                  <a:gd name="T3" fmla="*/ 25 h 50"/>
                  <a:gd name="T4" fmla="*/ 50 w 50"/>
                  <a:gd name="T5" fmla="*/ 25 h 50"/>
                  <a:gd name="T6" fmla="*/ 25 w 50"/>
                  <a:gd name="T7" fmla="*/ 0 h 50"/>
                  <a:gd name="T8" fmla="*/ 0 w 50"/>
                  <a:gd name="T9" fmla="*/ 25 h 50"/>
                  <a:gd name="T10" fmla="*/ 25 w 50"/>
                  <a:gd name="T11" fmla="*/ 50 h 50"/>
                  <a:gd name="T12" fmla="*/ 50 w 50"/>
                  <a:gd name="T13" fmla="*/ 25 h 50"/>
                  <a:gd name="T14" fmla="*/ 48 w 50"/>
                  <a:gd name="T15" fmla="*/ 25 h 50"/>
                  <a:gd name="T16" fmla="*/ 46 w 50"/>
                  <a:gd name="T17" fmla="*/ 25 h 50"/>
                  <a:gd name="T18" fmla="*/ 40 w 50"/>
                  <a:gd name="T19" fmla="*/ 40 h 50"/>
                  <a:gd name="T20" fmla="*/ 25 w 50"/>
                  <a:gd name="T21" fmla="*/ 46 h 50"/>
                  <a:gd name="T22" fmla="*/ 10 w 50"/>
                  <a:gd name="T23" fmla="*/ 40 h 50"/>
                  <a:gd name="T24" fmla="*/ 4 w 50"/>
                  <a:gd name="T25" fmla="*/ 25 h 50"/>
                  <a:gd name="T26" fmla="*/ 10 w 50"/>
                  <a:gd name="T27" fmla="*/ 10 h 50"/>
                  <a:gd name="T28" fmla="*/ 25 w 50"/>
                  <a:gd name="T29" fmla="*/ 4 h 50"/>
                  <a:gd name="T30" fmla="*/ 40 w 50"/>
                  <a:gd name="T31" fmla="*/ 10 h 50"/>
                  <a:gd name="T32" fmla="*/ 46 w 50"/>
                  <a:gd name="T33" fmla="*/ 25 h 50"/>
                  <a:gd name="T34" fmla="*/ 48 w 50"/>
                  <a:gd name="T35" fmla="*/ 25 h 50"/>
                  <a:gd name="T36" fmla="*/ 50 w 50"/>
                  <a:gd name="T37" fmla="*/ 25 h 50"/>
                  <a:gd name="T38" fmla="*/ 50 w 50"/>
                  <a:gd name="T39" fmla="*/ 25 h 50"/>
                  <a:gd name="T40" fmla="*/ 25 w 50"/>
                  <a:gd name="T4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0">
                    <a:moveTo>
                      <a:pt x="50" y="25"/>
                    </a:moveTo>
                    <a:cubicBezTo>
                      <a:pt x="50" y="25"/>
                      <a:pt x="50" y="25"/>
                      <a:pt x="50" y="25"/>
                    </a:cubicBezTo>
                    <a:cubicBezTo>
                      <a:pt x="50" y="25"/>
                      <a:pt x="50" y="25"/>
                      <a:pt x="50" y="25"/>
                    </a:cubicBezTo>
                    <a:moveTo>
                      <a:pt x="25" y="0"/>
                    </a:moveTo>
                    <a:cubicBezTo>
                      <a:pt x="11" y="0"/>
                      <a:pt x="0" y="11"/>
                      <a:pt x="0" y="25"/>
                    </a:cubicBezTo>
                    <a:cubicBezTo>
                      <a:pt x="0" y="39"/>
                      <a:pt x="11" y="50"/>
                      <a:pt x="25" y="50"/>
                    </a:cubicBezTo>
                    <a:cubicBezTo>
                      <a:pt x="39" y="50"/>
                      <a:pt x="50" y="39"/>
                      <a:pt x="50" y="25"/>
                    </a:cubicBezTo>
                    <a:cubicBezTo>
                      <a:pt x="48" y="25"/>
                      <a:pt x="48" y="25"/>
                      <a:pt x="48" y="25"/>
                    </a:cubicBezTo>
                    <a:cubicBezTo>
                      <a:pt x="46" y="25"/>
                      <a:pt x="46" y="25"/>
                      <a:pt x="46" y="25"/>
                    </a:cubicBezTo>
                    <a:cubicBezTo>
                      <a:pt x="46" y="31"/>
                      <a:pt x="43" y="36"/>
                      <a:pt x="40" y="40"/>
                    </a:cubicBezTo>
                    <a:cubicBezTo>
                      <a:pt x="36" y="43"/>
                      <a:pt x="31" y="46"/>
                      <a:pt x="25" y="46"/>
                    </a:cubicBezTo>
                    <a:cubicBezTo>
                      <a:pt x="19" y="46"/>
                      <a:pt x="14" y="43"/>
                      <a:pt x="10" y="40"/>
                    </a:cubicBezTo>
                    <a:cubicBezTo>
                      <a:pt x="7" y="36"/>
                      <a:pt x="4" y="31"/>
                      <a:pt x="4" y="25"/>
                    </a:cubicBezTo>
                    <a:cubicBezTo>
                      <a:pt x="4" y="19"/>
                      <a:pt x="7" y="14"/>
                      <a:pt x="10" y="10"/>
                    </a:cubicBezTo>
                    <a:cubicBezTo>
                      <a:pt x="14" y="7"/>
                      <a:pt x="19" y="4"/>
                      <a:pt x="25" y="4"/>
                    </a:cubicBezTo>
                    <a:cubicBezTo>
                      <a:pt x="31" y="4"/>
                      <a:pt x="36" y="7"/>
                      <a:pt x="40" y="10"/>
                    </a:cubicBezTo>
                    <a:cubicBezTo>
                      <a:pt x="43" y="14"/>
                      <a:pt x="46" y="19"/>
                      <a:pt x="46" y="25"/>
                    </a:cubicBezTo>
                    <a:cubicBezTo>
                      <a:pt x="48" y="25"/>
                      <a:pt x="48" y="25"/>
                      <a:pt x="48" y="25"/>
                    </a:cubicBezTo>
                    <a:cubicBezTo>
                      <a:pt x="50" y="25"/>
                      <a:pt x="50" y="25"/>
                      <a:pt x="50" y="25"/>
                    </a:cubicBezTo>
                    <a:cubicBezTo>
                      <a:pt x="50" y="25"/>
                      <a:pt x="50" y="25"/>
                      <a:pt x="50" y="25"/>
                    </a:cubicBezTo>
                    <a:cubicBezTo>
                      <a:pt x="50" y="11"/>
                      <a:pt x="39" y="0"/>
                      <a:pt x="2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29" name="îṥļîḑé-任意多边形: 形状 42">
                <a:extLst>
                  <a:ext uri="{FF2B5EF4-FFF2-40B4-BE49-F238E27FC236}">
                    <a16:creationId xmlns:a16="http://schemas.microsoft.com/office/drawing/2014/main" xmlns="" id="{806B64C2-F1C8-49FC-B52E-71FF38BD9C56}"/>
                  </a:ext>
                </a:extLst>
              </p:cNvPr>
              <p:cNvSpPr>
                <a:spLocks/>
              </p:cNvSpPr>
              <p:nvPr/>
            </p:nvSpPr>
            <p:spPr bwMode="auto">
              <a:xfrm>
                <a:off x="8041926" y="1857179"/>
                <a:ext cx="355871" cy="35875"/>
              </a:xfrm>
              <a:custGeom>
                <a:avLst/>
                <a:gdLst>
                  <a:gd name="T0" fmla="*/ 210 w 221"/>
                  <a:gd name="T1" fmla="*/ 0 h 23"/>
                  <a:gd name="T2" fmla="*/ 11 w 221"/>
                  <a:gd name="T3" fmla="*/ 0 h 23"/>
                  <a:gd name="T4" fmla="*/ 0 w 221"/>
                  <a:gd name="T5" fmla="*/ 11 h 23"/>
                  <a:gd name="T6" fmla="*/ 11 w 221"/>
                  <a:gd name="T7" fmla="*/ 23 h 23"/>
                  <a:gd name="T8" fmla="*/ 210 w 221"/>
                  <a:gd name="T9" fmla="*/ 23 h 23"/>
                  <a:gd name="T10" fmla="*/ 221 w 221"/>
                  <a:gd name="T11" fmla="*/ 11 h 23"/>
                  <a:gd name="T12" fmla="*/ 210 w 221"/>
                  <a:gd name="T13" fmla="*/ 0 h 23"/>
                </a:gdLst>
                <a:ahLst/>
                <a:cxnLst>
                  <a:cxn ang="0">
                    <a:pos x="T0" y="T1"/>
                  </a:cxn>
                  <a:cxn ang="0">
                    <a:pos x="T2" y="T3"/>
                  </a:cxn>
                  <a:cxn ang="0">
                    <a:pos x="T4" y="T5"/>
                  </a:cxn>
                  <a:cxn ang="0">
                    <a:pos x="T6" y="T7"/>
                  </a:cxn>
                  <a:cxn ang="0">
                    <a:pos x="T8" y="T9"/>
                  </a:cxn>
                  <a:cxn ang="0">
                    <a:pos x="T10" y="T11"/>
                  </a:cxn>
                  <a:cxn ang="0">
                    <a:pos x="T12" y="T13"/>
                  </a:cxn>
                </a:cxnLst>
                <a:rect l="0" t="0" r="r" b="b"/>
                <a:pathLst>
                  <a:path w="221" h="23">
                    <a:moveTo>
                      <a:pt x="210" y="0"/>
                    </a:moveTo>
                    <a:cubicBezTo>
                      <a:pt x="11" y="0"/>
                      <a:pt x="11" y="0"/>
                      <a:pt x="11" y="0"/>
                    </a:cubicBezTo>
                    <a:cubicBezTo>
                      <a:pt x="5" y="0"/>
                      <a:pt x="0" y="5"/>
                      <a:pt x="0" y="11"/>
                    </a:cubicBezTo>
                    <a:cubicBezTo>
                      <a:pt x="0" y="18"/>
                      <a:pt x="5" y="23"/>
                      <a:pt x="11" y="23"/>
                    </a:cubicBezTo>
                    <a:cubicBezTo>
                      <a:pt x="210" y="23"/>
                      <a:pt x="210" y="23"/>
                      <a:pt x="210" y="23"/>
                    </a:cubicBezTo>
                    <a:cubicBezTo>
                      <a:pt x="216" y="23"/>
                      <a:pt x="221" y="18"/>
                      <a:pt x="221" y="11"/>
                    </a:cubicBezTo>
                    <a:cubicBezTo>
                      <a:pt x="221" y="5"/>
                      <a:pt x="216" y="0"/>
                      <a:pt x="210" y="0"/>
                    </a:cubicBezTo>
                  </a:path>
                </a:pathLst>
              </a:custGeom>
              <a:solidFill>
                <a:srgbClr val="9F9FA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p>
                <a:pPr algn="ctr"/>
                <a:endParaRPr/>
              </a:p>
            </p:txBody>
          </p:sp>
          <p:sp>
            <p:nvSpPr>
              <p:cNvPr id="32" name="ïşḻïďê-任意多边形: 形状 45">
                <a:extLst>
                  <a:ext uri="{FF2B5EF4-FFF2-40B4-BE49-F238E27FC236}">
                    <a16:creationId xmlns:a16="http://schemas.microsoft.com/office/drawing/2014/main" xmlns="" id="{6B636C13-9A94-47A0-A0C3-156FB09CB98E}"/>
                  </a:ext>
                </a:extLst>
              </p:cNvPr>
              <p:cNvSpPr>
                <a:spLocks/>
              </p:cNvSpPr>
              <p:nvPr/>
            </p:nvSpPr>
            <p:spPr bwMode="auto">
              <a:xfrm>
                <a:off x="7071890" y="2144173"/>
                <a:ext cx="28699" cy="195155"/>
              </a:xfrm>
              <a:custGeom>
                <a:avLst/>
                <a:gdLst>
                  <a:gd name="T0" fmla="*/ 18 w 18"/>
                  <a:gd name="T1" fmla="*/ 113 h 122"/>
                  <a:gd name="T2" fmla="*/ 9 w 18"/>
                  <a:gd name="T3" fmla="*/ 122 h 122"/>
                  <a:gd name="T4" fmla="*/ 0 w 18"/>
                  <a:gd name="T5" fmla="*/ 113 h 122"/>
                  <a:gd name="T6" fmla="*/ 0 w 18"/>
                  <a:gd name="T7" fmla="*/ 9 h 122"/>
                  <a:gd name="T8" fmla="*/ 9 w 18"/>
                  <a:gd name="T9" fmla="*/ 0 h 122"/>
                  <a:gd name="T10" fmla="*/ 18 w 18"/>
                  <a:gd name="T11" fmla="*/ 9 h 122"/>
                  <a:gd name="T12" fmla="*/ 18 w 18"/>
                  <a:gd name="T13" fmla="*/ 113 h 122"/>
                </a:gdLst>
                <a:ahLst/>
                <a:cxnLst>
                  <a:cxn ang="0">
                    <a:pos x="T0" y="T1"/>
                  </a:cxn>
                  <a:cxn ang="0">
                    <a:pos x="T2" y="T3"/>
                  </a:cxn>
                  <a:cxn ang="0">
                    <a:pos x="T4" y="T5"/>
                  </a:cxn>
                  <a:cxn ang="0">
                    <a:pos x="T6" y="T7"/>
                  </a:cxn>
                  <a:cxn ang="0">
                    <a:pos x="T8" y="T9"/>
                  </a:cxn>
                  <a:cxn ang="0">
                    <a:pos x="T10" y="T11"/>
                  </a:cxn>
                  <a:cxn ang="0">
                    <a:pos x="T12" y="T13"/>
                  </a:cxn>
                </a:cxnLst>
                <a:rect l="0" t="0" r="r" b="b"/>
                <a:pathLst>
                  <a:path w="18" h="122">
                    <a:moveTo>
                      <a:pt x="18" y="113"/>
                    </a:moveTo>
                    <a:cubicBezTo>
                      <a:pt x="18" y="118"/>
                      <a:pt x="14" y="122"/>
                      <a:pt x="9" y="122"/>
                    </a:cubicBezTo>
                    <a:cubicBezTo>
                      <a:pt x="4" y="122"/>
                      <a:pt x="0" y="118"/>
                      <a:pt x="0" y="113"/>
                    </a:cubicBezTo>
                    <a:cubicBezTo>
                      <a:pt x="0" y="9"/>
                      <a:pt x="0" y="9"/>
                      <a:pt x="0" y="9"/>
                    </a:cubicBezTo>
                    <a:cubicBezTo>
                      <a:pt x="0" y="4"/>
                      <a:pt x="4" y="0"/>
                      <a:pt x="9" y="0"/>
                    </a:cubicBezTo>
                    <a:cubicBezTo>
                      <a:pt x="14" y="0"/>
                      <a:pt x="18" y="4"/>
                      <a:pt x="18" y="9"/>
                    </a:cubicBezTo>
                    <a:lnTo>
                      <a:pt x="18" y="113"/>
                    </a:lnTo>
                    <a:close/>
                  </a:path>
                </a:pathLst>
              </a:custGeom>
              <a:solidFill>
                <a:schemeClr val="bg1">
                  <a:lumMod val="75000"/>
                </a:schemeClr>
              </a:solidFill>
              <a:ln>
                <a:noFill/>
              </a:ln>
            </p:spPr>
            <p:txBody>
              <a:bodyPr lIns="0" tIns="0" rIns="0" bIns="0" anchor="ctr"/>
              <a:lstStyle/>
              <a:p>
                <a:pPr algn="ctr"/>
                <a:endParaRPr/>
              </a:p>
            </p:txBody>
          </p:sp>
          <p:sp>
            <p:nvSpPr>
              <p:cNvPr id="33" name="ïşḻïďê-任意多边形: 形状 46">
                <a:extLst>
                  <a:ext uri="{FF2B5EF4-FFF2-40B4-BE49-F238E27FC236}">
                    <a16:creationId xmlns:a16="http://schemas.microsoft.com/office/drawing/2014/main" xmlns="" id="{4EF65869-2E09-4064-8E69-C00F54F6B5A7}"/>
                  </a:ext>
                </a:extLst>
              </p:cNvPr>
              <p:cNvSpPr>
                <a:spLocks/>
              </p:cNvSpPr>
              <p:nvPr/>
            </p:nvSpPr>
            <p:spPr bwMode="auto">
              <a:xfrm>
                <a:off x="7071890" y="2515829"/>
                <a:ext cx="28699" cy="32860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sp>
            <p:nvSpPr>
              <p:cNvPr id="34" name="ïşḻïďê-任意多边形: 形状 47">
                <a:extLst>
                  <a:ext uri="{FF2B5EF4-FFF2-40B4-BE49-F238E27FC236}">
                    <a16:creationId xmlns:a16="http://schemas.microsoft.com/office/drawing/2014/main" xmlns="" id="{53589FE7-82C5-4DD3-91B1-AC38921D91A2}"/>
                  </a:ext>
                </a:extLst>
              </p:cNvPr>
              <p:cNvSpPr>
                <a:spLocks/>
              </p:cNvSpPr>
              <p:nvPr/>
            </p:nvSpPr>
            <p:spPr bwMode="auto">
              <a:xfrm>
                <a:off x="7071890" y="2933404"/>
                <a:ext cx="28699" cy="328608"/>
              </a:xfrm>
              <a:custGeom>
                <a:avLst/>
                <a:gdLst>
                  <a:gd name="T0" fmla="*/ 18 w 18"/>
                  <a:gd name="T1" fmla="*/ 190 h 205"/>
                  <a:gd name="T2" fmla="*/ 9 w 18"/>
                  <a:gd name="T3" fmla="*/ 205 h 205"/>
                  <a:gd name="T4" fmla="*/ 0 w 18"/>
                  <a:gd name="T5" fmla="*/ 190 h 205"/>
                  <a:gd name="T6" fmla="*/ 0 w 18"/>
                  <a:gd name="T7" fmla="*/ 15 h 205"/>
                  <a:gd name="T8" fmla="*/ 9 w 18"/>
                  <a:gd name="T9" fmla="*/ 0 h 205"/>
                  <a:gd name="T10" fmla="*/ 18 w 18"/>
                  <a:gd name="T11" fmla="*/ 15 h 205"/>
                  <a:gd name="T12" fmla="*/ 18 w 18"/>
                  <a:gd name="T13" fmla="*/ 190 h 205"/>
                </a:gdLst>
                <a:ahLst/>
                <a:cxnLst>
                  <a:cxn ang="0">
                    <a:pos x="T0" y="T1"/>
                  </a:cxn>
                  <a:cxn ang="0">
                    <a:pos x="T2" y="T3"/>
                  </a:cxn>
                  <a:cxn ang="0">
                    <a:pos x="T4" y="T5"/>
                  </a:cxn>
                  <a:cxn ang="0">
                    <a:pos x="T6" y="T7"/>
                  </a:cxn>
                  <a:cxn ang="0">
                    <a:pos x="T8" y="T9"/>
                  </a:cxn>
                  <a:cxn ang="0">
                    <a:pos x="T10" y="T11"/>
                  </a:cxn>
                  <a:cxn ang="0">
                    <a:pos x="T12" y="T13"/>
                  </a:cxn>
                </a:cxnLst>
                <a:rect l="0" t="0" r="r" b="b"/>
                <a:pathLst>
                  <a:path w="18" h="205">
                    <a:moveTo>
                      <a:pt x="18" y="190"/>
                    </a:moveTo>
                    <a:cubicBezTo>
                      <a:pt x="18" y="198"/>
                      <a:pt x="14" y="205"/>
                      <a:pt x="9" y="205"/>
                    </a:cubicBezTo>
                    <a:cubicBezTo>
                      <a:pt x="4" y="205"/>
                      <a:pt x="0" y="198"/>
                      <a:pt x="0" y="190"/>
                    </a:cubicBezTo>
                    <a:cubicBezTo>
                      <a:pt x="0" y="15"/>
                      <a:pt x="0" y="15"/>
                      <a:pt x="0" y="15"/>
                    </a:cubicBezTo>
                    <a:cubicBezTo>
                      <a:pt x="0" y="7"/>
                      <a:pt x="4" y="0"/>
                      <a:pt x="9" y="0"/>
                    </a:cubicBezTo>
                    <a:cubicBezTo>
                      <a:pt x="14" y="0"/>
                      <a:pt x="18" y="7"/>
                      <a:pt x="18" y="15"/>
                    </a:cubicBezTo>
                    <a:lnTo>
                      <a:pt x="18" y="190"/>
                    </a:lnTo>
                    <a:close/>
                  </a:path>
                </a:pathLst>
              </a:custGeom>
              <a:solidFill>
                <a:schemeClr val="bg1">
                  <a:lumMod val="75000"/>
                </a:schemeClr>
              </a:solidFill>
              <a:ln>
                <a:noFill/>
              </a:ln>
            </p:spPr>
            <p:txBody>
              <a:bodyPr lIns="0" tIns="0" rIns="0" bIns="0" anchor="ctr"/>
              <a:lstStyle/>
              <a:p>
                <a:pPr algn="ctr"/>
                <a:endParaRPr/>
              </a:p>
            </p:txBody>
          </p:sp>
        </p:grpSp>
      </p:grpSp>
      <p:grpSp>
        <p:nvGrpSpPr>
          <p:cNvPr id="45" name="组合 44"/>
          <p:cNvGrpSpPr/>
          <p:nvPr/>
        </p:nvGrpSpPr>
        <p:grpSpPr>
          <a:xfrm>
            <a:off x="1166524" y="2011153"/>
            <a:ext cx="5546504" cy="706569"/>
            <a:chOff x="7483989" y="3339882"/>
            <a:chExt cx="5546504" cy="706569"/>
          </a:xfrm>
        </p:grpSpPr>
        <p:sp>
          <p:nvSpPr>
            <p:cNvPr id="51" name="矩形 50"/>
            <p:cNvSpPr/>
            <p:nvPr/>
          </p:nvSpPr>
          <p:spPr>
            <a:xfrm>
              <a:off x="7483989" y="3732519"/>
              <a:ext cx="5546504"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52" name="矩形 51"/>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项目来源分析</a:t>
              </a:r>
            </a:p>
          </p:txBody>
        </p:sp>
      </p:grpSp>
      <p:grpSp>
        <p:nvGrpSpPr>
          <p:cNvPr id="53" name="组合 52"/>
          <p:cNvGrpSpPr/>
          <p:nvPr/>
        </p:nvGrpSpPr>
        <p:grpSpPr>
          <a:xfrm>
            <a:off x="1166524" y="2983030"/>
            <a:ext cx="5546504" cy="706569"/>
            <a:chOff x="7483989" y="3339882"/>
            <a:chExt cx="5546504" cy="706569"/>
          </a:xfrm>
        </p:grpSpPr>
        <p:sp>
          <p:nvSpPr>
            <p:cNvPr id="54" name="矩形 53"/>
            <p:cNvSpPr/>
            <p:nvPr/>
          </p:nvSpPr>
          <p:spPr>
            <a:xfrm>
              <a:off x="7483989" y="3732519"/>
              <a:ext cx="5546504"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55" name="矩形 54"/>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项目来源分析</a:t>
              </a:r>
            </a:p>
          </p:txBody>
        </p:sp>
      </p:grpSp>
      <p:grpSp>
        <p:nvGrpSpPr>
          <p:cNvPr id="56" name="组合 55"/>
          <p:cNvGrpSpPr/>
          <p:nvPr/>
        </p:nvGrpSpPr>
        <p:grpSpPr>
          <a:xfrm>
            <a:off x="1166524" y="3954907"/>
            <a:ext cx="5546504" cy="706569"/>
            <a:chOff x="7483989" y="3339882"/>
            <a:chExt cx="5546504" cy="706569"/>
          </a:xfrm>
        </p:grpSpPr>
        <p:sp>
          <p:nvSpPr>
            <p:cNvPr id="57" name="矩形 56"/>
            <p:cNvSpPr/>
            <p:nvPr/>
          </p:nvSpPr>
          <p:spPr>
            <a:xfrm>
              <a:off x="7483989" y="3732519"/>
              <a:ext cx="5546504"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58" name="矩形 57"/>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项目来源分析</a:t>
              </a:r>
            </a:p>
          </p:txBody>
        </p:sp>
      </p:grpSp>
      <p:grpSp>
        <p:nvGrpSpPr>
          <p:cNvPr id="59" name="组合 58"/>
          <p:cNvGrpSpPr/>
          <p:nvPr/>
        </p:nvGrpSpPr>
        <p:grpSpPr>
          <a:xfrm>
            <a:off x="1166524" y="4926784"/>
            <a:ext cx="5546504" cy="706569"/>
            <a:chOff x="7483989" y="3339882"/>
            <a:chExt cx="5546504" cy="706569"/>
          </a:xfrm>
        </p:grpSpPr>
        <p:sp>
          <p:nvSpPr>
            <p:cNvPr id="60" name="矩形 59"/>
            <p:cNvSpPr/>
            <p:nvPr/>
          </p:nvSpPr>
          <p:spPr>
            <a:xfrm>
              <a:off x="7483989" y="3732519"/>
              <a:ext cx="5546504" cy="3139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a:t>
              </a:r>
            </a:p>
          </p:txBody>
        </p:sp>
        <p:sp>
          <p:nvSpPr>
            <p:cNvPr id="61" name="矩形 60"/>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项目来源分析</a:t>
              </a:r>
            </a:p>
          </p:txBody>
        </p:sp>
      </p:grpSp>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30003" r="30003"/>
          <a:stretch>
            <a:fillRect/>
          </a:stretch>
        </p:blipFill>
        <p:spPr/>
      </p:pic>
      <p:pic>
        <p:nvPicPr>
          <p:cNvPr id="46" name="图片 45"/>
          <p:cNvPicPr>
            <a:picLocks noChangeAspect="1"/>
          </p:cNvPicPr>
          <p:nvPr/>
        </p:nvPicPr>
        <p:blipFill rotWithShape="1">
          <a:blip r:embed="rId6"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62" name="文本框 61"/>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项目背景研究</a:t>
            </a:r>
          </a:p>
        </p:txBody>
      </p:sp>
      <p:sp>
        <p:nvSpPr>
          <p:cNvPr id="63" name="文本框 62"/>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64" name="组合 63"/>
          <p:cNvGrpSpPr/>
          <p:nvPr/>
        </p:nvGrpSpPr>
        <p:grpSpPr>
          <a:xfrm>
            <a:off x="10871486" y="6081486"/>
            <a:ext cx="899314" cy="406400"/>
            <a:chOff x="10871486" y="6081486"/>
            <a:chExt cx="899314" cy="406400"/>
          </a:xfrm>
        </p:grpSpPr>
        <p:sp>
          <p:nvSpPr>
            <p:cNvPr id="65"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6"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14669188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 presetClass="entr" presetSubtype="8" fill="hold" nodeType="afterEffect">
                                  <p:stCondLst>
                                    <p:cond delay="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0-#ppt_w/2"/>
                                          </p:val>
                                        </p:tav>
                                        <p:tav tm="100000">
                                          <p:val>
                                            <p:strVal val="#ppt_x"/>
                                          </p:val>
                                        </p:tav>
                                      </p:tavLst>
                                    </p:anim>
                                    <p:anim calcmode="lin" valueType="num">
                                      <p:cBhvr additive="base">
                                        <p:cTn id="29" dur="500" fill="hold"/>
                                        <p:tgtEl>
                                          <p:spTgt spid="45"/>
                                        </p:tgtEl>
                                        <p:attrNameLst>
                                          <p:attrName>ppt_y</p:attrName>
                                        </p:attrNameLst>
                                      </p:cBhvr>
                                      <p:tavLst>
                                        <p:tav tm="0">
                                          <p:val>
                                            <p:strVal val="#ppt_y"/>
                                          </p:val>
                                        </p:tav>
                                        <p:tav tm="100000">
                                          <p:val>
                                            <p:strVal val="#ppt_y"/>
                                          </p:val>
                                        </p:tav>
                                      </p:tavLst>
                                    </p:anim>
                                  </p:childTnLst>
                                </p:cTn>
                              </p:par>
                            </p:childTnLst>
                          </p:cTn>
                        </p:par>
                        <p:par>
                          <p:cTn id="30" fill="hold">
                            <p:stCondLst>
                              <p:cond delay="1500"/>
                            </p:stCondLst>
                            <p:childTnLst>
                              <p:par>
                                <p:cTn id="31" presetID="2" presetClass="entr" presetSubtype="8" fill="hold" nodeType="afterEffect">
                                  <p:stCondLst>
                                    <p:cond delay="0"/>
                                  </p:stCondLst>
                                  <p:childTnLst>
                                    <p:set>
                                      <p:cBhvr>
                                        <p:cTn id="32" dur="1" fill="hold">
                                          <p:stCondLst>
                                            <p:cond delay="0"/>
                                          </p:stCondLst>
                                        </p:cTn>
                                        <p:tgtEl>
                                          <p:spTgt spid="53"/>
                                        </p:tgtEl>
                                        <p:attrNameLst>
                                          <p:attrName>style.visibility</p:attrName>
                                        </p:attrNameLst>
                                      </p:cBhvr>
                                      <p:to>
                                        <p:strVal val="visible"/>
                                      </p:to>
                                    </p:set>
                                    <p:anim calcmode="lin" valueType="num">
                                      <p:cBhvr additive="base">
                                        <p:cTn id="33" dur="500" fill="hold"/>
                                        <p:tgtEl>
                                          <p:spTgt spid="53"/>
                                        </p:tgtEl>
                                        <p:attrNameLst>
                                          <p:attrName>ppt_x</p:attrName>
                                        </p:attrNameLst>
                                      </p:cBhvr>
                                      <p:tavLst>
                                        <p:tav tm="0">
                                          <p:val>
                                            <p:strVal val="0-#ppt_w/2"/>
                                          </p:val>
                                        </p:tav>
                                        <p:tav tm="100000">
                                          <p:val>
                                            <p:strVal val="#ppt_x"/>
                                          </p:val>
                                        </p:tav>
                                      </p:tavLst>
                                    </p:anim>
                                    <p:anim calcmode="lin" valueType="num">
                                      <p:cBhvr additive="base">
                                        <p:cTn id="34" dur="500" fill="hold"/>
                                        <p:tgtEl>
                                          <p:spTgt spid="53"/>
                                        </p:tgtEl>
                                        <p:attrNameLst>
                                          <p:attrName>ppt_y</p:attrName>
                                        </p:attrNameLst>
                                      </p:cBhvr>
                                      <p:tavLst>
                                        <p:tav tm="0">
                                          <p:val>
                                            <p:strVal val="#ppt_y"/>
                                          </p:val>
                                        </p:tav>
                                        <p:tav tm="100000">
                                          <p:val>
                                            <p:strVal val="#ppt_y"/>
                                          </p:val>
                                        </p:tav>
                                      </p:tavLst>
                                    </p:anim>
                                  </p:childTnLst>
                                </p:cTn>
                              </p:par>
                            </p:childTnLst>
                          </p:cTn>
                        </p:par>
                        <p:par>
                          <p:cTn id="35" fill="hold">
                            <p:stCondLst>
                              <p:cond delay="2000"/>
                            </p:stCondLst>
                            <p:childTnLst>
                              <p:par>
                                <p:cTn id="36" presetID="2" presetClass="entr" presetSubtype="8" fill="hold" nodeType="afterEffect">
                                  <p:stCondLst>
                                    <p:cond delay="0"/>
                                  </p:stCondLst>
                                  <p:childTnLst>
                                    <p:set>
                                      <p:cBhvr>
                                        <p:cTn id="37" dur="1" fill="hold">
                                          <p:stCondLst>
                                            <p:cond delay="0"/>
                                          </p:stCondLst>
                                        </p:cTn>
                                        <p:tgtEl>
                                          <p:spTgt spid="56"/>
                                        </p:tgtEl>
                                        <p:attrNameLst>
                                          <p:attrName>style.visibility</p:attrName>
                                        </p:attrNameLst>
                                      </p:cBhvr>
                                      <p:to>
                                        <p:strVal val="visible"/>
                                      </p:to>
                                    </p:set>
                                    <p:anim calcmode="lin" valueType="num">
                                      <p:cBhvr additive="base">
                                        <p:cTn id="38" dur="500" fill="hold"/>
                                        <p:tgtEl>
                                          <p:spTgt spid="56"/>
                                        </p:tgtEl>
                                        <p:attrNameLst>
                                          <p:attrName>ppt_x</p:attrName>
                                        </p:attrNameLst>
                                      </p:cBhvr>
                                      <p:tavLst>
                                        <p:tav tm="0">
                                          <p:val>
                                            <p:strVal val="0-#ppt_w/2"/>
                                          </p:val>
                                        </p:tav>
                                        <p:tav tm="100000">
                                          <p:val>
                                            <p:strVal val="#ppt_x"/>
                                          </p:val>
                                        </p:tav>
                                      </p:tavLst>
                                    </p:anim>
                                    <p:anim calcmode="lin" valueType="num">
                                      <p:cBhvr additive="base">
                                        <p:cTn id="39" dur="500" fill="hold"/>
                                        <p:tgtEl>
                                          <p:spTgt spid="56"/>
                                        </p:tgtEl>
                                        <p:attrNameLst>
                                          <p:attrName>ppt_y</p:attrName>
                                        </p:attrNameLst>
                                      </p:cBhvr>
                                      <p:tavLst>
                                        <p:tav tm="0">
                                          <p:val>
                                            <p:strVal val="#ppt_y"/>
                                          </p:val>
                                        </p:tav>
                                        <p:tav tm="100000">
                                          <p:val>
                                            <p:strVal val="#ppt_y"/>
                                          </p:val>
                                        </p:tav>
                                      </p:tavLst>
                                    </p:anim>
                                  </p:childTnLst>
                                </p:cTn>
                              </p:par>
                            </p:childTnLst>
                          </p:cTn>
                        </p:par>
                        <p:par>
                          <p:cTn id="40" fill="hold">
                            <p:stCondLst>
                              <p:cond delay="2500"/>
                            </p:stCondLst>
                            <p:childTnLst>
                              <p:par>
                                <p:cTn id="41" presetID="2" presetClass="entr" presetSubtype="8" fill="hold" nodeType="afterEffect">
                                  <p:stCondLst>
                                    <p:cond delay="0"/>
                                  </p:stCondLst>
                                  <p:childTnLst>
                                    <p:set>
                                      <p:cBhvr>
                                        <p:cTn id="42" dur="1" fill="hold">
                                          <p:stCondLst>
                                            <p:cond delay="0"/>
                                          </p:stCondLst>
                                        </p:cTn>
                                        <p:tgtEl>
                                          <p:spTgt spid="59"/>
                                        </p:tgtEl>
                                        <p:attrNameLst>
                                          <p:attrName>style.visibility</p:attrName>
                                        </p:attrNameLst>
                                      </p:cBhvr>
                                      <p:to>
                                        <p:strVal val="visible"/>
                                      </p:to>
                                    </p:set>
                                    <p:anim calcmode="lin" valueType="num">
                                      <p:cBhvr additive="base">
                                        <p:cTn id="43" dur="500" fill="hold"/>
                                        <p:tgtEl>
                                          <p:spTgt spid="59"/>
                                        </p:tgtEl>
                                        <p:attrNameLst>
                                          <p:attrName>ppt_x</p:attrName>
                                        </p:attrNameLst>
                                      </p:cBhvr>
                                      <p:tavLst>
                                        <p:tav tm="0">
                                          <p:val>
                                            <p:strVal val="0-#ppt_w/2"/>
                                          </p:val>
                                        </p:tav>
                                        <p:tav tm="100000">
                                          <p:val>
                                            <p:strVal val="#ppt_x"/>
                                          </p:val>
                                        </p:tav>
                                      </p:tavLst>
                                    </p:anim>
                                    <p:anim calcmode="lin" valueType="num">
                                      <p:cBhvr additive="base">
                                        <p:cTn id="44" dur="500" fill="hold"/>
                                        <p:tgtEl>
                                          <p:spTgt spid="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752491" y="2228850"/>
            <a:ext cx="4687018" cy="3121026"/>
            <a:chOff x="3152460" y="1829297"/>
            <a:chExt cx="5887079" cy="3920132"/>
          </a:xfrm>
        </p:grpSpPr>
        <p:sp>
          <p:nvSpPr>
            <p:cNvPr id="34" name="六边形 33"/>
            <p:cNvSpPr/>
            <p:nvPr/>
          </p:nvSpPr>
          <p:spPr>
            <a:xfrm>
              <a:off x="3152460" y="1829297"/>
              <a:ext cx="2229479" cy="1921966"/>
            </a:xfrm>
            <a:prstGeom prst="hexagon">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a:off x="6810060" y="1829297"/>
              <a:ext cx="2229479" cy="1921966"/>
            </a:xfrm>
            <a:prstGeom prst="hexagon">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a:off x="3152460" y="3827463"/>
              <a:ext cx="2229479" cy="1921966"/>
            </a:xfrm>
            <a:prstGeom prst="hexagon">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36"/>
            <p:cNvSpPr/>
            <p:nvPr/>
          </p:nvSpPr>
          <p:spPr>
            <a:xfrm>
              <a:off x="6810060" y="3827463"/>
              <a:ext cx="2229479" cy="1921966"/>
            </a:xfrm>
            <a:prstGeom prst="hexagon">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8" name="图片占位符 11"/>
          <p:cNvPicPr>
            <a:picLocks noChangeAspect="1"/>
          </p:cNvPicPr>
          <p:nvPr/>
        </p:nvPicPr>
        <p:blipFill>
          <a:blip r:embed="rId3" cstate="print">
            <a:extLst>
              <a:ext uri="{28A0092B-C50C-407E-A947-70E740481C1C}">
                <a14:useLocalDpi xmlns:a14="http://schemas.microsoft.com/office/drawing/2010/main" val="0"/>
              </a:ext>
            </a:extLst>
          </a:blip>
          <a:srcRect l="11342" r="11342"/>
          <a:stretch>
            <a:fillRect/>
          </a:stretch>
        </p:blipFill>
        <p:spPr>
          <a:xfrm>
            <a:off x="5208496" y="3024273"/>
            <a:ext cx="1775007" cy="1530180"/>
          </a:xfrm>
          <a:custGeom>
            <a:avLst/>
            <a:gdLst>
              <a:gd name="connsiteX0" fmla="*/ 382545 w 1775007"/>
              <a:gd name="connsiteY0" fmla="*/ 0 h 1530180"/>
              <a:gd name="connsiteX1" fmla="*/ 1392462 w 1775007"/>
              <a:gd name="connsiteY1" fmla="*/ 0 h 1530180"/>
              <a:gd name="connsiteX2" fmla="*/ 1775007 w 1775007"/>
              <a:gd name="connsiteY2" fmla="*/ 765090 h 1530180"/>
              <a:gd name="connsiteX3" fmla="*/ 1392462 w 1775007"/>
              <a:gd name="connsiteY3" fmla="*/ 1530180 h 1530180"/>
              <a:gd name="connsiteX4" fmla="*/ 382545 w 1775007"/>
              <a:gd name="connsiteY4" fmla="*/ 1530180 h 1530180"/>
              <a:gd name="connsiteX5" fmla="*/ 0 w 1775007"/>
              <a:gd name="connsiteY5" fmla="*/ 765090 h 1530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5007" h="1530180">
                <a:moveTo>
                  <a:pt x="382545" y="0"/>
                </a:moveTo>
                <a:lnTo>
                  <a:pt x="1392462" y="0"/>
                </a:lnTo>
                <a:lnTo>
                  <a:pt x="1775007" y="765090"/>
                </a:lnTo>
                <a:lnTo>
                  <a:pt x="1392462" y="1530180"/>
                </a:lnTo>
                <a:lnTo>
                  <a:pt x="382545" y="1530180"/>
                </a:lnTo>
                <a:lnTo>
                  <a:pt x="0" y="765090"/>
                </a:lnTo>
                <a:close/>
              </a:path>
            </a:pathLst>
          </a:custGeom>
        </p:spPr>
      </p:pic>
      <p:sp>
        <p:nvSpPr>
          <p:cNvPr id="39" name="椭圆 12"/>
          <p:cNvSpPr/>
          <p:nvPr/>
        </p:nvSpPr>
        <p:spPr>
          <a:xfrm>
            <a:off x="4251141" y="2635297"/>
            <a:ext cx="777706" cy="717285"/>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13"/>
          <p:cNvSpPr/>
          <p:nvPr/>
        </p:nvSpPr>
        <p:spPr>
          <a:xfrm>
            <a:off x="7163152" y="2610588"/>
            <a:ext cx="777706" cy="766703"/>
          </a:xfrm>
          <a:custGeom>
            <a:avLst/>
            <a:gdLst>
              <a:gd name="connsiteX0" fmla="*/ 481576 w 607554"/>
              <a:gd name="connsiteY0" fmla="*/ 446886 h 598959"/>
              <a:gd name="connsiteX1" fmla="*/ 481576 w 607554"/>
              <a:gd name="connsiteY1" fmla="*/ 503769 h 598959"/>
              <a:gd name="connsiteX2" fmla="*/ 519134 w 607554"/>
              <a:gd name="connsiteY2" fmla="*/ 503769 h 598959"/>
              <a:gd name="connsiteX3" fmla="*/ 519134 w 607554"/>
              <a:gd name="connsiteY3" fmla="*/ 446886 h 598959"/>
              <a:gd name="connsiteX4" fmla="*/ 481576 w 607554"/>
              <a:gd name="connsiteY4" fmla="*/ 270994 h 598959"/>
              <a:gd name="connsiteX5" fmla="*/ 481576 w 607554"/>
              <a:gd name="connsiteY5" fmla="*/ 327877 h 598959"/>
              <a:gd name="connsiteX6" fmla="*/ 519134 w 607554"/>
              <a:gd name="connsiteY6" fmla="*/ 327877 h 598959"/>
              <a:gd name="connsiteX7" fmla="*/ 519134 w 607554"/>
              <a:gd name="connsiteY7" fmla="*/ 270994 h 598959"/>
              <a:gd name="connsiteX8" fmla="*/ 195909 w 607554"/>
              <a:gd name="connsiteY8" fmla="*/ 265961 h 598959"/>
              <a:gd name="connsiteX9" fmla="*/ 358877 w 607554"/>
              <a:gd name="connsiteY9" fmla="*/ 265961 h 598959"/>
              <a:gd name="connsiteX10" fmla="*/ 378725 w 607554"/>
              <a:gd name="connsiteY10" fmla="*/ 285870 h 598959"/>
              <a:gd name="connsiteX11" fmla="*/ 358877 w 607554"/>
              <a:gd name="connsiteY11" fmla="*/ 305689 h 598959"/>
              <a:gd name="connsiteX12" fmla="*/ 195909 w 607554"/>
              <a:gd name="connsiteY12" fmla="*/ 305689 h 598959"/>
              <a:gd name="connsiteX13" fmla="*/ 176061 w 607554"/>
              <a:gd name="connsiteY13" fmla="*/ 285870 h 598959"/>
              <a:gd name="connsiteX14" fmla="*/ 195909 w 607554"/>
              <a:gd name="connsiteY14" fmla="*/ 265961 h 598959"/>
              <a:gd name="connsiteX15" fmla="*/ 195909 w 607554"/>
              <a:gd name="connsiteY15" fmla="*/ 169145 h 598959"/>
              <a:gd name="connsiteX16" fmla="*/ 358877 w 607554"/>
              <a:gd name="connsiteY16" fmla="*/ 169145 h 598959"/>
              <a:gd name="connsiteX17" fmla="*/ 378725 w 607554"/>
              <a:gd name="connsiteY17" fmla="*/ 189053 h 598959"/>
              <a:gd name="connsiteX18" fmla="*/ 358877 w 607554"/>
              <a:gd name="connsiteY18" fmla="*/ 208873 h 598959"/>
              <a:gd name="connsiteX19" fmla="*/ 195909 w 607554"/>
              <a:gd name="connsiteY19" fmla="*/ 208873 h 598959"/>
              <a:gd name="connsiteX20" fmla="*/ 176061 w 607554"/>
              <a:gd name="connsiteY20" fmla="*/ 189053 h 598959"/>
              <a:gd name="connsiteX21" fmla="*/ 195909 w 607554"/>
              <a:gd name="connsiteY21" fmla="*/ 169145 h 598959"/>
              <a:gd name="connsiteX22" fmla="*/ 481576 w 607554"/>
              <a:gd name="connsiteY22" fmla="*/ 95190 h 598959"/>
              <a:gd name="connsiteX23" fmla="*/ 481576 w 607554"/>
              <a:gd name="connsiteY23" fmla="*/ 152073 h 598959"/>
              <a:gd name="connsiteX24" fmla="*/ 552954 w 607554"/>
              <a:gd name="connsiteY24" fmla="*/ 152073 h 598959"/>
              <a:gd name="connsiteX25" fmla="*/ 565858 w 607554"/>
              <a:gd name="connsiteY25" fmla="*/ 123631 h 598959"/>
              <a:gd name="connsiteX26" fmla="*/ 552954 w 607554"/>
              <a:gd name="connsiteY26" fmla="*/ 95190 h 598959"/>
              <a:gd name="connsiteX27" fmla="*/ 118547 w 607554"/>
              <a:gd name="connsiteY27" fmla="*/ 39640 h 598959"/>
              <a:gd name="connsiteX28" fmla="*/ 118547 w 607554"/>
              <a:gd name="connsiteY28" fmla="*/ 559230 h 598959"/>
              <a:gd name="connsiteX29" fmla="*/ 441793 w 607554"/>
              <a:gd name="connsiteY29" fmla="*/ 559230 h 598959"/>
              <a:gd name="connsiteX30" fmla="*/ 441793 w 607554"/>
              <a:gd name="connsiteY30" fmla="*/ 39640 h 598959"/>
              <a:gd name="connsiteX31" fmla="*/ 39783 w 607554"/>
              <a:gd name="connsiteY31" fmla="*/ 39640 h 598959"/>
              <a:gd name="connsiteX32" fmla="*/ 39783 w 607554"/>
              <a:gd name="connsiteY32" fmla="*/ 559230 h 598959"/>
              <a:gd name="connsiteX33" fmla="*/ 78764 w 607554"/>
              <a:gd name="connsiteY33" fmla="*/ 559230 h 598959"/>
              <a:gd name="connsiteX34" fmla="*/ 78764 w 607554"/>
              <a:gd name="connsiteY34" fmla="*/ 39640 h 598959"/>
              <a:gd name="connsiteX35" fmla="*/ 19847 w 607554"/>
              <a:gd name="connsiteY35" fmla="*/ 0 h 598959"/>
              <a:gd name="connsiteX36" fmla="*/ 461729 w 607554"/>
              <a:gd name="connsiteY36" fmla="*/ 0 h 598959"/>
              <a:gd name="connsiteX37" fmla="*/ 481576 w 607554"/>
              <a:gd name="connsiteY37" fmla="*/ 19820 h 598959"/>
              <a:gd name="connsiteX38" fmla="*/ 481576 w 607554"/>
              <a:gd name="connsiteY38" fmla="*/ 55461 h 598959"/>
              <a:gd name="connsiteX39" fmla="*/ 565769 w 607554"/>
              <a:gd name="connsiteY39" fmla="*/ 55461 h 598959"/>
              <a:gd name="connsiteX40" fmla="*/ 583836 w 607554"/>
              <a:gd name="connsiteY40" fmla="*/ 67104 h 598959"/>
              <a:gd name="connsiteX41" fmla="*/ 605819 w 607554"/>
              <a:gd name="connsiteY41" fmla="*/ 115454 h 598959"/>
              <a:gd name="connsiteX42" fmla="*/ 605819 w 607554"/>
              <a:gd name="connsiteY42" fmla="*/ 131808 h 598959"/>
              <a:gd name="connsiteX43" fmla="*/ 583836 w 607554"/>
              <a:gd name="connsiteY43" fmla="*/ 180159 h 598959"/>
              <a:gd name="connsiteX44" fmla="*/ 565769 w 607554"/>
              <a:gd name="connsiteY44" fmla="*/ 191802 h 598959"/>
              <a:gd name="connsiteX45" fmla="*/ 481576 w 607554"/>
              <a:gd name="connsiteY45" fmla="*/ 191802 h 598959"/>
              <a:gd name="connsiteX46" fmla="*/ 481576 w 607554"/>
              <a:gd name="connsiteY46" fmla="*/ 231264 h 598959"/>
              <a:gd name="connsiteX47" fmla="*/ 539070 w 607554"/>
              <a:gd name="connsiteY47" fmla="*/ 231264 h 598959"/>
              <a:gd name="connsiteX48" fmla="*/ 558916 w 607554"/>
              <a:gd name="connsiteY48" fmla="*/ 251173 h 598959"/>
              <a:gd name="connsiteX49" fmla="*/ 558916 w 607554"/>
              <a:gd name="connsiteY49" fmla="*/ 347786 h 598959"/>
              <a:gd name="connsiteX50" fmla="*/ 539070 w 607554"/>
              <a:gd name="connsiteY50" fmla="*/ 367606 h 598959"/>
              <a:gd name="connsiteX51" fmla="*/ 481576 w 607554"/>
              <a:gd name="connsiteY51" fmla="*/ 367606 h 598959"/>
              <a:gd name="connsiteX52" fmla="*/ 481576 w 607554"/>
              <a:gd name="connsiteY52" fmla="*/ 407157 h 598959"/>
              <a:gd name="connsiteX53" fmla="*/ 539070 w 607554"/>
              <a:gd name="connsiteY53" fmla="*/ 407157 h 598959"/>
              <a:gd name="connsiteX54" fmla="*/ 558916 w 607554"/>
              <a:gd name="connsiteY54" fmla="*/ 426977 h 598959"/>
              <a:gd name="connsiteX55" fmla="*/ 558916 w 607554"/>
              <a:gd name="connsiteY55" fmla="*/ 523589 h 598959"/>
              <a:gd name="connsiteX56" fmla="*/ 539070 w 607554"/>
              <a:gd name="connsiteY56" fmla="*/ 543498 h 598959"/>
              <a:gd name="connsiteX57" fmla="*/ 481576 w 607554"/>
              <a:gd name="connsiteY57" fmla="*/ 543498 h 598959"/>
              <a:gd name="connsiteX58" fmla="*/ 481576 w 607554"/>
              <a:gd name="connsiteY58" fmla="*/ 579139 h 598959"/>
              <a:gd name="connsiteX59" fmla="*/ 461729 w 607554"/>
              <a:gd name="connsiteY59" fmla="*/ 598959 h 598959"/>
              <a:gd name="connsiteX60" fmla="*/ 19847 w 607554"/>
              <a:gd name="connsiteY60" fmla="*/ 598959 h 598959"/>
              <a:gd name="connsiteX61" fmla="*/ 0 w 607554"/>
              <a:gd name="connsiteY61" fmla="*/ 579139 h 598959"/>
              <a:gd name="connsiteX62" fmla="*/ 0 w 607554"/>
              <a:gd name="connsiteY62" fmla="*/ 19820 h 598959"/>
              <a:gd name="connsiteX63" fmla="*/ 19847 w 607554"/>
              <a:gd name="connsiteY63" fmla="*/ 0 h 5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7554" h="598959">
                <a:moveTo>
                  <a:pt x="481576" y="446886"/>
                </a:moveTo>
                <a:lnTo>
                  <a:pt x="481576" y="503769"/>
                </a:lnTo>
                <a:lnTo>
                  <a:pt x="519134" y="503769"/>
                </a:lnTo>
                <a:lnTo>
                  <a:pt x="519134" y="446886"/>
                </a:lnTo>
                <a:close/>
                <a:moveTo>
                  <a:pt x="481576" y="270994"/>
                </a:moveTo>
                <a:lnTo>
                  <a:pt x="481576" y="327877"/>
                </a:lnTo>
                <a:lnTo>
                  <a:pt x="519134" y="327877"/>
                </a:lnTo>
                <a:lnTo>
                  <a:pt x="519134" y="270994"/>
                </a:lnTo>
                <a:close/>
                <a:moveTo>
                  <a:pt x="195909" y="265961"/>
                </a:moveTo>
                <a:lnTo>
                  <a:pt x="358877" y="265961"/>
                </a:lnTo>
                <a:cubicBezTo>
                  <a:pt x="369825" y="265961"/>
                  <a:pt x="378725" y="274849"/>
                  <a:pt x="378725" y="285870"/>
                </a:cubicBezTo>
                <a:cubicBezTo>
                  <a:pt x="378725" y="296801"/>
                  <a:pt x="369825" y="305689"/>
                  <a:pt x="358877" y="305689"/>
                </a:cubicBezTo>
                <a:lnTo>
                  <a:pt x="195909" y="305689"/>
                </a:lnTo>
                <a:cubicBezTo>
                  <a:pt x="184962" y="305689"/>
                  <a:pt x="176061" y="296801"/>
                  <a:pt x="176061" y="285870"/>
                </a:cubicBezTo>
                <a:cubicBezTo>
                  <a:pt x="176061" y="274849"/>
                  <a:pt x="184962" y="265961"/>
                  <a:pt x="195909" y="265961"/>
                </a:cubicBezTo>
                <a:close/>
                <a:moveTo>
                  <a:pt x="195909" y="169145"/>
                </a:moveTo>
                <a:lnTo>
                  <a:pt x="358877" y="169145"/>
                </a:lnTo>
                <a:cubicBezTo>
                  <a:pt x="369825" y="169145"/>
                  <a:pt x="378725" y="178033"/>
                  <a:pt x="378725" y="189053"/>
                </a:cubicBezTo>
                <a:cubicBezTo>
                  <a:pt x="378725" y="199985"/>
                  <a:pt x="369825" y="208873"/>
                  <a:pt x="358877" y="208873"/>
                </a:cubicBezTo>
                <a:lnTo>
                  <a:pt x="195909" y="208873"/>
                </a:lnTo>
                <a:cubicBezTo>
                  <a:pt x="184962" y="208873"/>
                  <a:pt x="176061" y="199985"/>
                  <a:pt x="176061" y="189053"/>
                </a:cubicBezTo>
                <a:cubicBezTo>
                  <a:pt x="176061" y="178033"/>
                  <a:pt x="184962" y="169145"/>
                  <a:pt x="195909" y="169145"/>
                </a:cubicBezTo>
                <a:close/>
                <a:moveTo>
                  <a:pt x="481576" y="95190"/>
                </a:moveTo>
                <a:lnTo>
                  <a:pt x="481576" y="152073"/>
                </a:lnTo>
                <a:lnTo>
                  <a:pt x="552954" y="152073"/>
                </a:lnTo>
                <a:lnTo>
                  <a:pt x="565858" y="123631"/>
                </a:lnTo>
                <a:lnTo>
                  <a:pt x="552954" y="95190"/>
                </a:lnTo>
                <a:close/>
                <a:moveTo>
                  <a:pt x="118547" y="39640"/>
                </a:moveTo>
                <a:lnTo>
                  <a:pt x="118547" y="559230"/>
                </a:lnTo>
                <a:lnTo>
                  <a:pt x="441793" y="559230"/>
                </a:lnTo>
                <a:lnTo>
                  <a:pt x="441793" y="39640"/>
                </a:lnTo>
                <a:close/>
                <a:moveTo>
                  <a:pt x="39783" y="39640"/>
                </a:moveTo>
                <a:lnTo>
                  <a:pt x="39783" y="559230"/>
                </a:lnTo>
                <a:lnTo>
                  <a:pt x="78764" y="559230"/>
                </a:lnTo>
                <a:lnTo>
                  <a:pt x="78764" y="39640"/>
                </a:lnTo>
                <a:close/>
                <a:moveTo>
                  <a:pt x="19847" y="0"/>
                </a:moveTo>
                <a:lnTo>
                  <a:pt x="461729" y="0"/>
                </a:lnTo>
                <a:cubicBezTo>
                  <a:pt x="472676" y="0"/>
                  <a:pt x="481576" y="8888"/>
                  <a:pt x="481576" y="19820"/>
                </a:cubicBezTo>
                <a:lnTo>
                  <a:pt x="481576" y="55461"/>
                </a:lnTo>
                <a:lnTo>
                  <a:pt x="565769" y="55461"/>
                </a:lnTo>
                <a:cubicBezTo>
                  <a:pt x="573512" y="55461"/>
                  <a:pt x="580632" y="59994"/>
                  <a:pt x="583836" y="67104"/>
                </a:cubicBezTo>
                <a:lnTo>
                  <a:pt x="605819" y="115454"/>
                </a:lnTo>
                <a:cubicBezTo>
                  <a:pt x="608133" y="120609"/>
                  <a:pt x="608133" y="126653"/>
                  <a:pt x="605819" y="131808"/>
                </a:cubicBezTo>
                <a:lnTo>
                  <a:pt x="583836" y="180159"/>
                </a:lnTo>
                <a:cubicBezTo>
                  <a:pt x="580632" y="187269"/>
                  <a:pt x="573512" y="191802"/>
                  <a:pt x="565769" y="191802"/>
                </a:cubicBezTo>
                <a:lnTo>
                  <a:pt x="481576" y="191802"/>
                </a:lnTo>
                <a:lnTo>
                  <a:pt x="481576" y="231264"/>
                </a:lnTo>
                <a:lnTo>
                  <a:pt x="539070" y="231264"/>
                </a:lnTo>
                <a:cubicBezTo>
                  <a:pt x="550017" y="231264"/>
                  <a:pt x="558916" y="240152"/>
                  <a:pt x="558916" y="251173"/>
                </a:cubicBezTo>
                <a:lnTo>
                  <a:pt x="558916" y="347786"/>
                </a:lnTo>
                <a:cubicBezTo>
                  <a:pt x="558916" y="358718"/>
                  <a:pt x="550017" y="367606"/>
                  <a:pt x="539070" y="367606"/>
                </a:cubicBezTo>
                <a:lnTo>
                  <a:pt x="481576" y="367606"/>
                </a:lnTo>
                <a:lnTo>
                  <a:pt x="481576" y="407157"/>
                </a:lnTo>
                <a:lnTo>
                  <a:pt x="539070" y="407157"/>
                </a:lnTo>
                <a:cubicBezTo>
                  <a:pt x="550017" y="407157"/>
                  <a:pt x="558916" y="416045"/>
                  <a:pt x="558916" y="426977"/>
                </a:cubicBezTo>
                <a:lnTo>
                  <a:pt x="558916" y="523589"/>
                </a:lnTo>
                <a:cubicBezTo>
                  <a:pt x="558916" y="534610"/>
                  <a:pt x="550017" y="543498"/>
                  <a:pt x="539070" y="543498"/>
                </a:cubicBezTo>
                <a:lnTo>
                  <a:pt x="481576" y="543498"/>
                </a:lnTo>
                <a:lnTo>
                  <a:pt x="481576" y="579139"/>
                </a:lnTo>
                <a:cubicBezTo>
                  <a:pt x="481576" y="590071"/>
                  <a:pt x="472676" y="598959"/>
                  <a:pt x="461729" y="598959"/>
                </a:cubicBezTo>
                <a:lnTo>
                  <a:pt x="19847" y="598959"/>
                </a:lnTo>
                <a:cubicBezTo>
                  <a:pt x="8900" y="598959"/>
                  <a:pt x="0" y="590071"/>
                  <a:pt x="0" y="579139"/>
                </a:cubicBezTo>
                <a:lnTo>
                  <a:pt x="0" y="19820"/>
                </a:lnTo>
                <a:cubicBezTo>
                  <a:pt x="0" y="8888"/>
                  <a:pt x="8900" y="0"/>
                  <a:pt x="19847"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14"/>
          <p:cNvSpPr/>
          <p:nvPr/>
        </p:nvSpPr>
        <p:spPr>
          <a:xfrm>
            <a:off x="4251141" y="4166111"/>
            <a:ext cx="777706" cy="776684"/>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椭圆 15"/>
          <p:cNvSpPr/>
          <p:nvPr/>
        </p:nvSpPr>
        <p:spPr>
          <a:xfrm>
            <a:off x="7163152" y="4169111"/>
            <a:ext cx="777706" cy="770684"/>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43" name="组合 42"/>
          <p:cNvGrpSpPr/>
          <p:nvPr/>
        </p:nvGrpSpPr>
        <p:grpSpPr>
          <a:xfrm>
            <a:off x="1226613" y="2504882"/>
            <a:ext cx="2208696" cy="980726"/>
            <a:chOff x="7885240" y="3464575"/>
            <a:chExt cx="2208696" cy="980726"/>
          </a:xfrm>
        </p:grpSpPr>
        <p:sp>
          <p:nvSpPr>
            <p:cNvPr id="44" name="矩形 43"/>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45" name="矩形 44"/>
            <p:cNvSpPr/>
            <p:nvPr/>
          </p:nvSpPr>
          <p:spPr>
            <a:xfrm>
              <a:off x="8043384" y="3464575"/>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项目背景概况</a:t>
              </a:r>
            </a:p>
          </p:txBody>
        </p:sp>
      </p:grpSp>
      <p:grpSp>
        <p:nvGrpSpPr>
          <p:cNvPr id="46" name="组合 45"/>
          <p:cNvGrpSpPr/>
          <p:nvPr/>
        </p:nvGrpSpPr>
        <p:grpSpPr>
          <a:xfrm>
            <a:off x="1226613" y="4064090"/>
            <a:ext cx="2208696" cy="980726"/>
            <a:chOff x="7885240" y="3464575"/>
            <a:chExt cx="2208696" cy="980726"/>
          </a:xfrm>
        </p:grpSpPr>
        <p:sp>
          <p:nvSpPr>
            <p:cNvPr id="47" name="矩形 46"/>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48" name="矩形 47"/>
            <p:cNvSpPr/>
            <p:nvPr/>
          </p:nvSpPr>
          <p:spPr>
            <a:xfrm>
              <a:off x="8043384" y="3464575"/>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项目背景概况</a:t>
              </a:r>
            </a:p>
          </p:txBody>
        </p:sp>
      </p:grpSp>
      <p:grpSp>
        <p:nvGrpSpPr>
          <p:cNvPr id="49" name="组合 48"/>
          <p:cNvGrpSpPr/>
          <p:nvPr/>
        </p:nvGrpSpPr>
        <p:grpSpPr>
          <a:xfrm>
            <a:off x="8771205" y="2504882"/>
            <a:ext cx="2208695" cy="980726"/>
            <a:chOff x="7885240" y="3464575"/>
            <a:chExt cx="2208695" cy="980726"/>
          </a:xfrm>
        </p:grpSpPr>
        <p:sp>
          <p:nvSpPr>
            <p:cNvPr id="50" name="矩形 49"/>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51" name="矩形 50"/>
            <p:cNvSpPr/>
            <p:nvPr/>
          </p:nvSpPr>
          <p:spPr>
            <a:xfrm>
              <a:off x="788524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项目背景概况</a:t>
              </a:r>
            </a:p>
          </p:txBody>
        </p:sp>
      </p:grpSp>
      <p:grpSp>
        <p:nvGrpSpPr>
          <p:cNvPr id="52" name="组合 51"/>
          <p:cNvGrpSpPr/>
          <p:nvPr/>
        </p:nvGrpSpPr>
        <p:grpSpPr>
          <a:xfrm>
            <a:off x="8771205" y="4064090"/>
            <a:ext cx="2208695" cy="980726"/>
            <a:chOff x="7885240" y="3464575"/>
            <a:chExt cx="2208695" cy="980726"/>
          </a:xfrm>
        </p:grpSpPr>
        <p:sp>
          <p:nvSpPr>
            <p:cNvPr id="53" name="矩形 52"/>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54" name="矩形 53"/>
            <p:cNvSpPr/>
            <p:nvPr/>
          </p:nvSpPr>
          <p:spPr>
            <a:xfrm>
              <a:off x="788524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项目背景概况</a:t>
              </a:r>
            </a:p>
          </p:txBody>
        </p:sp>
      </p:grpSp>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5" name="文本框 24"/>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项目背景研究</a:t>
            </a:r>
          </a:p>
        </p:txBody>
      </p:sp>
      <p:sp>
        <p:nvSpPr>
          <p:cNvPr id="26" name="文本框 25"/>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7" name="组合 26"/>
          <p:cNvGrpSpPr/>
          <p:nvPr/>
        </p:nvGrpSpPr>
        <p:grpSpPr>
          <a:xfrm>
            <a:off x="10871486" y="6081486"/>
            <a:ext cx="899314" cy="406400"/>
            <a:chOff x="10871486" y="6081486"/>
            <a:chExt cx="899314" cy="406400"/>
          </a:xfrm>
        </p:grpSpPr>
        <p:sp>
          <p:nvSpPr>
            <p:cNvPr id="28"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93020979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anim calcmode="lin" valueType="num">
                                      <p:cBhvr>
                                        <p:cTn id="10" dur="500" fill="hold"/>
                                        <p:tgtEl>
                                          <p:spTgt spid="33"/>
                                        </p:tgtEl>
                                        <p:attrNameLst>
                                          <p:attrName>ppt_x</p:attrName>
                                        </p:attrNameLst>
                                      </p:cBhvr>
                                      <p:tavLst>
                                        <p:tav tm="0">
                                          <p:val>
                                            <p:fltVal val="0.5"/>
                                          </p:val>
                                        </p:tav>
                                        <p:tav tm="100000">
                                          <p:val>
                                            <p:strVal val="#ppt_x"/>
                                          </p:val>
                                        </p:tav>
                                      </p:tavLst>
                                    </p:anim>
                                    <p:anim calcmode="lin" valueType="num">
                                      <p:cBhvr>
                                        <p:cTn id="11" dur="500" fill="hold"/>
                                        <p:tgtEl>
                                          <p:spTgt spid="3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p:cTn id="14" dur="500" fill="hold"/>
                                        <p:tgtEl>
                                          <p:spTgt spid="38"/>
                                        </p:tgtEl>
                                        <p:attrNameLst>
                                          <p:attrName>ppt_w</p:attrName>
                                        </p:attrNameLst>
                                      </p:cBhvr>
                                      <p:tavLst>
                                        <p:tav tm="0">
                                          <p:val>
                                            <p:fltVal val="0"/>
                                          </p:val>
                                        </p:tav>
                                        <p:tav tm="100000">
                                          <p:val>
                                            <p:strVal val="#ppt_w"/>
                                          </p:val>
                                        </p:tav>
                                      </p:tavLst>
                                    </p:anim>
                                    <p:anim calcmode="lin" valueType="num">
                                      <p:cBhvr>
                                        <p:cTn id="15" dur="500" fill="hold"/>
                                        <p:tgtEl>
                                          <p:spTgt spid="38"/>
                                        </p:tgtEl>
                                        <p:attrNameLst>
                                          <p:attrName>ppt_h</p:attrName>
                                        </p:attrNameLst>
                                      </p:cBhvr>
                                      <p:tavLst>
                                        <p:tav tm="0">
                                          <p:val>
                                            <p:fltVal val="0"/>
                                          </p:val>
                                        </p:tav>
                                        <p:tav tm="100000">
                                          <p:val>
                                            <p:strVal val="#ppt_h"/>
                                          </p:val>
                                        </p:tav>
                                      </p:tavLst>
                                    </p:anim>
                                    <p:animEffect transition="in" filter="fade">
                                      <p:cBhvr>
                                        <p:cTn id="16" dur="500"/>
                                        <p:tgtEl>
                                          <p:spTgt spid="38"/>
                                        </p:tgtEl>
                                      </p:cBhvr>
                                    </p:animEffect>
                                    <p:anim calcmode="lin" valueType="num">
                                      <p:cBhvr>
                                        <p:cTn id="17" dur="500" fill="hold"/>
                                        <p:tgtEl>
                                          <p:spTgt spid="38"/>
                                        </p:tgtEl>
                                        <p:attrNameLst>
                                          <p:attrName>ppt_x</p:attrName>
                                        </p:attrNameLst>
                                      </p:cBhvr>
                                      <p:tavLst>
                                        <p:tav tm="0">
                                          <p:val>
                                            <p:fltVal val="0.5"/>
                                          </p:val>
                                        </p:tav>
                                        <p:tav tm="100000">
                                          <p:val>
                                            <p:strVal val="#ppt_x"/>
                                          </p:val>
                                        </p:tav>
                                      </p:tavLst>
                                    </p:anim>
                                    <p:anim calcmode="lin" valueType="num">
                                      <p:cBhvr>
                                        <p:cTn id="18" dur="500" fill="hold"/>
                                        <p:tgtEl>
                                          <p:spTgt spid="38"/>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 calcmode="lin" valueType="num">
                                      <p:cBhvr>
                                        <p:cTn id="21" dur="500" fill="hold"/>
                                        <p:tgtEl>
                                          <p:spTgt spid="39"/>
                                        </p:tgtEl>
                                        <p:attrNameLst>
                                          <p:attrName>ppt_w</p:attrName>
                                        </p:attrNameLst>
                                      </p:cBhvr>
                                      <p:tavLst>
                                        <p:tav tm="0">
                                          <p:val>
                                            <p:fltVal val="0"/>
                                          </p:val>
                                        </p:tav>
                                        <p:tav tm="100000">
                                          <p:val>
                                            <p:strVal val="#ppt_w"/>
                                          </p:val>
                                        </p:tav>
                                      </p:tavLst>
                                    </p:anim>
                                    <p:anim calcmode="lin" valueType="num">
                                      <p:cBhvr>
                                        <p:cTn id="22" dur="500" fill="hold"/>
                                        <p:tgtEl>
                                          <p:spTgt spid="39"/>
                                        </p:tgtEl>
                                        <p:attrNameLst>
                                          <p:attrName>ppt_h</p:attrName>
                                        </p:attrNameLst>
                                      </p:cBhvr>
                                      <p:tavLst>
                                        <p:tav tm="0">
                                          <p:val>
                                            <p:fltVal val="0"/>
                                          </p:val>
                                        </p:tav>
                                        <p:tav tm="100000">
                                          <p:val>
                                            <p:strVal val="#ppt_h"/>
                                          </p:val>
                                        </p:tav>
                                      </p:tavLst>
                                    </p:anim>
                                    <p:animEffect transition="in" filter="fade">
                                      <p:cBhvr>
                                        <p:cTn id="23" dur="500"/>
                                        <p:tgtEl>
                                          <p:spTgt spid="39"/>
                                        </p:tgtEl>
                                      </p:cBhvr>
                                    </p:animEffect>
                                    <p:anim calcmode="lin" valueType="num">
                                      <p:cBhvr>
                                        <p:cTn id="24" dur="500" fill="hold"/>
                                        <p:tgtEl>
                                          <p:spTgt spid="39"/>
                                        </p:tgtEl>
                                        <p:attrNameLst>
                                          <p:attrName>ppt_x</p:attrName>
                                        </p:attrNameLst>
                                      </p:cBhvr>
                                      <p:tavLst>
                                        <p:tav tm="0">
                                          <p:val>
                                            <p:fltVal val="0.5"/>
                                          </p:val>
                                        </p:tav>
                                        <p:tav tm="100000">
                                          <p:val>
                                            <p:strVal val="#ppt_x"/>
                                          </p:val>
                                        </p:tav>
                                      </p:tavLst>
                                    </p:anim>
                                    <p:anim calcmode="lin" valueType="num">
                                      <p:cBhvr>
                                        <p:cTn id="25" dur="500" fill="hold"/>
                                        <p:tgtEl>
                                          <p:spTgt spid="39"/>
                                        </p:tgtEl>
                                        <p:attrNameLst>
                                          <p:attrName>ppt_y</p:attrName>
                                        </p:attrNameLst>
                                      </p:cBhvr>
                                      <p:tavLst>
                                        <p:tav tm="0">
                                          <p:val>
                                            <p:fltVal val="0.5"/>
                                          </p:val>
                                        </p:tav>
                                        <p:tav tm="100000">
                                          <p:val>
                                            <p:strVal val="#ppt_y"/>
                                          </p:val>
                                        </p:tav>
                                      </p:tavLst>
                                    </p:anim>
                                  </p:childTnLst>
                                </p:cTn>
                              </p:par>
                              <p:par>
                                <p:cTn id="26" presetID="53" presetClass="entr" presetSubtype="52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anim calcmode="lin" valueType="num">
                                      <p:cBhvr>
                                        <p:cTn id="31" dur="500" fill="hold"/>
                                        <p:tgtEl>
                                          <p:spTgt spid="40"/>
                                        </p:tgtEl>
                                        <p:attrNameLst>
                                          <p:attrName>ppt_x</p:attrName>
                                        </p:attrNameLst>
                                      </p:cBhvr>
                                      <p:tavLst>
                                        <p:tav tm="0">
                                          <p:val>
                                            <p:fltVal val="0.5"/>
                                          </p:val>
                                        </p:tav>
                                        <p:tav tm="100000">
                                          <p:val>
                                            <p:strVal val="#ppt_x"/>
                                          </p:val>
                                        </p:tav>
                                      </p:tavLst>
                                    </p:anim>
                                    <p:anim calcmode="lin" valueType="num">
                                      <p:cBhvr>
                                        <p:cTn id="32" dur="500" fill="hold"/>
                                        <p:tgtEl>
                                          <p:spTgt spid="40"/>
                                        </p:tgtEl>
                                        <p:attrNameLst>
                                          <p:attrName>ppt_y</p:attrName>
                                        </p:attrNameLst>
                                      </p:cBhvr>
                                      <p:tavLst>
                                        <p:tav tm="0">
                                          <p:val>
                                            <p:fltVal val="0.5"/>
                                          </p:val>
                                        </p:tav>
                                        <p:tav tm="100000">
                                          <p:val>
                                            <p:strVal val="#ppt_y"/>
                                          </p:val>
                                        </p:tav>
                                      </p:tavLst>
                                    </p:anim>
                                  </p:childTnLst>
                                </p:cTn>
                              </p:par>
                              <p:par>
                                <p:cTn id="33" presetID="53" presetClass="entr" presetSubtype="528"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 calcmode="lin" valueType="num">
                                      <p:cBhvr>
                                        <p:cTn id="35" dur="500" fill="hold"/>
                                        <p:tgtEl>
                                          <p:spTgt spid="41"/>
                                        </p:tgtEl>
                                        <p:attrNameLst>
                                          <p:attrName>ppt_w</p:attrName>
                                        </p:attrNameLst>
                                      </p:cBhvr>
                                      <p:tavLst>
                                        <p:tav tm="0">
                                          <p:val>
                                            <p:fltVal val="0"/>
                                          </p:val>
                                        </p:tav>
                                        <p:tav tm="100000">
                                          <p:val>
                                            <p:strVal val="#ppt_w"/>
                                          </p:val>
                                        </p:tav>
                                      </p:tavLst>
                                    </p:anim>
                                    <p:anim calcmode="lin" valueType="num">
                                      <p:cBhvr>
                                        <p:cTn id="36" dur="500" fill="hold"/>
                                        <p:tgtEl>
                                          <p:spTgt spid="41"/>
                                        </p:tgtEl>
                                        <p:attrNameLst>
                                          <p:attrName>ppt_h</p:attrName>
                                        </p:attrNameLst>
                                      </p:cBhvr>
                                      <p:tavLst>
                                        <p:tav tm="0">
                                          <p:val>
                                            <p:fltVal val="0"/>
                                          </p:val>
                                        </p:tav>
                                        <p:tav tm="100000">
                                          <p:val>
                                            <p:strVal val="#ppt_h"/>
                                          </p:val>
                                        </p:tav>
                                      </p:tavLst>
                                    </p:anim>
                                    <p:animEffect transition="in" filter="fade">
                                      <p:cBhvr>
                                        <p:cTn id="37" dur="500"/>
                                        <p:tgtEl>
                                          <p:spTgt spid="41"/>
                                        </p:tgtEl>
                                      </p:cBhvr>
                                    </p:animEffect>
                                    <p:anim calcmode="lin" valueType="num">
                                      <p:cBhvr>
                                        <p:cTn id="38" dur="500" fill="hold"/>
                                        <p:tgtEl>
                                          <p:spTgt spid="41"/>
                                        </p:tgtEl>
                                        <p:attrNameLst>
                                          <p:attrName>ppt_x</p:attrName>
                                        </p:attrNameLst>
                                      </p:cBhvr>
                                      <p:tavLst>
                                        <p:tav tm="0">
                                          <p:val>
                                            <p:fltVal val="0.5"/>
                                          </p:val>
                                        </p:tav>
                                        <p:tav tm="100000">
                                          <p:val>
                                            <p:strVal val="#ppt_x"/>
                                          </p:val>
                                        </p:tav>
                                      </p:tavLst>
                                    </p:anim>
                                    <p:anim calcmode="lin" valueType="num">
                                      <p:cBhvr>
                                        <p:cTn id="39" dur="500" fill="hold"/>
                                        <p:tgtEl>
                                          <p:spTgt spid="41"/>
                                        </p:tgtEl>
                                        <p:attrNameLst>
                                          <p:attrName>ppt_y</p:attrName>
                                        </p:attrNameLst>
                                      </p:cBhvr>
                                      <p:tavLst>
                                        <p:tav tm="0">
                                          <p:val>
                                            <p:fltVal val="0.5"/>
                                          </p:val>
                                        </p:tav>
                                        <p:tav tm="100000">
                                          <p:val>
                                            <p:strVal val="#ppt_y"/>
                                          </p:val>
                                        </p:tav>
                                      </p:tavLst>
                                    </p:anim>
                                  </p:childTnLst>
                                </p:cTn>
                              </p:par>
                              <p:par>
                                <p:cTn id="40" presetID="53" presetClass="entr" presetSubtype="528"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anim calcmode="lin" valueType="num">
                                      <p:cBhvr>
                                        <p:cTn id="45" dur="500" fill="hold"/>
                                        <p:tgtEl>
                                          <p:spTgt spid="42"/>
                                        </p:tgtEl>
                                        <p:attrNameLst>
                                          <p:attrName>ppt_x</p:attrName>
                                        </p:attrNameLst>
                                      </p:cBhvr>
                                      <p:tavLst>
                                        <p:tav tm="0">
                                          <p:val>
                                            <p:fltVal val="0.5"/>
                                          </p:val>
                                        </p:tav>
                                        <p:tav tm="100000">
                                          <p:val>
                                            <p:strVal val="#ppt_x"/>
                                          </p:val>
                                        </p:tav>
                                      </p:tavLst>
                                    </p:anim>
                                    <p:anim calcmode="lin" valueType="num">
                                      <p:cBhvr>
                                        <p:cTn id="46" dur="500" fill="hold"/>
                                        <p:tgtEl>
                                          <p:spTgt spid="42"/>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2" presetClass="entr" presetSubtype="8" fill="hold" nodeType="afterEffect">
                                  <p:stCondLst>
                                    <p:cond delay="0"/>
                                  </p:stCondLst>
                                  <p:childTnLst>
                                    <p:set>
                                      <p:cBhvr>
                                        <p:cTn id="49" dur="1" fill="hold">
                                          <p:stCondLst>
                                            <p:cond delay="0"/>
                                          </p:stCondLst>
                                        </p:cTn>
                                        <p:tgtEl>
                                          <p:spTgt spid="43"/>
                                        </p:tgtEl>
                                        <p:attrNameLst>
                                          <p:attrName>style.visibility</p:attrName>
                                        </p:attrNameLst>
                                      </p:cBhvr>
                                      <p:to>
                                        <p:strVal val="visible"/>
                                      </p:to>
                                    </p:set>
                                    <p:anim calcmode="lin" valueType="num">
                                      <p:cBhvr additive="base">
                                        <p:cTn id="50" dur="500" fill="hold"/>
                                        <p:tgtEl>
                                          <p:spTgt spid="43"/>
                                        </p:tgtEl>
                                        <p:attrNameLst>
                                          <p:attrName>ppt_x</p:attrName>
                                        </p:attrNameLst>
                                      </p:cBhvr>
                                      <p:tavLst>
                                        <p:tav tm="0">
                                          <p:val>
                                            <p:strVal val="0-#ppt_w/2"/>
                                          </p:val>
                                        </p:tav>
                                        <p:tav tm="100000">
                                          <p:val>
                                            <p:strVal val="#ppt_x"/>
                                          </p:val>
                                        </p:tav>
                                      </p:tavLst>
                                    </p:anim>
                                    <p:anim calcmode="lin" valueType="num">
                                      <p:cBhvr additive="base">
                                        <p:cTn id="51" dur="500" fill="hold"/>
                                        <p:tgtEl>
                                          <p:spTgt spid="43"/>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500" fill="hold"/>
                                        <p:tgtEl>
                                          <p:spTgt spid="46"/>
                                        </p:tgtEl>
                                        <p:attrNameLst>
                                          <p:attrName>ppt_x</p:attrName>
                                        </p:attrNameLst>
                                      </p:cBhvr>
                                      <p:tavLst>
                                        <p:tav tm="0">
                                          <p:val>
                                            <p:strVal val="0-#ppt_w/2"/>
                                          </p:val>
                                        </p:tav>
                                        <p:tav tm="100000">
                                          <p:val>
                                            <p:strVal val="#ppt_x"/>
                                          </p:val>
                                        </p:tav>
                                      </p:tavLst>
                                    </p:anim>
                                    <p:anim calcmode="lin" valueType="num">
                                      <p:cBhvr additive="base">
                                        <p:cTn id="55" dur="500" fill="hold"/>
                                        <p:tgtEl>
                                          <p:spTgt spid="46"/>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49"/>
                                        </p:tgtEl>
                                        <p:attrNameLst>
                                          <p:attrName>style.visibility</p:attrName>
                                        </p:attrNameLst>
                                      </p:cBhvr>
                                      <p:to>
                                        <p:strVal val="visible"/>
                                      </p:to>
                                    </p:set>
                                    <p:anim calcmode="lin" valueType="num">
                                      <p:cBhvr additive="base">
                                        <p:cTn id="58" dur="500" fill="hold"/>
                                        <p:tgtEl>
                                          <p:spTgt spid="49"/>
                                        </p:tgtEl>
                                        <p:attrNameLst>
                                          <p:attrName>ppt_x</p:attrName>
                                        </p:attrNameLst>
                                      </p:cBhvr>
                                      <p:tavLst>
                                        <p:tav tm="0">
                                          <p:val>
                                            <p:strVal val="1+#ppt_w/2"/>
                                          </p:val>
                                        </p:tav>
                                        <p:tav tm="100000">
                                          <p:val>
                                            <p:strVal val="#ppt_x"/>
                                          </p:val>
                                        </p:tav>
                                      </p:tavLst>
                                    </p:anim>
                                    <p:anim calcmode="lin" valueType="num">
                                      <p:cBhvr additive="base">
                                        <p:cTn id="59" dur="500" fill="hold"/>
                                        <p:tgtEl>
                                          <p:spTgt spid="49"/>
                                        </p:tgtEl>
                                        <p:attrNameLst>
                                          <p:attrName>ppt_y</p:attrName>
                                        </p:attrNameLst>
                                      </p:cBhvr>
                                      <p:tavLst>
                                        <p:tav tm="0">
                                          <p:val>
                                            <p:strVal val="#ppt_y"/>
                                          </p:val>
                                        </p:tav>
                                        <p:tav tm="100000">
                                          <p:val>
                                            <p:strVal val="#ppt_y"/>
                                          </p:val>
                                        </p:tav>
                                      </p:tavLst>
                                    </p:anim>
                                  </p:childTnLst>
                                </p:cTn>
                              </p:par>
                              <p:par>
                                <p:cTn id="60" presetID="2" presetClass="entr" presetSubtype="2" fill="hold" nodeType="withEffect">
                                  <p:stCondLst>
                                    <p:cond delay="0"/>
                                  </p:stCondLst>
                                  <p:childTnLst>
                                    <p:set>
                                      <p:cBhvr>
                                        <p:cTn id="61" dur="1" fill="hold">
                                          <p:stCondLst>
                                            <p:cond delay="0"/>
                                          </p:stCondLst>
                                        </p:cTn>
                                        <p:tgtEl>
                                          <p:spTgt spid="52"/>
                                        </p:tgtEl>
                                        <p:attrNameLst>
                                          <p:attrName>style.visibility</p:attrName>
                                        </p:attrNameLst>
                                      </p:cBhvr>
                                      <p:to>
                                        <p:strVal val="visible"/>
                                      </p:to>
                                    </p:set>
                                    <p:anim calcmode="lin" valueType="num">
                                      <p:cBhvr additive="base">
                                        <p:cTn id="62" dur="500" fill="hold"/>
                                        <p:tgtEl>
                                          <p:spTgt spid="52"/>
                                        </p:tgtEl>
                                        <p:attrNameLst>
                                          <p:attrName>ppt_x</p:attrName>
                                        </p:attrNameLst>
                                      </p:cBhvr>
                                      <p:tavLst>
                                        <p:tav tm="0">
                                          <p:val>
                                            <p:strVal val="1+#ppt_w/2"/>
                                          </p:val>
                                        </p:tav>
                                        <p:tav tm="100000">
                                          <p:val>
                                            <p:strVal val="#ppt_x"/>
                                          </p:val>
                                        </p:tav>
                                      </p:tavLst>
                                    </p:anim>
                                    <p:anim calcmode="lin" valueType="num">
                                      <p:cBhvr additive="base">
                                        <p:cTn id="63"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5d394dc-f1b2-4d8a-a9f5-c4468fb108e6"/>
          <p:cNvGrpSpPr>
            <a:grpSpLocks noChangeAspect="1"/>
          </p:cNvGrpSpPr>
          <p:nvPr/>
        </p:nvGrpSpPr>
        <p:grpSpPr>
          <a:xfrm>
            <a:off x="4220473" y="1973943"/>
            <a:ext cx="3785212" cy="3630840"/>
            <a:chOff x="3604668" y="1391718"/>
            <a:chExt cx="5016821" cy="4478078"/>
          </a:xfrm>
        </p:grpSpPr>
        <p:grpSp>
          <p:nvGrpSpPr>
            <p:cNvPr id="4" name="Group 23"/>
            <p:cNvGrpSpPr/>
            <p:nvPr/>
          </p:nvGrpSpPr>
          <p:grpSpPr>
            <a:xfrm>
              <a:off x="6178268" y="1391718"/>
              <a:ext cx="1588642" cy="1660023"/>
              <a:chOff x="6178268" y="1391718"/>
              <a:chExt cx="1588642" cy="1660023"/>
            </a:xfrm>
          </p:grpSpPr>
          <p:sp>
            <p:nvSpPr>
              <p:cNvPr id="38" name="is1ide-Freeform: Shape 4"/>
              <p:cNvSpPr/>
              <p:nvPr/>
            </p:nvSpPr>
            <p:spPr>
              <a:xfrm>
                <a:off x="6178268" y="1391718"/>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9" name="is1ide-Freeform: Shape 13"/>
              <p:cNvSpPr>
                <a:spLocks/>
              </p:cNvSpPr>
              <p:nvPr/>
            </p:nvSpPr>
            <p:spPr bwMode="auto">
              <a:xfrm>
                <a:off x="6692041" y="1975815"/>
                <a:ext cx="561096" cy="538007"/>
              </a:xfrm>
              <a:custGeom>
                <a:avLst/>
                <a:gdLst>
                  <a:gd name="T0" fmla="*/ 68 w 113"/>
                  <a:gd name="T1" fmla="*/ 54 h 108"/>
                  <a:gd name="T2" fmla="*/ 45 w 113"/>
                  <a:gd name="T3" fmla="*/ 54 h 108"/>
                  <a:gd name="T4" fmla="*/ 48 w 113"/>
                  <a:gd name="T5" fmla="*/ 32 h 108"/>
                  <a:gd name="T6" fmla="*/ 0 w 113"/>
                  <a:gd name="T7" fmla="*/ 54 h 108"/>
                  <a:gd name="T8" fmla="*/ 17 w 113"/>
                  <a:gd name="T9" fmla="*/ 93 h 108"/>
                  <a:gd name="T10" fmla="*/ 62 w 113"/>
                  <a:gd name="T11" fmla="*/ 78 h 108"/>
                  <a:gd name="T12" fmla="*/ 38 w 113"/>
                  <a:gd name="T13" fmla="*/ 84 h 108"/>
                  <a:gd name="T14" fmla="*/ 26 w 113"/>
                  <a:gd name="T15" fmla="*/ 73 h 108"/>
                  <a:gd name="T16" fmla="*/ 57 w 113"/>
                  <a:gd name="T17" fmla="*/ 76 h 108"/>
                  <a:gd name="T18" fmla="*/ 79 w 113"/>
                  <a:gd name="T19" fmla="*/ 82 h 108"/>
                  <a:gd name="T20" fmla="*/ 64 w 113"/>
                  <a:gd name="T21" fmla="*/ 89 h 108"/>
                  <a:gd name="T22" fmla="*/ 52 w 113"/>
                  <a:gd name="T23" fmla="*/ 89 h 108"/>
                  <a:gd name="T24" fmla="*/ 80 w 113"/>
                  <a:gd name="T25" fmla="*/ 105 h 108"/>
                  <a:gd name="T26" fmla="*/ 86 w 113"/>
                  <a:gd name="T27" fmla="*/ 73 h 108"/>
                  <a:gd name="T28" fmla="*/ 113 w 113"/>
                  <a:gd name="T29" fmla="*/ 54 h 108"/>
                  <a:gd name="T30" fmla="*/ 70 w 113"/>
                  <a:gd name="T31" fmla="*/ 32 h 108"/>
                  <a:gd name="T32" fmla="*/ 76 w 113"/>
                  <a:gd name="T33" fmla="*/ 23 h 108"/>
                  <a:gd name="T34" fmla="*/ 88 w 113"/>
                  <a:gd name="T35" fmla="*/ 33 h 108"/>
                  <a:gd name="T36" fmla="*/ 96 w 113"/>
                  <a:gd name="T37" fmla="*/ 14 h 108"/>
                  <a:gd name="T38" fmla="*/ 63 w 113"/>
                  <a:gd name="T39" fmla="*/ 20 h 108"/>
                  <a:gd name="T40" fmla="*/ 33 w 113"/>
                  <a:gd name="T41" fmla="*/ 3 h 108"/>
                  <a:gd name="T42" fmla="*/ 26 w 113"/>
                  <a:gd name="T43" fmla="*/ 29 h 108"/>
                  <a:gd name="T44" fmla="*/ 34 w 113"/>
                  <a:gd name="T45" fmla="*/ 25 h 108"/>
                  <a:gd name="T46" fmla="*/ 49 w 113"/>
                  <a:gd name="T47" fmla="*/ 18 h 108"/>
                  <a:gd name="T48" fmla="*/ 48 w 113"/>
                  <a:gd name="T49" fmla="*/ 32 h 108"/>
                  <a:gd name="T50" fmla="*/ 92 w 113"/>
                  <a:gd name="T51" fmla="*/ 45 h 108"/>
                  <a:gd name="T52" fmla="*/ 92 w 113"/>
                  <a:gd name="T53" fmla="*/ 62 h 108"/>
                  <a:gd name="T54" fmla="*/ 77 w 113"/>
                  <a:gd name="T55" fmla="*/ 44 h 108"/>
                  <a:gd name="T56" fmla="*/ 75 w 113"/>
                  <a:gd name="T57" fmla="*/ 66 h 108"/>
                  <a:gd name="T58" fmla="*/ 65 w 113"/>
                  <a:gd name="T59" fmla="*/ 41 h 108"/>
                  <a:gd name="T60" fmla="*/ 51 w 113"/>
                  <a:gd name="T61" fmla="*/ 41 h 108"/>
                  <a:gd name="T62" fmla="*/ 47 w 113"/>
                  <a:gd name="T63" fmla="*/ 44 h 108"/>
                  <a:gd name="T64" fmla="*/ 57 w 113"/>
                  <a:gd name="T65" fmla="*/ 67 h 108"/>
                  <a:gd name="T66" fmla="*/ 22 w 113"/>
                  <a:gd name="T67" fmla="*/ 62 h 108"/>
                  <a:gd name="T68" fmla="*/ 9 w 113"/>
                  <a:gd name="T69" fmla="*/ 54 h 108"/>
                  <a:gd name="T70" fmla="*/ 37 w 113"/>
                  <a:gd name="T71" fmla="*/ 42 h 108"/>
                  <a:gd name="T72" fmla="*/ 64 w 113"/>
                  <a:gd name="T73" fmla="*/ 50 h 108"/>
                  <a:gd name="T74" fmla="*/ 64 w 113"/>
                  <a:gd name="T75" fmla="*/ 50 h 108"/>
                  <a:gd name="T76" fmla="*/ 50 w 113"/>
                  <a:gd name="T77" fmla="*/ 53 h 108"/>
                  <a:gd name="T78" fmla="*/ 49 w 113"/>
                  <a:gd name="T79" fmla="*/ 57 h 108"/>
                  <a:gd name="T80" fmla="*/ 51 w 113"/>
                  <a:gd name="T81" fmla="*/ 52 h 108"/>
                  <a:gd name="T82" fmla="*/ 56 w 113"/>
                  <a:gd name="T83" fmla="*/ 45 h 108"/>
                  <a:gd name="T84" fmla="*/ 58 w 113"/>
                  <a:gd name="T85" fmla="*/ 45 h 108"/>
                  <a:gd name="T86" fmla="*/ 60 w 113"/>
                  <a:gd name="T87" fmla="*/ 4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3" h="108">
                    <a:moveTo>
                      <a:pt x="57" y="42"/>
                    </a:moveTo>
                    <a:cubicBezTo>
                      <a:pt x="63" y="42"/>
                      <a:pt x="68" y="47"/>
                      <a:pt x="68" y="54"/>
                    </a:cubicBezTo>
                    <a:cubicBezTo>
                      <a:pt x="68" y="60"/>
                      <a:pt x="63" y="65"/>
                      <a:pt x="57" y="65"/>
                    </a:cubicBezTo>
                    <a:cubicBezTo>
                      <a:pt x="50" y="65"/>
                      <a:pt x="45" y="60"/>
                      <a:pt x="45" y="54"/>
                    </a:cubicBezTo>
                    <a:cubicBezTo>
                      <a:pt x="45" y="47"/>
                      <a:pt x="50" y="42"/>
                      <a:pt x="57" y="42"/>
                    </a:cubicBezTo>
                    <a:close/>
                    <a:moveTo>
                      <a:pt x="48" y="32"/>
                    </a:moveTo>
                    <a:cubicBezTo>
                      <a:pt x="36" y="32"/>
                      <a:pt x="26" y="34"/>
                      <a:pt x="19" y="37"/>
                    </a:cubicBezTo>
                    <a:cubicBezTo>
                      <a:pt x="7" y="41"/>
                      <a:pt x="0" y="47"/>
                      <a:pt x="0" y="54"/>
                    </a:cubicBezTo>
                    <a:cubicBezTo>
                      <a:pt x="0" y="60"/>
                      <a:pt x="7" y="66"/>
                      <a:pt x="17" y="70"/>
                    </a:cubicBezTo>
                    <a:cubicBezTo>
                      <a:pt x="13" y="80"/>
                      <a:pt x="12" y="89"/>
                      <a:pt x="17" y="93"/>
                    </a:cubicBezTo>
                    <a:cubicBezTo>
                      <a:pt x="22" y="98"/>
                      <a:pt x="31" y="98"/>
                      <a:pt x="42" y="92"/>
                    </a:cubicBezTo>
                    <a:cubicBezTo>
                      <a:pt x="48" y="89"/>
                      <a:pt x="55" y="84"/>
                      <a:pt x="62" y="78"/>
                    </a:cubicBezTo>
                    <a:cubicBezTo>
                      <a:pt x="48" y="78"/>
                      <a:pt x="48" y="78"/>
                      <a:pt x="48" y="78"/>
                    </a:cubicBezTo>
                    <a:cubicBezTo>
                      <a:pt x="44" y="81"/>
                      <a:pt x="41" y="83"/>
                      <a:pt x="38" y="84"/>
                    </a:cubicBezTo>
                    <a:cubicBezTo>
                      <a:pt x="31" y="88"/>
                      <a:pt x="25" y="89"/>
                      <a:pt x="23" y="87"/>
                    </a:cubicBezTo>
                    <a:cubicBezTo>
                      <a:pt x="21" y="85"/>
                      <a:pt x="23" y="80"/>
                      <a:pt x="26" y="73"/>
                    </a:cubicBezTo>
                    <a:cubicBezTo>
                      <a:pt x="26" y="73"/>
                      <a:pt x="26" y="73"/>
                      <a:pt x="26" y="73"/>
                    </a:cubicBezTo>
                    <a:cubicBezTo>
                      <a:pt x="35" y="75"/>
                      <a:pt x="45" y="76"/>
                      <a:pt x="57" y="76"/>
                    </a:cubicBezTo>
                    <a:cubicBezTo>
                      <a:pt x="64" y="76"/>
                      <a:pt x="71" y="75"/>
                      <a:pt x="77" y="74"/>
                    </a:cubicBezTo>
                    <a:cubicBezTo>
                      <a:pt x="78" y="77"/>
                      <a:pt x="78" y="80"/>
                      <a:pt x="79" y="82"/>
                    </a:cubicBezTo>
                    <a:cubicBezTo>
                      <a:pt x="79" y="90"/>
                      <a:pt x="79" y="95"/>
                      <a:pt x="76" y="96"/>
                    </a:cubicBezTo>
                    <a:cubicBezTo>
                      <a:pt x="74" y="98"/>
                      <a:pt x="69" y="95"/>
                      <a:pt x="64" y="89"/>
                    </a:cubicBezTo>
                    <a:cubicBezTo>
                      <a:pt x="62" y="88"/>
                      <a:pt x="61" y="86"/>
                      <a:pt x="60" y="84"/>
                    </a:cubicBezTo>
                    <a:cubicBezTo>
                      <a:pt x="52" y="89"/>
                      <a:pt x="52" y="89"/>
                      <a:pt x="52" y="89"/>
                    </a:cubicBezTo>
                    <a:cubicBezTo>
                      <a:pt x="54" y="91"/>
                      <a:pt x="56" y="93"/>
                      <a:pt x="57" y="95"/>
                    </a:cubicBezTo>
                    <a:cubicBezTo>
                      <a:pt x="65" y="104"/>
                      <a:pt x="74" y="108"/>
                      <a:pt x="80" y="105"/>
                    </a:cubicBezTo>
                    <a:cubicBezTo>
                      <a:pt x="86" y="102"/>
                      <a:pt x="89" y="93"/>
                      <a:pt x="88" y="81"/>
                    </a:cubicBezTo>
                    <a:cubicBezTo>
                      <a:pt x="87" y="79"/>
                      <a:pt x="87" y="76"/>
                      <a:pt x="86" y="73"/>
                    </a:cubicBezTo>
                    <a:cubicBezTo>
                      <a:pt x="89" y="72"/>
                      <a:pt x="92" y="71"/>
                      <a:pt x="95" y="70"/>
                    </a:cubicBezTo>
                    <a:cubicBezTo>
                      <a:pt x="106" y="67"/>
                      <a:pt x="113" y="61"/>
                      <a:pt x="113" y="54"/>
                    </a:cubicBezTo>
                    <a:cubicBezTo>
                      <a:pt x="113" y="47"/>
                      <a:pt x="106" y="41"/>
                      <a:pt x="95" y="37"/>
                    </a:cubicBezTo>
                    <a:cubicBezTo>
                      <a:pt x="88" y="35"/>
                      <a:pt x="80" y="33"/>
                      <a:pt x="70" y="32"/>
                    </a:cubicBezTo>
                    <a:cubicBezTo>
                      <a:pt x="69" y="31"/>
                      <a:pt x="69" y="29"/>
                      <a:pt x="68" y="28"/>
                    </a:cubicBezTo>
                    <a:cubicBezTo>
                      <a:pt x="70" y="26"/>
                      <a:pt x="73" y="24"/>
                      <a:pt x="76" y="23"/>
                    </a:cubicBezTo>
                    <a:cubicBezTo>
                      <a:pt x="83" y="20"/>
                      <a:pt x="88" y="18"/>
                      <a:pt x="90" y="20"/>
                    </a:cubicBezTo>
                    <a:cubicBezTo>
                      <a:pt x="92" y="22"/>
                      <a:pt x="91" y="27"/>
                      <a:pt x="88" y="33"/>
                    </a:cubicBezTo>
                    <a:cubicBezTo>
                      <a:pt x="97" y="35"/>
                      <a:pt x="97" y="35"/>
                      <a:pt x="97" y="35"/>
                    </a:cubicBezTo>
                    <a:cubicBezTo>
                      <a:pt x="101" y="26"/>
                      <a:pt x="101" y="18"/>
                      <a:pt x="96" y="14"/>
                    </a:cubicBezTo>
                    <a:cubicBezTo>
                      <a:pt x="91" y="9"/>
                      <a:pt x="82" y="10"/>
                      <a:pt x="72" y="15"/>
                    </a:cubicBezTo>
                    <a:cubicBezTo>
                      <a:pt x="69" y="16"/>
                      <a:pt x="66" y="18"/>
                      <a:pt x="63" y="20"/>
                    </a:cubicBezTo>
                    <a:cubicBezTo>
                      <a:pt x="60" y="17"/>
                      <a:pt x="58" y="15"/>
                      <a:pt x="56" y="12"/>
                    </a:cubicBezTo>
                    <a:cubicBezTo>
                      <a:pt x="48" y="4"/>
                      <a:pt x="39" y="0"/>
                      <a:pt x="33" y="3"/>
                    </a:cubicBezTo>
                    <a:cubicBezTo>
                      <a:pt x="27" y="6"/>
                      <a:pt x="24" y="14"/>
                      <a:pt x="26" y="26"/>
                    </a:cubicBezTo>
                    <a:cubicBezTo>
                      <a:pt x="26" y="27"/>
                      <a:pt x="26" y="28"/>
                      <a:pt x="26" y="29"/>
                    </a:cubicBezTo>
                    <a:cubicBezTo>
                      <a:pt x="35" y="29"/>
                      <a:pt x="35" y="29"/>
                      <a:pt x="35" y="29"/>
                    </a:cubicBezTo>
                    <a:cubicBezTo>
                      <a:pt x="35" y="27"/>
                      <a:pt x="35" y="26"/>
                      <a:pt x="34" y="25"/>
                    </a:cubicBezTo>
                    <a:cubicBezTo>
                      <a:pt x="34" y="17"/>
                      <a:pt x="34" y="12"/>
                      <a:pt x="37" y="11"/>
                    </a:cubicBezTo>
                    <a:cubicBezTo>
                      <a:pt x="39" y="10"/>
                      <a:pt x="44" y="13"/>
                      <a:pt x="49" y="18"/>
                    </a:cubicBezTo>
                    <a:cubicBezTo>
                      <a:pt x="51" y="20"/>
                      <a:pt x="53" y="23"/>
                      <a:pt x="55" y="25"/>
                    </a:cubicBezTo>
                    <a:cubicBezTo>
                      <a:pt x="53" y="27"/>
                      <a:pt x="50" y="30"/>
                      <a:pt x="48" y="32"/>
                    </a:cubicBezTo>
                    <a:close/>
                    <a:moveTo>
                      <a:pt x="75" y="42"/>
                    </a:moveTo>
                    <a:cubicBezTo>
                      <a:pt x="82" y="43"/>
                      <a:pt x="87" y="44"/>
                      <a:pt x="92" y="45"/>
                    </a:cubicBezTo>
                    <a:cubicBezTo>
                      <a:pt x="99" y="48"/>
                      <a:pt x="104" y="51"/>
                      <a:pt x="104" y="54"/>
                    </a:cubicBezTo>
                    <a:cubicBezTo>
                      <a:pt x="104" y="56"/>
                      <a:pt x="99" y="59"/>
                      <a:pt x="92" y="62"/>
                    </a:cubicBezTo>
                    <a:cubicBezTo>
                      <a:pt x="89" y="63"/>
                      <a:pt x="87" y="63"/>
                      <a:pt x="84" y="64"/>
                    </a:cubicBezTo>
                    <a:cubicBezTo>
                      <a:pt x="82" y="58"/>
                      <a:pt x="80" y="51"/>
                      <a:pt x="77" y="44"/>
                    </a:cubicBezTo>
                    <a:cubicBezTo>
                      <a:pt x="76" y="44"/>
                      <a:pt x="76" y="43"/>
                      <a:pt x="75" y="42"/>
                    </a:cubicBezTo>
                    <a:close/>
                    <a:moveTo>
                      <a:pt x="75" y="66"/>
                    </a:moveTo>
                    <a:cubicBezTo>
                      <a:pt x="73" y="60"/>
                      <a:pt x="71" y="54"/>
                      <a:pt x="69" y="48"/>
                    </a:cubicBezTo>
                    <a:cubicBezTo>
                      <a:pt x="67" y="46"/>
                      <a:pt x="66" y="43"/>
                      <a:pt x="65" y="41"/>
                    </a:cubicBezTo>
                    <a:cubicBezTo>
                      <a:pt x="62" y="41"/>
                      <a:pt x="59" y="41"/>
                      <a:pt x="57" y="41"/>
                    </a:cubicBezTo>
                    <a:cubicBezTo>
                      <a:pt x="55" y="41"/>
                      <a:pt x="53" y="41"/>
                      <a:pt x="51" y="41"/>
                    </a:cubicBezTo>
                    <a:cubicBezTo>
                      <a:pt x="50" y="42"/>
                      <a:pt x="49" y="43"/>
                      <a:pt x="47" y="44"/>
                    </a:cubicBezTo>
                    <a:cubicBezTo>
                      <a:pt x="47" y="44"/>
                      <a:pt x="47" y="44"/>
                      <a:pt x="47" y="44"/>
                    </a:cubicBezTo>
                    <a:cubicBezTo>
                      <a:pt x="41" y="51"/>
                      <a:pt x="35" y="58"/>
                      <a:pt x="31" y="64"/>
                    </a:cubicBezTo>
                    <a:cubicBezTo>
                      <a:pt x="38" y="66"/>
                      <a:pt x="47" y="67"/>
                      <a:pt x="57" y="67"/>
                    </a:cubicBezTo>
                    <a:cubicBezTo>
                      <a:pt x="63" y="67"/>
                      <a:pt x="69" y="66"/>
                      <a:pt x="75" y="66"/>
                    </a:cubicBezTo>
                    <a:close/>
                    <a:moveTo>
                      <a:pt x="22" y="62"/>
                    </a:moveTo>
                    <a:cubicBezTo>
                      <a:pt x="22" y="62"/>
                      <a:pt x="22" y="62"/>
                      <a:pt x="22" y="62"/>
                    </a:cubicBezTo>
                    <a:cubicBezTo>
                      <a:pt x="14" y="59"/>
                      <a:pt x="9" y="56"/>
                      <a:pt x="9" y="54"/>
                    </a:cubicBezTo>
                    <a:cubicBezTo>
                      <a:pt x="9" y="51"/>
                      <a:pt x="14" y="48"/>
                      <a:pt x="22" y="45"/>
                    </a:cubicBezTo>
                    <a:cubicBezTo>
                      <a:pt x="26" y="44"/>
                      <a:pt x="31" y="43"/>
                      <a:pt x="37" y="42"/>
                    </a:cubicBezTo>
                    <a:cubicBezTo>
                      <a:pt x="31" y="49"/>
                      <a:pt x="26" y="56"/>
                      <a:pt x="22" y="62"/>
                    </a:cubicBezTo>
                    <a:close/>
                    <a:moveTo>
                      <a:pt x="64" y="50"/>
                    </a:moveTo>
                    <a:cubicBezTo>
                      <a:pt x="63" y="55"/>
                      <a:pt x="61" y="59"/>
                      <a:pt x="57" y="62"/>
                    </a:cubicBezTo>
                    <a:cubicBezTo>
                      <a:pt x="63" y="62"/>
                      <a:pt x="66" y="55"/>
                      <a:pt x="64" y="50"/>
                    </a:cubicBezTo>
                    <a:close/>
                    <a:moveTo>
                      <a:pt x="49" y="57"/>
                    </a:moveTo>
                    <a:cubicBezTo>
                      <a:pt x="49" y="55"/>
                      <a:pt x="50" y="54"/>
                      <a:pt x="50" y="53"/>
                    </a:cubicBezTo>
                    <a:cubicBezTo>
                      <a:pt x="49" y="52"/>
                      <a:pt x="49" y="52"/>
                      <a:pt x="49" y="52"/>
                    </a:cubicBezTo>
                    <a:cubicBezTo>
                      <a:pt x="48" y="54"/>
                      <a:pt x="48" y="55"/>
                      <a:pt x="49" y="57"/>
                    </a:cubicBezTo>
                    <a:close/>
                    <a:moveTo>
                      <a:pt x="49" y="50"/>
                    </a:moveTo>
                    <a:cubicBezTo>
                      <a:pt x="51" y="52"/>
                      <a:pt x="51" y="52"/>
                      <a:pt x="51" y="52"/>
                    </a:cubicBezTo>
                    <a:cubicBezTo>
                      <a:pt x="53" y="50"/>
                      <a:pt x="55" y="49"/>
                      <a:pt x="57" y="47"/>
                    </a:cubicBezTo>
                    <a:cubicBezTo>
                      <a:pt x="56" y="45"/>
                      <a:pt x="56" y="45"/>
                      <a:pt x="56" y="45"/>
                    </a:cubicBezTo>
                    <a:cubicBezTo>
                      <a:pt x="53" y="45"/>
                      <a:pt x="50" y="47"/>
                      <a:pt x="49" y="50"/>
                    </a:cubicBezTo>
                    <a:close/>
                    <a:moveTo>
                      <a:pt x="58" y="45"/>
                    </a:moveTo>
                    <a:cubicBezTo>
                      <a:pt x="58" y="47"/>
                      <a:pt x="58" y="47"/>
                      <a:pt x="58" y="47"/>
                    </a:cubicBezTo>
                    <a:cubicBezTo>
                      <a:pt x="59" y="46"/>
                      <a:pt x="59" y="46"/>
                      <a:pt x="60" y="46"/>
                    </a:cubicBezTo>
                    <a:cubicBezTo>
                      <a:pt x="59" y="45"/>
                      <a:pt x="58" y="45"/>
                      <a:pt x="58" y="45"/>
                    </a:cubicBezTo>
                    <a:close/>
                  </a:path>
                </a:pathLst>
              </a:custGeom>
              <a:solidFill>
                <a:schemeClr val="bg1">
                  <a:lumMod val="95000"/>
                </a:schemeClr>
              </a:solidFill>
              <a:ln>
                <a:noFill/>
              </a:ln>
            </p:spPr>
            <p:txBody>
              <a:bodyPr anchor="ctr"/>
              <a:lstStyle/>
              <a:p>
                <a:pPr algn="ctr"/>
                <a:endParaRPr/>
              </a:p>
            </p:txBody>
          </p:sp>
        </p:grpSp>
        <p:grpSp>
          <p:nvGrpSpPr>
            <p:cNvPr id="5" name="Group 19"/>
            <p:cNvGrpSpPr/>
            <p:nvPr/>
          </p:nvGrpSpPr>
          <p:grpSpPr>
            <a:xfrm>
              <a:off x="3604668" y="2800746"/>
              <a:ext cx="1588642" cy="1660023"/>
              <a:chOff x="3604668" y="2800746"/>
              <a:chExt cx="1588642" cy="1660023"/>
            </a:xfrm>
          </p:grpSpPr>
          <p:sp>
            <p:nvSpPr>
              <p:cNvPr id="36" name="is1ide-Freeform: Shape 10"/>
              <p:cNvSpPr/>
              <p:nvPr/>
            </p:nvSpPr>
            <p:spPr>
              <a:xfrm>
                <a:off x="3604668" y="2800746"/>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7" name="is1ide-Freeform: Shape 14"/>
              <p:cNvSpPr>
                <a:spLocks/>
              </p:cNvSpPr>
              <p:nvPr/>
            </p:nvSpPr>
            <p:spPr bwMode="auto">
              <a:xfrm>
                <a:off x="4231584" y="3406933"/>
                <a:ext cx="334809" cy="52877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1">
                  <a:lumMod val="95000"/>
                </a:schemeClr>
              </a:solidFill>
              <a:ln>
                <a:noFill/>
              </a:ln>
              <a:extLst/>
            </p:spPr>
            <p:txBody>
              <a:bodyPr anchor="ctr"/>
              <a:lstStyle/>
              <a:p>
                <a:pPr algn="ctr"/>
                <a:endParaRPr/>
              </a:p>
            </p:txBody>
          </p:sp>
        </p:grpSp>
        <p:grpSp>
          <p:nvGrpSpPr>
            <p:cNvPr id="6" name="Group 22"/>
            <p:cNvGrpSpPr/>
            <p:nvPr/>
          </p:nvGrpSpPr>
          <p:grpSpPr>
            <a:xfrm>
              <a:off x="7032847" y="2800746"/>
              <a:ext cx="1588642" cy="1660023"/>
              <a:chOff x="7032847" y="2800746"/>
              <a:chExt cx="1588642" cy="1660023"/>
            </a:xfrm>
          </p:grpSpPr>
          <p:sp>
            <p:nvSpPr>
              <p:cNvPr id="34" name="is1ide-Freeform: Shape 7"/>
              <p:cNvSpPr/>
              <p:nvPr/>
            </p:nvSpPr>
            <p:spPr>
              <a:xfrm>
                <a:off x="7032847" y="2800746"/>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5" name="is1ide-Freeform: Shape 15"/>
              <p:cNvSpPr>
                <a:spLocks/>
              </p:cNvSpPr>
              <p:nvPr/>
            </p:nvSpPr>
            <p:spPr bwMode="auto">
              <a:xfrm>
                <a:off x="7618200" y="3448343"/>
                <a:ext cx="417935" cy="364828"/>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lumMod val="95000"/>
                </a:schemeClr>
              </a:solidFill>
              <a:ln>
                <a:noFill/>
              </a:ln>
            </p:spPr>
            <p:txBody>
              <a:bodyPr anchor="ctr"/>
              <a:lstStyle/>
              <a:p>
                <a:pPr algn="ctr"/>
                <a:endParaRPr/>
              </a:p>
            </p:txBody>
          </p:sp>
        </p:grpSp>
        <p:grpSp>
          <p:nvGrpSpPr>
            <p:cNvPr id="7" name="Group 1"/>
            <p:cNvGrpSpPr/>
            <p:nvPr/>
          </p:nvGrpSpPr>
          <p:grpSpPr>
            <a:xfrm>
              <a:off x="4462534" y="1391718"/>
              <a:ext cx="1588642" cy="1660023"/>
              <a:chOff x="4462534" y="1391718"/>
              <a:chExt cx="1588642" cy="1660023"/>
            </a:xfrm>
          </p:grpSpPr>
          <p:sp>
            <p:nvSpPr>
              <p:cNvPr id="32" name="is1ide-Freeform: Shape 5"/>
              <p:cNvSpPr/>
              <p:nvPr/>
            </p:nvSpPr>
            <p:spPr>
              <a:xfrm>
                <a:off x="4462534" y="1391718"/>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3" name="is1ide-Freeform: Shape 16"/>
              <p:cNvSpPr>
                <a:spLocks/>
              </p:cNvSpPr>
              <p:nvPr/>
            </p:nvSpPr>
            <p:spPr bwMode="auto">
              <a:xfrm>
                <a:off x="5017869" y="1975815"/>
                <a:ext cx="477971" cy="491827"/>
              </a:xfrm>
              <a:custGeom>
                <a:avLst/>
                <a:gdLst>
                  <a:gd name="T0" fmla="*/ 5 w 96"/>
                  <a:gd name="T1" fmla="*/ 42 h 99"/>
                  <a:gd name="T2" fmla="*/ 74 w 96"/>
                  <a:gd name="T3" fmla="*/ 42 h 99"/>
                  <a:gd name="T4" fmla="*/ 77 w 96"/>
                  <a:gd name="T5" fmla="*/ 41 h 99"/>
                  <a:gd name="T6" fmla="*/ 91 w 96"/>
                  <a:gd name="T7" fmla="*/ 47 h 99"/>
                  <a:gd name="T8" fmla="*/ 96 w 96"/>
                  <a:gd name="T9" fmla="*/ 60 h 99"/>
                  <a:gd name="T10" fmla="*/ 91 w 96"/>
                  <a:gd name="T11" fmla="*/ 73 h 99"/>
                  <a:gd name="T12" fmla="*/ 77 w 96"/>
                  <a:gd name="T13" fmla="*/ 78 h 99"/>
                  <a:gd name="T14" fmla="*/ 68 w 96"/>
                  <a:gd name="T15" fmla="*/ 76 h 99"/>
                  <a:gd name="T16" fmla="*/ 62 w 96"/>
                  <a:gd name="T17" fmla="*/ 85 h 99"/>
                  <a:gd name="T18" fmla="*/ 67 w 96"/>
                  <a:gd name="T19" fmla="*/ 85 h 99"/>
                  <a:gd name="T20" fmla="*/ 84 w 96"/>
                  <a:gd name="T21" fmla="*/ 85 h 99"/>
                  <a:gd name="T22" fmla="*/ 71 w 96"/>
                  <a:gd name="T23" fmla="*/ 99 h 99"/>
                  <a:gd name="T24" fmla="*/ 17 w 96"/>
                  <a:gd name="T25" fmla="*/ 99 h 99"/>
                  <a:gd name="T26" fmla="*/ 12 w 96"/>
                  <a:gd name="T27" fmla="*/ 99 h 99"/>
                  <a:gd name="T28" fmla="*/ 0 w 96"/>
                  <a:gd name="T29" fmla="*/ 85 h 99"/>
                  <a:gd name="T30" fmla="*/ 17 w 96"/>
                  <a:gd name="T31" fmla="*/ 85 h 99"/>
                  <a:gd name="T32" fmla="*/ 21 w 96"/>
                  <a:gd name="T33" fmla="*/ 85 h 99"/>
                  <a:gd name="T34" fmla="*/ 5 w 96"/>
                  <a:gd name="T35" fmla="*/ 42 h 99"/>
                  <a:gd name="T36" fmla="*/ 56 w 96"/>
                  <a:gd name="T37" fmla="*/ 36 h 99"/>
                  <a:gd name="T38" fmla="*/ 55 w 96"/>
                  <a:gd name="T39" fmla="*/ 6 h 99"/>
                  <a:gd name="T40" fmla="*/ 56 w 96"/>
                  <a:gd name="T41" fmla="*/ 36 h 99"/>
                  <a:gd name="T42" fmla="*/ 43 w 96"/>
                  <a:gd name="T43" fmla="*/ 30 h 99"/>
                  <a:gd name="T44" fmla="*/ 42 w 96"/>
                  <a:gd name="T45" fmla="*/ 0 h 99"/>
                  <a:gd name="T46" fmla="*/ 43 w 96"/>
                  <a:gd name="T47" fmla="*/ 30 h 99"/>
                  <a:gd name="T48" fmla="*/ 30 w 96"/>
                  <a:gd name="T49" fmla="*/ 34 h 99"/>
                  <a:gd name="T50" fmla="*/ 29 w 96"/>
                  <a:gd name="T51" fmla="*/ 4 h 99"/>
                  <a:gd name="T52" fmla="*/ 30 w 96"/>
                  <a:gd name="T53" fmla="*/ 34 h 99"/>
                  <a:gd name="T54" fmla="*/ 15 w 96"/>
                  <a:gd name="T55" fmla="*/ 53 h 99"/>
                  <a:gd name="T56" fmla="*/ 26 w 96"/>
                  <a:gd name="T57" fmla="*/ 80 h 99"/>
                  <a:gd name="T58" fmla="*/ 33 w 96"/>
                  <a:gd name="T59" fmla="*/ 75 h 99"/>
                  <a:gd name="T60" fmla="*/ 24 w 96"/>
                  <a:gd name="T61" fmla="*/ 52 h 99"/>
                  <a:gd name="T62" fmla="*/ 15 w 96"/>
                  <a:gd name="T63" fmla="*/ 53 h 99"/>
                  <a:gd name="T64" fmla="*/ 77 w 96"/>
                  <a:gd name="T65" fmla="*/ 50 h 99"/>
                  <a:gd name="T66" fmla="*/ 72 w 96"/>
                  <a:gd name="T67" fmla="*/ 68 h 99"/>
                  <a:gd name="T68" fmla="*/ 77 w 96"/>
                  <a:gd name="T69" fmla="*/ 70 h 99"/>
                  <a:gd name="T70" fmla="*/ 84 w 96"/>
                  <a:gd name="T71" fmla="*/ 67 h 99"/>
                  <a:gd name="T72" fmla="*/ 87 w 96"/>
                  <a:gd name="T73" fmla="*/ 60 h 99"/>
                  <a:gd name="T74" fmla="*/ 84 w 96"/>
                  <a:gd name="T75" fmla="*/ 53 h 99"/>
                  <a:gd name="T76" fmla="*/ 77 w 96"/>
                  <a:gd name="T77" fmla="*/ 50 h 99"/>
                  <a:gd name="T78" fmla="*/ 77 w 96"/>
                  <a:gd name="T79" fmla="*/ 5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6" h="99">
                    <a:moveTo>
                      <a:pt x="5" y="42"/>
                    </a:moveTo>
                    <a:cubicBezTo>
                      <a:pt x="28" y="42"/>
                      <a:pt x="51" y="42"/>
                      <a:pt x="74" y="42"/>
                    </a:cubicBezTo>
                    <a:cubicBezTo>
                      <a:pt x="75" y="41"/>
                      <a:pt x="76" y="41"/>
                      <a:pt x="77" y="41"/>
                    </a:cubicBezTo>
                    <a:cubicBezTo>
                      <a:pt x="83" y="41"/>
                      <a:pt x="87" y="43"/>
                      <a:pt x="91" y="47"/>
                    </a:cubicBezTo>
                    <a:cubicBezTo>
                      <a:pt x="94" y="50"/>
                      <a:pt x="96" y="55"/>
                      <a:pt x="96" y="60"/>
                    </a:cubicBezTo>
                    <a:cubicBezTo>
                      <a:pt x="96" y="65"/>
                      <a:pt x="94" y="70"/>
                      <a:pt x="91" y="73"/>
                    </a:cubicBezTo>
                    <a:cubicBezTo>
                      <a:pt x="87" y="76"/>
                      <a:pt x="83" y="78"/>
                      <a:pt x="77" y="78"/>
                    </a:cubicBezTo>
                    <a:cubicBezTo>
                      <a:pt x="74" y="78"/>
                      <a:pt x="71" y="78"/>
                      <a:pt x="68" y="76"/>
                    </a:cubicBezTo>
                    <a:cubicBezTo>
                      <a:pt x="67" y="79"/>
                      <a:pt x="65" y="82"/>
                      <a:pt x="62" y="85"/>
                    </a:cubicBezTo>
                    <a:cubicBezTo>
                      <a:pt x="67" y="85"/>
                      <a:pt x="67" y="85"/>
                      <a:pt x="67" y="85"/>
                    </a:cubicBezTo>
                    <a:cubicBezTo>
                      <a:pt x="84" y="85"/>
                      <a:pt x="84" y="85"/>
                      <a:pt x="84" y="85"/>
                    </a:cubicBezTo>
                    <a:cubicBezTo>
                      <a:pt x="71" y="99"/>
                      <a:pt x="71" y="99"/>
                      <a:pt x="71" y="99"/>
                    </a:cubicBezTo>
                    <a:cubicBezTo>
                      <a:pt x="17" y="99"/>
                      <a:pt x="17" y="99"/>
                      <a:pt x="17" y="99"/>
                    </a:cubicBezTo>
                    <a:cubicBezTo>
                      <a:pt x="12" y="99"/>
                      <a:pt x="12" y="99"/>
                      <a:pt x="12" y="99"/>
                    </a:cubicBezTo>
                    <a:cubicBezTo>
                      <a:pt x="0" y="85"/>
                      <a:pt x="0" y="85"/>
                      <a:pt x="0" y="85"/>
                    </a:cubicBezTo>
                    <a:cubicBezTo>
                      <a:pt x="17" y="85"/>
                      <a:pt x="17" y="85"/>
                      <a:pt x="17" y="85"/>
                    </a:cubicBezTo>
                    <a:cubicBezTo>
                      <a:pt x="21" y="85"/>
                      <a:pt x="21" y="85"/>
                      <a:pt x="21" y="85"/>
                    </a:cubicBezTo>
                    <a:cubicBezTo>
                      <a:pt x="11" y="72"/>
                      <a:pt x="6" y="58"/>
                      <a:pt x="5" y="42"/>
                    </a:cubicBezTo>
                    <a:close/>
                    <a:moveTo>
                      <a:pt x="56" y="36"/>
                    </a:moveTo>
                    <a:cubicBezTo>
                      <a:pt x="42" y="15"/>
                      <a:pt x="59" y="19"/>
                      <a:pt x="55" y="6"/>
                    </a:cubicBezTo>
                    <a:cubicBezTo>
                      <a:pt x="64" y="18"/>
                      <a:pt x="50" y="19"/>
                      <a:pt x="56" y="36"/>
                    </a:cubicBezTo>
                    <a:close/>
                    <a:moveTo>
                      <a:pt x="43" y="30"/>
                    </a:moveTo>
                    <a:cubicBezTo>
                      <a:pt x="37" y="13"/>
                      <a:pt x="51" y="12"/>
                      <a:pt x="42" y="0"/>
                    </a:cubicBezTo>
                    <a:cubicBezTo>
                      <a:pt x="46" y="14"/>
                      <a:pt x="29" y="10"/>
                      <a:pt x="43" y="30"/>
                    </a:cubicBezTo>
                    <a:close/>
                    <a:moveTo>
                      <a:pt x="30" y="34"/>
                    </a:moveTo>
                    <a:cubicBezTo>
                      <a:pt x="16" y="14"/>
                      <a:pt x="33" y="18"/>
                      <a:pt x="29" y="4"/>
                    </a:cubicBezTo>
                    <a:cubicBezTo>
                      <a:pt x="38" y="17"/>
                      <a:pt x="24" y="17"/>
                      <a:pt x="30" y="34"/>
                    </a:cubicBezTo>
                    <a:close/>
                    <a:moveTo>
                      <a:pt x="15" y="53"/>
                    </a:moveTo>
                    <a:cubicBezTo>
                      <a:pt x="17" y="62"/>
                      <a:pt x="21" y="72"/>
                      <a:pt x="26" y="80"/>
                    </a:cubicBezTo>
                    <a:cubicBezTo>
                      <a:pt x="33" y="75"/>
                      <a:pt x="33" y="75"/>
                      <a:pt x="33" y="75"/>
                    </a:cubicBezTo>
                    <a:cubicBezTo>
                      <a:pt x="29" y="68"/>
                      <a:pt x="25" y="59"/>
                      <a:pt x="24" y="52"/>
                    </a:cubicBezTo>
                    <a:cubicBezTo>
                      <a:pt x="15" y="53"/>
                      <a:pt x="15" y="53"/>
                      <a:pt x="15" y="53"/>
                    </a:cubicBezTo>
                    <a:close/>
                    <a:moveTo>
                      <a:pt x="77" y="50"/>
                    </a:moveTo>
                    <a:cubicBezTo>
                      <a:pt x="76" y="56"/>
                      <a:pt x="74" y="62"/>
                      <a:pt x="72" y="68"/>
                    </a:cubicBezTo>
                    <a:cubicBezTo>
                      <a:pt x="74" y="69"/>
                      <a:pt x="75" y="70"/>
                      <a:pt x="77" y="70"/>
                    </a:cubicBezTo>
                    <a:cubicBezTo>
                      <a:pt x="80" y="70"/>
                      <a:pt x="83" y="69"/>
                      <a:pt x="84" y="67"/>
                    </a:cubicBezTo>
                    <a:cubicBezTo>
                      <a:pt x="86" y="65"/>
                      <a:pt x="87" y="63"/>
                      <a:pt x="87" y="60"/>
                    </a:cubicBezTo>
                    <a:cubicBezTo>
                      <a:pt x="87" y="57"/>
                      <a:pt x="86" y="55"/>
                      <a:pt x="84" y="53"/>
                    </a:cubicBezTo>
                    <a:cubicBezTo>
                      <a:pt x="83" y="51"/>
                      <a:pt x="80" y="50"/>
                      <a:pt x="77" y="50"/>
                    </a:cubicBezTo>
                    <a:cubicBezTo>
                      <a:pt x="77" y="50"/>
                      <a:pt x="77" y="50"/>
                      <a:pt x="77" y="50"/>
                    </a:cubicBezTo>
                    <a:close/>
                  </a:path>
                </a:pathLst>
              </a:custGeom>
              <a:solidFill>
                <a:schemeClr val="bg1">
                  <a:lumMod val="95000"/>
                </a:schemeClr>
              </a:solidFill>
              <a:ln>
                <a:noFill/>
              </a:ln>
              <a:extLst/>
            </p:spPr>
            <p:txBody>
              <a:bodyPr anchor="ctr"/>
              <a:lstStyle/>
              <a:p>
                <a:pPr algn="ctr"/>
                <a:endParaRPr/>
              </a:p>
            </p:txBody>
          </p:sp>
        </p:grpSp>
        <p:grpSp>
          <p:nvGrpSpPr>
            <p:cNvPr id="8" name="Group 20"/>
            <p:cNvGrpSpPr/>
            <p:nvPr/>
          </p:nvGrpSpPr>
          <p:grpSpPr>
            <a:xfrm>
              <a:off x="4462534" y="4209773"/>
              <a:ext cx="1588642" cy="1660023"/>
              <a:chOff x="4462534" y="4209773"/>
              <a:chExt cx="1588642" cy="1660023"/>
            </a:xfrm>
          </p:grpSpPr>
          <p:sp>
            <p:nvSpPr>
              <p:cNvPr id="30" name="is1ide-Freeform: Shape 9"/>
              <p:cNvSpPr/>
              <p:nvPr/>
            </p:nvSpPr>
            <p:spPr>
              <a:xfrm>
                <a:off x="4462534" y="4209773"/>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1"/>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31" name="is1ide-Freeform: Shape 17"/>
              <p:cNvSpPr>
                <a:spLocks/>
              </p:cNvSpPr>
              <p:nvPr/>
            </p:nvSpPr>
            <p:spPr bwMode="auto">
              <a:xfrm>
                <a:off x="5045577" y="4778862"/>
                <a:ext cx="422554" cy="521843"/>
              </a:xfrm>
              <a:custGeom>
                <a:avLst/>
                <a:gdLst>
                  <a:gd name="T0" fmla="*/ 0 w 85"/>
                  <a:gd name="T1" fmla="*/ 29 h 105"/>
                  <a:gd name="T2" fmla="*/ 50 w 85"/>
                  <a:gd name="T3" fmla="*/ 0 h 105"/>
                  <a:gd name="T4" fmla="*/ 70 w 85"/>
                  <a:gd name="T5" fmla="*/ 35 h 105"/>
                  <a:gd name="T6" fmla="*/ 56 w 85"/>
                  <a:gd name="T7" fmla="*/ 42 h 105"/>
                  <a:gd name="T8" fmla="*/ 69 w 85"/>
                  <a:gd name="T9" fmla="*/ 64 h 105"/>
                  <a:gd name="T10" fmla="*/ 67 w 85"/>
                  <a:gd name="T11" fmla="*/ 68 h 105"/>
                  <a:gd name="T12" fmla="*/ 72 w 85"/>
                  <a:gd name="T13" fmla="*/ 69 h 105"/>
                  <a:gd name="T14" fmla="*/ 70 w 85"/>
                  <a:gd name="T15" fmla="*/ 73 h 105"/>
                  <a:gd name="T16" fmla="*/ 72 w 85"/>
                  <a:gd name="T17" fmla="*/ 77 h 105"/>
                  <a:gd name="T18" fmla="*/ 77 w 85"/>
                  <a:gd name="T19" fmla="*/ 77 h 105"/>
                  <a:gd name="T20" fmla="*/ 81 w 85"/>
                  <a:gd name="T21" fmla="*/ 85 h 105"/>
                  <a:gd name="T22" fmla="*/ 80 w 85"/>
                  <a:gd name="T23" fmla="*/ 89 h 105"/>
                  <a:gd name="T24" fmla="*/ 85 w 85"/>
                  <a:gd name="T25" fmla="*/ 91 h 105"/>
                  <a:gd name="T26" fmla="*/ 79 w 85"/>
                  <a:gd name="T27" fmla="*/ 98 h 105"/>
                  <a:gd name="T28" fmla="*/ 69 w 85"/>
                  <a:gd name="T29" fmla="*/ 81 h 105"/>
                  <a:gd name="T30" fmla="*/ 65 w 85"/>
                  <a:gd name="T31" fmla="*/ 83 h 105"/>
                  <a:gd name="T32" fmla="*/ 76 w 85"/>
                  <a:gd name="T33" fmla="*/ 102 h 105"/>
                  <a:gd name="T34" fmla="*/ 73 w 85"/>
                  <a:gd name="T35" fmla="*/ 105 h 105"/>
                  <a:gd name="T36" fmla="*/ 71 w 85"/>
                  <a:gd name="T37" fmla="*/ 105 h 105"/>
                  <a:gd name="T38" fmla="*/ 46 w 85"/>
                  <a:gd name="T39" fmla="*/ 63 h 105"/>
                  <a:gd name="T40" fmla="*/ 45 w 85"/>
                  <a:gd name="T41" fmla="*/ 64 h 105"/>
                  <a:gd name="T42" fmla="*/ 68 w 85"/>
                  <a:gd name="T43" fmla="*/ 105 h 105"/>
                  <a:gd name="T44" fmla="*/ 63 w 85"/>
                  <a:gd name="T45" fmla="*/ 104 h 105"/>
                  <a:gd name="T46" fmla="*/ 34 w 85"/>
                  <a:gd name="T47" fmla="*/ 55 h 105"/>
                  <a:gd name="T48" fmla="*/ 20 w 85"/>
                  <a:gd name="T49" fmla="*/ 63 h 105"/>
                  <a:gd name="T50" fmla="*/ 0 w 85"/>
                  <a:gd name="T51" fmla="*/ 29 h 105"/>
                  <a:gd name="T52" fmla="*/ 14 w 85"/>
                  <a:gd name="T53" fmla="*/ 28 h 105"/>
                  <a:gd name="T54" fmla="*/ 22 w 85"/>
                  <a:gd name="T55" fmla="*/ 42 h 105"/>
                  <a:gd name="T56" fmla="*/ 49 w 85"/>
                  <a:gd name="T57" fmla="*/ 26 h 105"/>
                  <a:gd name="T58" fmla="*/ 42 w 85"/>
                  <a:gd name="T59" fmla="*/ 12 h 105"/>
                  <a:gd name="T60" fmla="*/ 14 w 85"/>
                  <a:gd name="T61" fmla="*/ 2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5" h="105">
                    <a:moveTo>
                      <a:pt x="0" y="29"/>
                    </a:moveTo>
                    <a:cubicBezTo>
                      <a:pt x="13" y="12"/>
                      <a:pt x="30" y="3"/>
                      <a:pt x="50" y="0"/>
                    </a:cubicBezTo>
                    <a:cubicBezTo>
                      <a:pt x="56" y="11"/>
                      <a:pt x="63" y="23"/>
                      <a:pt x="70" y="35"/>
                    </a:cubicBezTo>
                    <a:cubicBezTo>
                      <a:pt x="56" y="42"/>
                      <a:pt x="56" y="42"/>
                      <a:pt x="56" y="42"/>
                    </a:cubicBezTo>
                    <a:cubicBezTo>
                      <a:pt x="69" y="64"/>
                      <a:pt x="69" y="64"/>
                      <a:pt x="69" y="64"/>
                    </a:cubicBezTo>
                    <a:cubicBezTo>
                      <a:pt x="67" y="68"/>
                      <a:pt x="67" y="68"/>
                      <a:pt x="67" y="68"/>
                    </a:cubicBezTo>
                    <a:cubicBezTo>
                      <a:pt x="72" y="69"/>
                      <a:pt x="72" y="69"/>
                      <a:pt x="72" y="69"/>
                    </a:cubicBezTo>
                    <a:cubicBezTo>
                      <a:pt x="70" y="73"/>
                      <a:pt x="70" y="73"/>
                      <a:pt x="70" y="73"/>
                    </a:cubicBezTo>
                    <a:cubicBezTo>
                      <a:pt x="72" y="77"/>
                      <a:pt x="72" y="77"/>
                      <a:pt x="72" y="77"/>
                    </a:cubicBezTo>
                    <a:cubicBezTo>
                      <a:pt x="77" y="77"/>
                      <a:pt x="77" y="77"/>
                      <a:pt x="77" y="77"/>
                    </a:cubicBezTo>
                    <a:cubicBezTo>
                      <a:pt x="81" y="85"/>
                      <a:pt x="81" y="85"/>
                      <a:pt x="81" y="85"/>
                    </a:cubicBezTo>
                    <a:cubicBezTo>
                      <a:pt x="80" y="89"/>
                      <a:pt x="80" y="89"/>
                      <a:pt x="80" y="89"/>
                    </a:cubicBezTo>
                    <a:cubicBezTo>
                      <a:pt x="85" y="91"/>
                      <a:pt x="85" y="91"/>
                      <a:pt x="85" y="91"/>
                    </a:cubicBezTo>
                    <a:cubicBezTo>
                      <a:pt x="79" y="98"/>
                      <a:pt x="79" y="98"/>
                      <a:pt x="79" y="98"/>
                    </a:cubicBezTo>
                    <a:cubicBezTo>
                      <a:pt x="69" y="81"/>
                      <a:pt x="69" y="81"/>
                      <a:pt x="69" y="81"/>
                    </a:cubicBezTo>
                    <a:cubicBezTo>
                      <a:pt x="65" y="83"/>
                      <a:pt x="65" y="83"/>
                      <a:pt x="65" y="83"/>
                    </a:cubicBezTo>
                    <a:cubicBezTo>
                      <a:pt x="76" y="102"/>
                      <a:pt x="76" y="102"/>
                      <a:pt x="76" y="102"/>
                    </a:cubicBezTo>
                    <a:cubicBezTo>
                      <a:pt x="73" y="105"/>
                      <a:pt x="73" y="105"/>
                      <a:pt x="73" y="105"/>
                    </a:cubicBezTo>
                    <a:cubicBezTo>
                      <a:pt x="71" y="105"/>
                      <a:pt x="71" y="105"/>
                      <a:pt x="71" y="105"/>
                    </a:cubicBezTo>
                    <a:cubicBezTo>
                      <a:pt x="46" y="63"/>
                      <a:pt x="46" y="63"/>
                      <a:pt x="46" y="63"/>
                    </a:cubicBezTo>
                    <a:cubicBezTo>
                      <a:pt x="45" y="64"/>
                      <a:pt x="45" y="64"/>
                      <a:pt x="45" y="64"/>
                    </a:cubicBezTo>
                    <a:cubicBezTo>
                      <a:pt x="68" y="105"/>
                      <a:pt x="68" y="105"/>
                      <a:pt x="68" y="105"/>
                    </a:cubicBezTo>
                    <a:cubicBezTo>
                      <a:pt x="63" y="104"/>
                      <a:pt x="63" y="104"/>
                      <a:pt x="63" y="104"/>
                    </a:cubicBezTo>
                    <a:cubicBezTo>
                      <a:pt x="34" y="55"/>
                      <a:pt x="34" y="55"/>
                      <a:pt x="34" y="55"/>
                    </a:cubicBezTo>
                    <a:cubicBezTo>
                      <a:pt x="20" y="63"/>
                      <a:pt x="20" y="63"/>
                      <a:pt x="20" y="63"/>
                    </a:cubicBezTo>
                    <a:cubicBezTo>
                      <a:pt x="13" y="52"/>
                      <a:pt x="7" y="40"/>
                      <a:pt x="0" y="29"/>
                    </a:cubicBezTo>
                    <a:close/>
                    <a:moveTo>
                      <a:pt x="14" y="28"/>
                    </a:moveTo>
                    <a:cubicBezTo>
                      <a:pt x="22" y="42"/>
                      <a:pt x="22" y="42"/>
                      <a:pt x="22" y="42"/>
                    </a:cubicBezTo>
                    <a:cubicBezTo>
                      <a:pt x="49" y="26"/>
                      <a:pt x="49" y="26"/>
                      <a:pt x="49" y="26"/>
                    </a:cubicBezTo>
                    <a:cubicBezTo>
                      <a:pt x="42" y="12"/>
                      <a:pt x="42" y="12"/>
                      <a:pt x="42" y="12"/>
                    </a:cubicBezTo>
                    <a:lnTo>
                      <a:pt x="14" y="28"/>
                    </a:lnTo>
                    <a:close/>
                  </a:path>
                </a:pathLst>
              </a:custGeom>
              <a:solidFill>
                <a:schemeClr val="bg1">
                  <a:lumMod val="95000"/>
                </a:schemeClr>
              </a:solidFill>
              <a:ln>
                <a:noFill/>
              </a:ln>
            </p:spPr>
            <p:txBody>
              <a:bodyPr anchor="ctr"/>
              <a:lstStyle/>
              <a:p>
                <a:pPr algn="ctr"/>
                <a:endParaRPr/>
              </a:p>
            </p:txBody>
          </p:sp>
        </p:grpSp>
        <p:grpSp>
          <p:nvGrpSpPr>
            <p:cNvPr id="9" name="Group 21"/>
            <p:cNvGrpSpPr/>
            <p:nvPr/>
          </p:nvGrpSpPr>
          <p:grpSpPr>
            <a:xfrm>
              <a:off x="6178268" y="4209773"/>
              <a:ext cx="1588642" cy="1660023"/>
              <a:chOff x="6178268" y="4209773"/>
              <a:chExt cx="1588642" cy="1660023"/>
            </a:xfrm>
          </p:grpSpPr>
          <p:sp>
            <p:nvSpPr>
              <p:cNvPr id="28" name="is1ide-Freeform: Shape 8"/>
              <p:cNvSpPr/>
              <p:nvPr/>
            </p:nvSpPr>
            <p:spPr>
              <a:xfrm>
                <a:off x="6178268" y="4209773"/>
                <a:ext cx="1588642" cy="1660023"/>
              </a:xfrm>
              <a:custGeom>
                <a:avLst/>
                <a:gdLst>
                  <a:gd name="connsiteX0" fmla="*/ 0 w 2008628"/>
                  <a:gd name="connsiteY0" fmla="*/ 873753 h 1747506"/>
                  <a:gd name="connsiteX1" fmla="*/ 436877 w 2008628"/>
                  <a:gd name="connsiteY1" fmla="*/ 0 h 1747506"/>
                  <a:gd name="connsiteX2" fmla="*/ 1571752 w 2008628"/>
                  <a:gd name="connsiteY2" fmla="*/ 0 h 1747506"/>
                  <a:gd name="connsiteX3" fmla="*/ 2008628 w 2008628"/>
                  <a:gd name="connsiteY3" fmla="*/ 873753 h 1747506"/>
                  <a:gd name="connsiteX4" fmla="*/ 1571752 w 2008628"/>
                  <a:gd name="connsiteY4" fmla="*/ 1747506 h 1747506"/>
                  <a:gd name="connsiteX5" fmla="*/ 436877 w 2008628"/>
                  <a:gd name="connsiteY5" fmla="*/ 1747506 h 1747506"/>
                  <a:gd name="connsiteX6" fmla="*/ 0 w 2008628"/>
                  <a:gd name="connsiteY6" fmla="*/ 873753 h 1747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08628" h="1747506">
                    <a:moveTo>
                      <a:pt x="1004314" y="0"/>
                    </a:moveTo>
                    <a:lnTo>
                      <a:pt x="2008627" y="380083"/>
                    </a:lnTo>
                    <a:lnTo>
                      <a:pt x="2008627" y="1367424"/>
                    </a:lnTo>
                    <a:lnTo>
                      <a:pt x="1004314" y="1747506"/>
                    </a:lnTo>
                    <a:lnTo>
                      <a:pt x="1" y="1367424"/>
                    </a:lnTo>
                    <a:lnTo>
                      <a:pt x="1" y="380083"/>
                    </a:lnTo>
                    <a:lnTo>
                      <a:pt x="1004314" y="0"/>
                    </a:lnTo>
                    <a:close/>
                  </a:path>
                </a:pathLst>
              </a:custGeom>
              <a:solidFill>
                <a:schemeClr val="accent2"/>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p>
            </p:txBody>
          </p:sp>
          <p:sp>
            <p:nvSpPr>
              <p:cNvPr id="29" name="is1ide-Freeform: Shape 18"/>
              <p:cNvSpPr>
                <a:spLocks/>
              </p:cNvSpPr>
              <p:nvPr/>
            </p:nvSpPr>
            <p:spPr bwMode="auto">
              <a:xfrm>
                <a:off x="6749032" y="4806780"/>
                <a:ext cx="447113" cy="466006"/>
              </a:xfrm>
              <a:custGeom>
                <a:avLst/>
                <a:gdLst>
                  <a:gd name="T0" fmla="*/ 13 w 99"/>
                  <a:gd name="T1" fmla="*/ 34 h 103"/>
                  <a:gd name="T2" fmla="*/ 14 w 99"/>
                  <a:gd name="T3" fmla="*/ 48 h 103"/>
                  <a:gd name="T4" fmla="*/ 15 w 99"/>
                  <a:gd name="T5" fmla="*/ 2 h 103"/>
                  <a:gd name="T6" fmla="*/ 18 w 99"/>
                  <a:gd name="T7" fmla="*/ 0 h 103"/>
                  <a:gd name="T8" fmla="*/ 65 w 99"/>
                  <a:gd name="T9" fmla="*/ 0 h 103"/>
                  <a:gd name="T10" fmla="*/ 83 w 99"/>
                  <a:gd name="T11" fmla="*/ 9 h 103"/>
                  <a:gd name="T12" fmla="*/ 84 w 99"/>
                  <a:gd name="T13" fmla="*/ 11 h 103"/>
                  <a:gd name="T14" fmla="*/ 85 w 99"/>
                  <a:gd name="T15" fmla="*/ 48 h 103"/>
                  <a:gd name="T16" fmla="*/ 87 w 99"/>
                  <a:gd name="T17" fmla="*/ 34 h 103"/>
                  <a:gd name="T18" fmla="*/ 96 w 99"/>
                  <a:gd name="T19" fmla="*/ 83 h 103"/>
                  <a:gd name="T20" fmla="*/ 84 w 99"/>
                  <a:gd name="T21" fmla="*/ 103 h 103"/>
                  <a:gd name="T22" fmla="*/ 15 w 99"/>
                  <a:gd name="T23" fmla="*/ 103 h 103"/>
                  <a:gd name="T24" fmla="*/ 3 w 99"/>
                  <a:gd name="T25" fmla="*/ 83 h 103"/>
                  <a:gd name="T26" fmla="*/ 22 w 99"/>
                  <a:gd name="T27" fmla="*/ 48 h 103"/>
                  <a:gd name="T28" fmla="*/ 78 w 99"/>
                  <a:gd name="T29" fmla="*/ 16 h 103"/>
                  <a:gd name="T30" fmla="*/ 65 w 99"/>
                  <a:gd name="T31" fmla="*/ 16 h 103"/>
                  <a:gd name="T32" fmla="*/ 63 w 99"/>
                  <a:gd name="T33" fmla="*/ 7 h 103"/>
                  <a:gd name="T34" fmla="*/ 22 w 99"/>
                  <a:gd name="T35" fmla="*/ 48 h 103"/>
                  <a:gd name="T36" fmla="*/ 22 w 99"/>
                  <a:gd name="T37" fmla="*/ 73 h 103"/>
                  <a:gd name="T38" fmla="*/ 77 w 99"/>
                  <a:gd name="T39" fmla="*/ 96 h 103"/>
                  <a:gd name="T40" fmla="*/ 28 w 99"/>
                  <a:gd name="T41" fmla="*/ 16 h 103"/>
                  <a:gd name="T42" fmla="*/ 58 w 99"/>
                  <a:gd name="T43" fmla="*/ 20 h 103"/>
                  <a:gd name="T44" fmla="*/ 28 w 99"/>
                  <a:gd name="T45" fmla="*/ 16 h 103"/>
                  <a:gd name="T46" fmla="*/ 28 w 99"/>
                  <a:gd name="T47" fmla="*/ 37 h 103"/>
                  <a:gd name="T48" fmla="*/ 71 w 99"/>
                  <a:gd name="T49" fmla="*/ 33 h 103"/>
                  <a:gd name="T50" fmla="*/ 28 w 99"/>
                  <a:gd name="T51" fmla="*/ 24 h 103"/>
                  <a:gd name="T52" fmla="*/ 71 w 99"/>
                  <a:gd name="T53" fmla="*/ 28 h 103"/>
                  <a:gd name="T54" fmla="*/ 28 w 99"/>
                  <a:gd name="T55" fmla="*/ 24 h 103"/>
                  <a:gd name="T56" fmla="*/ 67 w 99"/>
                  <a:gd name="T57" fmla="*/ 13 h 103"/>
                  <a:gd name="T58" fmla="*/ 67 w 99"/>
                  <a:gd name="T59" fmla="*/ 8 h 103"/>
                  <a:gd name="T60" fmla="*/ 76 w 99"/>
                  <a:gd name="T61" fmla="*/ 60 h 103"/>
                  <a:gd name="T62" fmla="*/ 84 w 99"/>
                  <a:gd name="T63" fmla="*/ 60 h 103"/>
                  <a:gd name="T64" fmla="*/ 87 w 99"/>
                  <a:gd name="T65" fmla="*/ 56 h 103"/>
                  <a:gd name="T66" fmla="*/ 79 w 99"/>
                  <a:gd name="T67" fmla="*/ 5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9" h="103">
                    <a:moveTo>
                      <a:pt x="3" y="34"/>
                    </a:moveTo>
                    <a:cubicBezTo>
                      <a:pt x="13" y="34"/>
                      <a:pt x="13" y="34"/>
                      <a:pt x="13" y="34"/>
                    </a:cubicBezTo>
                    <a:cubicBezTo>
                      <a:pt x="13" y="48"/>
                      <a:pt x="13" y="48"/>
                      <a:pt x="13" y="48"/>
                    </a:cubicBezTo>
                    <a:cubicBezTo>
                      <a:pt x="14" y="48"/>
                      <a:pt x="14" y="48"/>
                      <a:pt x="14" y="48"/>
                    </a:cubicBezTo>
                    <a:cubicBezTo>
                      <a:pt x="15" y="48"/>
                      <a:pt x="15" y="48"/>
                      <a:pt x="15" y="48"/>
                    </a:cubicBezTo>
                    <a:cubicBezTo>
                      <a:pt x="15" y="2"/>
                      <a:pt x="15" y="2"/>
                      <a:pt x="15" y="2"/>
                    </a:cubicBezTo>
                    <a:cubicBezTo>
                      <a:pt x="15" y="0"/>
                      <a:pt x="15" y="0"/>
                      <a:pt x="15" y="0"/>
                    </a:cubicBezTo>
                    <a:cubicBezTo>
                      <a:pt x="18" y="0"/>
                      <a:pt x="18" y="0"/>
                      <a:pt x="18" y="0"/>
                    </a:cubicBezTo>
                    <a:cubicBezTo>
                      <a:pt x="65" y="0"/>
                      <a:pt x="65" y="0"/>
                      <a:pt x="65" y="0"/>
                    </a:cubicBezTo>
                    <a:cubicBezTo>
                      <a:pt x="65" y="0"/>
                      <a:pt x="65" y="0"/>
                      <a:pt x="65" y="0"/>
                    </a:cubicBezTo>
                    <a:cubicBezTo>
                      <a:pt x="66" y="0"/>
                      <a:pt x="66" y="0"/>
                      <a:pt x="66" y="0"/>
                    </a:cubicBezTo>
                    <a:cubicBezTo>
                      <a:pt x="83" y="9"/>
                      <a:pt x="83" y="9"/>
                      <a:pt x="83" y="9"/>
                    </a:cubicBezTo>
                    <a:cubicBezTo>
                      <a:pt x="84" y="10"/>
                      <a:pt x="84" y="10"/>
                      <a:pt x="84" y="10"/>
                    </a:cubicBezTo>
                    <a:cubicBezTo>
                      <a:pt x="84" y="11"/>
                      <a:pt x="84" y="11"/>
                      <a:pt x="84" y="11"/>
                    </a:cubicBezTo>
                    <a:cubicBezTo>
                      <a:pt x="84" y="48"/>
                      <a:pt x="84" y="48"/>
                      <a:pt x="84" y="48"/>
                    </a:cubicBezTo>
                    <a:cubicBezTo>
                      <a:pt x="85" y="48"/>
                      <a:pt x="85" y="48"/>
                      <a:pt x="85" y="48"/>
                    </a:cubicBezTo>
                    <a:cubicBezTo>
                      <a:pt x="87" y="48"/>
                      <a:pt x="87" y="48"/>
                      <a:pt x="87" y="48"/>
                    </a:cubicBezTo>
                    <a:cubicBezTo>
                      <a:pt x="87" y="34"/>
                      <a:pt x="87" y="34"/>
                      <a:pt x="87" y="34"/>
                    </a:cubicBezTo>
                    <a:cubicBezTo>
                      <a:pt x="96" y="34"/>
                      <a:pt x="96" y="34"/>
                      <a:pt x="96" y="34"/>
                    </a:cubicBezTo>
                    <a:cubicBezTo>
                      <a:pt x="99" y="50"/>
                      <a:pt x="99" y="67"/>
                      <a:pt x="96" y="83"/>
                    </a:cubicBezTo>
                    <a:cubicBezTo>
                      <a:pt x="84" y="83"/>
                      <a:pt x="84" y="83"/>
                      <a:pt x="84" y="83"/>
                    </a:cubicBezTo>
                    <a:cubicBezTo>
                      <a:pt x="84" y="103"/>
                      <a:pt x="84" y="103"/>
                      <a:pt x="84" y="103"/>
                    </a:cubicBezTo>
                    <a:cubicBezTo>
                      <a:pt x="84" y="103"/>
                      <a:pt x="84" y="103"/>
                      <a:pt x="84" y="103"/>
                    </a:cubicBezTo>
                    <a:cubicBezTo>
                      <a:pt x="15" y="103"/>
                      <a:pt x="15" y="103"/>
                      <a:pt x="15" y="103"/>
                    </a:cubicBezTo>
                    <a:cubicBezTo>
                      <a:pt x="15" y="83"/>
                      <a:pt x="15" y="83"/>
                      <a:pt x="15" y="83"/>
                    </a:cubicBezTo>
                    <a:cubicBezTo>
                      <a:pt x="3" y="83"/>
                      <a:pt x="3" y="83"/>
                      <a:pt x="3" y="83"/>
                    </a:cubicBezTo>
                    <a:cubicBezTo>
                      <a:pt x="0" y="67"/>
                      <a:pt x="0" y="51"/>
                      <a:pt x="3" y="34"/>
                    </a:cubicBezTo>
                    <a:close/>
                    <a:moveTo>
                      <a:pt x="22" y="48"/>
                    </a:moveTo>
                    <a:cubicBezTo>
                      <a:pt x="78" y="48"/>
                      <a:pt x="78" y="48"/>
                      <a:pt x="78" y="48"/>
                    </a:cubicBezTo>
                    <a:cubicBezTo>
                      <a:pt x="78" y="16"/>
                      <a:pt x="78" y="16"/>
                      <a:pt x="78" y="16"/>
                    </a:cubicBezTo>
                    <a:cubicBezTo>
                      <a:pt x="66" y="16"/>
                      <a:pt x="66" y="16"/>
                      <a:pt x="66" y="16"/>
                    </a:cubicBezTo>
                    <a:cubicBezTo>
                      <a:pt x="65" y="16"/>
                      <a:pt x="65" y="16"/>
                      <a:pt x="65" y="16"/>
                    </a:cubicBezTo>
                    <a:cubicBezTo>
                      <a:pt x="64" y="14"/>
                      <a:pt x="64" y="14"/>
                      <a:pt x="64" y="14"/>
                    </a:cubicBezTo>
                    <a:cubicBezTo>
                      <a:pt x="63" y="7"/>
                      <a:pt x="63" y="7"/>
                      <a:pt x="63" y="7"/>
                    </a:cubicBezTo>
                    <a:cubicBezTo>
                      <a:pt x="22" y="7"/>
                      <a:pt x="22" y="7"/>
                      <a:pt x="22" y="7"/>
                    </a:cubicBezTo>
                    <a:cubicBezTo>
                      <a:pt x="22" y="48"/>
                      <a:pt x="22" y="48"/>
                      <a:pt x="22" y="48"/>
                    </a:cubicBezTo>
                    <a:close/>
                    <a:moveTo>
                      <a:pt x="77" y="73"/>
                    </a:moveTo>
                    <a:cubicBezTo>
                      <a:pt x="22" y="73"/>
                      <a:pt x="22" y="73"/>
                      <a:pt x="22" y="73"/>
                    </a:cubicBezTo>
                    <a:cubicBezTo>
                      <a:pt x="22" y="96"/>
                      <a:pt x="22" y="96"/>
                      <a:pt x="22" y="96"/>
                    </a:cubicBezTo>
                    <a:cubicBezTo>
                      <a:pt x="77" y="96"/>
                      <a:pt x="77" y="96"/>
                      <a:pt x="77" y="96"/>
                    </a:cubicBezTo>
                    <a:cubicBezTo>
                      <a:pt x="77" y="73"/>
                      <a:pt x="77" y="73"/>
                      <a:pt x="77" y="73"/>
                    </a:cubicBezTo>
                    <a:close/>
                    <a:moveTo>
                      <a:pt x="28" y="16"/>
                    </a:moveTo>
                    <a:cubicBezTo>
                      <a:pt x="28" y="20"/>
                      <a:pt x="28" y="20"/>
                      <a:pt x="28" y="20"/>
                    </a:cubicBezTo>
                    <a:cubicBezTo>
                      <a:pt x="58" y="20"/>
                      <a:pt x="58" y="20"/>
                      <a:pt x="58" y="20"/>
                    </a:cubicBezTo>
                    <a:cubicBezTo>
                      <a:pt x="58" y="16"/>
                      <a:pt x="58" y="16"/>
                      <a:pt x="58" y="16"/>
                    </a:cubicBezTo>
                    <a:cubicBezTo>
                      <a:pt x="28" y="16"/>
                      <a:pt x="28" y="16"/>
                      <a:pt x="28" y="16"/>
                    </a:cubicBezTo>
                    <a:close/>
                    <a:moveTo>
                      <a:pt x="28" y="33"/>
                    </a:moveTo>
                    <a:cubicBezTo>
                      <a:pt x="28" y="37"/>
                      <a:pt x="28" y="37"/>
                      <a:pt x="28" y="37"/>
                    </a:cubicBezTo>
                    <a:cubicBezTo>
                      <a:pt x="71" y="37"/>
                      <a:pt x="71" y="37"/>
                      <a:pt x="71" y="37"/>
                    </a:cubicBezTo>
                    <a:cubicBezTo>
                      <a:pt x="71" y="33"/>
                      <a:pt x="71" y="33"/>
                      <a:pt x="71" y="33"/>
                    </a:cubicBezTo>
                    <a:cubicBezTo>
                      <a:pt x="28" y="33"/>
                      <a:pt x="28" y="33"/>
                      <a:pt x="28" y="33"/>
                    </a:cubicBezTo>
                    <a:close/>
                    <a:moveTo>
                      <a:pt x="28" y="24"/>
                    </a:moveTo>
                    <a:cubicBezTo>
                      <a:pt x="28" y="28"/>
                      <a:pt x="28" y="28"/>
                      <a:pt x="28" y="28"/>
                    </a:cubicBezTo>
                    <a:cubicBezTo>
                      <a:pt x="71" y="28"/>
                      <a:pt x="71" y="28"/>
                      <a:pt x="71" y="28"/>
                    </a:cubicBezTo>
                    <a:cubicBezTo>
                      <a:pt x="71" y="24"/>
                      <a:pt x="71" y="24"/>
                      <a:pt x="71" y="24"/>
                    </a:cubicBezTo>
                    <a:cubicBezTo>
                      <a:pt x="28" y="24"/>
                      <a:pt x="28" y="24"/>
                      <a:pt x="28" y="24"/>
                    </a:cubicBezTo>
                    <a:close/>
                    <a:moveTo>
                      <a:pt x="67" y="8"/>
                    </a:moveTo>
                    <a:cubicBezTo>
                      <a:pt x="67" y="13"/>
                      <a:pt x="67" y="13"/>
                      <a:pt x="67" y="13"/>
                    </a:cubicBezTo>
                    <a:cubicBezTo>
                      <a:pt x="75" y="13"/>
                      <a:pt x="75" y="13"/>
                      <a:pt x="75" y="13"/>
                    </a:cubicBezTo>
                    <a:cubicBezTo>
                      <a:pt x="67" y="8"/>
                      <a:pt x="67" y="8"/>
                      <a:pt x="67" y="8"/>
                    </a:cubicBezTo>
                    <a:close/>
                    <a:moveTo>
                      <a:pt x="76" y="56"/>
                    </a:moveTo>
                    <a:cubicBezTo>
                      <a:pt x="76" y="60"/>
                      <a:pt x="76" y="60"/>
                      <a:pt x="76" y="60"/>
                    </a:cubicBezTo>
                    <a:cubicBezTo>
                      <a:pt x="79" y="60"/>
                      <a:pt x="79" y="60"/>
                      <a:pt x="79" y="60"/>
                    </a:cubicBezTo>
                    <a:cubicBezTo>
                      <a:pt x="84" y="60"/>
                      <a:pt x="84" y="60"/>
                      <a:pt x="84" y="60"/>
                    </a:cubicBezTo>
                    <a:cubicBezTo>
                      <a:pt x="87" y="60"/>
                      <a:pt x="87" y="60"/>
                      <a:pt x="87" y="60"/>
                    </a:cubicBezTo>
                    <a:cubicBezTo>
                      <a:pt x="87" y="56"/>
                      <a:pt x="87" y="56"/>
                      <a:pt x="87" y="56"/>
                    </a:cubicBezTo>
                    <a:cubicBezTo>
                      <a:pt x="84" y="56"/>
                      <a:pt x="84" y="56"/>
                      <a:pt x="84" y="56"/>
                    </a:cubicBezTo>
                    <a:cubicBezTo>
                      <a:pt x="79" y="56"/>
                      <a:pt x="79" y="56"/>
                      <a:pt x="79" y="56"/>
                    </a:cubicBezTo>
                    <a:lnTo>
                      <a:pt x="76" y="56"/>
                    </a:lnTo>
                    <a:close/>
                  </a:path>
                </a:pathLst>
              </a:custGeom>
              <a:solidFill>
                <a:schemeClr val="bg1">
                  <a:lumMod val="95000"/>
                </a:schemeClr>
              </a:solidFill>
              <a:ln>
                <a:noFill/>
              </a:ln>
            </p:spPr>
            <p:txBody>
              <a:bodyPr anchor="ctr"/>
              <a:lstStyle/>
              <a:p>
                <a:pPr algn="ctr"/>
                <a:endParaRPr/>
              </a:p>
            </p:txBody>
          </p:sp>
        </p:grpSp>
      </p:grpSp>
      <p:grpSp>
        <p:nvGrpSpPr>
          <p:cNvPr id="46" name="组合 45"/>
          <p:cNvGrpSpPr/>
          <p:nvPr/>
        </p:nvGrpSpPr>
        <p:grpSpPr>
          <a:xfrm>
            <a:off x="1226613" y="1866390"/>
            <a:ext cx="2208696" cy="980726"/>
            <a:chOff x="7885240" y="3464575"/>
            <a:chExt cx="2208696" cy="980726"/>
          </a:xfrm>
        </p:grpSpPr>
        <p:sp>
          <p:nvSpPr>
            <p:cNvPr id="47" name="矩形 46"/>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48" name="矩形 47"/>
            <p:cNvSpPr/>
            <p:nvPr/>
          </p:nvSpPr>
          <p:spPr>
            <a:xfrm>
              <a:off x="8043384" y="3464575"/>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产品形式</a:t>
              </a:r>
            </a:p>
          </p:txBody>
        </p:sp>
      </p:grpSp>
      <p:grpSp>
        <p:nvGrpSpPr>
          <p:cNvPr id="49" name="组合 48"/>
          <p:cNvGrpSpPr/>
          <p:nvPr/>
        </p:nvGrpSpPr>
        <p:grpSpPr>
          <a:xfrm>
            <a:off x="1226613" y="3364330"/>
            <a:ext cx="2208696" cy="980726"/>
            <a:chOff x="7885240" y="3464575"/>
            <a:chExt cx="2208696" cy="980726"/>
          </a:xfrm>
        </p:grpSpPr>
        <p:sp>
          <p:nvSpPr>
            <p:cNvPr id="50" name="矩形 49"/>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51" name="矩形 50"/>
            <p:cNvSpPr/>
            <p:nvPr/>
          </p:nvSpPr>
          <p:spPr>
            <a:xfrm>
              <a:off x="8043384" y="3464575"/>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产品形式</a:t>
              </a:r>
            </a:p>
          </p:txBody>
        </p:sp>
      </p:grpSp>
      <p:grpSp>
        <p:nvGrpSpPr>
          <p:cNvPr id="52" name="组合 51"/>
          <p:cNvGrpSpPr/>
          <p:nvPr/>
        </p:nvGrpSpPr>
        <p:grpSpPr>
          <a:xfrm>
            <a:off x="8771205" y="1866390"/>
            <a:ext cx="2208695" cy="980726"/>
            <a:chOff x="7885240" y="3464575"/>
            <a:chExt cx="2208695" cy="980726"/>
          </a:xfrm>
        </p:grpSpPr>
        <p:sp>
          <p:nvSpPr>
            <p:cNvPr id="53" name="矩形 52"/>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54" name="矩形 53"/>
            <p:cNvSpPr/>
            <p:nvPr/>
          </p:nvSpPr>
          <p:spPr>
            <a:xfrm>
              <a:off x="788524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产品形式</a:t>
              </a:r>
            </a:p>
          </p:txBody>
        </p:sp>
      </p:grpSp>
      <p:grpSp>
        <p:nvGrpSpPr>
          <p:cNvPr id="55" name="组合 54"/>
          <p:cNvGrpSpPr/>
          <p:nvPr/>
        </p:nvGrpSpPr>
        <p:grpSpPr>
          <a:xfrm>
            <a:off x="8771205" y="3364330"/>
            <a:ext cx="2208695" cy="980726"/>
            <a:chOff x="7885240" y="3464575"/>
            <a:chExt cx="2208695" cy="980726"/>
          </a:xfrm>
        </p:grpSpPr>
        <p:sp>
          <p:nvSpPr>
            <p:cNvPr id="56" name="矩形 55"/>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57" name="矩形 56"/>
            <p:cNvSpPr/>
            <p:nvPr/>
          </p:nvSpPr>
          <p:spPr>
            <a:xfrm>
              <a:off x="788524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产品形式</a:t>
              </a:r>
            </a:p>
          </p:txBody>
        </p:sp>
      </p:grpSp>
      <p:grpSp>
        <p:nvGrpSpPr>
          <p:cNvPr id="58" name="组合 57"/>
          <p:cNvGrpSpPr/>
          <p:nvPr/>
        </p:nvGrpSpPr>
        <p:grpSpPr>
          <a:xfrm>
            <a:off x="1226613" y="4862271"/>
            <a:ext cx="2208696" cy="980726"/>
            <a:chOff x="7885240" y="3464575"/>
            <a:chExt cx="2208696" cy="980726"/>
          </a:xfrm>
        </p:grpSpPr>
        <p:sp>
          <p:nvSpPr>
            <p:cNvPr id="59" name="矩形 58"/>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gn="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60" name="矩形 59"/>
            <p:cNvSpPr/>
            <p:nvPr/>
          </p:nvSpPr>
          <p:spPr>
            <a:xfrm>
              <a:off x="8043384" y="3464575"/>
              <a:ext cx="2050552" cy="36279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b="1" dirty="0">
                  <a:latin typeface="+mn-ea"/>
                </a:rPr>
                <a:t>产品形式</a:t>
              </a:r>
            </a:p>
          </p:txBody>
        </p:sp>
      </p:grpSp>
      <p:grpSp>
        <p:nvGrpSpPr>
          <p:cNvPr id="61" name="组合 60"/>
          <p:cNvGrpSpPr/>
          <p:nvPr/>
        </p:nvGrpSpPr>
        <p:grpSpPr>
          <a:xfrm>
            <a:off x="8771205" y="4862271"/>
            <a:ext cx="2208695" cy="980726"/>
            <a:chOff x="7885240" y="3464575"/>
            <a:chExt cx="2208695" cy="980726"/>
          </a:xfrm>
        </p:grpSpPr>
        <p:sp>
          <p:nvSpPr>
            <p:cNvPr id="62" name="矩形 61"/>
            <p:cNvSpPr/>
            <p:nvPr/>
          </p:nvSpPr>
          <p:spPr>
            <a:xfrm>
              <a:off x="7885240" y="3747033"/>
              <a:ext cx="2208695" cy="698268"/>
            </a:xfrm>
            <a:prstGeom prst="rect">
              <a:avLst/>
            </a:prstGeom>
          </p:spPr>
          <p:txBody>
            <a:bodyPr wrap="square">
              <a:spAutoFit/>
              <a:scene3d>
                <a:camera prst="orthographicFront"/>
                <a:lightRig rig="threePt" dir="t"/>
              </a:scene3d>
              <a:sp3d contourW="12700"/>
            </a:bodyPr>
            <a:lstStyle/>
            <a:p>
              <a:pPr>
                <a:lnSpc>
                  <a:spcPct val="125000"/>
                </a:lnSpc>
              </a:pPr>
              <a:r>
                <a:rPr lang="zh-CN" altLang="en-US" sz="1050" dirty="0">
                  <a:solidFill>
                    <a:schemeClr val="tx1">
                      <a:lumMod val="75000"/>
                      <a:lumOff val="25000"/>
                    </a:schemeClr>
                  </a:solidFill>
                  <a:latin typeface="+mn-ea"/>
                </a:rPr>
                <a:t>用户可以在投影仪或者计算机上进行演示也可以将演示文稿打印出来制作成胶片用户可以在投影仪</a:t>
              </a:r>
            </a:p>
          </p:txBody>
        </p:sp>
        <p:sp>
          <p:nvSpPr>
            <p:cNvPr id="63" name="矩形 62"/>
            <p:cNvSpPr/>
            <p:nvPr/>
          </p:nvSpPr>
          <p:spPr>
            <a:xfrm>
              <a:off x="7885240" y="3464575"/>
              <a:ext cx="2050552" cy="362792"/>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b="1" dirty="0">
                  <a:latin typeface="+mn-ea"/>
                </a:rPr>
                <a:t>产品形式</a:t>
              </a:r>
            </a:p>
          </p:txBody>
        </p:sp>
      </p:grpSp>
      <p:pic>
        <p:nvPicPr>
          <p:cNvPr id="40" name="图片 39"/>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41" name="文本框 40"/>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项目背景研究</a:t>
            </a:r>
          </a:p>
        </p:txBody>
      </p:sp>
      <p:sp>
        <p:nvSpPr>
          <p:cNvPr id="42" name="文本框 41"/>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43" name="组合 42"/>
          <p:cNvGrpSpPr/>
          <p:nvPr/>
        </p:nvGrpSpPr>
        <p:grpSpPr>
          <a:xfrm>
            <a:off x="10871486" y="6081486"/>
            <a:ext cx="899314" cy="406400"/>
            <a:chOff x="10871486" y="6081486"/>
            <a:chExt cx="899314" cy="406400"/>
          </a:xfrm>
        </p:grpSpPr>
        <p:sp>
          <p:nvSpPr>
            <p:cNvPr id="44"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38149719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additive="base">
                                        <p:cTn id="17" dur="500" fill="hold"/>
                                        <p:tgtEl>
                                          <p:spTgt spid="49"/>
                                        </p:tgtEl>
                                        <p:attrNameLst>
                                          <p:attrName>ppt_x</p:attrName>
                                        </p:attrNameLst>
                                      </p:cBhvr>
                                      <p:tavLst>
                                        <p:tav tm="0">
                                          <p:val>
                                            <p:strVal val="0-#ppt_w/2"/>
                                          </p:val>
                                        </p:tav>
                                        <p:tav tm="100000">
                                          <p:val>
                                            <p:strVal val="#ppt_x"/>
                                          </p:val>
                                        </p:tav>
                                      </p:tavLst>
                                    </p:anim>
                                    <p:anim calcmode="lin" valueType="num">
                                      <p:cBhvr additive="base">
                                        <p:cTn id="18" dur="500" fill="hold"/>
                                        <p:tgtEl>
                                          <p:spTgt spid="49"/>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500" fill="hold"/>
                                        <p:tgtEl>
                                          <p:spTgt spid="58"/>
                                        </p:tgtEl>
                                        <p:attrNameLst>
                                          <p:attrName>ppt_x</p:attrName>
                                        </p:attrNameLst>
                                      </p:cBhvr>
                                      <p:tavLst>
                                        <p:tav tm="0">
                                          <p:val>
                                            <p:strVal val="0-#ppt_w/2"/>
                                          </p:val>
                                        </p:tav>
                                        <p:tav tm="100000">
                                          <p:val>
                                            <p:strVal val="#ppt_x"/>
                                          </p:val>
                                        </p:tav>
                                      </p:tavLst>
                                    </p:anim>
                                    <p:anim calcmode="lin" valueType="num">
                                      <p:cBhvr additive="base">
                                        <p:cTn id="22" dur="500" fill="hold"/>
                                        <p:tgtEl>
                                          <p:spTgt spid="58"/>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 calcmode="lin" valueType="num">
                                      <p:cBhvr additive="base">
                                        <p:cTn id="25" dur="500" fill="hold"/>
                                        <p:tgtEl>
                                          <p:spTgt spid="52"/>
                                        </p:tgtEl>
                                        <p:attrNameLst>
                                          <p:attrName>ppt_x</p:attrName>
                                        </p:attrNameLst>
                                      </p:cBhvr>
                                      <p:tavLst>
                                        <p:tav tm="0">
                                          <p:val>
                                            <p:strVal val="1+#ppt_w/2"/>
                                          </p:val>
                                        </p:tav>
                                        <p:tav tm="100000">
                                          <p:val>
                                            <p:strVal val="#ppt_x"/>
                                          </p:val>
                                        </p:tav>
                                      </p:tavLst>
                                    </p:anim>
                                    <p:anim calcmode="lin" valueType="num">
                                      <p:cBhvr additive="base">
                                        <p:cTn id="26" dur="500" fill="hold"/>
                                        <p:tgtEl>
                                          <p:spTgt spid="5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55"/>
                                        </p:tgtEl>
                                        <p:attrNameLst>
                                          <p:attrName>style.visibility</p:attrName>
                                        </p:attrNameLst>
                                      </p:cBhvr>
                                      <p:to>
                                        <p:strVal val="visible"/>
                                      </p:to>
                                    </p:set>
                                    <p:anim calcmode="lin" valueType="num">
                                      <p:cBhvr additive="base">
                                        <p:cTn id="29" dur="500" fill="hold"/>
                                        <p:tgtEl>
                                          <p:spTgt spid="55"/>
                                        </p:tgtEl>
                                        <p:attrNameLst>
                                          <p:attrName>ppt_x</p:attrName>
                                        </p:attrNameLst>
                                      </p:cBhvr>
                                      <p:tavLst>
                                        <p:tav tm="0">
                                          <p:val>
                                            <p:strVal val="1+#ppt_w/2"/>
                                          </p:val>
                                        </p:tav>
                                        <p:tav tm="100000">
                                          <p:val>
                                            <p:strVal val="#ppt_x"/>
                                          </p:val>
                                        </p:tav>
                                      </p:tavLst>
                                    </p:anim>
                                    <p:anim calcmode="lin" valueType="num">
                                      <p:cBhvr additive="base">
                                        <p:cTn id="30" dur="500" fill="hold"/>
                                        <p:tgtEl>
                                          <p:spTgt spid="55"/>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additive="base">
                                        <p:cTn id="33" dur="500" fill="hold"/>
                                        <p:tgtEl>
                                          <p:spTgt spid="61"/>
                                        </p:tgtEl>
                                        <p:attrNameLst>
                                          <p:attrName>ppt_x</p:attrName>
                                        </p:attrNameLst>
                                      </p:cBhvr>
                                      <p:tavLst>
                                        <p:tav tm="0">
                                          <p:val>
                                            <p:strVal val="1+#ppt_w/2"/>
                                          </p:val>
                                        </p:tav>
                                        <p:tav tm="100000">
                                          <p:val>
                                            <p:strVal val="#ppt_x"/>
                                          </p:val>
                                        </p:tav>
                                      </p:tavLst>
                                    </p:anim>
                                    <p:anim calcmode="lin" valueType="num">
                                      <p:cBhvr additive="base">
                                        <p:cTn id="34" dur="500" fill="hold"/>
                                        <p:tgtEl>
                                          <p:spTgt spid="6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组合 18"/>
          <p:cNvGrpSpPr/>
          <p:nvPr/>
        </p:nvGrpSpPr>
        <p:grpSpPr>
          <a:xfrm>
            <a:off x="2181095" y="1996356"/>
            <a:ext cx="7829810" cy="885995"/>
            <a:chOff x="2038089" y="1705495"/>
            <a:chExt cx="7829810" cy="885995"/>
          </a:xfrm>
        </p:grpSpPr>
        <p:sp>
          <p:nvSpPr>
            <p:cNvPr id="2" name="Shape 2539"/>
            <p:cNvSpPr/>
            <p:nvPr/>
          </p:nvSpPr>
          <p:spPr>
            <a:xfrm>
              <a:off x="2038089" y="201516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0" name="组合 9"/>
            <p:cNvGrpSpPr/>
            <p:nvPr/>
          </p:nvGrpSpPr>
          <p:grpSpPr>
            <a:xfrm>
              <a:off x="2534258" y="1705495"/>
              <a:ext cx="7333641" cy="885995"/>
              <a:chOff x="874712" y="1114425"/>
              <a:chExt cx="7333641" cy="885995"/>
            </a:xfrm>
          </p:grpSpPr>
          <p:sp>
            <p:nvSpPr>
              <p:cNvPr id="11" name="矩形 10"/>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2" name="矩形 11"/>
              <p:cNvSpPr/>
              <p:nvPr/>
            </p:nvSpPr>
            <p:spPr>
              <a:xfrm>
                <a:off x="874713" y="1114425"/>
                <a:ext cx="2084387" cy="39421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可行性分析</a:t>
                </a:r>
              </a:p>
            </p:txBody>
          </p:sp>
        </p:grpSp>
      </p:grpSp>
      <p:grpSp>
        <p:nvGrpSpPr>
          <p:cNvPr id="20" name="组合 19"/>
          <p:cNvGrpSpPr/>
          <p:nvPr/>
        </p:nvGrpSpPr>
        <p:grpSpPr>
          <a:xfrm>
            <a:off x="2181095" y="3351902"/>
            <a:ext cx="7829810" cy="885995"/>
            <a:chOff x="2038089" y="3346364"/>
            <a:chExt cx="7829810" cy="885995"/>
          </a:xfrm>
        </p:grpSpPr>
        <p:sp>
          <p:nvSpPr>
            <p:cNvPr id="3" name="Shape 2539"/>
            <p:cNvSpPr/>
            <p:nvPr/>
          </p:nvSpPr>
          <p:spPr>
            <a:xfrm>
              <a:off x="2038089" y="3656039"/>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3" name="组合 12"/>
            <p:cNvGrpSpPr/>
            <p:nvPr/>
          </p:nvGrpSpPr>
          <p:grpSpPr>
            <a:xfrm>
              <a:off x="2534258" y="3346364"/>
              <a:ext cx="7333641" cy="885995"/>
              <a:chOff x="874712" y="1114425"/>
              <a:chExt cx="7333641" cy="885995"/>
            </a:xfrm>
          </p:grpSpPr>
          <p:sp>
            <p:nvSpPr>
              <p:cNvPr id="14" name="矩形 13"/>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5" name="矩形 14"/>
              <p:cNvSpPr/>
              <p:nvPr/>
            </p:nvSpPr>
            <p:spPr>
              <a:xfrm>
                <a:off x="874713" y="11144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可行性分析</a:t>
                </a:r>
              </a:p>
            </p:txBody>
          </p:sp>
        </p:grpSp>
      </p:grpSp>
      <p:grpSp>
        <p:nvGrpSpPr>
          <p:cNvPr id="21" name="组合 20"/>
          <p:cNvGrpSpPr/>
          <p:nvPr/>
        </p:nvGrpSpPr>
        <p:grpSpPr>
          <a:xfrm>
            <a:off x="2181095" y="4707448"/>
            <a:ext cx="7829810" cy="885995"/>
            <a:chOff x="2038089" y="4987234"/>
            <a:chExt cx="7829810" cy="885995"/>
          </a:xfrm>
        </p:grpSpPr>
        <p:sp>
          <p:nvSpPr>
            <p:cNvPr id="4" name="Shape 2539"/>
            <p:cNvSpPr/>
            <p:nvPr/>
          </p:nvSpPr>
          <p:spPr>
            <a:xfrm>
              <a:off x="2038089" y="5296908"/>
              <a:ext cx="352972" cy="266649"/>
            </a:xfrm>
            <a:custGeom>
              <a:avLst/>
              <a:gdLst/>
              <a:ahLst/>
              <a:cxnLst>
                <a:cxn ang="0">
                  <a:pos x="wd2" y="hd2"/>
                </a:cxn>
                <a:cxn ang="5400000">
                  <a:pos x="wd2" y="hd2"/>
                </a:cxn>
                <a:cxn ang="10800000">
                  <a:pos x="wd2" y="hd2"/>
                </a:cxn>
                <a:cxn ang="16200000">
                  <a:pos x="wd2" y="hd2"/>
                </a:cxn>
              </a:cxnLst>
              <a:rect l="0" t="0" r="r" b="b"/>
              <a:pathLst>
                <a:path w="21600" h="21600" extrusionOk="0">
                  <a:moveTo>
                    <a:pt x="21600" y="720"/>
                  </a:moveTo>
                  <a:cubicBezTo>
                    <a:pt x="21600" y="323"/>
                    <a:pt x="21380" y="0"/>
                    <a:pt x="21109" y="0"/>
                  </a:cubicBezTo>
                  <a:cubicBezTo>
                    <a:pt x="20969" y="0"/>
                    <a:pt x="20845" y="88"/>
                    <a:pt x="20756" y="226"/>
                  </a:cubicBezTo>
                  <a:lnTo>
                    <a:pt x="20754" y="223"/>
                  </a:lnTo>
                  <a:lnTo>
                    <a:pt x="7848" y="19853"/>
                  </a:lnTo>
                  <a:lnTo>
                    <a:pt x="838" y="9571"/>
                  </a:lnTo>
                  <a:cubicBezTo>
                    <a:pt x="749" y="9441"/>
                    <a:pt x="626" y="9360"/>
                    <a:pt x="491" y="9360"/>
                  </a:cubicBezTo>
                  <a:cubicBezTo>
                    <a:pt x="220" y="9360"/>
                    <a:pt x="0" y="9683"/>
                    <a:pt x="0" y="10080"/>
                  </a:cubicBezTo>
                  <a:cubicBezTo>
                    <a:pt x="0" y="10279"/>
                    <a:pt x="55" y="10459"/>
                    <a:pt x="144" y="10589"/>
                  </a:cubicBezTo>
                  <a:lnTo>
                    <a:pt x="7507" y="21390"/>
                  </a:lnTo>
                  <a:cubicBezTo>
                    <a:pt x="7596" y="21520"/>
                    <a:pt x="7719" y="21600"/>
                    <a:pt x="7855" y="21600"/>
                  </a:cubicBezTo>
                  <a:cubicBezTo>
                    <a:pt x="7995" y="21600"/>
                    <a:pt x="8119" y="21513"/>
                    <a:pt x="8208" y="21376"/>
                  </a:cubicBezTo>
                  <a:lnTo>
                    <a:pt x="8210" y="21377"/>
                  </a:lnTo>
                  <a:lnTo>
                    <a:pt x="21465" y="1217"/>
                  </a:lnTo>
                  <a:lnTo>
                    <a:pt x="21462" y="1215"/>
                  </a:lnTo>
                  <a:cubicBezTo>
                    <a:pt x="21547" y="1087"/>
                    <a:pt x="21600" y="913"/>
                    <a:pt x="21600" y="720"/>
                  </a:cubicBezTo>
                </a:path>
              </a:pathLst>
            </a:custGeom>
            <a:solidFill>
              <a:schemeClr val="accent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800"/>
            </a:p>
          </p:txBody>
        </p:sp>
        <p:grpSp>
          <p:nvGrpSpPr>
            <p:cNvPr id="16" name="组合 15"/>
            <p:cNvGrpSpPr/>
            <p:nvPr/>
          </p:nvGrpSpPr>
          <p:grpSpPr>
            <a:xfrm>
              <a:off x="2534258" y="4987234"/>
              <a:ext cx="7333641" cy="885995"/>
              <a:chOff x="874712" y="1114425"/>
              <a:chExt cx="7333641" cy="885995"/>
            </a:xfrm>
          </p:grpSpPr>
          <p:sp>
            <p:nvSpPr>
              <p:cNvPr id="17" name="矩形 16"/>
              <p:cNvSpPr/>
              <p:nvPr/>
            </p:nvSpPr>
            <p:spPr>
              <a:xfrm>
                <a:off x="874712" y="1464889"/>
                <a:ext cx="7333641"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50000"/>
                        <a:lumOff val="50000"/>
                      </a:schemeClr>
                    </a:solidFill>
                  </a:rPr>
                  <a:t>用户可以在投影仪或者计算机上进行演示，也可以将演示文稿打印出来，制作成胶片，以便应用到更广泛的领域中。利用</a:t>
                </a:r>
                <a:r>
                  <a:rPr lang="en-US" altLang="zh-CN" sz="1200" dirty="0">
                    <a:solidFill>
                      <a:schemeClr val="tx1">
                        <a:lumMod val="50000"/>
                        <a:lumOff val="50000"/>
                      </a:schemeClr>
                    </a:solidFill>
                  </a:rPr>
                  <a:t>Microsoft Office PowerPoint</a:t>
                </a:r>
                <a:r>
                  <a:rPr lang="zh-CN" altLang="en-US" sz="1200" dirty="0">
                    <a:solidFill>
                      <a:schemeClr val="tx1">
                        <a:lumMod val="50000"/>
                        <a:lumOff val="50000"/>
                      </a:schemeClr>
                    </a:solidFill>
                  </a:rPr>
                  <a:t>不仅可以创建演示文稿</a:t>
                </a:r>
              </a:p>
            </p:txBody>
          </p:sp>
          <p:sp>
            <p:nvSpPr>
              <p:cNvPr id="18" name="矩形 17"/>
              <p:cNvSpPr/>
              <p:nvPr/>
            </p:nvSpPr>
            <p:spPr>
              <a:xfrm>
                <a:off x="874713" y="1114425"/>
                <a:ext cx="2084387" cy="39613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t>可行性分析</a:t>
                </a:r>
              </a:p>
            </p:txBody>
          </p:sp>
        </p:grpSp>
      </p:grpSp>
      <p:pic>
        <p:nvPicPr>
          <p:cNvPr id="22" name="图片 21"/>
          <p:cNvPicPr>
            <a:picLocks noChangeAspect="1"/>
          </p:cNvPicPr>
          <p:nvPr/>
        </p:nvPicPr>
        <p:blipFill rotWithShape="1">
          <a:blip r:embed="rId3"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3" name="文本框 22"/>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项目背景研究</a:t>
            </a:r>
          </a:p>
        </p:txBody>
      </p:sp>
      <p:sp>
        <p:nvSpPr>
          <p:cNvPr id="24" name="文本框 23"/>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5" name="组合 24"/>
          <p:cNvGrpSpPr/>
          <p:nvPr/>
        </p:nvGrpSpPr>
        <p:grpSpPr>
          <a:xfrm>
            <a:off x="10871486" y="6081486"/>
            <a:ext cx="899314" cy="406400"/>
            <a:chOff x="10871486" y="6081486"/>
            <a:chExt cx="899314" cy="406400"/>
          </a:xfrm>
        </p:grpSpPr>
        <p:sp>
          <p:nvSpPr>
            <p:cNvPr id="26"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47725346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p:tgtEl>
                                          <p:spTgt spid="19"/>
                                        </p:tgtEl>
                                        <p:attrNameLst>
                                          <p:attrName>ppt_x</p:attrName>
                                        </p:attrNameLst>
                                      </p:cBhvr>
                                      <p:tavLst>
                                        <p:tav tm="0">
                                          <p:val>
                                            <p:strVal val="#ppt_x-#ppt_w*1.125000"/>
                                          </p:val>
                                        </p:tav>
                                        <p:tav tm="100000">
                                          <p:val>
                                            <p:strVal val="#ppt_x"/>
                                          </p:val>
                                        </p:tav>
                                      </p:tavLst>
                                    </p:anim>
                                    <p:animEffect transition="in" filter="wipe(right)">
                                      <p:cBhvr>
                                        <p:cTn id="8" dur="500"/>
                                        <p:tgtEl>
                                          <p:spTgt spid="19"/>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p:tgtEl>
                                          <p:spTgt spid="20"/>
                                        </p:tgtEl>
                                        <p:attrNameLst>
                                          <p:attrName>ppt_x</p:attrName>
                                        </p:attrNameLst>
                                      </p:cBhvr>
                                      <p:tavLst>
                                        <p:tav tm="0">
                                          <p:val>
                                            <p:strVal val="#ppt_x-#ppt_w*1.125000"/>
                                          </p:val>
                                        </p:tav>
                                        <p:tav tm="100000">
                                          <p:val>
                                            <p:strVal val="#ppt_x"/>
                                          </p:val>
                                        </p:tav>
                                      </p:tavLst>
                                    </p:anim>
                                    <p:animEffect transition="in" filter="wipe(right)">
                                      <p:cBhvr>
                                        <p:cTn id="13" dur="500"/>
                                        <p:tgtEl>
                                          <p:spTgt spid="20"/>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p:tgtEl>
                                          <p:spTgt spid="21"/>
                                        </p:tgtEl>
                                        <p:attrNameLst>
                                          <p:attrName>ppt_x</p:attrName>
                                        </p:attrNameLst>
                                      </p:cBhvr>
                                      <p:tavLst>
                                        <p:tav tm="0">
                                          <p:val>
                                            <p:strVal val="#ppt_x-#ppt_w*1.125000"/>
                                          </p:val>
                                        </p:tav>
                                        <p:tav tm="100000">
                                          <p:val>
                                            <p:strVal val="#ppt_x"/>
                                          </p:val>
                                        </p:tav>
                                      </p:tavLst>
                                    </p:anim>
                                    <p:animEffect transition="in" filter="wipe(right)">
                                      <p:cBhvr>
                                        <p:cTn id="1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5536" t="51281" r="16464" b="15790"/>
          <a:stretch/>
        </p:blipFill>
        <p:spPr>
          <a:xfrm flipH="1">
            <a:off x="-1" y="2303894"/>
            <a:ext cx="7467600" cy="4554106"/>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5658" t="10580" r="47764" b="49742"/>
          <a:stretch/>
        </p:blipFill>
        <p:spPr>
          <a:xfrm flipH="1">
            <a:off x="3589865" y="0"/>
            <a:ext cx="8602133" cy="4838700"/>
          </a:xfrm>
          <a:prstGeom prst="rect">
            <a:avLst/>
          </a:prstGeom>
        </p:spPr>
      </p:pic>
      <p:sp>
        <p:nvSpPr>
          <p:cNvPr id="4" name="文本框 3"/>
          <p:cNvSpPr txBox="1"/>
          <p:nvPr/>
        </p:nvSpPr>
        <p:spPr>
          <a:xfrm>
            <a:off x="2931886" y="1949951"/>
            <a:ext cx="2895600" cy="707886"/>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i="1" dirty="0">
                <a:solidFill>
                  <a:schemeClr val="tx1">
                    <a:lumMod val="65000"/>
                    <a:lumOff val="35000"/>
                  </a:schemeClr>
                </a:solidFill>
                <a:latin typeface="Century Gothic" panose="020B0502020202020204" pitchFamily="34" charset="0"/>
                <a:ea typeface="方正兰亭中黑_GBK" panose="02000000000000000000" pitchFamily="2" charset="-122"/>
              </a:rPr>
              <a:t>PART 03</a:t>
            </a:r>
            <a:endParaRPr kumimoji="0" lang="zh-CN" altLang="en-US" sz="400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方正兰亭中黑_GBK" panose="02000000000000000000" pitchFamily="2" charset="-122"/>
            </a:endParaRPr>
          </a:p>
        </p:txBody>
      </p:sp>
      <p:sp>
        <p:nvSpPr>
          <p:cNvPr id="5" name="文本框 4"/>
          <p:cNvSpPr txBox="1"/>
          <p:nvPr/>
        </p:nvSpPr>
        <p:spPr>
          <a:xfrm>
            <a:off x="2931886" y="3584477"/>
            <a:ext cx="5774264" cy="609398"/>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lang="en-US" altLang="zh-CN" sz="1400" dirty="0">
                <a:solidFill>
                  <a:schemeClr val="tx1">
                    <a:lumMod val="65000"/>
                    <a:lumOff val="35000"/>
                  </a:schemeClr>
                </a:solidFill>
                <a:latin typeface="Century Gothic" panose="020B0502020202020204" pitchFamily="34" charset="0"/>
              </a:rPr>
              <a:t>The user can demonstrate on a projector or computer or print the it into a film to be used in a wider field</a:t>
            </a:r>
          </a:p>
        </p:txBody>
      </p:sp>
      <p:sp>
        <p:nvSpPr>
          <p:cNvPr id="6" name="文本框 5"/>
          <p:cNvSpPr txBox="1"/>
          <p:nvPr/>
        </p:nvSpPr>
        <p:spPr>
          <a:xfrm>
            <a:off x="2931886" y="2730983"/>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dirty="0">
                <a:solidFill>
                  <a:schemeClr val="tx1">
                    <a:lumMod val="65000"/>
                    <a:lumOff val="35000"/>
                  </a:schemeClr>
                </a:solidFill>
                <a:latin typeface="Century Gothic" panose="020B0502020202020204" pitchFamily="34" charset="0"/>
                <a:ea typeface="方正兰亭中黑_GBK" panose="02000000000000000000" pitchFamily="2" charset="-122"/>
              </a:rPr>
              <a:t>市场评估分析</a:t>
            </a:r>
          </a:p>
        </p:txBody>
      </p:sp>
      <p:grpSp>
        <p:nvGrpSpPr>
          <p:cNvPr id="7" name="组合 6"/>
          <p:cNvGrpSpPr/>
          <p:nvPr/>
        </p:nvGrpSpPr>
        <p:grpSpPr>
          <a:xfrm>
            <a:off x="8125578" y="4806056"/>
            <a:ext cx="479921" cy="479921"/>
            <a:chOff x="9870664" y="1889449"/>
            <a:chExt cx="527872" cy="527872"/>
          </a:xfrm>
        </p:grpSpPr>
        <p:sp>
          <p:nvSpPr>
            <p:cNvPr id="8" name="椭圆 7"/>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8832415" y="4806056"/>
            <a:ext cx="479921" cy="479921"/>
            <a:chOff x="9870664" y="1889449"/>
            <a:chExt cx="527872" cy="527872"/>
          </a:xfrm>
        </p:grpSpPr>
        <p:sp>
          <p:nvSpPr>
            <p:cNvPr id="11" name="椭圆 10"/>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 name="组合 12"/>
          <p:cNvGrpSpPr/>
          <p:nvPr/>
        </p:nvGrpSpPr>
        <p:grpSpPr>
          <a:xfrm>
            <a:off x="9539253" y="4806056"/>
            <a:ext cx="479921" cy="479921"/>
            <a:chOff x="9870664" y="1889449"/>
            <a:chExt cx="527872" cy="527872"/>
          </a:xfrm>
        </p:grpSpPr>
        <p:sp>
          <p:nvSpPr>
            <p:cNvPr id="14" name="椭圆 13"/>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141006472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557940" y="2016130"/>
            <a:ext cx="3655553" cy="3771754"/>
            <a:chOff x="6777028" y="1399136"/>
            <a:chExt cx="3934658" cy="4059730"/>
          </a:xfrm>
        </p:grpSpPr>
        <p:sp>
          <p:nvSpPr>
            <p:cNvPr id="29" name="íṡľíḍè-Freeform 28"/>
            <p:cNvSpPr/>
            <p:nvPr/>
          </p:nvSpPr>
          <p:spPr>
            <a:xfrm rot="16200000" flipH="1">
              <a:off x="6714492" y="1461672"/>
              <a:ext cx="4059730" cy="3934658"/>
            </a:xfrm>
            <a:custGeom>
              <a:avLst/>
              <a:gdLst/>
              <a:ahLst/>
              <a:cxnLst>
                <a:cxn ang="0">
                  <a:pos x="wd2" y="hd2"/>
                </a:cxn>
                <a:cxn ang="5400000">
                  <a:pos x="wd2" y="hd2"/>
                </a:cxn>
                <a:cxn ang="10800000">
                  <a:pos x="wd2" y="hd2"/>
                </a:cxn>
                <a:cxn ang="16200000">
                  <a:pos x="wd2" y="hd2"/>
                </a:cxn>
              </a:cxnLst>
              <a:rect l="0" t="0" r="r" b="b"/>
              <a:pathLst>
                <a:path w="21500" h="21600" extrusionOk="0">
                  <a:moveTo>
                    <a:pt x="8400" y="0"/>
                  </a:moveTo>
                  <a:cubicBezTo>
                    <a:pt x="3600" y="0"/>
                    <a:pt x="0" y="3946"/>
                    <a:pt x="0" y="8723"/>
                  </a:cubicBezTo>
                  <a:cubicBezTo>
                    <a:pt x="0" y="13500"/>
                    <a:pt x="3600" y="17238"/>
                    <a:pt x="8400" y="17238"/>
                  </a:cubicBezTo>
                  <a:cubicBezTo>
                    <a:pt x="10400" y="17238"/>
                    <a:pt x="12200" y="16615"/>
                    <a:pt x="13600" y="15369"/>
                  </a:cubicBezTo>
                  <a:cubicBezTo>
                    <a:pt x="13600" y="15369"/>
                    <a:pt x="13800" y="15577"/>
                    <a:pt x="13800" y="15785"/>
                  </a:cubicBezTo>
                  <a:cubicBezTo>
                    <a:pt x="19000" y="20977"/>
                    <a:pt x="19000" y="20977"/>
                    <a:pt x="19000" y="20977"/>
                  </a:cubicBezTo>
                  <a:cubicBezTo>
                    <a:pt x="19400" y="21392"/>
                    <a:pt x="19800" y="21600"/>
                    <a:pt x="20000" y="21600"/>
                  </a:cubicBezTo>
                  <a:cubicBezTo>
                    <a:pt x="20400" y="21600"/>
                    <a:pt x="20800" y="21392"/>
                    <a:pt x="21200" y="20977"/>
                  </a:cubicBezTo>
                  <a:cubicBezTo>
                    <a:pt x="21600" y="20562"/>
                    <a:pt x="21600" y="19523"/>
                    <a:pt x="21200" y="18900"/>
                  </a:cubicBezTo>
                  <a:cubicBezTo>
                    <a:pt x="16000" y="13500"/>
                    <a:pt x="16000" y="13500"/>
                    <a:pt x="16000" y="13500"/>
                  </a:cubicBezTo>
                  <a:cubicBezTo>
                    <a:pt x="15800" y="13500"/>
                    <a:pt x="15600" y="13292"/>
                    <a:pt x="15400" y="13292"/>
                  </a:cubicBezTo>
                  <a:cubicBezTo>
                    <a:pt x="16200" y="11838"/>
                    <a:pt x="16600" y="10385"/>
                    <a:pt x="16600" y="8723"/>
                  </a:cubicBezTo>
                  <a:cubicBezTo>
                    <a:pt x="16600" y="3946"/>
                    <a:pt x="13000" y="0"/>
                    <a:pt x="8400" y="0"/>
                  </a:cubicBezTo>
                  <a:close/>
                  <a:moveTo>
                    <a:pt x="8400" y="2700"/>
                  </a:moveTo>
                  <a:cubicBezTo>
                    <a:pt x="11600" y="2700"/>
                    <a:pt x="14200" y="5400"/>
                    <a:pt x="14200" y="8723"/>
                  </a:cubicBezTo>
                  <a:cubicBezTo>
                    <a:pt x="14200" y="9762"/>
                    <a:pt x="13800" y="10800"/>
                    <a:pt x="13200" y="11838"/>
                  </a:cubicBezTo>
                  <a:cubicBezTo>
                    <a:pt x="12800" y="12669"/>
                    <a:pt x="12800" y="12669"/>
                    <a:pt x="12800" y="12669"/>
                  </a:cubicBezTo>
                  <a:cubicBezTo>
                    <a:pt x="12000" y="13292"/>
                    <a:pt x="12000" y="13292"/>
                    <a:pt x="12000" y="13292"/>
                  </a:cubicBezTo>
                  <a:cubicBezTo>
                    <a:pt x="11000" y="14123"/>
                    <a:pt x="9600" y="14538"/>
                    <a:pt x="8400" y="14538"/>
                  </a:cubicBezTo>
                  <a:cubicBezTo>
                    <a:pt x="5200" y="14538"/>
                    <a:pt x="2600" y="12046"/>
                    <a:pt x="2600" y="8723"/>
                  </a:cubicBezTo>
                  <a:cubicBezTo>
                    <a:pt x="2600" y="5400"/>
                    <a:pt x="5200" y="2700"/>
                    <a:pt x="8400" y="2700"/>
                  </a:cubicBezTo>
                  <a:close/>
                </a:path>
              </a:pathLst>
            </a:custGeom>
            <a:solidFill>
              <a:schemeClr val="accent1"/>
            </a:solidFill>
            <a:ln w="12700">
              <a:miter lim="400000"/>
            </a:ln>
          </p:spPr>
          <p:txBody>
            <a:bodyPr anchor="ctr"/>
            <a:lstStyle/>
            <a:p>
              <a:pPr algn="ctr"/>
              <a:endParaRPr/>
            </a:p>
          </p:txBody>
        </p:sp>
        <p:sp>
          <p:nvSpPr>
            <p:cNvPr id="30" name="íṡľíḍè-Freeform 29"/>
            <p:cNvSpPr/>
            <p:nvPr/>
          </p:nvSpPr>
          <p:spPr>
            <a:xfrm rot="293297">
              <a:off x="7921254" y="2465687"/>
              <a:ext cx="893377" cy="937150"/>
            </a:xfrm>
            <a:custGeom>
              <a:avLst/>
              <a:gdLst/>
              <a:ahLst/>
              <a:cxnLst>
                <a:cxn ang="0">
                  <a:pos x="wd2" y="hd2"/>
                </a:cxn>
                <a:cxn ang="5400000">
                  <a:pos x="wd2" y="hd2"/>
                </a:cxn>
                <a:cxn ang="10800000">
                  <a:pos x="wd2" y="hd2"/>
                </a:cxn>
                <a:cxn ang="16200000">
                  <a:pos x="wd2" y="hd2"/>
                </a:cxn>
              </a:cxnLst>
              <a:rect l="0" t="0" r="r" b="b"/>
              <a:pathLst>
                <a:path w="21005" h="21302" extrusionOk="0">
                  <a:moveTo>
                    <a:pt x="7820" y="21302"/>
                  </a:moveTo>
                  <a:cubicBezTo>
                    <a:pt x="7134" y="21302"/>
                    <a:pt x="6486" y="20992"/>
                    <a:pt x="6071" y="20461"/>
                  </a:cubicBezTo>
                  <a:lnTo>
                    <a:pt x="446" y="13281"/>
                  </a:lnTo>
                  <a:cubicBezTo>
                    <a:pt x="-286" y="12346"/>
                    <a:pt x="-96" y="11016"/>
                    <a:pt x="870" y="10309"/>
                  </a:cubicBezTo>
                  <a:cubicBezTo>
                    <a:pt x="1839" y="9601"/>
                    <a:pt x="3213" y="9787"/>
                    <a:pt x="3944" y="10719"/>
                  </a:cubicBezTo>
                  <a:lnTo>
                    <a:pt x="7644" y="15443"/>
                  </a:lnTo>
                  <a:lnTo>
                    <a:pt x="16947" y="999"/>
                  </a:lnTo>
                  <a:cubicBezTo>
                    <a:pt x="17588" y="6"/>
                    <a:pt x="18941" y="-298"/>
                    <a:pt x="19970" y="321"/>
                  </a:cubicBezTo>
                  <a:cubicBezTo>
                    <a:pt x="20999" y="939"/>
                    <a:pt x="21314" y="2249"/>
                    <a:pt x="20673" y="3242"/>
                  </a:cubicBezTo>
                  <a:lnTo>
                    <a:pt x="9683" y="20302"/>
                  </a:lnTo>
                  <a:cubicBezTo>
                    <a:pt x="9300" y="20895"/>
                    <a:pt x="8641" y="21269"/>
                    <a:pt x="7920" y="21300"/>
                  </a:cubicBezTo>
                  <a:cubicBezTo>
                    <a:pt x="7886" y="21302"/>
                    <a:pt x="7852" y="21302"/>
                    <a:pt x="7820" y="21302"/>
                  </a:cubicBezTo>
                  <a:close/>
                </a:path>
              </a:pathLst>
            </a:custGeom>
            <a:solidFill>
              <a:schemeClr val="accent4"/>
            </a:solidFill>
            <a:ln w="12700">
              <a:miter lim="400000"/>
            </a:ln>
          </p:spPr>
          <p:txBody>
            <a:bodyPr anchor="ctr"/>
            <a:lstStyle/>
            <a:p>
              <a:pPr algn="ctr"/>
              <a:endParaRPr/>
            </a:p>
          </p:txBody>
        </p:sp>
      </p:grpSp>
      <p:grpSp>
        <p:nvGrpSpPr>
          <p:cNvPr id="6" name="组合 5"/>
          <p:cNvGrpSpPr/>
          <p:nvPr/>
        </p:nvGrpSpPr>
        <p:grpSpPr>
          <a:xfrm>
            <a:off x="1978513" y="2114734"/>
            <a:ext cx="682409" cy="682410"/>
            <a:chOff x="1847958" y="1809393"/>
            <a:chExt cx="734512" cy="734512"/>
          </a:xfrm>
        </p:grpSpPr>
        <p:sp>
          <p:nvSpPr>
            <p:cNvPr id="25" name="íṡľíḍè-Freeform 24"/>
            <p:cNvSpPr/>
            <p:nvPr/>
          </p:nvSpPr>
          <p:spPr>
            <a:xfrm>
              <a:off x="1847958" y="1809393"/>
              <a:ext cx="734512" cy="734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anchor="ctr"/>
            <a:lstStyle/>
            <a:p>
              <a:pPr algn="ctr"/>
              <a:endParaRPr/>
            </a:p>
          </p:txBody>
        </p:sp>
        <p:sp>
          <p:nvSpPr>
            <p:cNvPr id="26" name="íṡľíḍè-Freeform 25"/>
            <p:cNvSpPr/>
            <p:nvPr/>
          </p:nvSpPr>
          <p:spPr>
            <a:xfrm>
              <a:off x="2066699" y="2044447"/>
              <a:ext cx="297019" cy="264425"/>
            </a:xfrm>
            <a:custGeom>
              <a:avLst/>
              <a:gdLst/>
              <a:ahLst/>
              <a:cxnLst>
                <a:cxn ang="0">
                  <a:pos x="wd2" y="hd2"/>
                </a:cxn>
                <a:cxn ang="5400000">
                  <a:pos x="wd2" y="hd2"/>
                </a:cxn>
                <a:cxn ang="10800000">
                  <a:pos x="wd2" y="hd2"/>
                </a:cxn>
                <a:cxn ang="16200000">
                  <a:pos x="wd2" y="hd2"/>
                </a:cxn>
              </a:cxnLst>
              <a:rect l="0" t="0" r="r" b="b"/>
              <a:pathLst>
                <a:path w="21600" h="21600" extrusionOk="0">
                  <a:moveTo>
                    <a:pt x="17360" y="0"/>
                  </a:moveTo>
                  <a:cubicBezTo>
                    <a:pt x="17248" y="0"/>
                    <a:pt x="17149" y="31"/>
                    <a:pt x="17076" y="113"/>
                  </a:cubicBezTo>
                  <a:cubicBezTo>
                    <a:pt x="17005" y="194"/>
                    <a:pt x="16960" y="305"/>
                    <a:pt x="16960" y="431"/>
                  </a:cubicBezTo>
                  <a:lnTo>
                    <a:pt x="16960" y="3038"/>
                  </a:lnTo>
                  <a:lnTo>
                    <a:pt x="13888" y="3038"/>
                  </a:lnTo>
                  <a:cubicBezTo>
                    <a:pt x="13342" y="3038"/>
                    <a:pt x="12818" y="3113"/>
                    <a:pt x="12336" y="3263"/>
                  </a:cubicBezTo>
                  <a:cubicBezTo>
                    <a:pt x="11854" y="3411"/>
                    <a:pt x="11440" y="3595"/>
                    <a:pt x="11067" y="3825"/>
                  </a:cubicBezTo>
                  <a:cubicBezTo>
                    <a:pt x="10694" y="4054"/>
                    <a:pt x="10331" y="4355"/>
                    <a:pt x="9982" y="4744"/>
                  </a:cubicBezTo>
                  <a:cubicBezTo>
                    <a:pt x="9633" y="5131"/>
                    <a:pt x="9325" y="5508"/>
                    <a:pt x="9081" y="5869"/>
                  </a:cubicBezTo>
                  <a:cubicBezTo>
                    <a:pt x="8836" y="6229"/>
                    <a:pt x="8581" y="6678"/>
                    <a:pt x="8313" y="7219"/>
                  </a:cubicBezTo>
                  <a:cubicBezTo>
                    <a:pt x="8044" y="7760"/>
                    <a:pt x="7826" y="8238"/>
                    <a:pt x="7662" y="8644"/>
                  </a:cubicBezTo>
                  <a:cubicBezTo>
                    <a:pt x="7497" y="9050"/>
                    <a:pt x="7294" y="9549"/>
                    <a:pt x="7061" y="10144"/>
                  </a:cubicBezTo>
                  <a:cubicBezTo>
                    <a:pt x="6691" y="11127"/>
                    <a:pt x="6383" y="11909"/>
                    <a:pt x="6126" y="12469"/>
                  </a:cubicBezTo>
                  <a:cubicBezTo>
                    <a:pt x="5934" y="12883"/>
                    <a:pt x="5760" y="13215"/>
                    <a:pt x="5592" y="13500"/>
                  </a:cubicBezTo>
                  <a:cubicBezTo>
                    <a:pt x="5423" y="13784"/>
                    <a:pt x="5215" y="14073"/>
                    <a:pt x="4974" y="14344"/>
                  </a:cubicBezTo>
                  <a:cubicBezTo>
                    <a:pt x="4733" y="14615"/>
                    <a:pt x="4453" y="14808"/>
                    <a:pt x="4140" y="14944"/>
                  </a:cubicBezTo>
                  <a:cubicBezTo>
                    <a:pt x="3827" y="15079"/>
                    <a:pt x="3474" y="15150"/>
                    <a:pt x="3088" y="15150"/>
                  </a:cubicBezTo>
                  <a:lnTo>
                    <a:pt x="401" y="15150"/>
                  </a:lnTo>
                  <a:cubicBezTo>
                    <a:pt x="288" y="15150"/>
                    <a:pt x="189" y="15200"/>
                    <a:pt x="117" y="15281"/>
                  </a:cubicBezTo>
                  <a:cubicBezTo>
                    <a:pt x="45" y="15363"/>
                    <a:pt x="0" y="15455"/>
                    <a:pt x="0" y="15581"/>
                  </a:cubicBezTo>
                  <a:lnTo>
                    <a:pt x="0" y="18187"/>
                  </a:lnTo>
                  <a:cubicBezTo>
                    <a:pt x="0" y="18314"/>
                    <a:pt x="45" y="18406"/>
                    <a:pt x="117" y="18487"/>
                  </a:cubicBezTo>
                  <a:cubicBezTo>
                    <a:pt x="189" y="18568"/>
                    <a:pt x="288" y="18619"/>
                    <a:pt x="401" y="18619"/>
                  </a:cubicBezTo>
                  <a:lnTo>
                    <a:pt x="3088" y="18619"/>
                  </a:lnTo>
                  <a:cubicBezTo>
                    <a:pt x="3635" y="18619"/>
                    <a:pt x="4159" y="18543"/>
                    <a:pt x="4640" y="18394"/>
                  </a:cubicBezTo>
                  <a:cubicBezTo>
                    <a:pt x="5122" y="18246"/>
                    <a:pt x="5536" y="18062"/>
                    <a:pt x="5909" y="17831"/>
                  </a:cubicBezTo>
                  <a:cubicBezTo>
                    <a:pt x="6282" y="17602"/>
                    <a:pt x="6645" y="17282"/>
                    <a:pt x="6994" y="16894"/>
                  </a:cubicBezTo>
                  <a:cubicBezTo>
                    <a:pt x="7344" y="16506"/>
                    <a:pt x="7650" y="16129"/>
                    <a:pt x="7896" y="15769"/>
                  </a:cubicBezTo>
                  <a:cubicBezTo>
                    <a:pt x="8140" y="15408"/>
                    <a:pt x="8395" y="14960"/>
                    <a:pt x="8663" y="14419"/>
                  </a:cubicBezTo>
                  <a:cubicBezTo>
                    <a:pt x="8933" y="13878"/>
                    <a:pt x="9150" y="13400"/>
                    <a:pt x="9314" y="12994"/>
                  </a:cubicBezTo>
                  <a:cubicBezTo>
                    <a:pt x="9479" y="12588"/>
                    <a:pt x="9683" y="12089"/>
                    <a:pt x="9915" y="11494"/>
                  </a:cubicBezTo>
                  <a:cubicBezTo>
                    <a:pt x="10285" y="10510"/>
                    <a:pt x="10593" y="9746"/>
                    <a:pt x="10850" y="9187"/>
                  </a:cubicBezTo>
                  <a:cubicBezTo>
                    <a:pt x="11043" y="8772"/>
                    <a:pt x="11216" y="8422"/>
                    <a:pt x="11384" y="8138"/>
                  </a:cubicBezTo>
                  <a:cubicBezTo>
                    <a:pt x="11553" y="7854"/>
                    <a:pt x="11761" y="7583"/>
                    <a:pt x="12002" y="7313"/>
                  </a:cubicBezTo>
                  <a:cubicBezTo>
                    <a:pt x="12243" y="7042"/>
                    <a:pt x="12523" y="6829"/>
                    <a:pt x="12836" y="6694"/>
                  </a:cubicBezTo>
                  <a:cubicBezTo>
                    <a:pt x="13149" y="6558"/>
                    <a:pt x="13503" y="6488"/>
                    <a:pt x="13888" y="6488"/>
                  </a:cubicBezTo>
                  <a:lnTo>
                    <a:pt x="16960" y="6488"/>
                  </a:lnTo>
                  <a:lnTo>
                    <a:pt x="16960" y="9094"/>
                  </a:lnTo>
                  <a:cubicBezTo>
                    <a:pt x="16960" y="9211"/>
                    <a:pt x="17000" y="9309"/>
                    <a:pt x="17076" y="9394"/>
                  </a:cubicBezTo>
                  <a:cubicBezTo>
                    <a:pt x="17153" y="9480"/>
                    <a:pt x="17256" y="9525"/>
                    <a:pt x="17360" y="9525"/>
                  </a:cubicBezTo>
                  <a:cubicBezTo>
                    <a:pt x="17473" y="9525"/>
                    <a:pt x="17555" y="9475"/>
                    <a:pt x="17627" y="9394"/>
                  </a:cubicBezTo>
                  <a:lnTo>
                    <a:pt x="21483" y="5081"/>
                  </a:lnTo>
                  <a:cubicBezTo>
                    <a:pt x="21556" y="5000"/>
                    <a:pt x="21600" y="4889"/>
                    <a:pt x="21600" y="4763"/>
                  </a:cubicBezTo>
                  <a:cubicBezTo>
                    <a:pt x="21600" y="4637"/>
                    <a:pt x="21556" y="4526"/>
                    <a:pt x="21483" y="4444"/>
                  </a:cubicBezTo>
                  <a:lnTo>
                    <a:pt x="17644" y="131"/>
                  </a:lnTo>
                  <a:cubicBezTo>
                    <a:pt x="17547" y="40"/>
                    <a:pt x="17456" y="0"/>
                    <a:pt x="17360" y="0"/>
                  </a:cubicBezTo>
                  <a:close/>
                  <a:moveTo>
                    <a:pt x="401" y="3113"/>
                  </a:moveTo>
                  <a:cubicBezTo>
                    <a:pt x="288" y="3113"/>
                    <a:pt x="189" y="3163"/>
                    <a:pt x="117" y="3244"/>
                  </a:cubicBezTo>
                  <a:cubicBezTo>
                    <a:pt x="45" y="3325"/>
                    <a:pt x="0" y="3417"/>
                    <a:pt x="0" y="3544"/>
                  </a:cubicBezTo>
                  <a:lnTo>
                    <a:pt x="0" y="6150"/>
                  </a:lnTo>
                  <a:cubicBezTo>
                    <a:pt x="0" y="6276"/>
                    <a:pt x="45" y="6369"/>
                    <a:pt x="117" y="6450"/>
                  </a:cubicBezTo>
                  <a:cubicBezTo>
                    <a:pt x="189" y="6531"/>
                    <a:pt x="288" y="6581"/>
                    <a:pt x="401" y="6581"/>
                  </a:cubicBezTo>
                  <a:lnTo>
                    <a:pt x="3088" y="6581"/>
                  </a:lnTo>
                  <a:cubicBezTo>
                    <a:pt x="3441" y="6581"/>
                    <a:pt x="3772" y="6638"/>
                    <a:pt x="4073" y="6769"/>
                  </a:cubicBezTo>
                  <a:cubicBezTo>
                    <a:pt x="4375" y="6899"/>
                    <a:pt x="4619" y="7053"/>
                    <a:pt x="4824" y="7238"/>
                  </a:cubicBezTo>
                  <a:cubicBezTo>
                    <a:pt x="5028" y="7422"/>
                    <a:pt x="5237" y="7681"/>
                    <a:pt x="5442" y="8006"/>
                  </a:cubicBezTo>
                  <a:cubicBezTo>
                    <a:pt x="5646" y="8331"/>
                    <a:pt x="5805" y="8621"/>
                    <a:pt x="5926" y="8869"/>
                  </a:cubicBezTo>
                  <a:cubicBezTo>
                    <a:pt x="6046" y="9117"/>
                    <a:pt x="6200" y="9438"/>
                    <a:pt x="6377" y="9844"/>
                  </a:cubicBezTo>
                  <a:cubicBezTo>
                    <a:pt x="6994" y="8212"/>
                    <a:pt x="7547" y="6979"/>
                    <a:pt x="8029" y="6150"/>
                  </a:cubicBezTo>
                  <a:cubicBezTo>
                    <a:pt x="6744" y="4120"/>
                    <a:pt x="5095" y="3113"/>
                    <a:pt x="3088" y="3113"/>
                  </a:cubicBezTo>
                  <a:lnTo>
                    <a:pt x="401" y="3113"/>
                  </a:lnTo>
                  <a:close/>
                  <a:moveTo>
                    <a:pt x="10516" y="11831"/>
                  </a:moveTo>
                  <a:cubicBezTo>
                    <a:pt x="9898" y="13454"/>
                    <a:pt x="9354" y="14686"/>
                    <a:pt x="8880" y="15525"/>
                  </a:cubicBezTo>
                  <a:cubicBezTo>
                    <a:pt x="9097" y="15877"/>
                    <a:pt x="9315" y="16188"/>
                    <a:pt x="9548" y="16462"/>
                  </a:cubicBezTo>
                  <a:cubicBezTo>
                    <a:pt x="9781" y="16737"/>
                    <a:pt x="10006" y="16987"/>
                    <a:pt x="10216" y="17194"/>
                  </a:cubicBezTo>
                  <a:cubicBezTo>
                    <a:pt x="10424" y="17401"/>
                    <a:pt x="10669" y="17584"/>
                    <a:pt x="10934" y="17737"/>
                  </a:cubicBezTo>
                  <a:cubicBezTo>
                    <a:pt x="11198" y="17891"/>
                    <a:pt x="11417" y="18009"/>
                    <a:pt x="11618" y="18112"/>
                  </a:cubicBezTo>
                  <a:cubicBezTo>
                    <a:pt x="11819" y="18216"/>
                    <a:pt x="12081" y="18293"/>
                    <a:pt x="12386" y="18356"/>
                  </a:cubicBezTo>
                  <a:cubicBezTo>
                    <a:pt x="12691" y="18419"/>
                    <a:pt x="12945" y="18474"/>
                    <a:pt x="13154" y="18506"/>
                  </a:cubicBezTo>
                  <a:cubicBezTo>
                    <a:pt x="13362" y="18538"/>
                    <a:pt x="13643" y="18567"/>
                    <a:pt x="14005" y="18581"/>
                  </a:cubicBezTo>
                  <a:cubicBezTo>
                    <a:pt x="14367" y="18594"/>
                    <a:pt x="14664" y="18586"/>
                    <a:pt x="14890" y="18581"/>
                  </a:cubicBezTo>
                  <a:cubicBezTo>
                    <a:pt x="15114" y="18577"/>
                    <a:pt x="15432" y="18585"/>
                    <a:pt x="15858" y="18581"/>
                  </a:cubicBezTo>
                  <a:cubicBezTo>
                    <a:pt x="16283" y="18576"/>
                    <a:pt x="16636" y="18562"/>
                    <a:pt x="16893" y="18562"/>
                  </a:cubicBezTo>
                  <a:lnTo>
                    <a:pt x="16893" y="21169"/>
                  </a:lnTo>
                  <a:cubicBezTo>
                    <a:pt x="16893" y="21286"/>
                    <a:pt x="16934" y="21384"/>
                    <a:pt x="17010" y="21469"/>
                  </a:cubicBezTo>
                  <a:cubicBezTo>
                    <a:pt x="17086" y="21555"/>
                    <a:pt x="17172" y="21600"/>
                    <a:pt x="17277" y="21600"/>
                  </a:cubicBezTo>
                  <a:cubicBezTo>
                    <a:pt x="17389" y="21600"/>
                    <a:pt x="17472" y="21550"/>
                    <a:pt x="17544" y="21469"/>
                  </a:cubicBezTo>
                  <a:lnTo>
                    <a:pt x="21400" y="17156"/>
                  </a:lnTo>
                  <a:cubicBezTo>
                    <a:pt x="21472" y="17075"/>
                    <a:pt x="21517" y="16964"/>
                    <a:pt x="21517" y="16837"/>
                  </a:cubicBezTo>
                  <a:cubicBezTo>
                    <a:pt x="21517" y="16711"/>
                    <a:pt x="21473" y="16600"/>
                    <a:pt x="21400" y="16519"/>
                  </a:cubicBezTo>
                  <a:cubicBezTo>
                    <a:pt x="21400" y="16519"/>
                    <a:pt x="17560" y="12206"/>
                    <a:pt x="17560" y="12206"/>
                  </a:cubicBezTo>
                  <a:cubicBezTo>
                    <a:pt x="17464" y="12115"/>
                    <a:pt x="17373" y="12075"/>
                    <a:pt x="17277" y="12075"/>
                  </a:cubicBezTo>
                  <a:cubicBezTo>
                    <a:pt x="17164" y="12075"/>
                    <a:pt x="17064" y="12107"/>
                    <a:pt x="16993" y="12187"/>
                  </a:cubicBezTo>
                  <a:cubicBezTo>
                    <a:pt x="16921" y="12269"/>
                    <a:pt x="16893" y="12380"/>
                    <a:pt x="16893" y="12506"/>
                  </a:cubicBezTo>
                  <a:lnTo>
                    <a:pt x="16893" y="15112"/>
                  </a:lnTo>
                  <a:lnTo>
                    <a:pt x="13805" y="15112"/>
                  </a:lnTo>
                  <a:cubicBezTo>
                    <a:pt x="13451" y="15112"/>
                    <a:pt x="13121" y="15038"/>
                    <a:pt x="12820" y="14906"/>
                  </a:cubicBezTo>
                  <a:cubicBezTo>
                    <a:pt x="12519" y="14775"/>
                    <a:pt x="12273" y="14623"/>
                    <a:pt x="12069" y="14437"/>
                  </a:cubicBezTo>
                  <a:cubicBezTo>
                    <a:pt x="11864" y="14253"/>
                    <a:pt x="11656" y="13994"/>
                    <a:pt x="11451" y="13669"/>
                  </a:cubicBezTo>
                  <a:cubicBezTo>
                    <a:pt x="11246" y="13344"/>
                    <a:pt x="11087" y="13054"/>
                    <a:pt x="10967" y="12806"/>
                  </a:cubicBezTo>
                  <a:cubicBezTo>
                    <a:pt x="10846" y="12558"/>
                    <a:pt x="10692" y="12236"/>
                    <a:pt x="10516" y="11831"/>
                  </a:cubicBezTo>
                  <a:close/>
                </a:path>
              </a:pathLst>
            </a:custGeom>
            <a:solidFill>
              <a:srgbClr val="FFFFFF"/>
            </a:solidFill>
            <a:ln w="12700">
              <a:miter lim="400000"/>
            </a:ln>
          </p:spPr>
          <p:txBody>
            <a:bodyPr anchor="ctr"/>
            <a:lstStyle/>
            <a:p>
              <a:pPr algn="ctr"/>
              <a:endParaRPr/>
            </a:p>
          </p:txBody>
        </p:sp>
      </p:grpSp>
      <p:grpSp>
        <p:nvGrpSpPr>
          <p:cNvPr id="9" name="组合 8"/>
          <p:cNvGrpSpPr/>
          <p:nvPr/>
        </p:nvGrpSpPr>
        <p:grpSpPr>
          <a:xfrm>
            <a:off x="1978513" y="3078780"/>
            <a:ext cx="682409" cy="682410"/>
            <a:chOff x="1847958" y="3073551"/>
            <a:chExt cx="734512" cy="734512"/>
          </a:xfrm>
        </p:grpSpPr>
        <p:sp>
          <p:nvSpPr>
            <p:cNvPr id="19" name="íṡľíḍè-Freeform 18"/>
            <p:cNvSpPr/>
            <p:nvPr/>
          </p:nvSpPr>
          <p:spPr>
            <a:xfrm>
              <a:off x="1847958" y="3073551"/>
              <a:ext cx="734512" cy="734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lumMod val="100000"/>
              </a:schemeClr>
            </a:solidFill>
            <a:ln w="12700">
              <a:miter lim="400000"/>
            </a:ln>
          </p:spPr>
          <p:txBody>
            <a:bodyPr anchor="ctr"/>
            <a:lstStyle/>
            <a:p>
              <a:pPr algn="ctr"/>
              <a:endParaRPr/>
            </a:p>
          </p:txBody>
        </p:sp>
        <p:sp>
          <p:nvSpPr>
            <p:cNvPr id="20" name="íṡľíḍè-Freeform 19"/>
            <p:cNvSpPr/>
            <p:nvPr/>
          </p:nvSpPr>
          <p:spPr>
            <a:xfrm>
              <a:off x="2087611" y="3308595"/>
              <a:ext cx="255206" cy="264425"/>
            </a:xfrm>
            <a:custGeom>
              <a:avLst/>
              <a:gdLst/>
              <a:ahLst/>
              <a:cxnLst>
                <a:cxn ang="0">
                  <a:pos x="wd2" y="hd2"/>
                </a:cxn>
                <a:cxn ang="5400000">
                  <a:pos x="wd2" y="hd2"/>
                </a:cxn>
                <a:cxn ang="10800000">
                  <a:pos x="wd2" y="hd2"/>
                </a:cxn>
                <a:cxn ang="16200000">
                  <a:pos x="wd2" y="hd2"/>
                </a:cxn>
              </a:cxnLst>
              <a:rect l="0" t="0" r="r" b="b"/>
              <a:pathLst>
                <a:path w="21600" h="21600" extrusionOk="0">
                  <a:moveTo>
                    <a:pt x="21022" y="1765"/>
                  </a:moveTo>
                  <a:cubicBezTo>
                    <a:pt x="21407" y="1393"/>
                    <a:pt x="21600" y="1056"/>
                    <a:pt x="21600" y="753"/>
                  </a:cubicBezTo>
                  <a:cubicBezTo>
                    <a:pt x="21600" y="554"/>
                    <a:pt x="21519" y="396"/>
                    <a:pt x="21358" y="279"/>
                  </a:cubicBezTo>
                  <a:cubicBezTo>
                    <a:pt x="21196" y="163"/>
                    <a:pt x="21026" y="86"/>
                    <a:pt x="20847" y="52"/>
                  </a:cubicBezTo>
                  <a:cubicBezTo>
                    <a:pt x="20667" y="17"/>
                    <a:pt x="20475" y="0"/>
                    <a:pt x="20268" y="0"/>
                  </a:cubicBezTo>
                  <a:lnTo>
                    <a:pt x="1332" y="0"/>
                  </a:lnTo>
                  <a:cubicBezTo>
                    <a:pt x="1125" y="0"/>
                    <a:pt x="933" y="17"/>
                    <a:pt x="753" y="52"/>
                  </a:cubicBezTo>
                  <a:cubicBezTo>
                    <a:pt x="574" y="86"/>
                    <a:pt x="404" y="163"/>
                    <a:pt x="242" y="279"/>
                  </a:cubicBezTo>
                  <a:cubicBezTo>
                    <a:pt x="81" y="396"/>
                    <a:pt x="0" y="554"/>
                    <a:pt x="0" y="753"/>
                  </a:cubicBezTo>
                  <a:cubicBezTo>
                    <a:pt x="0" y="1056"/>
                    <a:pt x="193" y="1393"/>
                    <a:pt x="578" y="1765"/>
                  </a:cubicBezTo>
                  <a:lnTo>
                    <a:pt x="9079" y="9970"/>
                  </a:lnTo>
                  <a:lnTo>
                    <a:pt x="9079" y="19938"/>
                  </a:lnTo>
                  <a:lnTo>
                    <a:pt x="4774" y="19938"/>
                  </a:lnTo>
                  <a:cubicBezTo>
                    <a:pt x="4541" y="19938"/>
                    <a:pt x="4340" y="20021"/>
                    <a:pt x="4169" y="20186"/>
                  </a:cubicBezTo>
                  <a:cubicBezTo>
                    <a:pt x="3999" y="20350"/>
                    <a:pt x="3913" y="20545"/>
                    <a:pt x="3913" y="20769"/>
                  </a:cubicBezTo>
                  <a:cubicBezTo>
                    <a:pt x="3913" y="20994"/>
                    <a:pt x="3999" y="21189"/>
                    <a:pt x="4169" y="21353"/>
                  </a:cubicBezTo>
                  <a:cubicBezTo>
                    <a:pt x="4340" y="21518"/>
                    <a:pt x="4541" y="21600"/>
                    <a:pt x="4774" y="21600"/>
                  </a:cubicBezTo>
                  <a:lnTo>
                    <a:pt x="16826" y="21600"/>
                  </a:lnTo>
                  <a:cubicBezTo>
                    <a:pt x="17059" y="21600"/>
                    <a:pt x="17260" y="21518"/>
                    <a:pt x="17431" y="21353"/>
                  </a:cubicBezTo>
                  <a:cubicBezTo>
                    <a:pt x="17601" y="21189"/>
                    <a:pt x="17687" y="20994"/>
                    <a:pt x="17687" y="20769"/>
                  </a:cubicBezTo>
                  <a:cubicBezTo>
                    <a:pt x="17687" y="20545"/>
                    <a:pt x="17601" y="20350"/>
                    <a:pt x="17431" y="20186"/>
                  </a:cubicBezTo>
                  <a:cubicBezTo>
                    <a:pt x="17260" y="20021"/>
                    <a:pt x="17059" y="19938"/>
                    <a:pt x="16826" y="19938"/>
                  </a:cubicBezTo>
                  <a:lnTo>
                    <a:pt x="12522" y="19938"/>
                  </a:lnTo>
                  <a:lnTo>
                    <a:pt x="12522" y="9970"/>
                  </a:lnTo>
                  <a:cubicBezTo>
                    <a:pt x="12522" y="9970"/>
                    <a:pt x="21022" y="1765"/>
                    <a:pt x="21022" y="1765"/>
                  </a:cubicBezTo>
                  <a:close/>
                </a:path>
              </a:pathLst>
            </a:custGeom>
            <a:solidFill>
              <a:srgbClr val="FFFFFF"/>
            </a:solidFill>
            <a:ln w="12700">
              <a:miter lim="400000"/>
            </a:ln>
          </p:spPr>
          <p:txBody>
            <a:bodyPr anchor="ctr"/>
            <a:lstStyle/>
            <a:p>
              <a:pPr algn="ctr"/>
              <a:endParaRPr/>
            </a:p>
          </p:txBody>
        </p:sp>
      </p:grpSp>
      <p:grpSp>
        <p:nvGrpSpPr>
          <p:cNvPr id="10" name="组合 9"/>
          <p:cNvGrpSpPr/>
          <p:nvPr/>
        </p:nvGrpSpPr>
        <p:grpSpPr>
          <a:xfrm>
            <a:off x="1978507" y="4042827"/>
            <a:ext cx="682409" cy="682410"/>
            <a:chOff x="1847958" y="4328236"/>
            <a:chExt cx="734512" cy="734512"/>
          </a:xfrm>
        </p:grpSpPr>
        <p:sp>
          <p:nvSpPr>
            <p:cNvPr id="17" name="íṡľíḍè-Freeform 16"/>
            <p:cNvSpPr/>
            <p:nvPr/>
          </p:nvSpPr>
          <p:spPr>
            <a:xfrm>
              <a:off x="1847958" y="4328236"/>
              <a:ext cx="734512" cy="734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lumMod val="100000"/>
              </a:schemeClr>
            </a:solidFill>
            <a:ln w="12700">
              <a:miter lim="400000"/>
            </a:ln>
          </p:spPr>
          <p:txBody>
            <a:bodyPr anchor="ctr"/>
            <a:lstStyle/>
            <a:p>
              <a:pPr algn="ctr"/>
              <a:endParaRPr/>
            </a:p>
          </p:txBody>
        </p:sp>
        <p:sp>
          <p:nvSpPr>
            <p:cNvPr id="18" name="íṡľíḍè-Freeform 17"/>
            <p:cNvSpPr/>
            <p:nvPr/>
          </p:nvSpPr>
          <p:spPr>
            <a:xfrm>
              <a:off x="2096539" y="4564580"/>
              <a:ext cx="239635" cy="261670"/>
            </a:xfrm>
            <a:custGeom>
              <a:avLst/>
              <a:gdLst/>
              <a:ahLst/>
              <a:cxnLst>
                <a:cxn ang="0">
                  <a:pos x="wd2" y="hd2"/>
                </a:cxn>
                <a:cxn ang="5400000">
                  <a:pos x="wd2" y="hd2"/>
                </a:cxn>
                <a:cxn ang="10800000">
                  <a:pos x="wd2" y="hd2"/>
                </a:cxn>
                <a:cxn ang="16200000">
                  <a:pos x="wd2" y="hd2"/>
                </a:cxn>
              </a:cxnLst>
              <a:rect l="0" t="0" r="r" b="b"/>
              <a:pathLst>
                <a:path w="21600" h="21600" extrusionOk="0">
                  <a:moveTo>
                    <a:pt x="10593" y="0"/>
                  </a:moveTo>
                  <a:cubicBezTo>
                    <a:pt x="8967" y="0"/>
                    <a:pt x="7584" y="538"/>
                    <a:pt x="6434" y="1592"/>
                  </a:cubicBezTo>
                  <a:cubicBezTo>
                    <a:pt x="5285" y="2645"/>
                    <a:pt x="4717" y="3911"/>
                    <a:pt x="4717" y="5400"/>
                  </a:cubicBezTo>
                  <a:cubicBezTo>
                    <a:pt x="4717" y="6889"/>
                    <a:pt x="5285" y="8155"/>
                    <a:pt x="6434" y="9208"/>
                  </a:cubicBezTo>
                  <a:cubicBezTo>
                    <a:pt x="7584" y="10262"/>
                    <a:pt x="8967" y="10800"/>
                    <a:pt x="10593" y="10800"/>
                  </a:cubicBezTo>
                  <a:cubicBezTo>
                    <a:pt x="12219" y="10800"/>
                    <a:pt x="13602" y="10262"/>
                    <a:pt x="14752" y="9208"/>
                  </a:cubicBezTo>
                  <a:cubicBezTo>
                    <a:pt x="15903" y="8155"/>
                    <a:pt x="16490" y="6889"/>
                    <a:pt x="16490" y="5400"/>
                  </a:cubicBezTo>
                  <a:cubicBezTo>
                    <a:pt x="16490" y="3911"/>
                    <a:pt x="15903" y="2645"/>
                    <a:pt x="14752" y="1592"/>
                  </a:cubicBezTo>
                  <a:cubicBezTo>
                    <a:pt x="13602" y="538"/>
                    <a:pt x="12219" y="0"/>
                    <a:pt x="10593" y="0"/>
                  </a:cubicBezTo>
                  <a:close/>
                  <a:moveTo>
                    <a:pt x="5317" y="9928"/>
                  </a:moveTo>
                  <a:cubicBezTo>
                    <a:pt x="4693" y="9928"/>
                    <a:pt x="4117" y="10007"/>
                    <a:pt x="3600" y="10194"/>
                  </a:cubicBezTo>
                  <a:cubicBezTo>
                    <a:pt x="3084" y="10381"/>
                    <a:pt x="2654" y="10638"/>
                    <a:pt x="2297" y="10952"/>
                  </a:cubicBezTo>
                  <a:cubicBezTo>
                    <a:pt x="1938" y="11265"/>
                    <a:pt x="1622" y="11644"/>
                    <a:pt x="1345" y="12088"/>
                  </a:cubicBezTo>
                  <a:cubicBezTo>
                    <a:pt x="1069" y="12534"/>
                    <a:pt x="846" y="12984"/>
                    <a:pt x="683" y="13453"/>
                  </a:cubicBezTo>
                  <a:cubicBezTo>
                    <a:pt x="519" y="13921"/>
                    <a:pt x="376" y="14439"/>
                    <a:pt x="269" y="14987"/>
                  </a:cubicBezTo>
                  <a:cubicBezTo>
                    <a:pt x="161" y="15535"/>
                    <a:pt x="98" y="16049"/>
                    <a:pt x="62" y="16522"/>
                  </a:cubicBezTo>
                  <a:cubicBezTo>
                    <a:pt x="26" y="16995"/>
                    <a:pt x="0" y="17465"/>
                    <a:pt x="0" y="17962"/>
                  </a:cubicBezTo>
                  <a:cubicBezTo>
                    <a:pt x="0" y="19085"/>
                    <a:pt x="371" y="19983"/>
                    <a:pt x="1117" y="20634"/>
                  </a:cubicBezTo>
                  <a:cubicBezTo>
                    <a:pt x="1865" y="21284"/>
                    <a:pt x="2859" y="21600"/>
                    <a:pt x="4097" y="21600"/>
                  </a:cubicBezTo>
                  <a:lnTo>
                    <a:pt x="17503" y="21600"/>
                  </a:lnTo>
                  <a:cubicBezTo>
                    <a:pt x="18740" y="21600"/>
                    <a:pt x="19736" y="21284"/>
                    <a:pt x="20483" y="20634"/>
                  </a:cubicBezTo>
                  <a:cubicBezTo>
                    <a:pt x="21229" y="19983"/>
                    <a:pt x="21600" y="19085"/>
                    <a:pt x="21600" y="17962"/>
                  </a:cubicBezTo>
                  <a:cubicBezTo>
                    <a:pt x="21600" y="17465"/>
                    <a:pt x="21573" y="16995"/>
                    <a:pt x="21538" y="16522"/>
                  </a:cubicBezTo>
                  <a:cubicBezTo>
                    <a:pt x="21502" y="16049"/>
                    <a:pt x="21438" y="15535"/>
                    <a:pt x="21331" y="14987"/>
                  </a:cubicBezTo>
                  <a:cubicBezTo>
                    <a:pt x="21223" y="14439"/>
                    <a:pt x="21081" y="13921"/>
                    <a:pt x="20917" y="13453"/>
                  </a:cubicBezTo>
                  <a:cubicBezTo>
                    <a:pt x="20754" y="12985"/>
                    <a:pt x="20531" y="12534"/>
                    <a:pt x="20255" y="12088"/>
                  </a:cubicBezTo>
                  <a:cubicBezTo>
                    <a:pt x="19978" y="11644"/>
                    <a:pt x="19662" y="11265"/>
                    <a:pt x="19303" y="10952"/>
                  </a:cubicBezTo>
                  <a:cubicBezTo>
                    <a:pt x="18946" y="10638"/>
                    <a:pt x="18517" y="10381"/>
                    <a:pt x="18000" y="10194"/>
                  </a:cubicBezTo>
                  <a:cubicBezTo>
                    <a:pt x="17484" y="10007"/>
                    <a:pt x="16906" y="9928"/>
                    <a:pt x="16283" y="9928"/>
                  </a:cubicBezTo>
                  <a:cubicBezTo>
                    <a:pt x="16181" y="9928"/>
                    <a:pt x="15959" y="10011"/>
                    <a:pt x="15621" y="10213"/>
                  </a:cubicBezTo>
                  <a:cubicBezTo>
                    <a:pt x="15283" y="10414"/>
                    <a:pt x="14913" y="10647"/>
                    <a:pt x="14503" y="10895"/>
                  </a:cubicBezTo>
                  <a:cubicBezTo>
                    <a:pt x="14094" y="11143"/>
                    <a:pt x="13555" y="11376"/>
                    <a:pt x="12869" y="11577"/>
                  </a:cubicBezTo>
                  <a:cubicBezTo>
                    <a:pt x="12183" y="11778"/>
                    <a:pt x="11496" y="11880"/>
                    <a:pt x="10800" y="11880"/>
                  </a:cubicBezTo>
                  <a:cubicBezTo>
                    <a:pt x="10105" y="11880"/>
                    <a:pt x="9416" y="11778"/>
                    <a:pt x="8731" y="11577"/>
                  </a:cubicBezTo>
                  <a:cubicBezTo>
                    <a:pt x="8045" y="11376"/>
                    <a:pt x="7506" y="11143"/>
                    <a:pt x="7097" y="10895"/>
                  </a:cubicBezTo>
                  <a:cubicBezTo>
                    <a:pt x="6687" y="10647"/>
                    <a:pt x="6296" y="10414"/>
                    <a:pt x="5959" y="10213"/>
                  </a:cubicBezTo>
                  <a:cubicBezTo>
                    <a:pt x="5621" y="10011"/>
                    <a:pt x="5419" y="9928"/>
                    <a:pt x="5317" y="9928"/>
                  </a:cubicBezTo>
                  <a:close/>
                </a:path>
              </a:pathLst>
            </a:custGeom>
            <a:solidFill>
              <a:srgbClr val="FFFFFF"/>
            </a:solidFill>
            <a:ln w="12700">
              <a:miter lim="400000"/>
            </a:ln>
          </p:spPr>
          <p:txBody>
            <a:bodyPr anchor="ctr"/>
            <a:lstStyle/>
            <a:p>
              <a:pPr algn="ctr"/>
              <a:endParaRPr/>
            </a:p>
          </p:txBody>
        </p:sp>
      </p:grpSp>
      <p:grpSp>
        <p:nvGrpSpPr>
          <p:cNvPr id="11" name="组合 10"/>
          <p:cNvGrpSpPr/>
          <p:nvPr/>
        </p:nvGrpSpPr>
        <p:grpSpPr>
          <a:xfrm>
            <a:off x="1978507" y="5006872"/>
            <a:ext cx="682409" cy="682410"/>
            <a:chOff x="1847958" y="4328236"/>
            <a:chExt cx="734512" cy="734512"/>
          </a:xfrm>
        </p:grpSpPr>
        <p:sp>
          <p:nvSpPr>
            <p:cNvPr id="15" name="íṡľíḍè-Freeform 14"/>
            <p:cNvSpPr/>
            <p:nvPr/>
          </p:nvSpPr>
          <p:spPr>
            <a:xfrm>
              <a:off x="1847958" y="4328236"/>
              <a:ext cx="734512" cy="73451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lumMod val="100000"/>
              </a:schemeClr>
            </a:solidFill>
            <a:ln w="12700">
              <a:miter lim="400000"/>
            </a:ln>
          </p:spPr>
          <p:txBody>
            <a:bodyPr anchor="ctr"/>
            <a:lstStyle/>
            <a:p>
              <a:pPr algn="ctr"/>
              <a:endParaRPr/>
            </a:p>
          </p:txBody>
        </p:sp>
        <p:sp>
          <p:nvSpPr>
            <p:cNvPr id="16" name="íṡľíḍè-Freeform 15"/>
            <p:cNvSpPr/>
            <p:nvPr/>
          </p:nvSpPr>
          <p:spPr>
            <a:xfrm>
              <a:off x="2085522" y="4564580"/>
              <a:ext cx="261670" cy="261670"/>
            </a:xfrm>
            <a:custGeom>
              <a:avLst/>
              <a:gdLst>
                <a:gd name="connsiteX0" fmla="*/ 127000 w 338138"/>
                <a:gd name="connsiteY0" fmla="*/ 274638 h 338138"/>
                <a:gd name="connsiteX1" fmla="*/ 211138 w 338138"/>
                <a:gd name="connsiteY1" fmla="*/ 274638 h 338138"/>
                <a:gd name="connsiteX2" fmla="*/ 211138 w 338138"/>
                <a:gd name="connsiteY2" fmla="*/ 295805 h 338138"/>
                <a:gd name="connsiteX3" fmla="*/ 169069 w 338138"/>
                <a:gd name="connsiteY3" fmla="*/ 338138 h 338138"/>
                <a:gd name="connsiteX4" fmla="*/ 127000 w 338138"/>
                <a:gd name="connsiteY4" fmla="*/ 295805 h 338138"/>
                <a:gd name="connsiteX5" fmla="*/ 169070 w 338138"/>
                <a:gd name="connsiteY5" fmla="*/ 42863 h 338138"/>
                <a:gd name="connsiteX6" fmla="*/ 84138 w 338138"/>
                <a:gd name="connsiteY6" fmla="*/ 127000 h 338138"/>
                <a:gd name="connsiteX7" fmla="*/ 84138 w 338138"/>
                <a:gd name="connsiteY7" fmla="*/ 211138 h 338138"/>
                <a:gd name="connsiteX8" fmla="*/ 254001 w 338138"/>
                <a:gd name="connsiteY8" fmla="*/ 211138 h 338138"/>
                <a:gd name="connsiteX9" fmla="*/ 254001 w 338138"/>
                <a:gd name="connsiteY9" fmla="*/ 127000 h 338138"/>
                <a:gd name="connsiteX10" fmla="*/ 169070 w 338138"/>
                <a:gd name="connsiteY10" fmla="*/ 42863 h 338138"/>
                <a:gd name="connsiteX11" fmla="*/ 169069 w 338138"/>
                <a:gd name="connsiteY11" fmla="*/ 0 h 338138"/>
                <a:gd name="connsiteX12" fmla="*/ 295871 w 338138"/>
                <a:gd name="connsiteY12" fmla="*/ 127000 h 338138"/>
                <a:gd name="connsiteX13" fmla="*/ 295871 w 338138"/>
                <a:gd name="connsiteY13" fmla="*/ 211667 h 338138"/>
                <a:gd name="connsiteX14" fmla="*/ 317005 w 338138"/>
                <a:gd name="connsiteY14" fmla="*/ 211667 h 338138"/>
                <a:gd name="connsiteX15" fmla="*/ 338138 w 338138"/>
                <a:gd name="connsiteY15" fmla="*/ 232833 h 338138"/>
                <a:gd name="connsiteX16" fmla="*/ 317005 w 338138"/>
                <a:gd name="connsiteY16" fmla="*/ 254000 h 338138"/>
                <a:gd name="connsiteX17" fmla="*/ 21133 w 338138"/>
                <a:gd name="connsiteY17" fmla="*/ 254000 h 338138"/>
                <a:gd name="connsiteX18" fmla="*/ 0 w 338138"/>
                <a:gd name="connsiteY18" fmla="*/ 232833 h 338138"/>
                <a:gd name="connsiteX19" fmla="*/ 21133 w 338138"/>
                <a:gd name="connsiteY19" fmla="*/ 211667 h 338138"/>
                <a:gd name="connsiteX20" fmla="*/ 42267 w 338138"/>
                <a:gd name="connsiteY20" fmla="*/ 211667 h 338138"/>
                <a:gd name="connsiteX21" fmla="*/ 42267 w 338138"/>
                <a:gd name="connsiteY21" fmla="*/ 127000 h 338138"/>
                <a:gd name="connsiteX22" fmla="*/ 169069 w 338138"/>
                <a:gd name="connsiteY2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8138" h="338138">
                  <a:moveTo>
                    <a:pt x="127000" y="274638"/>
                  </a:moveTo>
                  <a:cubicBezTo>
                    <a:pt x="127000" y="274638"/>
                    <a:pt x="127000" y="274638"/>
                    <a:pt x="211138" y="274638"/>
                  </a:cubicBezTo>
                  <a:cubicBezTo>
                    <a:pt x="211138" y="274638"/>
                    <a:pt x="211138" y="274638"/>
                    <a:pt x="211138" y="295805"/>
                  </a:cubicBezTo>
                  <a:cubicBezTo>
                    <a:pt x="211138" y="319617"/>
                    <a:pt x="192733" y="338138"/>
                    <a:pt x="169069" y="338138"/>
                  </a:cubicBezTo>
                  <a:cubicBezTo>
                    <a:pt x="145405" y="338138"/>
                    <a:pt x="127000" y="319617"/>
                    <a:pt x="127000" y="295805"/>
                  </a:cubicBezTo>
                  <a:close/>
                  <a:moveTo>
                    <a:pt x="169070" y="42863"/>
                  </a:moveTo>
                  <a:cubicBezTo>
                    <a:pt x="122622" y="42863"/>
                    <a:pt x="84138" y="80988"/>
                    <a:pt x="84138" y="127000"/>
                  </a:cubicBezTo>
                  <a:cubicBezTo>
                    <a:pt x="84138" y="127000"/>
                    <a:pt x="84138" y="127000"/>
                    <a:pt x="84138" y="211138"/>
                  </a:cubicBezTo>
                  <a:cubicBezTo>
                    <a:pt x="84138" y="211138"/>
                    <a:pt x="84138" y="211138"/>
                    <a:pt x="254001" y="211138"/>
                  </a:cubicBezTo>
                  <a:lnTo>
                    <a:pt x="254001" y="127000"/>
                  </a:lnTo>
                  <a:cubicBezTo>
                    <a:pt x="254001" y="80988"/>
                    <a:pt x="215517" y="42863"/>
                    <a:pt x="169070" y="42863"/>
                  </a:cubicBezTo>
                  <a:close/>
                  <a:moveTo>
                    <a:pt x="169069" y="0"/>
                  </a:moveTo>
                  <a:cubicBezTo>
                    <a:pt x="239074" y="0"/>
                    <a:pt x="295871" y="56885"/>
                    <a:pt x="295871" y="127000"/>
                  </a:cubicBezTo>
                  <a:cubicBezTo>
                    <a:pt x="295871" y="127000"/>
                    <a:pt x="295871" y="127000"/>
                    <a:pt x="295871" y="211667"/>
                  </a:cubicBezTo>
                  <a:cubicBezTo>
                    <a:pt x="295871" y="211667"/>
                    <a:pt x="295871" y="211667"/>
                    <a:pt x="317005" y="211667"/>
                  </a:cubicBezTo>
                  <a:cubicBezTo>
                    <a:pt x="328892" y="211667"/>
                    <a:pt x="338138" y="220927"/>
                    <a:pt x="338138" y="232833"/>
                  </a:cubicBezTo>
                  <a:cubicBezTo>
                    <a:pt x="338138" y="244739"/>
                    <a:pt x="328892" y="254000"/>
                    <a:pt x="317005" y="254000"/>
                  </a:cubicBezTo>
                  <a:cubicBezTo>
                    <a:pt x="317005" y="254000"/>
                    <a:pt x="317005" y="254000"/>
                    <a:pt x="21133" y="254000"/>
                  </a:cubicBezTo>
                  <a:cubicBezTo>
                    <a:pt x="9246" y="254000"/>
                    <a:pt x="0" y="244739"/>
                    <a:pt x="0" y="232833"/>
                  </a:cubicBezTo>
                  <a:cubicBezTo>
                    <a:pt x="0" y="220927"/>
                    <a:pt x="9246" y="211667"/>
                    <a:pt x="21133" y="211667"/>
                  </a:cubicBezTo>
                  <a:cubicBezTo>
                    <a:pt x="21133" y="211667"/>
                    <a:pt x="21133" y="211667"/>
                    <a:pt x="42267" y="211667"/>
                  </a:cubicBezTo>
                  <a:cubicBezTo>
                    <a:pt x="42267" y="211667"/>
                    <a:pt x="42267" y="211667"/>
                    <a:pt x="42267" y="127000"/>
                  </a:cubicBezTo>
                  <a:cubicBezTo>
                    <a:pt x="42267" y="56885"/>
                    <a:pt x="99064" y="0"/>
                    <a:pt x="169069" y="0"/>
                  </a:cubicBezTo>
                  <a:close/>
                </a:path>
              </a:pathLst>
            </a:custGeom>
            <a:solidFill>
              <a:srgbClr val="FFFFFF"/>
            </a:solidFill>
            <a:ln w="12700">
              <a:miter lim="400000"/>
            </a:ln>
          </p:spPr>
          <p:txBody>
            <a:bodyPr anchor="ctr"/>
            <a:lstStyle/>
            <a:p>
              <a:pPr algn="ctr"/>
              <a:endParaRPr/>
            </a:p>
          </p:txBody>
        </p:sp>
      </p:grpSp>
      <p:grpSp>
        <p:nvGrpSpPr>
          <p:cNvPr id="59" name="组合 58"/>
          <p:cNvGrpSpPr/>
          <p:nvPr/>
        </p:nvGrpSpPr>
        <p:grpSpPr>
          <a:xfrm>
            <a:off x="2806417" y="2034917"/>
            <a:ext cx="3180635" cy="833759"/>
            <a:chOff x="7583812" y="3400225"/>
            <a:chExt cx="3180635" cy="833759"/>
          </a:xfrm>
        </p:grpSpPr>
        <p:sp>
          <p:nvSpPr>
            <p:cNvPr id="60" name="矩形 59"/>
            <p:cNvSpPr/>
            <p:nvPr/>
          </p:nvSpPr>
          <p:spPr>
            <a:xfrm>
              <a:off x="7583812" y="3718458"/>
              <a:ext cx="3180635"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mn-ea"/>
                </a:rPr>
                <a:t>用户可以在投影仪或者计算机上进行演示也可以将演示文稿打印出来制作成胶片用户</a:t>
              </a:r>
            </a:p>
          </p:txBody>
        </p:sp>
        <p:sp>
          <p:nvSpPr>
            <p:cNvPr id="61" name="矩形 60"/>
            <p:cNvSpPr/>
            <p:nvPr/>
          </p:nvSpPr>
          <p:spPr>
            <a:xfrm>
              <a:off x="7583812" y="340022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市场规划</a:t>
              </a:r>
            </a:p>
          </p:txBody>
        </p:sp>
      </p:grpSp>
      <p:grpSp>
        <p:nvGrpSpPr>
          <p:cNvPr id="62" name="组合 61"/>
          <p:cNvGrpSpPr/>
          <p:nvPr/>
        </p:nvGrpSpPr>
        <p:grpSpPr>
          <a:xfrm>
            <a:off x="2806417" y="3025481"/>
            <a:ext cx="3180635" cy="833759"/>
            <a:chOff x="7583812" y="3400225"/>
            <a:chExt cx="3180635" cy="833759"/>
          </a:xfrm>
        </p:grpSpPr>
        <p:sp>
          <p:nvSpPr>
            <p:cNvPr id="63" name="矩形 62"/>
            <p:cNvSpPr/>
            <p:nvPr/>
          </p:nvSpPr>
          <p:spPr>
            <a:xfrm>
              <a:off x="7583812" y="3718458"/>
              <a:ext cx="3180635"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mn-ea"/>
                </a:rPr>
                <a:t>用户可以在投影仪或者计算机上进行演示也可以将演示文稿打印出来制作成胶片用户</a:t>
              </a:r>
            </a:p>
          </p:txBody>
        </p:sp>
        <p:sp>
          <p:nvSpPr>
            <p:cNvPr id="64" name="矩形 63"/>
            <p:cNvSpPr/>
            <p:nvPr/>
          </p:nvSpPr>
          <p:spPr>
            <a:xfrm>
              <a:off x="7583812" y="340022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市场规划</a:t>
              </a:r>
            </a:p>
          </p:txBody>
        </p:sp>
      </p:grpSp>
      <p:grpSp>
        <p:nvGrpSpPr>
          <p:cNvPr id="65" name="组合 64"/>
          <p:cNvGrpSpPr/>
          <p:nvPr/>
        </p:nvGrpSpPr>
        <p:grpSpPr>
          <a:xfrm>
            <a:off x="2806417" y="3967080"/>
            <a:ext cx="3180635" cy="833759"/>
            <a:chOff x="7583812" y="3400225"/>
            <a:chExt cx="3180635" cy="833759"/>
          </a:xfrm>
        </p:grpSpPr>
        <p:sp>
          <p:nvSpPr>
            <p:cNvPr id="66" name="矩形 65"/>
            <p:cNvSpPr/>
            <p:nvPr/>
          </p:nvSpPr>
          <p:spPr>
            <a:xfrm>
              <a:off x="7583812" y="3718458"/>
              <a:ext cx="3180635"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mn-ea"/>
                </a:rPr>
                <a:t>用户可以在投影仪或者计算机上进行演示也可以将演示文稿打印出来制作成胶片用户</a:t>
              </a:r>
            </a:p>
          </p:txBody>
        </p:sp>
        <p:sp>
          <p:nvSpPr>
            <p:cNvPr id="67" name="矩形 66"/>
            <p:cNvSpPr/>
            <p:nvPr/>
          </p:nvSpPr>
          <p:spPr>
            <a:xfrm>
              <a:off x="7583812" y="340022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市场规划</a:t>
              </a:r>
            </a:p>
          </p:txBody>
        </p:sp>
      </p:grpSp>
      <p:grpSp>
        <p:nvGrpSpPr>
          <p:cNvPr id="68" name="组合 67"/>
          <p:cNvGrpSpPr/>
          <p:nvPr/>
        </p:nvGrpSpPr>
        <p:grpSpPr>
          <a:xfrm>
            <a:off x="2806417" y="4931125"/>
            <a:ext cx="3180635" cy="833759"/>
            <a:chOff x="7583812" y="3400225"/>
            <a:chExt cx="3180635" cy="833759"/>
          </a:xfrm>
        </p:grpSpPr>
        <p:sp>
          <p:nvSpPr>
            <p:cNvPr id="69" name="矩形 68"/>
            <p:cNvSpPr/>
            <p:nvPr/>
          </p:nvSpPr>
          <p:spPr>
            <a:xfrm>
              <a:off x="7583812" y="3718458"/>
              <a:ext cx="3180635"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mn-ea"/>
                </a:rPr>
                <a:t>用户可以在投影仪或者计算机上进行演示也可以将演示文稿打印出来制作成胶片用户</a:t>
              </a:r>
            </a:p>
          </p:txBody>
        </p:sp>
        <p:sp>
          <p:nvSpPr>
            <p:cNvPr id="70" name="矩形 69"/>
            <p:cNvSpPr/>
            <p:nvPr/>
          </p:nvSpPr>
          <p:spPr>
            <a:xfrm>
              <a:off x="7583812" y="3400225"/>
              <a:ext cx="2050552" cy="396583"/>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latin typeface="+mn-ea"/>
                </a:rPr>
                <a:t>市场规划</a:t>
              </a:r>
            </a:p>
          </p:txBody>
        </p:sp>
      </p:grpSp>
      <p:pic>
        <p:nvPicPr>
          <p:cNvPr id="31" name="图片 30"/>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32" name="文本框 31"/>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市场评估分析</a:t>
            </a:r>
          </a:p>
        </p:txBody>
      </p:sp>
      <p:sp>
        <p:nvSpPr>
          <p:cNvPr id="33" name="文本框 32"/>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4" name="组合 33"/>
          <p:cNvGrpSpPr/>
          <p:nvPr/>
        </p:nvGrpSpPr>
        <p:grpSpPr>
          <a:xfrm>
            <a:off x="10871486" y="6081486"/>
            <a:ext cx="899314" cy="406400"/>
            <a:chOff x="10871486" y="6081486"/>
            <a:chExt cx="899314" cy="406400"/>
          </a:xfrm>
        </p:grpSpPr>
        <p:sp>
          <p:nvSpPr>
            <p:cNvPr id="35"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7861567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par>
                                <p:cTn id="17" presetID="53" presetClass="entr" presetSubtype="16"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animEffect transition="in" filter="fade">
                                      <p:cBhvr>
                                        <p:cTn id="26" dur="500"/>
                                        <p:tgtEl>
                                          <p:spTgt spid="10"/>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childTnLst>
                          </p:cTn>
                        </p:par>
                        <p:par>
                          <p:cTn id="32" fill="hold">
                            <p:stCondLst>
                              <p:cond delay="1500"/>
                            </p:stCondLst>
                            <p:childTnLst>
                              <p:par>
                                <p:cTn id="33" presetID="12" presetClass="entr" presetSubtype="8" fill="hold" nodeType="afterEffect">
                                  <p:stCondLst>
                                    <p:cond delay="0"/>
                                  </p:stCondLst>
                                  <p:childTnLst>
                                    <p:set>
                                      <p:cBhvr>
                                        <p:cTn id="34" dur="1" fill="hold">
                                          <p:stCondLst>
                                            <p:cond delay="0"/>
                                          </p:stCondLst>
                                        </p:cTn>
                                        <p:tgtEl>
                                          <p:spTgt spid="59"/>
                                        </p:tgtEl>
                                        <p:attrNameLst>
                                          <p:attrName>style.visibility</p:attrName>
                                        </p:attrNameLst>
                                      </p:cBhvr>
                                      <p:to>
                                        <p:strVal val="visible"/>
                                      </p:to>
                                    </p:set>
                                    <p:anim calcmode="lin" valueType="num">
                                      <p:cBhvr additive="base">
                                        <p:cTn id="35" dur="500"/>
                                        <p:tgtEl>
                                          <p:spTgt spid="59"/>
                                        </p:tgtEl>
                                        <p:attrNameLst>
                                          <p:attrName>ppt_x</p:attrName>
                                        </p:attrNameLst>
                                      </p:cBhvr>
                                      <p:tavLst>
                                        <p:tav tm="0">
                                          <p:val>
                                            <p:strVal val="#ppt_x-#ppt_w*1.125000"/>
                                          </p:val>
                                        </p:tav>
                                        <p:tav tm="100000">
                                          <p:val>
                                            <p:strVal val="#ppt_x"/>
                                          </p:val>
                                        </p:tav>
                                      </p:tavLst>
                                    </p:anim>
                                    <p:animEffect transition="in" filter="wipe(right)">
                                      <p:cBhvr>
                                        <p:cTn id="36" dur="500"/>
                                        <p:tgtEl>
                                          <p:spTgt spid="59"/>
                                        </p:tgtEl>
                                      </p:cBhvr>
                                    </p:animEffect>
                                  </p:childTnLst>
                                </p:cTn>
                              </p:par>
                            </p:childTnLst>
                          </p:cTn>
                        </p:par>
                        <p:par>
                          <p:cTn id="37" fill="hold">
                            <p:stCondLst>
                              <p:cond delay="2000"/>
                            </p:stCondLst>
                            <p:childTnLst>
                              <p:par>
                                <p:cTn id="38" presetID="12" presetClass="entr" presetSubtype="8" fill="hold" nodeType="afterEffect">
                                  <p:stCondLst>
                                    <p:cond delay="0"/>
                                  </p:stCondLst>
                                  <p:childTnLst>
                                    <p:set>
                                      <p:cBhvr>
                                        <p:cTn id="39" dur="1" fill="hold">
                                          <p:stCondLst>
                                            <p:cond delay="0"/>
                                          </p:stCondLst>
                                        </p:cTn>
                                        <p:tgtEl>
                                          <p:spTgt spid="62"/>
                                        </p:tgtEl>
                                        <p:attrNameLst>
                                          <p:attrName>style.visibility</p:attrName>
                                        </p:attrNameLst>
                                      </p:cBhvr>
                                      <p:to>
                                        <p:strVal val="visible"/>
                                      </p:to>
                                    </p:set>
                                    <p:anim calcmode="lin" valueType="num">
                                      <p:cBhvr additive="base">
                                        <p:cTn id="40" dur="500"/>
                                        <p:tgtEl>
                                          <p:spTgt spid="62"/>
                                        </p:tgtEl>
                                        <p:attrNameLst>
                                          <p:attrName>ppt_x</p:attrName>
                                        </p:attrNameLst>
                                      </p:cBhvr>
                                      <p:tavLst>
                                        <p:tav tm="0">
                                          <p:val>
                                            <p:strVal val="#ppt_x-#ppt_w*1.125000"/>
                                          </p:val>
                                        </p:tav>
                                        <p:tav tm="100000">
                                          <p:val>
                                            <p:strVal val="#ppt_x"/>
                                          </p:val>
                                        </p:tav>
                                      </p:tavLst>
                                    </p:anim>
                                    <p:animEffect transition="in" filter="wipe(right)">
                                      <p:cBhvr>
                                        <p:cTn id="41" dur="500"/>
                                        <p:tgtEl>
                                          <p:spTgt spid="62"/>
                                        </p:tgtEl>
                                      </p:cBhvr>
                                    </p:animEffect>
                                  </p:childTnLst>
                                </p:cTn>
                              </p:par>
                            </p:childTnLst>
                          </p:cTn>
                        </p:par>
                        <p:par>
                          <p:cTn id="42" fill="hold">
                            <p:stCondLst>
                              <p:cond delay="2500"/>
                            </p:stCondLst>
                            <p:childTnLst>
                              <p:par>
                                <p:cTn id="43" presetID="12" presetClass="entr" presetSubtype="8"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additive="base">
                                        <p:cTn id="45" dur="500"/>
                                        <p:tgtEl>
                                          <p:spTgt spid="65"/>
                                        </p:tgtEl>
                                        <p:attrNameLst>
                                          <p:attrName>ppt_x</p:attrName>
                                        </p:attrNameLst>
                                      </p:cBhvr>
                                      <p:tavLst>
                                        <p:tav tm="0">
                                          <p:val>
                                            <p:strVal val="#ppt_x-#ppt_w*1.125000"/>
                                          </p:val>
                                        </p:tav>
                                        <p:tav tm="100000">
                                          <p:val>
                                            <p:strVal val="#ppt_x"/>
                                          </p:val>
                                        </p:tav>
                                      </p:tavLst>
                                    </p:anim>
                                    <p:animEffect transition="in" filter="wipe(right)">
                                      <p:cBhvr>
                                        <p:cTn id="46" dur="500"/>
                                        <p:tgtEl>
                                          <p:spTgt spid="65"/>
                                        </p:tgtEl>
                                      </p:cBhvr>
                                    </p:animEffect>
                                  </p:childTnLst>
                                </p:cTn>
                              </p:par>
                            </p:childTnLst>
                          </p:cTn>
                        </p:par>
                        <p:par>
                          <p:cTn id="47" fill="hold">
                            <p:stCondLst>
                              <p:cond delay="3000"/>
                            </p:stCondLst>
                            <p:childTnLst>
                              <p:par>
                                <p:cTn id="48" presetID="12" presetClass="entr" presetSubtype="8" fill="hold" nodeType="afterEffect">
                                  <p:stCondLst>
                                    <p:cond delay="0"/>
                                  </p:stCondLst>
                                  <p:childTnLst>
                                    <p:set>
                                      <p:cBhvr>
                                        <p:cTn id="49" dur="1" fill="hold">
                                          <p:stCondLst>
                                            <p:cond delay="0"/>
                                          </p:stCondLst>
                                        </p:cTn>
                                        <p:tgtEl>
                                          <p:spTgt spid="68"/>
                                        </p:tgtEl>
                                        <p:attrNameLst>
                                          <p:attrName>style.visibility</p:attrName>
                                        </p:attrNameLst>
                                      </p:cBhvr>
                                      <p:to>
                                        <p:strVal val="visible"/>
                                      </p:to>
                                    </p:set>
                                    <p:anim calcmode="lin" valueType="num">
                                      <p:cBhvr additive="base">
                                        <p:cTn id="50" dur="500"/>
                                        <p:tgtEl>
                                          <p:spTgt spid="68"/>
                                        </p:tgtEl>
                                        <p:attrNameLst>
                                          <p:attrName>ppt_x</p:attrName>
                                        </p:attrNameLst>
                                      </p:cBhvr>
                                      <p:tavLst>
                                        <p:tav tm="0">
                                          <p:val>
                                            <p:strVal val="#ppt_x-#ppt_w*1.125000"/>
                                          </p:val>
                                        </p:tav>
                                        <p:tav tm="100000">
                                          <p:val>
                                            <p:strVal val="#ppt_x"/>
                                          </p:val>
                                        </p:tav>
                                      </p:tavLst>
                                    </p:anim>
                                    <p:animEffect transition="in" filter="wipe(right)">
                                      <p:cBhvr>
                                        <p:cTn id="5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占位符 14"/>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0237" r="10237"/>
          <a:stretch>
            <a:fillRect/>
          </a:stretch>
        </p:blipFill>
        <p:spPr/>
      </p:pic>
      <p:sp>
        <p:nvSpPr>
          <p:cNvPr id="13" name="任意多边形: 形状 12"/>
          <p:cNvSpPr/>
          <p:nvPr/>
        </p:nvSpPr>
        <p:spPr>
          <a:xfrm>
            <a:off x="1013896" y="1828800"/>
            <a:ext cx="4908953" cy="3857625"/>
          </a:xfrm>
          <a:custGeom>
            <a:avLst/>
            <a:gdLst>
              <a:gd name="connsiteX0" fmla="*/ 438150 w 4908953"/>
              <a:gd name="connsiteY0" fmla="*/ 2981325 h 3857625"/>
              <a:gd name="connsiteX1" fmla="*/ 4470803 w 4908953"/>
              <a:gd name="connsiteY1" fmla="*/ 2981325 h 3857625"/>
              <a:gd name="connsiteX2" fmla="*/ 4908953 w 4908953"/>
              <a:gd name="connsiteY2" fmla="*/ 3419475 h 3857625"/>
              <a:gd name="connsiteX3" fmla="*/ 4470803 w 4908953"/>
              <a:gd name="connsiteY3" fmla="*/ 3857625 h 3857625"/>
              <a:gd name="connsiteX4" fmla="*/ 438150 w 4908953"/>
              <a:gd name="connsiteY4" fmla="*/ 3857625 h 3857625"/>
              <a:gd name="connsiteX5" fmla="*/ 0 w 4908953"/>
              <a:gd name="connsiteY5" fmla="*/ 3419475 h 3857625"/>
              <a:gd name="connsiteX6" fmla="*/ 438150 w 4908953"/>
              <a:gd name="connsiteY6" fmla="*/ 2981325 h 3857625"/>
              <a:gd name="connsiteX7" fmla="*/ 438150 w 4908953"/>
              <a:gd name="connsiteY7" fmla="*/ 1987550 h 3857625"/>
              <a:gd name="connsiteX8" fmla="*/ 4470803 w 4908953"/>
              <a:gd name="connsiteY8" fmla="*/ 1987550 h 3857625"/>
              <a:gd name="connsiteX9" fmla="*/ 4908953 w 4908953"/>
              <a:gd name="connsiteY9" fmla="*/ 2425700 h 3857625"/>
              <a:gd name="connsiteX10" fmla="*/ 4470803 w 4908953"/>
              <a:gd name="connsiteY10" fmla="*/ 2863850 h 3857625"/>
              <a:gd name="connsiteX11" fmla="*/ 438150 w 4908953"/>
              <a:gd name="connsiteY11" fmla="*/ 2863850 h 3857625"/>
              <a:gd name="connsiteX12" fmla="*/ 0 w 4908953"/>
              <a:gd name="connsiteY12" fmla="*/ 2425700 h 3857625"/>
              <a:gd name="connsiteX13" fmla="*/ 438150 w 4908953"/>
              <a:gd name="connsiteY13" fmla="*/ 1987550 h 3857625"/>
              <a:gd name="connsiteX14" fmla="*/ 438150 w 4908953"/>
              <a:gd name="connsiteY14" fmla="*/ 993775 h 3857625"/>
              <a:gd name="connsiteX15" fmla="*/ 4470803 w 4908953"/>
              <a:gd name="connsiteY15" fmla="*/ 993775 h 3857625"/>
              <a:gd name="connsiteX16" fmla="*/ 4908953 w 4908953"/>
              <a:gd name="connsiteY16" fmla="*/ 1431925 h 3857625"/>
              <a:gd name="connsiteX17" fmla="*/ 4470803 w 4908953"/>
              <a:gd name="connsiteY17" fmla="*/ 1870075 h 3857625"/>
              <a:gd name="connsiteX18" fmla="*/ 438150 w 4908953"/>
              <a:gd name="connsiteY18" fmla="*/ 1870075 h 3857625"/>
              <a:gd name="connsiteX19" fmla="*/ 0 w 4908953"/>
              <a:gd name="connsiteY19" fmla="*/ 1431925 h 3857625"/>
              <a:gd name="connsiteX20" fmla="*/ 438150 w 4908953"/>
              <a:gd name="connsiteY20" fmla="*/ 993775 h 3857625"/>
              <a:gd name="connsiteX21" fmla="*/ 438150 w 4908953"/>
              <a:gd name="connsiteY21" fmla="*/ 0 h 3857625"/>
              <a:gd name="connsiteX22" fmla="*/ 4470803 w 4908953"/>
              <a:gd name="connsiteY22" fmla="*/ 0 h 3857625"/>
              <a:gd name="connsiteX23" fmla="*/ 4908953 w 4908953"/>
              <a:gd name="connsiteY23" fmla="*/ 438150 h 3857625"/>
              <a:gd name="connsiteX24" fmla="*/ 4470803 w 4908953"/>
              <a:gd name="connsiteY24" fmla="*/ 876300 h 3857625"/>
              <a:gd name="connsiteX25" fmla="*/ 438150 w 4908953"/>
              <a:gd name="connsiteY25" fmla="*/ 876300 h 3857625"/>
              <a:gd name="connsiteX26" fmla="*/ 0 w 4908953"/>
              <a:gd name="connsiteY26" fmla="*/ 438150 h 3857625"/>
              <a:gd name="connsiteX27" fmla="*/ 438150 w 4908953"/>
              <a:gd name="connsiteY27" fmla="*/ 0 h 385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4908953" h="3857625">
                <a:moveTo>
                  <a:pt x="438150" y="2981325"/>
                </a:moveTo>
                <a:lnTo>
                  <a:pt x="4470803" y="2981325"/>
                </a:lnTo>
                <a:cubicBezTo>
                  <a:pt x="4712787" y="2981325"/>
                  <a:pt x="4908953" y="3177491"/>
                  <a:pt x="4908953" y="3419475"/>
                </a:cubicBezTo>
                <a:cubicBezTo>
                  <a:pt x="4908953" y="3661459"/>
                  <a:pt x="4712787" y="3857625"/>
                  <a:pt x="4470803" y="3857625"/>
                </a:cubicBezTo>
                <a:lnTo>
                  <a:pt x="438150" y="3857625"/>
                </a:lnTo>
                <a:cubicBezTo>
                  <a:pt x="196166" y="3857625"/>
                  <a:pt x="0" y="3661459"/>
                  <a:pt x="0" y="3419475"/>
                </a:cubicBezTo>
                <a:cubicBezTo>
                  <a:pt x="0" y="3177491"/>
                  <a:pt x="196166" y="2981325"/>
                  <a:pt x="438150" y="2981325"/>
                </a:cubicBezTo>
                <a:close/>
                <a:moveTo>
                  <a:pt x="438150" y="1987550"/>
                </a:moveTo>
                <a:lnTo>
                  <a:pt x="4470803" y="1987550"/>
                </a:lnTo>
                <a:cubicBezTo>
                  <a:pt x="4712787" y="1987550"/>
                  <a:pt x="4908953" y="2183716"/>
                  <a:pt x="4908953" y="2425700"/>
                </a:cubicBezTo>
                <a:cubicBezTo>
                  <a:pt x="4908953" y="2667684"/>
                  <a:pt x="4712787" y="2863850"/>
                  <a:pt x="4470803" y="2863850"/>
                </a:cubicBezTo>
                <a:lnTo>
                  <a:pt x="438150" y="2863850"/>
                </a:lnTo>
                <a:cubicBezTo>
                  <a:pt x="196166" y="2863850"/>
                  <a:pt x="0" y="2667684"/>
                  <a:pt x="0" y="2425700"/>
                </a:cubicBezTo>
                <a:cubicBezTo>
                  <a:pt x="0" y="2183716"/>
                  <a:pt x="196166" y="1987550"/>
                  <a:pt x="438150" y="1987550"/>
                </a:cubicBezTo>
                <a:close/>
                <a:moveTo>
                  <a:pt x="438150" y="993775"/>
                </a:moveTo>
                <a:lnTo>
                  <a:pt x="4470803" y="993775"/>
                </a:lnTo>
                <a:cubicBezTo>
                  <a:pt x="4712787" y="993775"/>
                  <a:pt x="4908953" y="1189941"/>
                  <a:pt x="4908953" y="1431925"/>
                </a:cubicBezTo>
                <a:cubicBezTo>
                  <a:pt x="4908953" y="1673909"/>
                  <a:pt x="4712787" y="1870075"/>
                  <a:pt x="4470803" y="1870075"/>
                </a:cubicBezTo>
                <a:lnTo>
                  <a:pt x="438150" y="1870075"/>
                </a:lnTo>
                <a:cubicBezTo>
                  <a:pt x="196166" y="1870075"/>
                  <a:pt x="0" y="1673909"/>
                  <a:pt x="0" y="1431925"/>
                </a:cubicBezTo>
                <a:cubicBezTo>
                  <a:pt x="0" y="1189941"/>
                  <a:pt x="196166" y="993775"/>
                  <a:pt x="438150" y="993775"/>
                </a:cubicBezTo>
                <a:close/>
                <a:moveTo>
                  <a:pt x="438150" y="0"/>
                </a:moveTo>
                <a:lnTo>
                  <a:pt x="4470803" y="0"/>
                </a:lnTo>
                <a:cubicBezTo>
                  <a:pt x="4712787" y="0"/>
                  <a:pt x="4908953" y="196166"/>
                  <a:pt x="4908953" y="438150"/>
                </a:cubicBezTo>
                <a:cubicBezTo>
                  <a:pt x="4908953" y="680134"/>
                  <a:pt x="4712787" y="876300"/>
                  <a:pt x="4470803" y="876300"/>
                </a:cubicBezTo>
                <a:lnTo>
                  <a:pt x="438150" y="876300"/>
                </a:lnTo>
                <a:cubicBezTo>
                  <a:pt x="196166" y="876300"/>
                  <a:pt x="0" y="680134"/>
                  <a:pt x="0" y="438150"/>
                </a:cubicBezTo>
                <a:cubicBezTo>
                  <a:pt x="0" y="196166"/>
                  <a:pt x="196166" y="0"/>
                  <a:pt x="438150" y="0"/>
                </a:cubicBezTo>
                <a:close/>
              </a:path>
            </a:pathLst>
          </a:custGeom>
          <a:solidFill>
            <a:schemeClr val="tx1">
              <a:lumMod val="85000"/>
              <a:lumOff val="1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Arial"/>
              <a:ea typeface="微软雅黑"/>
            </a:endParaRPr>
          </a:p>
        </p:txBody>
      </p:sp>
      <p:sp>
        <p:nvSpPr>
          <p:cNvPr id="16" name="菱形 15"/>
          <p:cNvSpPr/>
          <p:nvPr/>
        </p:nvSpPr>
        <p:spPr>
          <a:xfrm>
            <a:off x="6457949" y="1667040"/>
            <a:ext cx="809671" cy="80967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1</a:t>
            </a:r>
            <a:endParaRPr lang="zh-CN" altLang="en-US" sz="2400" dirty="0"/>
          </a:p>
        </p:txBody>
      </p:sp>
      <p:sp>
        <p:nvSpPr>
          <p:cNvPr id="17" name="菱形 16"/>
          <p:cNvSpPr/>
          <p:nvPr/>
        </p:nvSpPr>
        <p:spPr>
          <a:xfrm>
            <a:off x="6457949" y="2796752"/>
            <a:ext cx="809671" cy="80967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2</a:t>
            </a:r>
            <a:endParaRPr lang="zh-CN" altLang="en-US" sz="2400" dirty="0"/>
          </a:p>
        </p:txBody>
      </p:sp>
      <p:sp>
        <p:nvSpPr>
          <p:cNvPr id="18" name="菱形 17"/>
          <p:cNvSpPr/>
          <p:nvPr/>
        </p:nvSpPr>
        <p:spPr>
          <a:xfrm>
            <a:off x="6457949" y="3926464"/>
            <a:ext cx="809671" cy="809671"/>
          </a:xfrm>
          <a:prstGeom prst="diamond">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3</a:t>
            </a:r>
            <a:endParaRPr lang="zh-CN" altLang="en-US" sz="2400" dirty="0"/>
          </a:p>
        </p:txBody>
      </p:sp>
      <p:sp>
        <p:nvSpPr>
          <p:cNvPr id="19" name="菱形 18"/>
          <p:cNvSpPr/>
          <p:nvPr/>
        </p:nvSpPr>
        <p:spPr>
          <a:xfrm>
            <a:off x="6457949" y="5056176"/>
            <a:ext cx="809671" cy="809671"/>
          </a:xfrm>
          <a:prstGeom prst="diamond">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t>4</a:t>
            </a:r>
            <a:endParaRPr lang="zh-CN" altLang="en-US" sz="2400" dirty="0"/>
          </a:p>
        </p:txBody>
      </p:sp>
      <p:grpSp>
        <p:nvGrpSpPr>
          <p:cNvPr id="20" name="组合 19"/>
          <p:cNvGrpSpPr/>
          <p:nvPr/>
        </p:nvGrpSpPr>
        <p:grpSpPr>
          <a:xfrm>
            <a:off x="7420020" y="1590864"/>
            <a:ext cx="3806780" cy="962022"/>
            <a:chOff x="6302885" y="1678126"/>
            <a:chExt cx="3806780" cy="962022"/>
          </a:xfrm>
        </p:grpSpPr>
        <p:sp>
          <p:nvSpPr>
            <p:cNvPr id="21" name="矩形 20"/>
            <p:cNvSpPr/>
            <p:nvPr/>
          </p:nvSpPr>
          <p:spPr>
            <a:xfrm>
              <a:off x="6302885" y="2030750"/>
              <a:ext cx="38067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22" name="矩形 21"/>
            <p:cNvSpPr/>
            <p:nvPr/>
          </p:nvSpPr>
          <p:spPr>
            <a:xfrm>
              <a:off x="6302885" y="1678126"/>
              <a:ext cx="2241974" cy="394210"/>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发展计划分析</a:t>
              </a:r>
            </a:p>
          </p:txBody>
        </p:sp>
      </p:grpSp>
      <p:grpSp>
        <p:nvGrpSpPr>
          <p:cNvPr id="23" name="组合 22"/>
          <p:cNvGrpSpPr/>
          <p:nvPr/>
        </p:nvGrpSpPr>
        <p:grpSpPr>
          <a:xfrm>
            <a:off x="7420020" y="2720576"/>
            <a:ext cx="3806780" cy="962022"/>
            <a:chOff x="6302885" y="1678126"/>
            <a:chExt cx="3806780" cy="962022"/>
          </a:xfrm>
        </p:grpSpPr>
        <p:sp>
          <p:nvSpPr>
            <p:cNvPr id="24" name="矩形 23"/>
            <p:cNvSpPr/>
            <p:nvPr/>
          </p:nvSpPr>
          <p:spPr>
            <a:xfrm>
              <a:off x="6302885" y="2030750"/>
              <a:ext cx="38067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25" name="矩形 24"/>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发展计划分析</a:t>
              </a:r>
            </a:p>
          </p:txBody>
        </p:sp>
      </p:grpSp>
      <p:grpSp>
        <p:nvGrpSpPr>
          <p:cNvPr id="26" name="组合 25"/>
          <p:cNvGrpSpPr/>
          <p:nvPr/>
        </p:nvGrpSpPr>
        <p:grpSpPr>
          <a:xfrm>
            <a:off x="7420020" y="3851500"/>
            <a:ext cx="3806780" cy="962022"/>
            <a:chOff x="6302885" y="1678126"/>
            <a:chExt cx="3806780" cy="962022"/>
          </a:xfrm>
        </p:grpSpPr>
        <p:sp>
          <p:nvSpPr>
            <p:cNvPr id="27" name="矩形 26"/>
            <p:cNvSpPr/>
            <p:nvPr/>
          </p:nvSpPr>
          <p:spPr>
            <a:xfrm>
              <a:off x="6302885" y="2030750"/>
              <a:ext cx="38067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28" name="矩形 27"/>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发展计划分析</a:t>
              </a:r>
            </a:p>
          </p:txBody>
        </p:sp>
      </p:grpSp>
      <p:grpSp>
        <p:nvGrpSpPr>
          <p:cNvPr id="29" name="组合 28"/>
          <p:cNvGrpSpPr/>
          <p:nvPr/>
        </p:nvGrpSpPr>
        <p:grpSpPr>
          <a:xfrm>
            <a:off x="7420020" y="4980000"/>
            <a:ext cx="3806780" cy="962022"/>
            <a:chOff x="6302885" y="1678126"/>
            <a:chExt cx="3806780" cy="962022"/>
          </a:xfrm>
        </p:grpSpPr>
        <p:sp>
          <p:nvSpPr>
            <p:cNvPr id="30" name="矩形 29"/>
            <p:cNvSpPr/>
            <p:nvPr/>
          </p:nvSpPr>
          <p:spPr>
            <a:xfrm>
              <a:off x="6302885" y="2030750"/>
              <a:ext cx="380678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rPr>
                <a:t>用户可以在投影仪或者计算机上进行演示也可以将演示文稿打印出来制作成胶片</a:t>
              </a:r>
            </a:p>
          </p:txBody>
        </p:sp>
        <p:sp>
          <p:nvSpPr>
            <p:cNvPr id="31" name="矩形 30"/>
            <p:cNvSpPr/>
            <p:nvPr/>
          </p:nvSpPr>
          <p:spPr>
            <a:xfrm>
              <a:off x="6302885" y="1678126"/>
              <a:ext cx="2241974" cy="396134"/>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tx1">
                      <a:lumMod val="65000"/>
                      <a:lumOff val="35000"/>
                    </a:schemeClr>
                  </a:solidFill>
                </a:rPr>
                <a:t>发展计划分析</a:t>
              </a:r>
            </a:p>
          </p:txBody>
        </p:sp>
      </p:grpSp>
      <p:pic>
        <p:nvPicPr>
          <p:cNvPr id="32" name="图片 31"/>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33" name="文本框 32"/>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市场评估分析</a:t>
            </a:r>
          </a:p>
        </p:txBody>
      </p:sp>
      <p:sp>
        <p:nvSpPr>
          <p:cNvPr id="34" name="文本框 33"/>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5" name="组合 34"/>
          <p:cNvGrpSpPr/>
          <p:nvPr/>
        </p:nvGrpSpPr>
        <p:grpSpPr>
          <a:xfrm>
            <a:off x="10871486" y="6081486"/>
            <a:ext cx="899314" cy="406400"/>
            <a:chOff x="10871486" y="6081486"/>
            <a:chExt cx="899314" cy="406400"/>
          </a:xfrm>
        </p:grpSpPr>
        <p:sp>
          <p:nvSpPr>
            <p:cNvPr id="36"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3330122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1000"/>
                                </p:stCondLst>
                                <p:childTnLst>
                                  <p:par>
                                    <p:cTn id="33" presetID="2" presetClass="entr" presetSubtype="2" fill="hold" nodeType="afterEffect" p14:presetBounceEnd="60000">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14:bounceEnd="60000">
                                          <p:cBhvr additive="base">
                                            <p:cTn id="35" dur="100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36" dur="10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14:presetBounceEnd="60000">
                                      <p:stCondLst>
                                        <p:cond delay="250"/>
                                      </p:stCondLst>
                                      <p:childTnLst>
                                        <p:set>
                                          <p:cBhvr>
                                            <p:cTn id="38" dur="1" fill="hold">
                                              <p:stCondLst>
                                                <p:cond delay="0"/>
                                              </p:stCondLst>
                                            </p:cTn>
                                            <p:tgtEl>
                                              <p:spTgt spid="23"/>
                                            </p:tgtEl>
                                            <p:attrNameLst>
                                              <p:attrName>style.visibility</p:attrName>
                                            </p:attrNameLst>
                                          </p:cBhvr>
                                          <p:to>
                                            <p:strVal val="visible"/>
                                          </p:to>
                                        </p:set>
                                        <p:anim calcmode="lin" valueType="num" p14:bounceEnd="60000">
                                          <p:cBhvr additive="base">
                                            <p:cTn id="39" dur="1000" fill="hold"/>
                                            <p:tgtEl>
                                              <p:spTgt spid="23"/>
                                            </p:tgtEl>
                                            <p:attrNameLst>
                                              <p:attrName>ppt_x</p:attrName>
                                            </p:attrNameLst>
                                          </p:cBhvr>
                                          <p:tavLst>
                                            <p:tav tm="0">
                                              <p:val>
                                                <p:strVal val="1+#ppt_w/2"/>
                                              </p:val>
                                            </p:tav>
                                            <p:tav tm="100000">
                                              <p:val>
                                                <p:strVal val="#ppt_x"/>
                                              </p:val>
                                            </p:tav>
                                          </p:tavLst>
                                        </p:anim>
                                        <p:anim calcmode="lin" valueType="num" p14:bounceEnd="60000">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14:presetBounceEnd="60000">
                                      <p:stCondLst>
                                        <p:cond delay="500"/>
                                      </p:stCondLst>
                                      <p:childTnLst>
                                        <p:set>
                                          <p:cBhvr>
                                            <p:cTn id="42" dur="1" fill="hold">
                                              <p:stCondLst>
                                                <p:cond delay="0"/>
                                              </p:stCondLst>
                                            </p:cTn>
                                            <p:tgtEl>
                                              <p:spTgt spid="26"/>
                                            </p:tgtEl>
                                            <p:attrNameLst>
                                              <p:attrName>style.visibility</p:attrName>
                                            </p:attrNameLst>
                                          </p:cBhvr>
                                          <p:to>
                                            <p:strVal val="visible"/>
                                          </p:to>
                                        </p:set>
                                        <p:anim calcmode="lin" valueType="num" p14:bounceEnd="60000">
                                          <p:cBhvr additive="base">
                                            <p:cTn id="43" dur="1000" fill="hold"/>
                                            <p:tgtEl>
                                              <p:spTgt spid="26"/>
                                            </p:tgtEl>
                                            <p:attrNameLst>
                                              <p:attrName>ppt_x</p:attrName>
                                            </p:attrNameLst>
                                          </p:cBhvr>
                                          <p:tavLst>
                                            <p:tav tm="0">
                                              <p:val>
                                                <p:strVal val="1+#ppt_w/2"/>
                                              </p:val>
                                            </p:tav>
                                            <p:tav tm="100000">
                                              <p:val>
                                                <p:strVal val="#ppt_x"/>
                                              </p:val>
                                            </p:tav>
                                          </p:tavLst>
                                        </p:anim>
                                        <p:anim calcmode="lin" valueType="num" p14:bounceEnd="60000">
                                          <p:cBhvr additive="base">
                                            <p:cTn id="44" dur="10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14:presetBounceEnd="60000">
                                      <p:stCondLst>
                                        <p:cond delay="750"/>
                                      </p:stCondLst>
                                      <p:childTnLst>
                                        <p:set>
                                          <p:cBhvr>
                                            <p:cTn id="46" dur="1" fill="hold">
                                              <p:stCondLst>
                                                <p:cond delay="0"/>
                                              </p:stCondLst>
                                            </p:cTn>
                                            <p:tgtEl>
                                              <p:spTgt spid="29"/>
                                            </p:tgtEl>
                                            <p:attrNameLst>
                                              <p:attrName>style.visibility</p:attrName>
                                            </p:attrNameLst>
                                          </p:cBhvr>
                                          <p:to>
                                            <p:strVal val="visible"/>
                                          </p:to>
                                        </p:set>
                                        <p:anim calcmode="lin" valueType="num" p14:bounceEnd="60000">
                                          <p:cBhvr additive="base">
                                            <p:cTn id="47" dur="1000" fill="hold"/>
                                            <p:tgtEl>
                                              <p:spTgt spid="29"/>
                                            </p:tgtEl>
                                            <p:attrNameLst>
                                              <p:attrName>ppt_x</p:attrName>
                                            </p:attrNameLst>
                                          </p:cBhvr>
                                          <p:tavLst>
                                            <p:tav tm="0">
                                              <p:val>
                                                <p:strVal val="1+#ppt_w/2"/>
                                              </p:val>
                                            </p:tav>
                                            <p:tav tm="100000">
                                              <p:val>
                                                <p:strVal val="#ppt_x"/>
                                              </p:val>
                                            </p:tav>
                                          </p:tavLst>
                                        </p:anim>
                                        <p:anim calcmode="lin" valueType="num" p14:bounceEnd="60000">
                                          <p:cBhvr additive="base">
                                            <p:cTn id="4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down)">
                                          <p:cBhvr>
                                            <p:cTn id="10" dur="500"/>
                                            <p:tgtEl>
                                              <p:spTgt spid="13"/>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1000"/>
                                </p:stCondLst>
                                <p:childTnLst>
                                  <p:par>
                                    <p:cTn id="33" presetID="2" presetClass="entr" presetSubtype="2"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1000" fill="hold"/>
                                            <p:tgtEl>
                                              <p:spTgt spid="20"/>
                                            </p:tgtEl>
                                            <p:attrNameLst>
                                              <p:attrName>ppt_x</p:attrName>
                                            </p:attrNameLst>
                                          </p:cBhvr>
                                          <p:tavLst>
                                            <p:tav tm="0">
                                              <p:val>
                                                <p:strVal val="1+#ppt_w/2"/>
                                              </p:val>
                                            </p:tav>
                                            <p:tav tm="100000">
                                              <p:val>
                                                <p:strVal val="#ppt_x"/>
                                              </p:val>
                                            </p:tav>
                                          </p:tavLst>
                                        </p:anim>
                                        <p:anim calcmode="lin" valueType="num">
                                          <p:cBhvr additive="base">
                                            <p:cTn id="36" dur="10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25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1+#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50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1000" fill="hold"/>
                                            <p:tgtEl>
                                              <p:spTgt spid="26"/>
                                            </p:tgtEl>
                                            <p:attrNameLst>
                                              <p:attrName>ppt_x</p:attrName>
                                            </p:attrNameLst>
                                          </p:cBhvr>
                                          <p:tavLst>
                                            <p:tav tm="0">
                                              <p:val>
                                                <p:strVal val="1+#ppt_w/2"/>
                                              </p:val>
                                            </p:tav>
                                            <p:tav tm="100000">
                                              <p:val>
                                                <p:strVal val="#ppt_x"/>
                                              </p:val>
                                            </p:tav>
                                          </p:tavLst>
                                        </p:anim>
                                        <p:anim calcmode="lin" valueType="num">
                                          <p:cBhvr additive="base">
                                            <p:cTn id="44" dur="10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75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1000" fill="hold"/>
                                            <p:tgtEl>
                                              <p:spTgt spid="29"/>
                                            </p:tgtEl>
                                            <p:attrNameLst>
                                              <p:attrName>ppt_x</p:attrName>
                                            </p:attrNameLst>
                                          </p:cBhvr>
                                          <p:tavLst>
                                            <p:tav tm="0">
                                              <p:val>
                                                <p:strVal val="1+#ppt_w/2"/>
                                              </p:val>
                                            </p:tav>
                                            <p:tav tm="100000">
                                              <p:val>
                                                <p:strVal val="#ppt_x"/>
                                              </p:val>
                                            </p:tav>
                                          </p:tavLst>
                                        </p:anim>
                                        <p:anim calcmode="lin" valueType="num">
                                          <p:cBhvr additive="base">
                                            <p:cTn id="48" dur="1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图片占位符 35"/>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53" r="53"/>
          <a:stretch>
            <a:fillRect/>
          </a:stretch>
        </p:blipFill>
        <p:spPr>
          <a:ln>
            <a:solidFill>
              <a:schemeClr val="bg1">
                <a:lumMod val="75000"/>
              </a:schemeClr>
            </a:solidFill>
          </a:ln>
        </p:spPr>
      </p:pic>
      <p:pic>
        <p:nvPicPr>
          <p:cNvPr id="38" name="图片占位符 37"/>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53" r="53"/>
          <a:stretch>
            <a:fillRect/>
          </a:stretch>
        </p:blipFill>
        <p:spPr>
          <a:ln>
            <a:solidFill>
              <a:schemeClr val="bg1">
                <a:lumMod val="75000"/>
              </a:schemeClr>
            </a:solidFill>
          </a:ln>
        </p:spPr>
      </p:pic>
      <p:pic>
        <p:nvPicPr>
          <p:cNvPr id="37" name="图片占位符 36"/>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53" r="53"/>
          <a:stretch>
            <a:fillRect/>
          </a:stretch>
        </p:blipFill>
        <p:spPr>
          <a:ln>
            <a:solidFill>
              <a:schemeClr val="bg1">
                <a:lumMod val="75000"/>
              </a:schemeClr>
            </a:solidFill>
          </a:ln>
        </p:spPr>
      </p:pic>
      <p:pic>
        <p:nvPicPr>
          <p:cNvPr id="39" name="图片占位符 38"/>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l="53" r="53"/>
          <a:stretch>
            <a:fillRect/>
          </a:stretch>
        </p:blipFill>
        <p:spPr>
          <a:ln>
            <a:solidFill>
              <a:schemeClr val="bg1">
                <a:lumMod val="75000"/>
              </a:schemeClr>
            </a:solidFill>
          </a:ln>
        </p:spPr>
      </p:pic>
      <p:grpSp>
        <p:nvGrpSpPr>
          <p:cNvPr id="40" name="组合 39"/>
          <p:cNvGrpSpPr/>
          <p:nvPr/>
        </p:nvGrpSpPr>
        <p:grpSpPr>
          <a:xfrm>
            <a:off x="1176164" y="1987309"/>
            <a:ext cx="4498461" cy="834815"/>
            <a:chOff x="1367579" y="1996834"/>
            <a:chExt cx="4498461" cy="834815"/>
          </a:xfrm>
        </p:grpSpPr>
        <p:grpSp>
          <p:nvGrpSpPr>
            <p:cNvPr id="41" name="组合 40"/>
            <p:cNvGrpSpPr/>
            <p:nvPr/>
          </p:nvGrpSpPr>
          <p:grpSpPr>
            <a:xfrm>
              <a:off x="2123229" y="1996834"/>
              <a:ext cx="3742811" cy="834815"/>
              <a:chOff x="7483989" y="3433235"/>
              <a:chExt cx="3742811" cy="834815"/>
            </a:xfrm>
          </p:grpSpPr>
          <p:sp>
            <p:nvSpPr>
              <p:cNvPr id="45" name="矩形 44"/>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46" name="矩形 45"/>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推广方案分析</a:t>
                </a:r>
              </a:p>
            </p:txBody>
          </p:sp>
        </p:grpSp>
        <p:grpSp>
          <p:nvGrpSpPr>
            <p:cNvPr id="42" name="组合 41"/>
            <p:cNvGrpSpPr/>
            <p:nvPr/>
          </p:nvGrpSpPr>
          <p:grpSpPr>
            <a:xfrm>
              <a:off x="1367579" y="2122141"/>
              <a:ext cx="584200" cy="584200"/>
              <a:chOff x="1028700" y="1853169"/>
              <a:chExt cx="787400" cy="787400"/>
            </a:xfrm>
          </p:grpSpPr>
          <p:sp>
            <p:nvSpPr>
              <p:cNvPr id="43" name="椭圆 42"/>
              <p:cNvSpPr/>
              <p:nvPr/>
            </p:nvSpPr>
            <p:spPr>
              <a:xfrm>
                <a:off x="1028700" y="1853169"/>
                <a:ext cx="787400" cy="7874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9"/>
              <p:cNvSpPr/>
              <p:nvPr/>
            </p:nvSpPr>
            <p:spPr>
              <a:xfrm>
                <a:off x="1237694" y="2063723"/>
                <a:ext cx="369412" cy="366291"/>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47" name="组合 46"/>
          <p:cNvGrpSpPr/>
          <p:nvPr/>
        </p:nvGrpSpPr>
        <p:grpSpPr>
          <a:xfrm>
            <a:off x="1176164" y="3235084"/>
            <a:ext cx="4498461" cy="834815"/>
            <a:chOff x="1367579" y="1996834"/>
            <a:chExt cx="4498461" cy="834815"/>
          </a:xfrm>
        </p:grpSpPr>
        <p:grpSp>
          <p:nvGrpSpPr>
            <p:cNvPr id="48" name="组合 47"/>
            <p:cNvGrpSpPr/>
            <p:nvPr/>
          </p:nvGrpSpPr>
          <p:grpSpPr>
            <a:xfrm>
              <a:off x="2123229" y="1996834"/>
              <a:ext cx="3742811" cy="834815"/>
              <a:chOff x="7483989" y="3433235"/>
              <a:chExt cx="3742811" cy="834815"/>
            </a:xfrm>
          </p:grpSpPr>
          <p:sp>
            <p:nvSpPr>
              <p:cNvPr id="52" name="矩形 51"/>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53" name="矩形 52"/>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推广方案分析</a:t>
                </a:r>
              </a:p>
            </p:txBody>
          </p:sp>
        </p:grpSp>
        <p:grpSp>
          <p:nvGrpSpPr>
            <p:cNvPr id="49" name="组合 48"/>
            <p:cNvGrpSpPr/>
            <p:nvPr/>
          </p:nvGrpSpPr>
          <p:grpSpPr>
            <a:xfrm>
              <a:off x="1367579" y="2122141"/>
              <a:ext cx="584200" cy="584200"/>
              <a:chOff x="1028700" y="1853169"/>
              <a:chExt cx="787400" cy="787400"/>
            </a:xfrm>
          </p:grpSpPr>
          <p:sp>
            <p:nvSpPr>
              <p:cNvPr id="50" name="椭圆 49"/>
              <p:cNvSpPr/>
              <p:nvPr/>
            </p:nvSpPr>
            <p:spPr>
              <a:xfrm>
                <a:off x="1028700" y="1853169"/>
                <a:ext cx="787400" cy="787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1" name="椭圆 16"/>
              <p:cNvSpPr/>
              <p:nvPr/>
            </p:nvSpPr>
            <p:spPr>
              <a:xfrm>
                <a:off x="1237694" y="2062163"/>
                <a:ext cx="369412" cy="369412"/>
              </a:xfrm>
              <a:custGeom>
                <a:avLst/>
                <a:gdLst>
                  <a:gd name="connsiteX0" fmla="*/ 311151 w 331788"/>
                  <a:gd name="connsiteY0" fmla="*/ 34925 h 331788"/>
                  <a:gd name="connsiteX1" fmla="*/ 331788 w 331788"/>
                  <a:gd name="connsiteY1" fmla="*/ 92075 h 331788"/>
                  <a:gd name="connsiteX2" fmla="*/ 311151 w 331788"/>
                  <a:gd name="connsiteY2" fmla="*/ 98425 h 331788"/>
                  <a:gd name="connsiteX3" fmla="*/ 304801 w 331788"/>
                  <a:gd name="connsiteY3" fmla="*/ 76200 h 331788"/>
                  <a:gd name="connsiteX4" fmla="*/ 254001 w 331788"/>
                  <a:gd name="connsiteY4" fmla="*/ 222251 h 331788"/>
                  <a:gd name="connsiteX5" fmla="*/ 206376 w 331788"/>
                  <a:gd name="connsiteY5" fmla="*/ 146050 h 331788"/>
                  <a:gd name="connsiteX6" fmla="*/ 157163 w 331788"/>
                  <a:gd name="connsiteY6" fmla="*/ 241301 h 331788"/>
                  <a:gd name="connsiteX7" fmla="*/ 103188 w 331788"/>
                  <a:gd name="connsiteY7" fmla="*/ 163513 h 331788"/>
                  <a:gd name="connsiteX8" fmla="*/ 61913 w 331788"/>
                  <a:gd name="connsiteY8" fmla="*/ 242888 h 331788"/>
                  <a:gd name="connsiteX9" fmla="*/ 44450 w 331788"/>
                  <a:gd name="connsiteY9" fmla="*/ 231776 h 331788"/>
                  <a:gd name="connsiteX10" fmla="*/ 101600 w 331788"/>
                  <a:gd name="connsiteY10" fmla="*/ 123825 h 331788"/>
                  <a:gd name="connsiteX11" fmla="*/ 153988 w 331788"/>
                  <a:gd name="connsiteY11" fmla="*/ 201613 h 331788"/>
                  <a:gd name="connsiteX12" fmla="*/ 203201 w 331788"/>
                  <a:gd name="connsiteY12" fmla="*/ 106363 h 331788"/>
                  <a:gd name="connsiteX13" fmla="*/ 247651 w 331788"/>
                  <a:gd name="connsiteY13" fmla="*/ 174625 h 331788"/>
                  <a:gd name="connsiteX14" fmla="*/ 284163 w 331788"/>
                  <a:gd name="connsiteY14" fmla="*/ 69850 h 331788"/>
                  <a:gd name="connsiteX15" fmla="*/ 263526 w 331788"/>
                  <a:gd name="connsiteY15" fmla="*/ 79375 h 331788"/>
                  <a:gd name="connsiteX16" fmla="*/ 255588 w 331788"/>
                  <a:gd name="connsiteY16" fmla="*/ 61913 h 331788"/>
                  <a:gd name="connsiteX17" fmla="*/ 0 w 331788"/>
                  <a:gd name="connsiteY17" fmla="*/ 0 h 331788"/>
                  <a:gd name="connsiteX18" fmla="*/ 20637 w 331788"/>
                  <a:gd name="connsiteY18" fmla="*/ 0 h 331788"/>
                  <a:gd name="connsiteX19" fmla="*/ 20637 w 331788"/>
                  <a:gd name="connsiteY19" fmla="*/ 311151 h 331788"/>
                  <a:gd name="connsiteX20" fmla="*/ 331788 w 331788"/>
                  <a:gd name="connsiteY20" fmla="*/ 311151 h 331788"/>
                  <a:gd name="connsiteX21" fmla="*/ 331788 w 331788"/>
                  <a:gd name="connsiteY21" fmla="*/ 331788 h 331788"/>
                  <a:gd name="connsiteX22" fmla="*/ 0 w 331788"/>
                  <a:gd name="connsiteY22" fmla="*/ 331788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31788" h="331788">
                    <a:moveTo>
                      <a:pt x="311151" y="34925"/>
                    </a:moveTo>
                    <a:lnTo>
                      <a:pt x="331788" y="92075"/>
                    </a:lnTo>
                    <a:lnTo>
                      <a:pt x="311151" y="98425"/>
                    </a:lnTo>
                    <a:lnTo>
                      <a:pt x="304801" y="76200"/>
                    </a:lnTo>
                    <a:lnTo>
                      <a:pt x="254001" y="222251"/>
                    </a:lnTo>
                    <a:lnTo>
                      <a:pt x="206376" y="146050"/>
                    </a:lnTo>
                    <a:lnTo>
                      <a:pt x="157163" y="241301"/>
                    </a:lnTo>
                    <a:lnTo>
                      <a:pt x="103188" y="163513"/>
                    </a:lnTo>
                    <a:lnTo>
                      <a:pt x="61913" y="242888"/>
                    </a:lnTo>
                    <a:lnTo>
                      <a:pt x="44450" y="231776"/>
                    </a:lnTo>
                    <a:lnTo>
                      <a:pt x="101600" y="123825"/>
                    </a:lnTo>
                    <a:lnTo>
                      <a:pt x="153988" y="201613"/>
                    </a:lnTo>
                    <a:lnTo>
                      <a:pt x="203201" y="106363"/>
                    </a:lnTo>
                    <a:lnTo>
                      <a:pt x="247651" y="174625"/>
                    </a:lnTo>
                    <a:lnTo>
                      <a:pt x="284163" y="69850"/>
                    </a:lnTo>
                    <a:lnTo>
                      <a:pt x="263526" y="79375"/>
                    </a:lnTo>
                    <a:lnTo>
                      <a:pt x="255588" y="61913"/>
                    </a:lnTo>
                    <a:close/>
                    <a:moveTo>
                      <a:pt x="0" y="0"/>
                    </a:moveTo>
                    <a:lnTo>
                      <a:pt x="20637" y="0"/>
                    </a:lnTo>
                    <a:lnTo>
                      <a:pt x="20637" y="311151"/>
                    </a:lnTo>
                    <a:lnTo>
                      <a:pt x="331788" y="311151"/>
                    </a:lnTo>
                    <a:lnTo>
                      <a:pt x="331788" y="331788"/>
                    </a:lnTo>
                    <a:lnTo>
                      <a:pt x="0" y="33178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4" name="组合 53"/>
          <p:cNvGrpSpPr/>
          <p:nvPr/>
        </p:nvGrpSpPr>
        <p:grpSpPr>
          <a:xfrm>
            <a:off x="1176164" y="4482859"/>
            <a:ext cx="4498461" cy="834815"/>
            <a:chOff x="1367579" y="1996834"/>
            <a:chExt cx="4498461" cy="834815"/>
          </a:xfrm>
        </p:grpSpPr>
        <p:grpSp>
          <p:nvGrpSpPr>
            <p:cNvPr id="55" name="组合 54"/>
            <p:cNvGrpSpPr/>
            <p:nvPr/>
          </p:nvGrpSpPr>
          <p:grpSpPr>
            <a:xfrm>
              <a:off x="2123229" y="1996834"/>
              <a:ext cx="3742811" cy="834815"/>
              <a:chOff x="7483989" y="3433235"/>
              <a:chExt cx="3742811" cy="834815"/>
            </a:xfrm>
          </p:grpSpPr>
          <p:sp>
            <p:nvSpPr>
              <p:cNvPr id="59" name="矩形 58"/>
              <p:cNvSpPr/>
              <p:nvPr/>
            </p:nvSpPr>
            <p:spPr>
              <a:xfrm>
                <a:off x="7483989" y="3732519"/>
                <a:ext cx="3742811" cy="535531"/>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60" name="矩形 59"/>
              <p:cNvSpPr/>
              <p:nvPr/>
            </p:nvSpPr>
            <p:spPr>
              <a:xfrm>
                <a:off x="7483989" y="3433235"/>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600" b="1" dirty="0">
                    <a:latin typeface="+mn-ea"/>
                  </a:rPr>
                  <a:t>推广方案分析</a:t>
                </a:r>
              </a:p>
            </p:txBody>
          </p:sp>
        </p:grpSp>
        <p:grpSp>
          <p:nvGrpSpPr>
            <p:cNvPr id="56" name="组合 55"/>
            <p:cNvGrpSpPr/>
            <p:nvPr/>
          </p:nvGrpSpPr>
          <p:grpSpPr>
            <a:xfrm>
              <a:off x="1367579" y="2122141"/>
              <a:ext cx="584200" cy="584200"/>
              <a:chOff x="1028700" y="1853169"/>
              <a:chExt cx="787400" cy="787400"/>
            </a:xfrm>
          </p:grpSpPr>
          <p:sp>
            <p:nvSpPr>
              <p:cNvPr id="57" name="椭圆 56"/>
              <p:cNvSpPr/>
              <p:nvPr/>
            </p:nvSpPr>
            <p:spPr>
              <a:xfrm>
                <a:off x="1028700" y="1853169"/>
                <a:ext cx="787400" cy="787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8" name="椭圆 23"/>
              <p:cNvSpPr/>
              <p:nvPr/>
            </p:nvSpPr>
            <p:spPr>
              <a:xfrm>
                <a:off x="1237694" y="2087311"/>
                <a:ext cx="369412" cy="319115"/>
              </a:xfrm>
              <a:custGeom>
                <a:avLst/>
                <a:gdLst>
                  <a:gd name="T0" fmla="*/ 185 w 256"/>
                  <a:gd name="T1" fmla="*/ 0 h 222"/>
                  <a:gd name="T2" fmla="*/ 256 w 256"/>
                  <a:gd name="T3" fmla="*/ 71 h 222"/>
                  <a:gd name="T4" fmla="*/ 128 w 256"/>
                  <a:gd name="T5" fmla="*/ 222 h 222"/>
                  <a:gd name="T6" fmla="*/ 0 w 256"/>
                  <a:gd name="T7" fmla="*/ 71 h 222"/>
                  <a:gd name="T8" fmla="*/ 71 w 256"/>
                  <a:gd name="T9" fmla="*/ 0 h 222"/>
                  <a:gd name="T10" fmla="*/ 128 w 256"/>
                  <a:gd name="T11" fmla="*/ 30 h 222"/>
                  <a:gd name="T12" fmla="*/ 185 w 256"/>
                  <a:gd name="T13" fmla="*/ 0 h 222"/>
                </a:gdLst>
                <a:ahLst/>
                <a:cxnLst>
                  <a:cxn ang="0">
                    <a:pos x="T0" y="T1"/>
                  </a:cxn>
                  <a:cxn ang="0">
                    <a:pos x="T2" y="T3"/>
                  </a:cxn>
                  <a:cxn ang="0">
                    <a:pos x="T4" y="T5"/>
                  </a:cxn>
                  <a:cxn ang="0">
                    <a:pos x="T6" y="T7"/>
                  </a:cxn>
                  <a:cxn ang="0">
                    <a:pos x="T8" y="T9"/>
                  </a:cxn>
                  <a:cxn ang="0">
                    <a:pos x="T10" y="T11"/>
                  </a:cxn>
                  <a:cxn ang="0">
                    <a:pos x="T12" y="T13"/>
                  </a:cxn>
                </a:cxnLst>
                <a:rect l="0" t="0" r="r" b="b"/>
                <a:pathLst>
                  <a:path w="256" h="222">
                    <a:moveTo>
                      <a:pt x="185" y="0"/>
                    </a:moveTo>
                    <a:cubicBezTo>
                      <a:pt x="224" y="0"/>
                      <a:pt x="256" y="32"/>
                      <a:pt x="256" y="71"/>
                    </a:cubicBezTo>
                    <a:cubicBezTo>
                      <a:pt x="256" y="136"/>
                      <a:pt x="128" y="222"/>
                      <a:pt x="128" y="222"/>
                    </a:cubicBezTo>
                    <a:cubicBezTo>
                      <a:pt x="128" y="222"/>
                      <a:pt x="0" y="139"/>
                      <a:pt x="0" y="71"/>
                    </a:cubicBezTo>
                    <a:cubicBezTo>
                      <a:pt x="0" y="23"/>
                      <a:pt x="32" y="0"/>
                      <a:pt x="71" y="0"/>
                    </a:cubicBezTo>
                    <a:cubicBezTo>
                      <a:pt x="94" y="0"/>
                      <a:pt x="115" y="12"/>
                      <a:pt x="128" y="30"/>
                    </a:cubicBezTo>
                    <a:cubicBezTo>
                      <a:pt x="141" y="12"/>
                      <a:pt x="162" y="0"/>
                      <a:pt x="18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pic>
        <p:nvPicPr>
          <p:cNvPr id="27" name="图片 26"/>
          <p:cNvPicPr>
            <a:picLocks noChangeAspect="1"/>
          </p:cNvPicPr>
          <p:nvPr/>
        </p:nvPicPr>
        <p:blipFill rotWithShape="1">
          <a:blip r:embed="rId7"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8" name="文本框 27"/>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市场评估分析</a:t>
            </a:r>
          </a:p>
        </p:txBody>
      </p:sp>
      <p:sp>
        <p:nvSpPr>
          <p:cNvPr id="29" name="文本框 28"/>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0" name="组合 29"/>
          <p:cNvGrpSpPr/>
          <p:nvPr/>
        </p:nvGrpSpPr>
        <p:grpSpPr>
          <a:xfrm>
            <a:off x="10871486" y="6081486"/>
            <a:ext cx="899314" cy="406400"/>
            <a:chOff x="10871486" y="6081486"/>
            <a:chExt cx="899314" cy="406400"/>
          </a:xfrm>
        </p:grpSpPr>
        <p:sp>
          <p:nvSpPr>
            <p:cNvPr id="31"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990314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par>
                                <p:cTn id="10" presetID="53" presetClass="entr" presetSubtype="16"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animEffect transition="in" filter="fade">
                                      <p:cBhvr>
                                        <p:cTn id="14" dur="500"/>
                                        <p:tgtEl>
                                          <p:spTgt spid="38"/>
                                        </p:tgtEl>
                                      </p:cBhvr>
                                    </p:animEffect>
                                  </p:childTnLst>
                                </p:cTn>
                              </p:par>
                              <p:par>
                                <p:cTn id="15" presetID="53" presetClass="entr" presetSubtype="16"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childTnLst>
                          </p:cTn>
                        </p:par>
                        <p:par>
                          <p:cTn id="25" fill="hold">
                            <p:stCondLst>
                              <p:cond delay="500"/>
                            </p:stCondLst>
                            <p:childTnLst>
                              <p:par>
                                <p:cTn id="26" presetID="2" presetClass="entr" presetSubtype="8" fill="hold"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500" fill="hold"/>
                                        <p:tgtEl>
                                          <p:spTgt spid="40"/>
                                        </p:tgtEl>
                                        <p:attrNameLst>
                                          <p:attrName>ppt_x</p:attrName>
                                        </p:attrNameLst>
                                      </p:cBhvr>
                                      <p:tavLst>
                                        <p:tav tm="0">
                                          <p:val>
                                            <p:strVal val="0-#ppt_w/2"/>
                                          </p:val>
                                        </p:tav>
                                        <p:tav tm="100000">
                                          <p:val>
                                            <p:strVal val="#ppt_x"/>
                                          </p:val>
                                        </p:tav>
                                      </p:tavLst>
                                    </p:anim>
                                    <p:anim calcmode="lin" valueType="num">
                                      <p:cBhvr additive="base">
                                        <p:cTn id="29" dur="5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000"/>
                            </p:stCondLst>
                            <p:childTnLst>
                              <p:par>
                                <p:cTn id="31" presetID="2" presetClass="entr" presetSubtype="8"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additive="base">
                                        <p:cTn id="33" dur="500" fill="hold"/>
                                        <p:tgtEl>
                                          <p:spTgt spid="47"/>
                                        </p:tgtEl>
                                        <p:attrNameLst>
                                          <p:attrName>ppt_x</p:attrName>
                                        </p:attrNameLst>
                                      </p:cBhvr>
                                      <p:tavLst>
                                        <p:tav tm="0">
                                          <p:val>
                                            <p:strVal val="0-#ppt_w/2"/>
                                          </p:val>
                                        </p:tav>
                                        <p:tav tm="100000">
                                          <p:val>
                                            <p:strVal val="#ppt_x"/>
                                          </p:val>
                                        </p:tav>
                                      </p:tavLst>
                                    </p:anim>
                                    <p:anim calcmode="lin" valueType="num">
                                      <p:cBhvr additive="base">
                                        <p:cTn id="34" dur="500" fill="hold"/>
                                        <p:tgtEl>
                                          <p:spTgt spid="47"/>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8"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 calcmode="lin" valueType="num">
                                      <p:cBhvr additive="base">
                                        <p:cTn id="38" dur="500" fill="hold"/>
                                        <p:tgtEl>
                                          <p:spTgt spid="54"/>
                                        </p:tgtEl>
                                        <p:attrNameLst>
                                          <p:attrName>ppt_x</p:attrName>
                                        </p:attrNameLst>
                                      </p:cBhvr>
                                      <p:tavLst>
                                        <p:tav tm="0">
                                          <p:val>
                                            <p:strVal val="0-#ppt_w/2"/>
                                          </p:val>
                                        </p:tav>
                                        <p:tav tm="100000">
                                          <p:val>
                                            <p:strVal val="#ppt_x"/>
                                          </p:val>
                                        </p:tav>
                                      </p:tavLst>
                                    </p:anim>
                                    <p:anim calcmode="lin" valueType="num">
                                      <p:cBhvr additive="base">
                                        <p:cTn id="39"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占位符 25"/>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t="9147" b="9147"/>
          <a:stretch>
            <a:fillRect/>
          </a:stretch>
        </p:blipFill>
        <p:spPr/>
      </p:pic>
      <p:pic>
        <p:nvPicPr>
          <p:cNvPr id="23" name="图片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57024" y="1804004"/>
            <a:ext cx="4344002" cy="4071834"/>
          </a:xfrm>
          <a:prstGeom prst="rect">
            <a:avLst/>
          </a:prstGeom>
        </p:spPr>
      </p:pic>
      <p:grpSp>
        <p:nvGrpSpPr>
          <p:cNvPr id="25" name="组合 24"/>
          <p:cNvGrpSpPr/>
          <p:nvPr/>
        </p:nvGrpSpPr>
        <p:grpSpPr>
          <a:xfrm>
            <a:off x="1135335" y="2127504"/>
            <a:ext cx="2481988" cy="1192885"/>
            <a:chOff x="1601962" y="1581150"/>
            <a:chExt cx="2481988" cy="1192885"/>
          </a:xfrm>
        </p:grpSpPr>
        <p:sp>
          <p:nvSpPr>
            <p:cNvPr id="43" name="矩形 9"/>
            <p:cNvSpPr/>
            <p:nvPr/>
          </p:nvSpPr>
          <p:spPr>
            <a:xfrm>
              <a:off x="2676762" y="1581150"/>
              <a:ext cx="332386" cy="514350"/>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矩形 43"/>
            <p:cNvSpPr/>
            <p:nvPr/>
          </p:nvSpPr>
          <p:spPr>
            <a:xfrm>
              <a:off x="1601962" y="2512681"/>
              <a:ext cx="2481988" cy="2613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000" dirty="0">
                  <a:solidFill>
                    <a:schemeClr val="tx1">
                      <a:lumMod val="75000"/>
                      <a:lumOff val="25000"/>
                    </a:schemeClr>
                  </a:solidFill>
                  <a:latin typeface="+mn-ea"/>
                </a:rPr>
                <a:t>用户可以在投影仪上进行演示</a:t>
              </a:r>
            </a:p>
          </p:txBody>
        </p:sp>
        <p:sp>
          <p:nvSpPr>
            <p:cNvPr id="45" name="矩形 44"/>
            <p:cNvSpPr/>
            <p:nvPr/>
          </p:nvSpPr>
          <p:spPr>
            <a:xfrm>
              <a:off x="1817679" y="2222922"/>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销售网络布局</a:t>
              </a:r>
            </a:p>
          </p:txBody>
        </p:sp>
      </p:grpSp>
      <p:grpSp>
        <p:nvGrpSpPr>
          <p:cNvPr id="46" name="组合 45"/>
          <p:cNvGrpSpPr/>
          <p:nvPr/>
        </p:nvGrpSpPr>
        <p:grpSpPr>
          <a:xfrm>
            <a:off x="1135335" y="4020896"/>
            <a:ext cx="2481988" cy="1192885"/>
            <a:chOff x="1601962" y="1581150"/>
            <a:chExt cx="2481988" cy="1192885"/>
          </a:xfrm>
        </p:grpSpPr>
        <p:sp>
          <p:nvSpPr>
            <p:cNvPr id="47" name="矩形 13"/>
            <p:cNvSpPr/>
            <p:nvPr/>
          </p:nvSpPr>
          <p:spPr>
            <a:xfrm>
              <a:off x="2692030" y="1581150"/>
              <a:ext cx="301849" cy="514350"/>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矩形 47"/>
            <p:cNvSpPr/>
            <p:nvPr/>
          </p:nvSpPr>
          <p:spPr>
            <a:xfrm>
              <a:off x="1601962" y="2512681"/>
              <a:ext cx="2481988" cy="2613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000" dirty="0">
                  <a:solidFill>
                    <a:schemeClr val="tx1">
                      <a:lumMod val="75000"/>
                      <a:lumOff val="25000"/>
                    </a:schemeClr>
                  </a:solidFill>
                  <a:latin typeface="+mn-ea"/>
                </a:rPr>
                <a:t>用户可以在投影仪上进行演示</a:t>
              </a:r>
            </a:p>
          </p:txBody>
        </p:sp>
        <p:sp>
          <p:nvSpPr>
            <p:cNvPr id="49" name="矩形 48"/>
            <p:cNvSpPr/>
            <p:nvPr/>
          </p:nvSpPr>
          <p:spPr>
            <a:xfrm>
              <a:off x="1817679" y="2222922"/>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销售网络布局</a:t>
              </a:r>
            </a:p>
          </p:txBody>
        </p:sp>
      </p:grpSp>
      <p:grpSp>
        <p:nvGrpSpPr>
          <p:cNvPr id="50" name="组合 49"/>
          <p:cNvGrpSpPr/>
          <p:nvPr/>
        </p:nvGrpSpPr>
        <p:grpSpPr>
          <a:xfrm>
            <a:off x="8479541" y="2161311"/>
            <a:ext cx="2481988" cy="1125271"/>
            <a:chOff x="1601962" y="1648764"/>
            <a:chExt cx="2481988" cy="1125271"/>
          </a:xfrm>
        </p:grpSpPr>
        <p:sp>
          <p:nvSpPr>
            <p:cNvPr id="51" name="矩形 17"/>
            <p:cNvSpPr/>
            <p:nvPr/>
          </p:nvSpPr>
          <p:spPr>
            <a:xfrm>
              <a:off x="2585780" y="1648764"/>
              <a:ext cx="514350" cy="379121"/>
            </a:xfrm>
            <a:custGeom>
              <a:avLst/>
              <a:gdLst>
                <a:gd name="connsiteX0" fmla="*/ 9246 w 338138"/>
                <a:gd name="connsiteY0" fmla="*/ 217488 h 249238"/>
                <a:gd name="connsiteX1" fmla="*/ 328892 w 338138"/>
                <a:gd name="connsiteY1" fmla="*/ 217488 h 249238"/>
                <a:gd name="connsiteX2" fmla="*/ 338138 w 338138"/>
                <a:gd name="connsiteY2" fmla="*/ 226378 h 249238"/>
                <a:gd name="connsiteX3" fmla="*/ 314363 w 338138"/>
                <a:gd name="connsiteY3" fmla="*/ 249238 h 249238"/>
                <a:gd name="connsiteX4" fmla="*/ 23775 w 338138"/>
                <a:gd name="connsiteY4" fmla="*/ 249238 h 249238"/>
                <a:gd name="connsiteX5" fmla="*/ 0 w 338138"/>
                <a:gd name="connsiteY5" fmla="*/ 226378 h 249238"/>
                <a:gd name="connsiteX6" fmla="*/ 9246 w 338138"/>
                <a:gd name="connsiteY6" fmla="*/ 217488 h 249238"/>
                <a:gd name="connsiteX7" fmla="*/ 145024 w 338138"/>
                <a:gd name="connsiteY7" fmla="*/ 157163 h 249238"/>
                <a:gd name="connsiteX8" fmla="*/ 264809 w 338138"/>
                <a:gd name="connsiteY8" fmla="*/ 157163 h 249238"/>
                <a:gd name="connsiteX9" fmla="*/ 271463 w 338138"/>
                <a:gd name="connsiteY9" fmla="*/ 163337 h 249238"/>
                <a:gd name="connsiteX10" fmla="*/ 264809 w 338138"/>
                <a:gd name="connsiteY10" fmla="*/ 168276 h 249238"/>
                <a:gd name="connsiteX11" fmla="*/ 145024 w 338138"/>
                <a:gd name="connsiteY11" fmla="*/ 168276 h 249238"/>
                <a:gd name="connsiteX12" fmla="*/ 139700 w 338138"/>
                <a:gd name="connsiteY12" fmla="*/ 163337 h 249238"/>
                <a:gd name="connsiteX13" fmla="*/ 145024 w 338138"/>
                <a:gd name="connsiteY13" fmla="*/ 157163 h 249238"/>
                <a:gd name="connsiteX14" fmla="*/ 145024 w 338138"/>
                <a:gd name="connsiteY14" fmla="*/ 133350 h 249238"/>
                <a:gd name="connsiteX15" fmla="*/ 264809 w 338138"/>
                <a:gd name="connsiteY15" fmla="*/ 133350 h 249238"/>
                <a:gd name="connsiteX16" fmla="*/ 271463 w 338138"/>
                <a:gd name="connsiteY16" fmla="*/ 139524 h 249238"/>
                <a:gd name="connsiteX17" fmla="*/ 264809 w 338138"/>
                <a:gd name="connsiteY17" fmla="*/ 144463 h 249238"/>
                <a:gd name="connsiteX18" fmla="*/ 145024 w 338138"/>
                <a:gd name="connsiteY18" fmla="*/ 144463 h 249238"/>
                <a:gd name="connsiteX19" fmla="*/ 139700 w 338138"/>
                <a:gd name="connsiteY19" fmla="*/ 139524 h 249238"/>
                <a:gd name="connsiteX20" fmla="*/ 145024 w 338138"/>
                <a:gd name="connsiteY20" fmla="*/ 133350 h 249238"/>
                <a:gd name="connsiteX21" fmla="*/ 145024 w 338138"/>
                <a:gd name="connsiteY21" fmla="*/ 111125 h 249238"/>
                <a:gd name="connsiteX22" fmla="*/ 264809 w 338138"/>
                <a:gd name="connsiteY22" fmla="*/ 111125 h 249238"/>
                <a:gd name="connsiteX23" fmla="*/ 271463 w 338138"/>
                <a:gd name="connsiteY23" fmla="*/ 116064 h 249238"/>
                <a:gd name="connsiteX24" fmla="*/ 264809 w 338138"/>
                <a:gd name="connsiteY24" fmla="*/ 122238 h 249238"/>
                <a:gd name="connsiteX25" fmla="*/ 145024 w 338138"/>
                <a:gd name="connsiteY25" fmla="*/ 122238 h 249238"/>
                <a:gd name="connsiteX26" fmla="*/ 139700 w 338138"/>
                <a:gd name="connsiteY26" fmla="*/ 116064 h 249238"/>
                <a:gd name="connsiteX27" fmla="*/ 145024 w 338138"/>
                <a:gd name="connsiteY27" fmla="*/ 111125 h 249238"/>
                <a:gd name="connsiteX28" fmla="*/ 74723 w 338138"/>
                <a:gd name="connsiteY28" fmla="*/ 111125 h 249238"/>
                <a:gd name="connsiteX29" fmla="*/ 117364 w 338138"/>
                <a:gd name="connsiteY29" fmla="*/ 111125 h 249238"/>
                <a:gd name="connsiteX30" fmla="*/ 123825 w 338138"/>
                <a:gd name="connsiteY30" fmla="*/ 116321 h 249238"/>
                <a:gd name="connsiteX31" fmla="*/ 123825 w 338138"/>
                <a:gd name="connsiteY31" fmla="*/ 163080 h 249238"/>
                <a:gd name="connsiteX32" fmla="*/ 117364 w 338138"/>
                <a:gd name="connsiteY32" fmla="*/ 168275 h 249238"/>
                <a:gd name="connsiteX33" fmla="*/ 74723 w 338138"/>
                <a:gd name="connsiteY33" fmla="*/ 168275 h 249238"/>
                <a:gd name="connsiteX34" fmla="*/ 68262 w 338138"/>
                <a:gd name="connsiteY34" fmla="*/ 163080 h 249238"/>
                <a:gd name="connsiteX35" fmla="*/ 68262 w 338138"/>
                <a:gd name="connsiteY35" fmla="*/ 116321 h 249238"/>
                <a:gd name="connsiteX36" fmla="*/ 74723 w 338138"/>
                <a:gd name="connsiteY36" fmla="*/ 111125 h 249238"/>
                <a:gd name="connsiteX37" fmla="*/ 74860 w 338138"/>
                <a:gd name="connsiteY37" fmla="*/ 85725 h 249238"/>
                <a:gd name="connsiteX38" fmla="*/ 163265 w 338138"/>
                <a:gd name="connsiteY38" fmla="*/ 85725 h 249238"/>
                <a:gd name="connsiteX39" fmla="*/ 169862 w 338138"/>
                <a:gd name="connsiteY39" fmla="*/ 91899 h 249238"/>
                <a:gd name="connsiteX40" fmla="*/ 163265 w 338138"/>
                <a:gd name="connsiteY40" fmla="*/ 96838 h 249238"/>
                <a:gd name="connsiteX41" fmla="*/ 74860 w 338138"/>
                <a:gd name="connsiteY41" fmla="*/ 96838 h 249238"/>
                <a:gd name="connsiteX42" fmla="*/ 68262 w 338138"/>
                <a:gd name="connsiteY42" fmla="*/ 91899 h 249238"/>
                <a:gd name="connsiteX43" fmla="*/ 74860 w 338138"/>
                <a:gd name="connsiteY43" fmla="*/ 85725 h 249238"/>
                <a:gd name="connsiteX44" fmla="*/ 74860 w 338138"/>
                <a:gd name="connsiteY44" fmla="*/ 63500 h 249238"/>
                <a:gd name="connsiteX45" fmla="*/ 163265 w 338138"/>
                <a:gd name="connsiteY45" fmla="*/ 63500 h 249238"/>
                <a:gd name="connsiteX46" fmla="*/ 169862 w 338138"/>
                <a:gd name="connsiteY46" fmla="*/ 68262 h 249238"/>
                <a:gd name="connsiteX47" fmla="*/ 163265 w 338138"/>
                <a:gd name="connsiteY47" fmla="*/ 73025 h 249238"/>
                <a:gd name="connsiteX48" fmla="*/ 74860 w 338138"/>
                <a:gd name="connsiteY48" fmla="*/ 73025 h 249238"/>
                <a:gd name="connsiteX49" fmla="*/ 68262 w 338138"/>
                <a:gd name="connsiteY49" fmla="*/ 68262 h 249238"/>
                <a:gd name="connsiteX50" fmla="*/ 74860 w 338138"/>
                <a:gd name="connsiteY50" fmla="*/ 63500 h 249238"/>
                <a:gd name="connsiteX51" fmla="*/ 193675 w 338138"/>
                <a:gd name="connsiteY51" fmla="*/ 50800 h 249238"/>
                <a:gd name="connsiteX52" fmla="*/ 193675 w 338138"/>
                <a:gd name="connsiteY52" fmla="*/ 85725 h 249238"/>
                <a:gd name="connsiteX53" fmla="*/ 257175 w 338138"/>
                <a:gd name="connsiteY53" fmla="*/ 85725 h 249238"/>
                <a:gd name="connsiteX54" fmla="*/ 257175 w 338138"/>
                <a:gd name="connsiteY54" fmla="*/ 50800 h 249238"/>
                <a:gd name="connsiteX55" fmla="*/ 187610 w 338138"/>
                <a:gd name="connsiteY55" fmla="*/ 39688 h 249238"/>
                <a:gd name="connsiteX56" fmla="*/ 263241 w 338138"/>
                <a:gd name="connsiteY56" fmla="*/ 39688 h 249238"/>
                <a:gd name="connsiteX57" fmla="*/ 269875 w 338138"/>
                <a:gd name="connsiteY57" fmla="*/ 44883 h 249238"/>
                <a:gd name="connsiteX58" fmla="*/ 269875 w 338138"/>
                <a:gd name="connsiteY58" fmla="*/ 91642 h 249238"/>
                <a:gd name="connsiteX59" fmla="*/ 263241 w 338138"/>
                <a:gd name="connsiteY59" fmla="*/ 96838 h 249238"/>
                <a:gd name="connsiteX60" fmla="*/ 187610 w 338138"/>
                <a:gd name="connsiteY60" fmla="*/ 96838 h 249238"/>
                <a:gd name="connsiteX61" fmla="*/ 180975 w 338138"/>
                <a:gd name="connsiteY61" fmla="*/ 91642 h 249238"/>
                <a:gd name="connsiteX62" fmla="*/ 180975 w 338138"/>
                <a:gd name="connsiteY62" fmla="*/ 44883 h 249238"/>
                <a:gd name="connsiteX63" fmla="*/ 187610 w 338138"/>
                <a:gd name="connsiteY63" fmla="*/ 39688 h 249238"/>
                <a:gd name="connsiteX64" fmla="*/ 74860 w 338138"/>
                <a:gd name="connsiteY64" fmla="*/ 39688 h 249238"/>
                <a:gd name="connsiteX65" fmla="*/ 163265 w 338138"/>
                <a:gd name="connsiteY65" fmla="*/ 39688 h 249238"/>
                <a:gd name="connsiteX66" fmla="*/ 169862 w 338138"/>
                <a:gd name="connsiteY66" fmla="*/ 44627 h 249238"/>
                <a:gd name="connsiteX67" fmla="*/ 163265 w 338138"/>
                <a:gd name="connsiteY67" fmla="*/ 50801 h 249238"/>
                <a:gd name="connsiteX68" fmla="*/ 74860 w 338138"/>
                <a:gd name="connsiteY68" fmla="*/ 50801 h 249238"/>
                <a:gd name="connsiteX69" fmla="*/ 68262 w 338138"/>
                <a:gd name="connsiteY69" fmla="*/ 44627 h 249238"/>
                <a:gd name="connsiteX70" fmla="*/ 74860 w 338138"/>
                <a:gd name="connsiteY70" fmla="*/ 39688 h 249238"/>
                <a:gd name="connsiteX71" fmla="*/ 53428 w 338138"/>
                <a:gd name="connsiteY71" fmla="*/ 22225 h 249238"/>
                <a:gd name="connsiteX72" fmla="*/ 50800 w 338138"/>
                <a:gd name="connsiteY72" fmla="*/ 24858 h 249238"/>
                <a:gd name="connsiteX73" fmla="*/ 50800 w 338138"/>
                <a:gd name="connsiteY73" fmla="*/ 182834 h 249238"/>
                <a:gd name="connsiteX74" fmla="*/ 53428 w 338138"/>
                <a:gd name="connsiteY74" fmla="*/ 184150 h 249238"/>
                <a:gd name="connsiteX75" fmla="*/ 284710 w 338138"/>
                <a:gd name="connsiteY75" fmla="*/ 184150 h 249238"/>
                <a:gd name="connsiteX76" fmla="*/ 287338 w 338138"/>
                <a:gd name="connsiteY76" fmla="*/ 182834 h 249238"/>
                <a:gd name="connsiteX77" fmla="*/ 287338 w 338138"/>
                <a:gd name="connsiteY77" fmla="*/ 24858 h 249238"/>
                <a:gd name="connsiteX78" fmla="*/ 284710 w 338138"/>
                <a:gd name="connsiteY78" fmla="*/ 22225 h 249238"/>
                <a:gd name="connsiteX79" fmla="*/ 53428 w 338138"/>
                <a:gd name="connsiteY79" fmla="*/ 22225 h 249238"/>
                <a:gd name="connsiteX80" fmla="*/ 53273 w 338138"/>
                <a:gd name="connsiteY80" fmla="*/ 0 h 249238"/>
                <a:gd name="connsiteX81" fmla="*/ 284590 w 338138"/>
                <a:gd name="connsiteY81" fmla="*/ 0 h 249238"/>
                <a:gd name="connsiteX82" fmla="*/ 309562 w 338138"/>
                <a:gd name="connsiteY82" fmla="*/ 25008 h 249238"/>
                <a:gd name="connsiteX83" fmla="*/ 309562 w 338138"/>
                <a:gd name="connsiteY83" fmla="*/ 182955 h 249238"/>
                <a:gd name="connsiteX84" fmla="*/ 284590 w 338138"/>
                <a:gd name="connsiteY84" fmla="*/ 207963 h 249238"/>
                <a:gd name="connsiteX85" fmla="*/ 53273 w 338138"/>
                <a:gd name="connsiteY85" fmla="*/ 207963 h 249238"/>
                <a:gd name="connsiteX86" fmla="*/ 26987 w 338138"/>
                <a:gd name="connsiteY86" fmla="*/ 182955 h 249238"/>
                <a:gd name="connsiteX87" fmla="*/ 26987 w 338138"/>
                <a:gd name="connsiteY87" fmla="*/ 25008 h 249238"/>
                <a:gd name="connsiteX88" fmla="*/ 53273 w 338138"/>
                <a:gd name="connsiteY88" fmla="*/ 0 h 249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8138" h="249238">
                  <a:moveTo>
                    <a:pt x="9246" y="217488"/>
                  </a:moveTo>
                  <a:cubicBezTo>
                    <a:pt x="9246" y="217488"/>
                    <a:pt x="9246" y="217488"/>
                    <a:pt x="328892" y="217488"/>
                  </a:cubicBezTo>
                  <a:cubicBezTo>
                    <a:pt x="334176" y="217488"/>
                    <a:pt x="338138" y="221298"/>
                    <a:pt x="338138" y="226378"/>
                  </a:cubicBezTo>
                  <a:cubicBezTo>
                    <a:pt x="338138" y="239078"/>
                    <a:pt x="327571" y="249238"/>
                    <a:pt x="314363" y="249238"/>
                  </a:cubicBezTo>
                  <a:cubicBezTo>
                    <a:pt x="314363" y="249238"/>
                    <a:pt x="314363" y="249238"/>
                    <a:pt x="23775" y="249238"/>
                  </a:cubicBezTo>
                  <a:cubicBezTo>
                    <a:pt x="10567" y="249238"/>
                    <a:pt x="0" y="239078"/>
                    <a:pt x="0" y="226378"/>
                  </a:cubicBezTo>
                  <a:cubicBezTo>
                    <a:pt x="0" y="221298"/>
                    <a:pt x="3962" y="217488"/>
                    <a:pt x="9246" y="217488"/>
                  </a:cubicBezTo>
                  <a:close/>
                  <a:moveTo>
                    <a:pt x="145024" y="157163"/>
                  </a:moveTo>
                  <a:cubicBezTo>
                    <a:pt x="145024" y="157163"/>
                    <a:pt x="145024" y="157163"/>
                    <a:pt x="264809" y="157163"/>
                  </a:cubicBezTo>
                  <a:cubicBezTo>
                    <a:pt x="268801" y="157163"/>
                    <a:pt x="271463" y="159633"/>
                    <a:pt x="271463" y="163337"/>
                  </a:cubicBezTo>
                  <a:cubicBezTo>
                    <a:pt x="271463" y="165807"/>
                    <a:pt x="268801" y="168276"/>
                    <a:pt x="264809" y="168276"/>
                  </a:cubicBezTo>
                  <a:cubicBezTo>
                    <a:pt x="264809" y="168276"/>
                    <a:pt x="264809" y="168276"/>
                    <a:pt x="145024" y="168276"/>
                  </a:cubicBezTo>
                  <a:cubicBezTo>
                    <a:pt x="142362" y="168276"/>
                    <a:pt x="139700" y="165807"/>
                    <a:pt x="139700" y="163337"/>
                  </a:cubicBezTo>
                  <a:cubicBezTo>
                    <a:pt x="139700" y="159633"/>
                    <a:pt x="142362" y="157163"/>
                    <a:pt x="145024" y="157163"/>
                  </a:cubicBezTo>
                  <a:close/>
                  <a:moveTo>
                    <a:pt x="145024" y="133350"/>
                  </a:moveTo>
                  <a:cubicBezTo>
                    <a:pt x="145024" y="133350"/>
                    <a:pt x="145024" y="133350"/>
                    <a:pt x="264809" y="133350"/>
                  </a:cubicBezTo>
                  <a:cubicBezTo>
                    <a:pt x="268801" y="133350"/>
                    <a:pt x="271463" y="135820"/>
                    <a:pt x="271463" y="139524"/>
                  </a:cubicBezTo>
                  <a:cubicBezTo>
                    <a:pt x="271463" y="141994"/>
                    <a:pt x="268801" y="144463"/>
                    <a:pt x="264809" y="144463"/>
                  </a:cubicBezTo>
                  <a:cubicBezTo>
                    <a:pt x="264809" y="144463"/>
                    <a:pt x="264809" y="144463"/>
                    <a:pt x="145024" y="144463"/>
                  </a:cubicBezTo>
                  <a:cubicBezTo>
                    <a:pt x="142362" y="144463"/>
                    <a:pt x="139700" y="141994"/>
                    <a:pt x="139700" y="139524"/>
                  </a:cubicBezTo>
                  <a:cubicBezTo>
                    <a:pt x="139700" y="135820"/>
                    <a:pt x="142362" y="133350"/>
                    <a:pt x="145024" y="133350"/>
                  </a:cubicBezTo>
                  <a:close/>
                  <a:moveTo>
                    <a:pt x="145024" y="111125"/>
                  </a:moveTo>
                  <a:cubicBezTo>
                    <a:pt x="145024" y="111125"/>
                    <a:pt x="145024" y="111125"/>
                    <a:pt x="264809" y="111125"/>
                  </a:cubicBezTo>
                  <a:cubicBezTo>
                    <a:pt x="268801" y="111125"/>
                    <a:pt x="271463" y="113595"/>
                    <a:pt x="271463" y="116064"/>
                  </a:cubicBezTo>
                  <a:cubicBezTo>
                    <a:pt x="271463" y="119769"/>
                    <a:pt x="268801" y="122238"/>
                    <a:pt x="264809" y="122238"/>
                  </a:cubicBezTo>
                  <a:cubicBezTo>
                    <a:pt x="264809" y="122238"/>
                    <a:pt x="264809" y="122238"/>
                    <a:pt x="145024" y="122238"/>
                  </a:cubicBezTo>
                  <a:cubicBezTo>
                    <a:pt x="142362" y="122238"/>
                    <a:pt x="139700" y="119769"/>
                    <a:pt x="139700" y="116064"/>
                  </a:cubicBezTo>
                  <a:cubicBezTo>
                    <a:pt x="139700" y="113595"/>
                    <a:pt x="142362" y="111125"/>
                    <a:pt x="145024" y="111125"/>
                  </a:cubicBezTo>
                  <a:close/>
                  <a:moveTo>
                    <a:pt x="74723" y="111125"/>
                  </a:moveTo>
                  <a:cubicBezTo>
                    <a:pt x="74723" y="111125"/>
                    <a:pt x="74723" y="111125"/>
                    <a:pt x="117364" y="111125"/>
                  </a:cubicBezTo>
                  <a:cubicBezTo>
                    <a:pt x="121241" y="111125"/>
                    <a:pt x="123825" y="113723"/>
                    <a:pt x="123825" y="116321"/>
                  </a:cubicBezTo>
                  <a:cubicBezTo>
                    <a:pt x="123825" y="116321"/>
                    <a:pt x="123825" y="116321"/>
                    <a:pt x="123825" y="163080"/>
                  </a:cubicBezTo>
                  <a:cubicBezTo>
                    <a:pt x="123825" y="165678"/>
                    <a:pt x="121241" y="168275"/>
                    <a:pt x="117364" y="168275"/>
                  </a:cubicBezTo>
                  <a:cubicBezTo>
                    <a:pt x="117364" y="168275"/>
                    <a:pt x="117364" y="168275"/>
                    <a:pt x="74723" y="168275"/>
                  </a:cubicBezTo>
                  <a:cubicBezTo>
                    <a:pt x="70847" y="168275"/>
                    <a:pt x="68262" y="165678"/>
                    <a:pt x="68262" y="163080"/>
                  </a:cubicBezTo>
                  <a:cubicBezTo>
                    <a:pt x="68262" y="163080"/>
                    <a:pt x="68262" y="163080"/>
                    <a:pt x="68262" y="116321"/>
                  </a:cubicBezTo>
                  <a:cubicBezTo>
                    <a:pt x="68262" y="113723"/>
                    <a:pt x="70847" y="111125"/>
                    <a:pt x="74723" y="111125"/>
                  </a:cubicBezTo>
                  <a:close/>
                  <a:moveTo>
                    <a:pt x="74860" y="85725"/>
                  </a:moveTo>
                  <a:cubicBezTo>
                    <a:pt x="74860" y="85725"/>
                    <a:pt x="74860" y="85725"/>
                    <a:pt x="163265" y="85725"/>
                  </a:cubicBezTo>
                  <a:cubicBezTo>
                    <a:pt x="167223" y="85725"/>
                    <a:pt x="169862" y="88194"/>
                    <a:pt x="169862" y="91899"/>
                  </a:cubicBezTo>
                  <a:cubicBezTo>
                    <a:pt x="169862" y="94368"/>
                    <a:pt x="167223" y="96838"/>
                    <a:pt x="163265" y="96838"/>
                  </a:cubicBezTo>
                  <a:cubicBezTo>
                    <a:pt x="163265" y="96838"/>
                    <a:pt x="163265" y="96838"/>
                    <a:pt x="74860" y="96838"/>
                  </a:cubicBezTo>
                  <a:cubicBezTo>
                    <a:pt x="70901" y="96838"/>
                    <a:pt x="68262" y="94368"/>
                    <a:pt x="68262" y="91899"/>
                  </a:cubicBezTo>
                  <a:cubicBezTo>
                    <a:pt x="68262" y="88194"/>
                    <a:pt x="70901" y="85725"/>
                    <a:pt x="74860" y="85725"/>
                  </a:cubicBezTo>
                  <a:close/>
                  <a:moveTo>
                    <a:pt x="74860" y="63500"/>
                  </a:moveTo>
                  <a:cubicBezTo>
                    <a:pt x="74860" y="63500"/>
                    <a:pt x="74860" y="63500"/>
                    <a:pt x="163265" y="63500"/>
                  </a:cubicBezTo>
                  <a:cubicBezTo>
                    <a:pt x="167223" y="63500"/>
                    <a:pt x="169862" y="64690"/>
                    <a:pt x="169862" y="68262"/>
                  </a:cubicBezTo>
                  <a:cubicBezTo>
                    <a:pt x="169862" y="70644"/>
                    <a:pt x="167223" y="73025"/>
                    <a:pt x="163265" y="73025"/>
                  </a:cubicBezTo>
                  <a:cubicBezTo>
                    <a:pt x="163265" y="73025"/>
                    <a:pt x="163265" y="73025"/>
                    <a:pt x="74860" y="73025"/>
                  </a:cubicBezTo>
                  <a:cubicBezTo>
                    <a:pt x="70901" y="73025"/>
                    <a:pt x="68262" y="70644"/>
                    <a:pt x="68262" y="68262"/>
                  </a:cubicBezTo>
                  <a:cubicBezTo>
                    <a:pt x="68262" y="64690"/>
                    <a:pt x="70901" y="63500"/>
                    <a:pt x="74860" y="63500"/>
                  </a:cubicBezTo>
                  <a:close/>
                  <a:moveTo>
                    <a:pt x="193675" y="50800"/>
                  </a:moveTo>
                  <a:lnTo>
                    <a:pt x="193675" y="85725"/>
                  </a:lnTo>
                  <a:lnTo>
                    <a:pt x="257175" y="85725"/>
                  </a:lnTo>
                  <a:lnTo>
                    <a:pt x="257175" y="50800"/>
                  </a:lnTo>
                  <a:close/>
                  <a:moveTo>
                    <a:pt x="187610" y="39688"/>
                  </a:moveTo>
                  <a:cubicBezTo>
                    <a:pt x="187610" y="39688"/>
                    <a:pt x="187610" y="39688"/>
                    <a:pt x="263241" y="39688"/>
                  </a:cubicBezTo>
                  <a:cubicBezTo>
                    <a:pt x="267222" y="39688"/>
                    <a:pt x="269875" y="42285"/>
                    <a:pt x="269875" y="44883"/>
                  </a:cubicBezTo>
                  <a:cubicBezTo>
                    <a:pt x="269875" y="44883"/>
                    <a:pt x="269875" y="44883"/>
                    <a:pt x="269875" y="91642"/>
                  </a:cubicBezTo>
                  <a:cubicBezTo>
                    <a:pt x="269875" y="94240"/>
                    <a:pt x="267222" y="96838"/>
                    <a:pt x="263241" y="96838"/>
                  </a:cubicBezTo>
                  <a:cubicBezTo>
                    <a:pt x="263241" y="96838"/>
                    <a:pt x="263241" y="96838"/>
                    <a:pt x="187610" y="96838"/>
                  </a:cubicBezTo>
                  <a:cubicBezTo>
                    <a:pt x="183629" y="96838"/>
                    <a:pt x="180975" y="94240"/>
                    <a:pt x="180975" y="91642"/>
                  </a:cubicBezTo>
                  <a:cubicBezTo>
                    <a:pt x="180975" y="91642"/>
                    <a:pt x="180975" y="91642"/>
                    <a:pt x="180975" y="44883"/>
                  </a:cubicBezTo>
                  <a:cubicBezTo>
                    <a:pt x="180975" y="42285"/>
                    <a:pt x="183629" y="39688"/>
                    <a:pt x="187610" y="39688"/>
                  </a:cubicBezTo>
                  <a:close/>
                  <a:moveTo>
                    <a:pt x="74860" y="39688"/>
                  </a:moveTo>
                  <a:cubicBezTo>
                    <a:pt x="74860" y="39688"/>
                    <a:pt x="74860" y="39688"/>
                    <a:pt x="163265" y="39688"/>
                  </a:cubicBezTo>
                  <a:cubicBezTo>
                    <a:pt x="167223" y="39688"/>
                    <a:pt x="169862" y="42157"/>
                    <a:pt x="169862" y="44627"/>
                  </a:cubicBezTo>
                  <a:cubicBezTo>
                    <a:pt x="169862" y="48331"/>
                    <a:pt x="167223" y="50801"/>
                    <a:pt x="163265" y="50801"/>
                  </a:cubicBezTo>
                  <a:cubicBezTo>
                    <a:pt x="163265" y="50801"/>
                    <a:pt x="163265" y="50801"/>
                    <a:pt x="74860" y="50801"/>
                  </a:cubicBezTo>
                  <a:cubicBezTo>
                    <a:pt x="70901" y="50801"/>
                    <a:pt x="68262" y="48331"/>
                    <a:pt x="68262" y="44627"/>
                  </a:cubicBezTo>
                  <a:cubicBezTo>
                    <a:pt x="68262" y="42157"/>
                    <a:pt x="70901" y="39688"/>
                    <a:pt x="74860" y="39688"/>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273" y="0"/>
                  </a:moveTo>
                  <a:cubicBezTo>
                    <a:pt x="53273" y="0"/>
                    <a:pt x="53273" y="0"/>
                    <a:pt x="284590" y="0"/>
                  </a:cubicBezTo>
                  <a:cubicBezTo>
                    <a:pt x="299048" y="0"/>
                    <a:pt x="309562" y="10530"/>
                    <a:pt x="309562" y="25008"/>
                  </a:cubicBezTo>
                  <a:cubicBezTo>
                    <a:pt x="309562" y="25008"/>
                    <a:pt x="309562" y="25008"/>
                    <a:pt x="309562" y="182955"/>
                  </a:cubicBezTo>
                  <a:cubicBezTo>
                    <a:pt x="309562" y="196117"/>
                    <a:pt x="299048" y="207963"/>
                    <a:pt x="284590" y="207963"/>
                  </a:cubicBezTo>
                  <a:cubicBezTo>
                    <a:pt x="284590" y="207963"/>
                    <a:pt x="284590" y="207963"/>
                    <a:pt x="53273" y="207963"/>
                  </a:cubicBezTo>
                  <a:cubicBezTo>
                    <a:pt x="38815" y="207963"/>
                    <a:pt x="26987" y="196117"/>
                    <a:pt x="26987" y="182955"/>
                  </a:cubicBezTo>
                  <a:cubicBezTo>
                    <a:pt x="26987" y="182955"/>
                    <a:pt x="26987" y="182955"/>
                    <a:pt x="26987" y="25008"/>
                  </a:cubicBezTo>
                  <a:cubicBezTo>
                    <a:pt x="26987" y="10530"/>
                    <a:pt x="38815" y="0"/>
                    <a:pt x="53273"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2" name="矩形 51"/>
            <p:cNvSpPr/>
            <p:nvPr/>
          </p:nvSpPr>
          <p:spPr>
            <a:xfrm>
              <a:off x="1601962" y="2512681"/>
              <a:ext cx="2481988" cy="2613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000" dirty="0">
                  <a:solidFill>
                    <a:schemeClr val="tx1">
                      <a:lumMod val="75000"/>
                      <a:lumOff val="25000"/>
                    </a:schemeClr>
                  </a:solidFill>
                  <a:latin typeface="+mn-ea"/>
                </a:rPr>
                <a:t>用户可以在投影仪上进行演示</a:t>
              </a:r>
            </a:p>
          </p:txBody>
        </p:sp>
        <p:sp>
          <p:nvSpPr>
            <p:cNvPr id="53" name="矩形 52"/>
            <p:cNvSpPr/>
            <p:nvPr/>
          </p:nvSpPr>
          <p:spPr>
            <a:xfrm>
              <a:off x="1817679" y="2222922"/>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销售网络布局</a:t>
              </a:r>
            </a:p>
          </p:txBody>
        </p:sp>
      </p:grpSp>
      <p:grpSp>
        <p:nvGrpSpPr>
          <p:cNvPr id="54" name="组合 53"/>
          <p:cNvGrpSpPr/>
          <p:nvPr/>
        </p:nvGrpSpPr>
        <p:grpSpPr>
          <a:xfrm>
            <a:off x="8479541" y="4047459"/>
            <a:ext cx="2481988" cy="1139760"/>
            <a:chOff x="1601962" y="1634275"/>
            <a:chExt cx="2481988" cy="1139760"/>
          </a:xfrm>
        </p:grpSpPr>
        <p:sp>
          <p:nvSpPr>
            <p:cNvPr id="55" name="矩形 21"/>
            <p:cNvSpPr/>
            <p:nvPr/>
          </p:nvSpPr>
          <p:spPr>
            <a:xfrm>
              <a:off x="2585780" y="1634275"/>
              <a:ext cx="514350" cy="408099"/>
            </a:xfrm>
            <a:custGeom>
              <a:avLst/>
              <a:gdLst>
                <a:gd name="connsiteX0" fmla="*/ 156255 w 338139"/>
                <a:gd name="connsiteY0" fmla="*/ 204787 h 268289"/>
                <a:gd name="connsiteX1" fmla="*/ 175532 w 338139"/>
                <a:gd name="connsiteY1" fmla="*/ 204787 h 268289"/>
                <a:gd name="connsiteX2" fmla="*/ 179388 w 338139"/>
                <a:gd name="connsiteY2" fmla="*/ 208721 h 268289"/>
                <a:gd name="connsiteX3" fmla="*/ 179388 w 338139"/>
                <a:gd name="connsiteY3" fmla="*/ 261178 h 268289"/>
                <a:gd name="connsiteX4" fmla="*/ 175532 w 338139"/>
                <a:gd name="connsiteY4" fmla="*/ 265112 h 268289"/>
                <a:gd name="connsiteX5" fmla="*/ 156255 w 338139"/>
                <a:gd name="connsiteY5" fmla="*/ 265112 h 268289"/>
                <a:gd name="connsiteX6" fmla="*/ 152400 w 338139"/>
                <a:gd name="connsiteY6" fmla="*/ 261178 h 268289"/>
                <a:gd name="connsiteX7" fmla="*/ 152400 w 338139"/>
                <a:gd name="connsiteY7" fmla="*/ 208721 h 268289"/>
                <a:gd name="connsiteX8" fmla="*/ 156255 w 338139"/>
                <a:gd name="connsiteY8" fmla="*/ 204787 h 268289"/>
                <a:gd name="connsiteX9" fmla="*/ 295804 w 338139"/>
                <a:gd name="connsiteY9" fmla="*/ 200025 h 268289"/>
                <a:gd name="connsiteX10" fmla="*/ 294481 w 338139"/>
                <a:gd name="connsiteY10" fmla="*/ 202595 h 268289"/>
                <a:gd name="connsiteX11" fmla="*/ 294481 w 338139"/>
                <a:gd name="connsiteY11" fmla="*/ 205165 h 268289"/>
                <a:gd name="connsiteX12" fmla="*/ 291836 w 338139"/>
                <a:gd name="connsiteY12" fmla="*/ 207736 h 268289"/>
                <a:gd name="connsiteX13" fmla="*/ 283898 w 338139"/>
                <a:gd name="connsiteY13" fmla="*/ 218017 h 268289"/>
                <a:gd name="connsiteX14" fmla="*/ 290513 w 338139"/>
                <a:gd name="connsiteY14" fmla="*/ 228298 h 268289"/>
                <a:gd name="connsiteX15" fmla="*/ 297127 w 338139"/>
                <a:gd name="connsiteY15" fmla="*/ 230868 h 268289"/>
                <a:gd name="connsiteX16" fmla="*/ 301096 w 338139"/>
                <a:gd name="connsiteY16" fmla="*/ 233438 h 268289"/>
                <a:gd name="connsiteX17" fmla="*/ 299773 w 338139"/>
                <a:gd name="connsiteY17" fmla="*/ 239864 h 268289"/>
                <a:gd name="connsiteX18" fmla="*/ 294481 w 338139"/>
                <a:gd name="connsiteY18" fmla="*/ 239864 h 268289"/>
                <a:gd name="connsiteX19" fmla="*/ 286544 w 338139"/>
                <a:gd name="connsiteY19" fmla="*/ 238579 h 268289"/>
                <a:gd name="connsiteX20" fmla="*/ 285221 w 338139"/>
                <a:gd name="connsiteY20" fmla="*/ 238579 h 268289"/>
                <a:gd name="connsiteX21" fmla="*/ 283898 w 338139"/>
                <a:gd name="connsiteY21" fmla="*/ 242434 h 268289"/>
                <a:gd name="connsiteX22" fmla="*/ 285221 w 338139"/>
                <a:gd name="connsiteY22" fmla="*/ 246289 h 268289"/>
                <a:gd name="connsiteX23" fmla="*/ 291836 w 338139"/>
                <a:gd name="connsiteY23" fmla="*/ 247574 h 268289"/>
                <a:gd name="connsiteX24" fmla="*/ 294481 w 338139"/>
                <a:gd name="connsiteY24" fmla="*/ 250145 h 268289"/>
                <a:gd name="connsiteX25" fmla="*/ 294481 w 338139"/>
                <a:gd name="connsiteY25" fmla="*/ 252715 h 268289"/>
                <a:gd name="connsiteX26" fmla="*/ 295804 w 338139"/>
                <a:gd name="connsiteY26" fmla="*/ 254000 h 268289"/>
                <a:gd name="connsiteX27" fmla="*/ 299773 w 338139"/>
                <a:gd name="connsiteY27" fmla="*/ 254000 h 268289"/>
                <a:gd name="connsiteX28" fmla="*/ 301096 w 338139"/>
                <a:gd name="connsiteY28" fmla="*/ 252715 h 268289"/>
                <a:gd name="connsiteX29" fmla="*/ 301096 w 338139"/>
                <a:gd name="connsiteY29" fmla="*/ 248860 h 268289"/>
                <a:gd name="connsiteX30" fmla="*/ 302419 w 338139"/>
                <a:gd name="connsiteY30" fmla="*/ 246289 h 268289"/>
                <a:gd name="connsiteX31" fmla="*/ 309033 w 338139"/>
                <a:gd name="connsiteY31" fmla="*/ 242434 h 268289"/>
                <a:gd name="connsiteX32" fmla="*/ 305065 w 338139"/>
                <a:gd name="connsiteY32" fmla="*/ 224442 h 268289"/>
                <a:gd name="connsiteX33" fmla="*/ 298450 w 338139"/>
                <a:gd name="connsiteY33" fmla="*/ 221872 h 268289"/>
                <a:gd name="connsiteX34" fmla="*/ 294481 w 338139"/>
                <a:gd name="connsiteY34" fmla="*/ 220587 h 268289"/>
                <a:gd name="connsiteX35" fmla="*/ 295804 w 338139"/>
                <a:gd name="connsiteY35" fmla="*/ 214161 h 268289"/>
                <a:gd name="connsiteX36" fmla="*/ 298450 w 338139"/>
                <a:gd name="connsiteY36" fmla="*/ 214161 h 268289"/>
                <a:gd name="connsiteX37" fmla="*/ 306388 w 338139"/>
                <a:gd name="connsiteY37" fmla="*/ 215446 h 268289"/>
                <a:gd name="connsiteX38" fmla="*/ 309033 w 338139"/>
                <a:gd name="connsiteY38" fmla="*/ 214161 h 268289"/>
                <a:gd name="connsiteX39" fmla="*/ 310356 w 338139"/>
                <a:gd name="connsiteY39" fmla="*/ 210306 h 268289"/>
                <a:gd name="connsiteX40" fmla="*/ 309033 w 338139"/>
                <a:gd name="connsiteY40" fmla="*/ 207736 h 268289"/>
                <a:gd name="connsiteX41" fmla="*/ 303742 w 338139"/>
                <a:gd name="connsiteY41" fmla="*/ 206451 h 268289"/>
                <a:gd name="connsiteX42" fmla="*/ 301096 w 338139"/>
                <a:gd name="connsiteY42" fmla="*/ 203880 h 268289"/>
                <a:gd name="connsiteX43" fmla="*/ 297127 w 338139"/>
                <a:gd name="connsiteY43" fmla="*/ 200025 h 268289"/>
                <a:gd name="connsiteX44" fmla="*/ 295804 w 338139"/>
                <a:gd name="connsiteY44" fmla="*/ 200025 h 268289"/>
                <a:gd name="connsiteX45" fmla="*/ 297657 w 338139"/>
                <a:gd name="connsiteY45" fmla="*/ 187325 h 268289"/>
                <a:gd name="connsiteX46" fmla="*/ 338139 w 338139"/>
                <a:gd name="connsiteY46" fmla="*/ 227807 h 268289"/>
                <a:gd name="connsiteX47" fmla="*/ 297657 w 338139"/>
                <a:gd name="connsiteY47" fmla="*/ 268289 h 268289"/>
                <a:gd name="connsiteX48" fmla="*/ 257175 w 338139"/>
                <a:gd name="connsiteY48" fmla="*/ 227807 h 268289"/>
                <a:gd name="connsiteX49" fmla="*/ 297657 w 338139"/>
                <a:gd name="connsiteY49" fmla="*/ 187325 h 268289"/>
                <a:gd name="connsiteX50" fmla="*/ 195942 w 338139"/>
                <a:gd name="connsiteY50" fmla="*/ 180975 h 268289"/>
                <a:gd name="connsiteX51" fmla="*/ 215219 w 338139"/>
                <a:gd name="connsiteY51" fmla="*/ 180975 h 268289"/>
                <a:gd name="connsiteX52" fmla="*/ 219075 w 338139"/>
                <a:gd name="connsiteY52" fmla="*/ 184919 h 268289"/>
                <a:gd name="connsiteX53" fmla="*/ 219075 w 338139"/>
                <a:gd name="connsiteY53" fmla="*/ 261169 h 268289"/>
                <a:gd name="connsiteX54" fmla="*/ 215219 w 338139"/>
                <a:gd name="connsiteY54" fmla="*/ 265113 h 268289"/>
                <a:gd name="connsiteX55" fmla="*/ 195942 w 338139"/>
                <a:gd name="connsiteY55" fmla="*/ 265113 h 268289"/>
                <a:gd name="connsiteX56" fmla="*/ 192087 w 338139"/>
                <a:gd name="connsiteY56" fmla="*/ 261169 h 268289"/>
                <a:gd name="connsiteX57" fmla="*/ 192087 w 338139"/>
                <a:gd name="connsiteY57" fmla="*/ 184919 h 268289"/>
                <a:gd name="connsiteX58" fmla="*/ 195942 w 338139"/>
                <a:gd name="connsiteY58" fmla="*/ 180975 h 268289"/>
                <a:gd name="connsiteX59" fmla="*/ 68887 w 338139"/>
                <a:gd name="connsiteY59" fmla="*/ 142875 h 268289"/>
                <a:gd name="connsiteX60" fmla="*/ 88758 w 338139"/>
                <a:gd name="connsiteY60" fmla="*/ 207280 h 268289"/>
                <a:gd name="connsiteX61" fmla="*/ 100680 w 338139"/>
                <a:gd name="connsiteY61" fmla="*/ 173106 h 268289"/>
                <a:gd name="connsiteX62" fmla="*/ 107304 w 338139"/>
                <a:gd name="connsiteY62" fmla="*/ 142875 h 268289"/>
                <a:gd name="connsiteX63" fmla="*/ 112603 w 338139"/>
                <a:gd name="connsiteY63" fmla="*/ 173106 h 268289"/>
                <a:gd name="connsiteX64" fmla="*/ 124526 w 338139"/>
                <a:gd name="connsiteY64" fmla="*/ 207280 h 268289"/>
                <a:gd name="connsiteX65" fmla="*/ 144397 w 338139"/>
                <a:gd name="connsiteY65" fmla="*/ 142875 h 268289"/>
                <a:gd name="connsiteX66" fmla="*/ 192088 w 338139"/>
                <a:gd name="connsiteY66" fmla="*/ 169163 h 268289"/>
                <a:gd name="connsiteX67" fmla="*/ 180165 w 338139"/>
                <a:gd name="connsiteY67" fmla="*/ 184935 h 268289"/>
                <a:gd name="connsiteX68" fmla="*/ 180165 w 338139"/>
                <a:gd name="connsiteY68" fmla="*/ 192822 h 268289"/>
                <a:gd name="connsiteX69" fmla="*/ 176191 w 338139"/>
                <a:gd name="connsiteY69" fmla="*/ 192822 h 268289"/>
                <a:gd name="connsiteX70" fmla="*/ 156320 w 338139"/>
                <a:gd name="connsiteY70" fmla="*/ 192822 h 268289"/>
                <a:gd name="connsiteX71" fmla="*/ 140423 w 338139"/>
                <a:gd name="connsiteY71" fmla="*/ 208594 h 268289"/>
                <a:gd name="connsiteX72" fmla="*/ 140423 w 338139"/>
                <a:gd name="connsiteY72" fmla="*/ 261170 h 268289"/>
                <a:gd name="connsiteX73" fmla="*/ 140423 w 338139"/>
                <a:gd name="connsiteY73" fmla="*/ 265113 h 268289"/>
                <a:gd name="connsiteX74" fmla="*/ 0 w 338139"/>
                <a:gd name="connsiteY74" fmla="*/ 265113 h 268289"/>
                <a:gd name="connsiteX75" fmla="*/ 0 w 338139"/>
                <a:gd name="connsiteY75" fmla="*/ 208594 h 268289"/>
                <a:gd name="connsiteX76" fmla="*/ 21196 w 338139"/>
                <a:gd name="connsiteY76" fmla="*/ 170477 h 268289"/>
                <a:gd name="connsiteX77" fmla="*/ 68887 w 338139"/>
                <a:gd name="connsiteY77" fmla="*/ 142875 h 268289"/>
                <a:gd name="connsiteX78" fmla="*/ 241948 w 338139"/>
                <a:gd name="connsiteY78" fmla="*/ 110569 h 268289"/>
                <a:gd name="connsiteX79" fmla="*/ 248590 w 338139"/>
                <a:gd name="connsiteY79" fmla="*/ 110569 h 268289"/>
                <a:gd name="connsiteX80" fmla="*/ 275156 w 338139"/>
                <a:gd name="connsiteY80" fmla="*/ 153789 h 268289"/>
                <a:gd name="connsiteX81" fmla="*/ 272500 w 338139"/>
                <a:gd name="connsiteY81" fmla="*/ 159028 h 268289"/>
                <a:gd name="connsiteX82" fmla="*/ 259216 w 338139"/>
                <a:gd name="connsiteY82" fmla="*/ 159028 h 268289"/>
                <a:gd name="connsiteX83" fmla="*/ 259216 w 338139"/>
                <a:gd name="connsiteY83" fmla="*/ 194390 h 268289"/>
                <a:gd name="connsiteX84" fmla="*/ 245933 w 338139"/>
                <a:gd name="connsiteY84" fmla="*/ 227132 h 268289"/>
                <a:gd name="connsiteX85" fmla="*/ 259216 w 338139"/>
                <a:gd name="connsiteY85" fmla="*/ 261184 h 268289"/>
                <a:gd name="connsiteX86" fmla="*/ 255231 w 338139"/>
                <a:gd name="connsiteY86" fmla="*/ 265113 h 268289"/>
                <a:gd name="connsiteX87" fmla="*/ 235306 w 338139"/>
                <a:gd name="connsiteY87" fmla="*/ 265113 h 268289"/>
                <a:gd name="connsiteX88" fmla="*/ 231321 w 338139"/>
                <a:gd name="connsiteY88" fmla="*/ 261184 h 268289"/>
                <a:gd name="connsiteX89" fmla="*/ 231321 w 338139"/>
                <a:gd name="connsiteY89" fmla="*/ 159028 h 268289"/>
                <a:gd name="connsiteX90" fmla="*/ 216710 w 338139"/>
                <a:gd name="connsiteY90" fmla="*/ 159028 h 268289"/>
                <a:gd name="connsiteX91" fmla="*/ 214053 w 338139"/>
                <a:gd name="connsiteY91" fmla="*/ 153789 h 268289"/>
                <a:gd name="connsiteX92" fmla="*/ 241948 w 338139"/>
                <a:gd name="connsiteY92" fmla="*/ 110569 h 268289"/>
                <a:gd name="connsiteX93" fmla="*/ 107022 w 338139"/>
                <a:gd name="connsiteY93" fmla="*/ 0 h 268289"/>
                <a:gd name="connsiteX94" fmla="*/ 157180 w 338139"/>
                <a:gd name="connsiteY94" fmla="*/ 51173 h 268289"/>
                <a:gd name="connsiteX95" fmla="*/ 107022 w 338139"/>
                <a:gd name="connsiteY95" fmla="*/ 128588 h 268289"/>
                <a:gd name="connsiteX96" fmla="*/ 105702 w 338139"/>
                <a:gd name="connsiteY96" fmla="*/ 128588 h 268289"/>
                <a:gd name="connsiteX97" fmla="*/ 56864 w 338139"/>
                <a:gd name="connsiteY97" fmla="*/ 51173 h 268289"/>
                <a:gd name="connsiteX98" fmla="*/ 107022 w 338139"/>
                <a:gd name="connsiteY98" fmla="*/ 0 h 26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38139" h="268289">
                  <a:moveTo>
                    <a:pt x="156255" y="204787"/>
                  </a:moveTo>
                  <a:cubicBezTo>
                    <a:pt x="156255" y="204787"/>
                    <a:pt x="156255" y="204787"/>
                    <a:pt x="175532" y="204787"/>
                  </a:cubicBezTo>
                  <a:cubicBezTo>
                    <a:pt x="176818" y="204787"/>
                    <a:pt x="179388" y="206098"/>
                    <a:pt x="179388" y="208721"/>
                  </a:cubicBezTo>
                  <a:cubicBezTo>
                    <a:pt x="179388" y="208721"/>
                    <a:pt x="179388" y="208721"/>
                    <a:pt x="179388" y="261178"/>
                  </a:cubicBezTo>
                  <a:cubicBezTo>
                    <a:pt x="179388" y="262489"/>
                    <a:pt x="176818" y="265112"/>
                    <a:pt x="175532" y="265112"/>
                  </a:cubicBezTo>
                  <a:cubicBezTo>
                    <a:pt x="175532" y="265112"/>
                    <a:pt x="175532" y="265112"/>
                    <a:pt x="156255" y="265112"/>
                  </a:cubicBezTo>
                  <a:cubicBezTo>
                    <a:pt x="153685" y="265112"/>
                    <a:pt x="152400" y="263801"/>
                    <a:pt x="152400" y="261178"/>
                  </a:cubicBezTo>
                  <a:cubicBezTo>
                    <a:pt x="152400" y="261178"/>
                    <a:pt x="152400" y="261178"/>
                    <a:pt x="152400" y="208721"/>
                  </a:cubicBezTo>
                  <a:cubicBezTo>
                    <a:pt x="152400" y="206098"/>
                    <a:pt x="153685" y="204787"/>
                    <a:pt x="156255" y="204787"/>
                  </a:cubicBezTo>
                  <a:close/>
                  <a:moveTo>
                    <a:pt x="295804" y="200025"/>
                  </a:moveTo>
                  <a:cubicBezTo>
                    <a:pt x="294481" y="200025"/>
                    <a:pt x="294481" y="201310"/>
                    <a:pt x="294481" y="202595"/>
                  </a:cubicBezTo>
                  <a:cubicBezTo>
                    <a:pt x="294481" y="202595"/>
                    <a:pt x="294481" y="202595"/>
                    <a:pt x="294481" y="205165"/>
                  </a:cubicBezTo>
                  <a:cubicBezTo>
                    <a:pt x="294481" y="206451"/>
                    <a:pt x="294481" y="206451"/>
                    <a:pt x="291836" y="207736"/>
                  </a:cubicBezTo>
                  <a:cubicBezTo>
                    <a:pt x="286544" y="209021"/>
                    <a:pt x="283898" y="212876"/>
                    <a:pt x="283898" y="218017"/>
                  </a:cubicBezTo>
                  <a:cubicBezTo>
                    <a:pt x="283898" y="223157"/>
                    <a:pt x="286544" y="225727"/>
                    <a:pt x="290513" y="228298"/>
                  </a:cubicBezTo>
                  <a:cubicBezTo>
                    <a:pt x="291836" y="229583"/>
                    <a:pt x="294481" y="230868"/>
                    <a:pt x="297127" y="230868"/>
                  </a:cubicBezTo>
                  <a:cubicBezTo>
                    <a:pt x="298450" y="232153"/>
                    <a:pt x="299773" y="232153"/>
                    <a:pt x="301096" y="233438"/>
                  </a:cubicBezTo>
                  <a:cubicBezTo>
                    <a:pt x="303742" y="234723"/>
                    <a:pt x="302419" y="238579"/>
                    <a:pt x="299773" y="239864"/>
                  </a:cubicBezTo>
                  <a:cubicBezTo>
                    <a:pt x="298450" y="239864"/>
                    <a:pt x="295804" y="239864"/>
                    <a:pt x="294481" y="239864"/>
                  </a:cubicBezTo>
                  <a:cubicBezTo>
                    <a:pt x="291836" y="239864"/>
                    <a:pt x="289190" y="239864"/>
                    <a:pt x="286544" y="238579"/>
                  </a:cubicBezTo>
                  <a:cubicBezTo>
                    <a:pt x="285221" y="237293"/>
                    <a:pt x="285221" y="237293"/>
                    <a:pt x="285221" y="238579"/>
                  </a:cubicBezTo>
                  <a:cubicBezTo>
                    <a:pt x="283898" y="239864"/>
                    <a:pt x="283898" y="241149"/>
                    <a:pt x="283898" y="242434"/>
                  </a:cubicBezTo>
                  <a:cubicBezTo>
                    <a:pt x="282575" y="245004"/>
                    <a:pt x="283898" y="245004"/>
                    <a:pt x="285221" y="246289"/>
                  </a:cubicBezTo>
                  <a:cubicBezTo>
                    <a:pt x="286544" y="246289"/>
                    <a:pt x="289190" y="247574"/>
                    <a:pt x="291836" y="247574"/>
                  </a:cubicBezTo>
                  <a:cubicBezTo>
                    <a:pt x="293158" y="247574"/>
                    <a:pt x="294481" y="247574"/>
                    <a:pt x="294481" y="250145"/>
                  </a:cubicBezTo>
                  <a:cubicBezTo>
                    <a:pt x="294481" y="250145"/>
                    <a:pt x="294481" y="250145"/>
                    <a:pt x="294481" y="252715"/>
                  </a:cubicBezTo>
                  <a:cubicBezTo>
                    <a:pt x="294481" y="254000"/>
                    <a:pt x="294481" y="254000"/>
                    <a:pt x="295804" y="254000"/>
                  </a:cubicBezTo>
                  <a:cubicBezTo>
                    <a:pt x="295804" y="254000"/>
                    <a:pt x="295804" y="254000"/>
                    <a:pt x="299773" y="254000"/>
                  </a:cubicBezTo>
                  <a:cubicBezTo>
                    <a:pt x="299773" y="254000"/>
                    <a:pt x="301096" y="254000"/>
                    <a:pt x="301096" y="252715"/>
                  </a:cubicBezTo>
                  <a:cubicBezTo>
                    <a:pt x="301096" y="251430"/>
                    <a:pt x="301096" y="250145"/>
                    <a:pt x="301096" y="248860"/>
                  </a:cubicBezTo>
                  <a:cubicBezTo>
                    <a:pt x="301096" y="247574"/>
                    <a:pt x="301096" y="247574"/>
                    <a:pt x="302419" y="246289"/>
                  </a:cubicBezTo>
                  <a:cubicBezTo>
                    <a:pt x="305065" y="246289"/>
                    <a:pt x="307711" y="245004"/>
                    <a:pt x="309033" y="242434"/>
                  </a:cubicBezTo>
                  <a:cubicBezTo>
                    <a:pt x="314325" y="237293"/>
                    <a:pt x="311679" y="228298"/>
                    <a:pt x="305065" y="224442"/>
                  </a:cubicBezTo>
                  <a:cubicBezTo>
                    <a:pt x="302419" y="224442"/>
                    <a:pt x="301096" y="223157"/>
                    <a:pt x="298450" y="221872"/>
                  </a:cubicBezTo>
                  <a:cubicBezTo>
                    <a:pt x="297127" y="221872"/>
                    <a:pt x="295804" y="220587"/>
                    <a:pt x="294481" y="220587"/>
                  </a:cubicBezTo>
                  <a:cubicBezTo>
                    <a:pt x="293158" y="218017"/>
                    <a:pt x="293158" y="215446"/>
                    <a:pt x="295804" y="214161"/>
                  </a:cubicBezTo>
                  <a:cubicBezTo>
                    <a:pt x="295804" y="214161"/>
                    <a:pt x="297127" y="214161"/>
                    <a:pt x="298450" y="214161"/>
                  </a:cubicBezTo>
                  <a:cubicBezTo>
                    <a:pt x="301096" y="214161"/>
                    <a:pt x="303742" y="214161"/>
                    <a:pt x="306388" y="215446"/>
                  </a:cubicBezTo>
                  <a:cubicBezTo>
                    <a:pt x="307711" y="216732"/>
                    <a:pt x="307711" y="215446"/>
                    <a:pt x="309033" y="214161"/>
                  </a:cubicBezTo>
                  <a:cubicBezTo>
                    <a:pt x="309033" y="212876"/>
                    <a:pt x="309033" y="211591"/>
                    <a:pt x="310356" y="210306"/>
                  </a:cubicBezTo>
                  <a:cubicBezTo>
                    <a:pt x="310356" y="209021"/>
                    <a:pt x="310356" y="209021"/>
                    <a:pt x="309033" y="207736"/>
                  </a:cubicBezTo>
                  <a:cubicBezTo>
                    <a:pt x="307711" y="207736"/>
                    <a:pt x="305065" y="206451"/>
                    <a:pt x="303742" y="206451"/>
                  </a:cubicBezTo>
                  <a:cubicBezTo>
                    <a:pt x="301096" y="206451"/>
                    <a:pt x="301096" y="206451"/>
                    <a:pt x="301096" y="203880"/>
                  </a:cubicBezTo>
                  <a:cubicBezTo>
                    <a:pt x="301096" y="200025"/>
                    <a:pt x="301096" y="200025"/>
                    <a:pt x="297127" y="200025"/>
                  </a:cubicBezTo>
                  <a:cubicBezTo>
                    <a:pt x="297127" y="200025"/>
                    <a:pt x="297127" y="200025"/>
                    <a:pt x="295804" y="200025"/>
                  </a:cubicBezTo>
                  <a:close/>
                  <a:moveTo>
                    <a:pt x="297657" y="187325"/>
                  </a:moveTo>
                  <a:cubicBezTo>
                    <a:pt x="320015" y="187325"/>
                    <a:pt x="338139" y="205449"/>
                    <a:pt x="338139" y="227807"/>
                  </a:cubicBezTo>
                  <a:cubicBezTo>
                    <a:pt x="338139" y="250165"/>
                    <a:pt x="320015" y="268289"/>
                    <a:pt x="297657" y="268289"/>
                  </a:cubicBezTo>
                  <a:cubicBezTo>
                    <a:pt x="275299" y="268289"/>
                    <a:pt x="257175" y="250165"/>
                    <a:pt x="257175" y="227807"/>
                  </a:cubicBezTo>
                  <a:cubicBezTo>
                    <a:pt x="257175" y="205449"/>
                    <a:pt x="275299" y="187325"/>
                    <a:pt x="297657" y="187325"/>
                  </a:cubicBezTo>
                  <a:close/>
                  <a:moveTo>
                    <a:pt x="195942" y="180975"/>
                  </a:moveTo>
                  <a:cubicBezTo>
                    <a:pt x="195942" y="180975"/>
                    <a:pt x="195942" y="180975"/>
                    <a:pt x="215219" y="180975"/>
                  </a:cubicBezTo>
                  <a:cubicBezTo>
                    <a:pt x="217790" y="180975"/>
                    <a:pt x="219075" y="183604"/>
                    <a:pt x="219075" y="184919"/>
                  </a:cubicBezTo>
                  <a:cubicBezTo>
                    <a:pt x="219075" y="184919"/>
                    <a:pt x="219075" y="184919"/>
                    <a:pt x="219075" y="261169"/>
                  </a:cubicBezTo>
                  <a:cubicBezTo>
                    <a:pt x="219075" y="262484"/>
                    <a:pt x="217790" y="265113"/>
                    <a:pt x="215219" y="265113"/>
                  </a:cubicBezTo>
                  <a:cubicBezTo>
                    <a:pt x="215219" y="265113"/>
                    <a:pt x="215219" y="265113"/>
                    <a:pt x="195942" y="265113"/>
                  </a:cubicBezTo>
                  <a:cubicBezTo>
                    <a:pt x="193372" y="265113"/>
                    <a:pt x="192087" y="263798"/>
                    <a:pt x="192087" y="261169"/>
                  </a:cubicBezTo>
                  <a:cubicBezTo>
                    <a:pt x="192087" y="261169"/>
                    <a:pt x="192087" y="261169"/>
                    <a:pt x="192087" y="184919"/>
                  </a:cubicBezTo>
                  <a:cubicBezTo>
                    <a:pt x="192087" y="183604"/>
                    <a:pt x="193372" y="180975"/>
                    <a:pt x="195942" y="180975"/>
                  </a:cubicBezTo>
                  <a:close/>
                  <a:moveTo>
                    <a:pt x="68887" y="142875"/>
                  </a:moveTo>
                  <a:cubicBezTo>
                    <a:pt x="68887" y="142875"/>
                    <a:pt x="68887" y="142875"/>
                    <a:pt x="88758" y="207280"/>
                  </a:cubicBezTo>
                  <a:cubicBezTo>
                    <a:pt x="88758" y="207280"/>
                    <a:pt x="88758" y="207280"/>
                    <a:pt x="100680" y="173106"/>
                  </a:cubicBezTo>
                  <a:cubicBezTo>
                    <a:pt x="80809" y="145504"/>
                    <a:pt x="103330" y="142875"/>
                    <a:pt x="107304" y="142875"/>
                  </a:cubicBezTo>
                  <a:cubicBezTo>
                    <a:pt x="111278" y="142875"/>
                    <a:pt x="133799" y="145504"/>
                    <a:pt x="112603" y="173106"/>
                  </a:cubicBezTo>
                  <a:cubicBezTo>
                    <a:pt x="112603" y="173106"/>
                    <a:pt x="112603" y="173106"/>
                    <a:pt x="124526" y="207280"/>
                  </a:cubicBezTo>
                  <a:cubicBezTo>
                    <a:pt x="124526" y="207280"/>
                    <a:pt x="124526" y="207280"/>
                    <a:pt x="144397" y="142875"/>
                  </a:cubicBezTo>
                  <a:cubicBezTo>
                    <a:pt x="144397" y="142875"/>
                    <a:pt x="169567" y="156019"/>
                    <a:pt x="192088" y="169163"/>
                  </a:cubicBezTo>
                  <a:cubicBezTo>
                    <a:pt x="185464" y="171792"/>
                    <a:pt x="180165" y="177049"/>
                    <a:pt x="180165" y="184935"/>
                  </a:cubicBezTo>
                  <a:cubicBezTo>
                    <a:pt x="180165" y="184935"/>
                    <a:pt x="180165" y="184935"/>
                    <a:pt x="180165" y="192822"/>
                  </a:cubicBezTo>
                  <a:cubicBezTo>
                    <a:pt x="178840" y="192822"/>
                    <a:pt x="177516" y="192822"/>
                    <a:pt x="176191" y="192822"/>
                  </a:cubicBezTo>
                  <a:cubicBezTo>
                    <a:pt x="176191" y="192822"/>
                    <a:pt x="176191" y="192822"/>
                    <a:pt x="156320" y="192822"/>
                  </a:cubicBezTo>
                  <a:cubicBezTo>
                    <a:pt x="147047" y="192822"/>
                    <a:pt x="140423" y="199394"/>
                    <a:pt x="140423" y="208594"/>
                  </a:cubicBezTo>
                  <a:cubicBezTo>
                    <a:pt x="140423" y="208594"/>
                    <a:pt x="140423" y="208594"/>
                    <a:pt x="140423" y="261170"/>
                  </a:cubicBezTo>
                  <a:cubicBezTo>
                    <a:pt x="140423" y="262484"/>
                    <a:pt x="140423" y="263799"/>
                    <a:pt x="140423" y="265113"/>
                  </a:cubicBezTo>
                  <a:cubicBezTo>
                    <a:pt x="140423" y="265113"/>
                    <a:pt x="140423" y="265113"/>
                    <a:pt x="0" y="265113"/>
                  </a:cubicBezTo>
                  <a:cubicBezTo>
                    <a:pt x="0" y="265113"/>
                    <a:pt x="0" y="265113"/>
                    <a:pt x="0" y="208594"/>
                  </a:cubicBezTo>
                  <a:cubicBezTo>
                    <a:pt x="0" y="191507"/>
                    <a:pt x="3974" y="180992"/>
                    <a:pt x="21196" y="170477"/>
                  </a:cubicBezTo>
                  <a:cubicBezTo>
                    <a:pt x="43716" y="156019"/>
                    <a:pt x="68887" y="142875"/>
                    <a:pt x="68887" y="142875"/>
                  </a:cubicBezTo>
                  <a:close/>
                  <a:moveTo>
                    <a:pt x="241948" y="110569"/>
                  </a:moveTo>
                  <a:cubicBezTo>
                    <a:pt x="243276" y="107950"/>
                    <a:pt x="247261" y="107950"/>
                    <a:pt x="248590" y="110569"/>
                  </a:cubicBezTo>
                  <a:cubicBezTo>
                    <a:pt x="248590" y="110569"/>
                    <a:pt x="248590" y="110569"/>
                    <a:pt x="275156" y="153789"/>
                  </a:cubicBezTo>
                  <a:cubicBezTo>
                    <a:pt x="277813" y="156409"/>
                    <a:pt x="275156" y="159028"/>
                    <a:pt x="272500" y="159028"/>
                  </a:cubicBezTo>
                  <a:cubicBezTo>
                    <a:pt x="272500" y="159028"/>
                    <a:pt x="272500" y="159028"/>
                    <a:pt x="259216" y="159028"/>
                  </a:cubicBezTo>
                  <a:cubicBezTo>
                    <a:pt x="259216" y="159028"/>
                    <a:pt x="259216" y="159028"/>
                    <a:pt x="259216" y="194390"/>
                  </a:cubicBezTo>
                  <a:cubicBezTo>
                    <a:pt x="251246" y="202248"/>
                    <a:pt x="247261" y="214035"/>
                    <a:pt x="245933" y="227132"/>
                  </a:cubicBezTo>
                  <a:cubicBezTo>
                    <a:pt x="245933" y="240229"/>
                    <a:pt x="251246" y="252016"/>
                    <a:pt x="259216" y="261184"/>
                  </a:cubicBezTo>
                  <a:cubicBezTo>
                    <a:pt x="259216" y="263803"/>
                    <a:pt x="257888" y="265113"/>
                    <a:pt x="255231" y="265113"/>
                  </a:cubicBezTo>
                  <a:cubicBezTo>
                    <a:pt x="255231" y="265113"/>
                    <a:pt x="255231" y="265113"/>
                    <a:pt x="235306" y="265113"/>
                  </a:cubicBezTo>
                  <a:cubicBezTo>
                    <a:pt x="232650" y="265113"/>
                    <a:pt x="231321" y="263803"/>
                    <a:pt x="231321" y="261184"/>
                  </a:cubicBezTo>
                  <a:cubicBezTo>
                    <a:pt x="231321" y="261184"/>
                    <a:pt x="231321" y="261184"/>
                    <a:pt x="231321" y="159028"/>
                  </a:cubicBezTo>
                  <a:cubicBezTo>
                    <a:pt x="231321" y="159028"/>
                    <a:pt x="231321" y="159028"/>
                    <a:pt x="216710" y="159028"/>
                  </a:cubicBezTo>
                  <a:cubicBezTo>
                    <a:pt x="215382" y="159028"/>
                    <a:pt x="212725" y="156409"/>
                    <a:pt x="214053" y="153789"/>
                  </a:cubicBezTo>
                  <a:cubicBezTo>
                    <a:pt x="214053" y="153789"/>
                    <a:pt x="214053" y="153789"/>
                    <a:pt x="241948" y="110569"/>
                  </a:cubicBezTo>
                  <a:close/>
                  <a:moveTo>
                    <a:pt x="107022" y="0"/>
                  </a:moveTo>
                  <a:cubicBezTo>
                    <a:pt x="110982" y="0"/>
                    <a:pt x="154540" y="0"/>
                    <a:pt x="157180" y="51173"/>
                  </a:cubicBezTo>
                  <a:cubicBezTo>
                    <a:pt x="157180" y="51173"/>
                    <a:pt x="165100" y="128588"/>
                    <a:pt x="107022" y="128588"/>
                  </a:cubicBezTo>
                  <a:cubicBezTo>
                    <a:pt x="107022" y="128588"/>
                    <a:pt x="107022" y="128588"/>
                    <a:pt x="105702" y="128588"/>
                  </a:cubicBezTo>
                  <a:cubicBezTo>
                    <a:pt x="47625" y="128588"/>
                    <a:pt x="56864" y="51173"/>
                    <a:pt x="56864" y="51173"/>
                  </a:cubicBezTo>
                  <a:cubicBezTo>
                    <a:pt x="58184" y="0"/>
                    <a:pt x="101743" y="0"/>
                    <a:pt x="107022"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6" name="矩形 55"/>
            <p:cNvSpPr/>
            <p:nvPr/>
          </p:nvSpPr>
          <p:spPr>
            <a:xfrm>
              <a:off x="1601962" y="2512681"/>
              <a:ext cx="2481988" cy="261354"/>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000" dirty="0">
                  <a:solidFill>
                    <a:schemeClr val="tx1">
                      <a:lumMod val="75000"/>
                      <a:lumOff val="25000"/>
                    </a:schemeClr>
                  </a:solidFill>
                  <a:latin typeface="+mn-ea"/>
                </a:rPr>
                <a:t>用户可以在投影仪上进行演示</a:t>
              </a:r>
            </a:p>
          </p:txBody>
        </p:sp>
        <p:sp>
          <p:nvSpPr>
            <p:cNvPr id="57" name="矩形 56"/>
            <p:cNvSpPr/>
            <p:nvPr/>
          </p:nvSpPr>
          <p:spPr>
            <a:xfrm>
              <a:off x="1817679" y="2222922"/>
              <a:ext cx="2050552" cy="367665"/>
            </a:xfrm>
            <a:prstGeom prst="rect">
              <a:avLst/>
            </a:prstGeom>
            <a:ln>
              <a:noFill/>
            </a:ln>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600" b="1" dirty="0">
                  <a:latin typeface="+mn-ea"/>
                </a:rPr>
                <a:t>销售网络布局</a:t>
              </a:r>
            </a:p>
          </p:txBody>
        </p:sp>
      </p:grpSp>
      <p:pic>
        <p:nvPicPr>
          <p:cNvPr id="24" name="图片占位符 25"/>
          <p:cNvPicPr>
            <a:picLocks noGrp="1" noChangeAspect="1"/>
          </p:cNvPicPr>
          <p:nvPr>
            <p:ph type="pic" sz="quarter" idx="4294967295"/>
          </p:nvPr>
        </p:nvPicPr>
        <p:blipFill rotWithShape="1">
          <a:blip r:embed="rId5" cstate="print">
            <a:extLst>
              <a:ext uri="{28A0092B-C50C-407E-A947-70E740481C1C}">
                <a14:useLocalDpi xmlns:a14="http://schemas.microsoft.com/office/drawing/2010/main" val="0"/>
              </a:ext>
            </a:extLst>
          </a:blip>
          <a:srcRect t="14452"/>
          <a:stretch/>
        </p:blipFill>
        <p:spPr>
          <a:xfrm>
            <a:off x="4310901" y="2322285"/>
            <a:ext cx="3555842" cy="1951718"/>
          </a:xfrm>
          <a:custGeom>
            <a:avLst/>
            <a:gdLst>
              <a:gd name="connsiteX0" fmla="*/ 0 w 3503343"/>
              <a:gd name="connsiteY0" fmla="*/ 0 h 1907095"/>
              <a:gd name="connsiteX1" fmla="*/ 3503343 w 3503343"/>
              <a:gd name="connsiteY1" fmla="*/ 0 h 1907095"/>
              <a:gd name="connsiteX2" fmla="*/ 3503343 w 3503343"/>
              <a:gd name="connsiteY2" fmla="*/ 1907095 h 1907095"/>
              <a:gd name="connsiteX3" fmla="*/ 0 w 3503343"/>
              <a:gd name="connsiteY3" fmla="*/ 1907095 h 1907095"/>
            </a:gdLst>
            <a:ahLst/>
            <a:cxnLst>
              <a:cxn ang="0">
                <a:pos x="connsiteX0" y="connsiteY0"/>
              </a:cxn>
              <a:cxn ang="0">
                <a:pos x="connsiteX1" y="connsiteY1"/>
              </a:cxn>
              <a:cxn ang="0">
                <a:pos x="connsiteX2" y="connsiteY2"/>
              </a:cxn>
              <a:cxn ang="0">
                <a:pos x="connsiteX3" y="connsiteY3"/>
              </a:cxn>
            </a:cxnLst>
            <a:rect l="l" t="t" r="r" b="b"/>
            <a:pathLst>
              <a:path w="3503343" h="1907095">
                <a:moveTo>
                  <a:pt x="0" y="0"/>
                </a:moveTo>
                <a:lnTo>
                  <a:pt x="3503343" y="0"/>
                </a:lnTo>
                <a:lnTo>
                  <a:pt x="3503343" y="1907095"/>
                </a:lnTo>
                <a:lnTo>
                  <a:pt x="0" y="1907095"/>
                </a:lnTo>
                <a:close/>
              </a:path>
            </a:pathLst>
          </a:custGeom>
        </p:spPr>
      </p:pic>
      <p:pic>
        <p:nvPicPr>
          <p:cNvPr id="21" name="图片 20"/>
          <p:cNvPicPr>
            <a:picLocks noChangeAspect="1"/>
          </p:cNvPicPr>
          <p:nvPr/>
        </p:nvPicPr>
        <p:blipFill rotWithShape="1">
          <a:blip r:embed="rId6"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2" name="文本框 21"/>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市场评估分析</a:t>
            </a:r>
          </a:p>
        </p:txBody>
      </p:sp>
      <p:sp>
        <p:nvSpPr>
          <p:cNvPr id="27" name="文本框 26"/>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8" name="组合 27"/>
          <p:cNvGrpSpPr/>
          <p:nvPr/>
        </p:nvGrpSpPr>
        <p:grpSpPr>
          <a:xfrm>
            <a:off x="10871486" y="6081486"/>
            <a:ext cx="899314" cy="406400"/>
            <a:chOff x="10871486" y="6081486"/>
            <a:chExt cx="899314" cy="406400"/>
          </a:xfrm>
        </p:grpSpPr>
        <p:sp>
          <p:nvSpPr>
            <p:cNvPr id="29"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01386433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1000"/>
                                        <p:tgtEl>
                                          <p:spTgt spid="24"/>
                                        </p:tgtEl>
                                      </p:cBhvr>
                                    </p:animEffect>
                                    <p:anim calcmode="lin" valueType="num">
                                      <p:cBhvr>
                                        <p:cTn id="14" dur="1000" fill="hold"/>
                                        <p:tgtEl>
                                          <p:spTgt spid="24"/>
                                        </p:tgtEl>
                                        <p:attrNameLst>
                                          <p:attrName>ppt_x</p:attrName>
                                        </p:attrNameLst>
                                      </p:cBhvr>
                                      <p:tavLst>
                                        <p:tav tm="0">
                                          <p:val>
                                            <p:strVal val="#ppt_x"/>
                                          </p:val>
                                        </p:tav>
                                        <p:tav tm="100000">
                                          <p:val>
                                            <p:strVal val="#ppt_x"/>
                                          </p:val>
                                        </p:tav>
                                      </p:tavLst>
                                    </p:anim>
                                    <p:anim calcmode="lin" valueType="num">
                                      <p:cBhvr>
                                        <p:cTn id="15" dur="1000" fill="hold"/>
                                        <p:tgtEl>
                                          <p:spTgt spid="2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1000"/>
                                        <p:tgtEl>
                                          <p:spTgt spid="23"/>
                                        </p:tgtEl>
                                      </p:cBhvr>
                                    </p:animEffect>
                                    <p:anim calcmode="lin" valueType="num">
                                      <p:cBhvr>
                                        <p:cTn id="19" dur="1000" fill="hold"/>
                                        <p:tgtEl>
                                          <p:spTgt spid="23"/>
                                        </p:tgtEl>
                                        <p:attrNameLst>
                                          <p:attrName>ppt_x</p:attrName>
                                        </p:attrNameLst>
                                      </p:cBhvr>
                                      <p:tavLst>
                                        <p:tav tm="0">
                                          <p:val>
                                            <p:strVal val="#ppt_x"/>
                                          </p:val>
                                        </p:tav>
                                        <p:tav tm="100000">
                                          <p:val>
                                            <p:strVal val="#ppt_x"/>
                                          </p:val>
                                        </p:tav>
                                      </p:tavLst>
                                    </p:anim>
                                    <p:anim calcmode="lin" valueType="num">
                                      <p:cBhvr>
                                        <p:cTn id="20" dur="1000" fill="hold"/>
                                        <p:tgtEl>
                                          <p:spTgt spid="23"/>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53" presetClass="entr" presetSubtype="16"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p:cTn id="29" dur="500" fill="hold"/>
                                        <p:tgtEl>
                                          <p:spTgt spid="46"/>
                                        </p:tgtEl>
                                        <p:attrNameLst>
                                          <p:attrName>ppt_w</p:attrName>
                                        </p:attrNameLst>
                                      </p:cBhvr>
                                      <p:tavLst>
                                        <p:tav tm="0">
                                          <p:val>
                                            <p:fltVal val="0"/>
                                          </p:val>
                                        </p:tav>
                                        <p:tav tm="100000">
                                          <p:val>
                                            <p:strVal val="#ppt_w"/>
                                          </p:val>
                                        </p:tav>
                                      </p:tavLst>
                                    </p:anim>
                                    <p:anim calcmode="lin" valueType="num">
                                      <p:cBhvr>
                                        <p:cTn id="30" dur="500" fill="hold"/>
                                        <p:tgtEl>
                                          <p:spTgt spid="46"/>
                                        </p:tgtEl>
                                        <p:attrNameLst>
                                          <p:attrName>ppt_h</p:attrName>
                                        </p:attrNameLst>
                                      </p:cBhvr>
                                      <p:tavLst>
                                        <p:tav tm="0">
                                          <p:val>
                                            <p:fltVal val="0"/>
                                          </p:val>
                                        </p:tav>
                                        <p:tav tm="100000">
                                          <p:val>
                                            <p:strVal val="#ppt_h"/>
                                          </p:val>
                                        </p:tav>
                                      </p:tavLst>
                                    </p:anim>
                                    <p:animEffect transition="in" filter="fade">
                                      <p:cBhvr>
                                        <p:cTn id="31" dur="500"/>
                                        <p:tgtEl>
                                          <p:spTgt spid="46"/>
                                        </p:tgtEl>
                                      </p:cBhvr>
                                    </p:animEffect>
                                  </p:childTnLst>
                                </p:cTn>
                              </p:par>
                              <p:par>
                                <p:cTn id="32" presetID="53" presetClass="entr" presetSubtype="16" fill="hold"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animEffect transition="in" filter="fade">
                                      <p:cBhvr>
                                        <p:cTn id="36" dur="500"/>
                                        <p:tgtEl>
                                          <p:spTgt spid="50"/>
                                        </p:tgtEl>
                                      </p:cBhvr>
                                    </p:animEffect>
                                  </p:childTnLst>
                                </p:cTn>
                              </p:par>
                              <p:par>
                                <p:cTn id="37" presetID="53" presetClass="entr" presetSubtype="16" fill="hold" nodeType="withEffect">
                                  <p:stCondLst>
                                    <p:cond delay="0"/>
                                  </p:stCondLst>
                                  <p:childTnLst>
                                    <p:set>
                                      <p:cBhvr>
                                        <p:cTn id="38" dur="1" fill="hold">
                                          <p:stCondLst>
                                            <p:cond delay="0"/>
                                          </p:stCondLst>
                                        </p:cTn>
                                        <p:tgtEl>
                                          <p:spTgt spid="54"/>
                                        </p:tgtEl>
                                        <p:attrNameLst>
                                          <p:attrName>style.visibility</p:attrName>
                                        </p:attrNameLst>
                                      </p:cBhvr>
                                      <p:to>
                                        <p:strVal val="visible"/>
                                      </p:to>
                                    </p:set>
                                    <p:anim calcmode="lin" valueType="num">
                                      <p:cBhvr>
                                        <p:cTn id="39" dur="500" fill="hold"/>
                                        <p:tgtEl>
                                          <p:spTgt spid="54"/>
                                        </p:tgtEl>
                                        <p:attrNameLst>
                                          <p:attrName>ppt_w</p:attrName>
                                        </p:attrNameLst>
                                      </p:cBhvr>
                                      <p:tavLst>
                                        <p:tav tm="0">
                                          <p:val>
                                            <p:fltVal val="0"/>
                                          </p:val>
                                        </p:tav>
                                        <p:tav tm="100000">
                                          <p:val>
                                            <p:strVal val="#ppt_w"/>
                                          </p:val>
                                        </p:tav>
                                      </p:tavLst>
                                    </p:anim>
                                    <p:anim calcmode="lin" valueType="num">
                                      <p:cBhvr>
                                        <p:cTn id="40" dur="500" fill="hold"/>
                                        <p:tgtEl>
                                          <p:spTgt spid="54"/>
                                        </p:tgtEl>
                                        <p:attrNameLst>
                                          <p:attrName>ppt_h</p:attrName>
                                        </p:attrNameLst>
                                      </p:cBhvr>
                                      <p:tavLst>
                                        <p:tav tm="0">
                                          <p:val>
                                            <p:fltVal val="0"/>
                                          </p:val>
                                        </p:tav>
                                        <p:tav tm="100000">
                                          <p:val>
                                            <p:strVal val="#ppt_h"/>
                                          </p:val>
                                        </p:tav>
                                      </p:tavLst>
                                    </p:anim>
                                    <p:animEffect transition="in" filter="fade">
                                      <p:cBhvr>
                                        <p:cTn id="4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占位符 31"/>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6" b="6"/>
          <a:stretch>
            <a:fillRect/>
          </a:stretch>
        </p:blipFill>
        <p:spPr/>
      </p:pic>
      <p:pic>
        <p:nvPicPr>
          <p:cNvPr id="33" name="图片占位符 32"/>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6" b="6"/>
          <a:stretch>
            <a:fillRect/>
          </a:stretch>
        </p:blipFill>
        <p:spPr/>
      </p:pic>
      <p:pic>
        <p:nvPicPr>
          <p:cNvPr id="34" name="图片占位符 33"/>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t="6" b="6"/>
          <a:stretch>
            <a:fillRect/>
          </a:stretch>
        </p:blipFill>
        <p:spPr/>
      </p:pic>
      <p:pic>
        <p:nvPicPr>
          <p:cNvPr id="35" name="图片占位符 34"/>
          <p:cNvPicPr>
            <a:picLocks noGrp="1" noChangeAspect="1"/>
          </p:cNvPicPr>
          <p:nvPr>
            <p:ph type="pic" sz="quarter" idx="14"/>
          </p:nvPr>
        </p:nvPicPr>
        <p:blipFill>
          <a:blip r:embed="rId6" cstate="print">
            <a:extLst>
              <a:ext uri="{28A0092B-C50C-407E-A947-70E740481C1C}">
                <a14:useLocalDpi xmlns:a14="http://schemas.microsoft.com/office/drawing/2010/main" val="0"/>
              </a:ext>
            </a:extLst>
          </a:blip>
          <a:srcRect t="6" b="6"/>
          <a:stretch>
            <a:fillRect/>
          </a:stretch>
        </p:blipFill>
        <p:spPr/>
      </p:pic>
      <p:grpSp>
        <p:nvGrpSpPr>
          <p:cNvPr id="36" name="组合 35"/>
          <p:cNvGrpSpPr/>
          <p:nvPr/>
        </p:nvGrpSpPr>
        <p:grpSpPr>
          <a:xfrm>
            <a:off x="3769750" y="1943100"/>
            <a:ext cx="2157510" cy="1600200"/>
            <a:chOff x="3769750" y="1943100"/>
            <a:chExt cx="2157510" cy="1600200"/>
          </a:xfrm>
        </p:grpSpPr>
        <p:sp>
          <p:nvSpPr>
            <p:cNvPr id="7" name="矩形 6"/>
            <p:cNvSpPr/>
            <p:nvPr/>
          </p:nvSpPr>
          <p:spPr>
            <a:xfrm>
              <a:off x="3769750" y="1943100"/>
              <a:ext cx="2157510" cy="160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3823228" y="2325792"/>
              <a:ext cx="2050553" cy="834815"/>
              <a:chOff x="8330118" y="3433235"/>
              <a:chExt cx="2050553" cy="834815"/>
            </a:xfrm>
          </p:grpSpPr>
          <p:sp>
            <p:nvSpPr>
              <p:cNvPr id="17" name="矩形 16"/>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18" name="矩形 17"/>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产品开发计划</a:t>
                </a:r>
              </a:p>
            </p:txBody>
          </p:sp>
        </p:grpSp>
      </p:grpSp>
      <p:grpSp>
        <p:nvGrpSpPr>
          <p:cNvPr id="37" name="组合 36"/>
          <p:cNvGrpSpPr/>
          <p:nvPr/>
        </p:nvGrpSpPr>
        <p:grpSpPr>
          <a:xfrm>
            <a:off x="8759727" y="1943100"/>
            <a:ext cx="2157510" cy="1600200"/>
            <a:chOff x="8759727" y="1943100"/>
            <a:chExt cx="2157510" cy="1600200"/>
          </a:xfrm>
        </p:grpSpPr>
        <p:sp>
          <p:nvSpPr>
            <p:cNvPr id="9" name="矩形 8"/>
            <p:cNvSpPr/>
            <p:nvPr/>
          </p:nvSpPr>
          <p:spPr>
            <a:xfrm>
              <a:off x="8759727" y="1943100"/>
              <a:ext cx="2157510" cy="1600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8813205" y="2325792"/>
              <a:ext cx="2050553" cy="834815"/>
              <a:chOff x="8330118" y="3433235"/>
              <a:chExt cx="2050553" cy="834815"/>
            </a:xfrm>
          </p:grpSpPr>
          <p:sp>
            <p:nvSpPr>
              <p:cNvPr id="20" name="矩形 19"/>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1" name="矩形 20"/>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产品开发计划</a:t>
                </a:r>
              </a:p>
            </p:txBody>
          </p:sp>
        </p:grpSp>
      </p:grpSp>
      <p:grpSp>
        <p:nvGrpSpPr>
          <p:cNvPr id="38" name="组合 37"/>
          <p:cNvGrpSpPr/>
          <p:nvPr/>
        </p:nvGrpSpPr>
        <p:grpSpPr>
          <a:xfrm>
            <a:off x="6264739" y="3884613"/>
            <a:ext cx="2157510" cy="1600200"/>
            <a:chOff x="6264739" y="3884613"/>
            <a:chExt cx="2157510" cy="1600200"/>
          </a:xfrm>
        </p:grpSpPr>
        <p:sp>
          <p:nvSpPr>
            <p:cNvPr id="14" name="矩形 13"/>
            <p:cNvSpPr/>
            <p:nvPr/>
          </p:nvSpPr>
          <p:spPr>
            <a:xfrm>
              <a:off x="6264739" y="3884613"/>
              <a:ext cx="215751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318217" y="4267305"/>
              <a:ext cx="2050553" cy="834815"/>
              <a:chOff x="8330118" y="3433235"/>
              <a:chExt cx="2050553" cy="834815"/>
            </a:xfrm>
          </p:grpSpPr>
          <p:sp>
            <p:nvSpPr>
              <p:cNvPr id="23" name="矩形 22"/>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4" name="矩形 23"/>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产品开发计划</a:t>
                </a:r>
              </a:p>
            </p:txBody>
          </p:sp>
        </p:grpSp>
      </p:grpSp>
      <p:grpSp>
        <p:nvGrpSpPr>
          <p:cNvPr id="39" name="组合 38"/>
          <p:cNvGrpSpPr/>
          <p:nvPr/>
        </p:nvGrpSpPr>
        <p:grpSpPr>
          <a:xfrm>
            <a:off x="1274762" y="3884613"/>
            <a:ext cx="2157510" cy="1600200"/>
            <a:chOff x="1274762" y="3884613"/>
            <a:chExt cx="2157510" cy="1600200"/>
          </a:xfrm>
        </p:grpSpPr>
        <p:sp>
          <p:nvSpPr>
            <p:cNvPr id="12" name="矩形 11"/>
            <p:cNvSpPr/>
            <p:nvPr/>
          </p:nvSpPr>
          <p:spPr>
            <a:xfrm>
              <a:off x="1274762" y="3884613"/>
              <a:ext cx="215751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328240" y="4267305"/>
              <a:ext cx="2050553" cy="834815"/>
              <a:chOff x="8330118" y="3433235"/>
              <a:chExt cx="2050553" cy="834815"/>
            </a:xfrm>
          </p:grpSpPr>
          <p:sp>
            <p:nvSpPr>
              <p:cNvPr id="26" name="矩形 25"/>
              <p:cNvSpPr/>
              <p:nvPr/>
            </p:nvSpPr>
            <p:spPr>
              <a:xfrm>
                <a:off x="8330119" y="3732519"/>
                <a:ext cx="2050552" cy="53553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200" dirty="0">
                    <a:solidFill>
                      <a:schemeClr val="bg1"/>
                    </a:solidFill>
                    <a:latin typeface="+mn-ea"/>
                  </a:rPr>
                  <a:t>用户可以在投影仪或者计算机上进行演示也可以将</a:t>
                </a:r>
              </a:p>
            </p:txBody>
          </p:sp>
          <p:sp>
            <p:nvSpPr>
              <p:cNvPr id="27" name="矩形 26"/>
              <p:cNvSpPr/>
              <p:nvPr/>
            </p:nvSpPr>
            <p:spPr>
              <a:xfrm>
                <a:off x="8330118" y="3433235"/>
                <a:ext cx="2050552" cy="367665"/>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b="1" dirty="0">
                    <a:solidFill>
                      <a:schemeClr val="bg1"/>
                    </a:solidFill>
                    <a:latin typeface="+mn-ea"/>
                  </a:rPr>
                  <a:t>产品开发计划</a:t>
                </a:r>
              </a:p>
            </p:txBody>
          </p:sp>
        </p:grpSp>
      </p:grpSp>
      <p:pic>
        <p:nvPicPr>
          <p:cNvPr id="28" name="图片 27"/>
          <p:cNvPicPr>
            <a:picLocks noChangeAspect="1"/>
          </p:cNvPicPr>
          <p:nvPr/>
        </p:nvPicPr>
        <p:blipFill rotWithShape="1">
          <a:blip r:embed="rId7"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9" name="文本框 28"/>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市场评估分析</a:t>
            </a:r>
          </a:p>
        </p:txBody>
      </p:sp>
      <p:sp>
        <p:nvSpPr>
          <p:cNvPr id="30" name="文本框 29"/>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1" name="组合 30"/>
          <p:cNvGrpSpPr/>
          <p:nvPr/>
        </p:nvGrpSpPr>
        <p:grpSpPr>
          <a:xfrm>
            <a:off x="10871486" y="6081486"/>
            <a:ext cx="899314" cy="406400"/>
            <a:chOff x="10871486" y="6081486"/>
            <a:chExt cx="899314" cy="406400"/>
          </a:xfrm>
        </p:grpSpPr>
        <p:sp>
          <p:nvSpPr>
            <p:cNvPr id="40"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9865376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nodeType="withEffect">
                                  <p:stCondLst>
                                    <p:cond delay="10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par>
                                <p:cTn id="15" presetID="53" presetClass="entr" presetSubtype="16" fill="hold" nodeType="withEffect">
                                  <p:stCondLst>
                                    <p:cond delay="200"/>
                                  </p:stCondLst>
                                  <p:childTnLst>
                                    <p:set>
                                      <p:cBhvr>
                                        <p:cTn id="16" dur="1" fill="hold">
                                          <p:stCondLst>
                                            <p:cond delay="0"/>
                                          </p:stCondLst>
                                        </p:cTn>
                                        <p:tgtEl>
                                          <p:spTgt spid="34"/>
                                        </p:tgtEl>
                                        <p:attrNameLst>
                                          <p:attrName>style.visibility</p:attrName>
                                        </p:attrNameLst>
                                      </p:cBhvr>
                                      <p:to>
                                        <p:strVal val="visible"/>
                                      </p:to>
                                    </p:set>
                                    <p:anim calcmode="lin" valueType="num">
                                      <p:cBhvr>
                                        <p:cTn id="17" dur="500" fill="hold"/>
                                        <p:tgtEl>
                                          <p:spTgt spid="34"/>
                                        </p:tgtEl>
                                        <p:attrNameLst>
                                          <p:attrName>ppt_w</p:attrName>
                                        </p:attrNameLst>
                                      </p:cBhvr>
                                      <p:tavLst>
                                        <p:tav tm="0">
                                          <p:val>
                                            <p:fltVal val="0"/>
                                          </p:val>
                                        </p:tav>
                                        <p:tav tm="100000">
                                          <p:val>
                                            <p:strVal val="#ppt_w"/>
                                          </p:val>
                                        </p:tav>
                                      </p:tavLst>
                                    </p:anim>
                                    <p:anim calcmode="lin" valueType="num">
                                      <p:cBhvr>
                                        <p:cTn id="18" dur="500" fill="hold"/>
                                        <p:tgtEl>
                                          <p:spTgt spid="34"/>
                                        </p:tgtEl>
                                        <p:attrNameLst>
                                          <p:attrName>ppt_h</p:attrName>
                                        </p:attrNameLst>
                                      </p:cBhvr>
                                      <p:tavLst>
                                        <p:tav tm="0">
                                          <p:val>
                                            <p:fltVal val="0"/>
                                          </p:val>
                                        </p:tav>
                                        <p:tav tm="100000">
                                          <p:val>
                                            <p:strVal val="#ppt_h"/>
                                          </p:val>
                                        </p:tav>
                                      </p:tavLst>
                                    </p:anim>
                                    <p:animEffect transition="in" filter="fade">
                                      <p:cBhvr>
                                        <p:cTn id="19" dur="500"/>
                                        <p:tgtEl>
                                          <p:spTgt spid="34"/>
                                        </p:tgtEl>
                                      </p:cBhvr>
                                    </p:animEffect>
                                  </p:childTnLst>
                                </p:cTn>
                              </p:par>
                              <p:par>
                                <p:cTn id="20" presetID="53" presetClass="entr" presetSubtype="16" fill="hold" nodeType="withEffect">
                                  <p:stCondLst>
                                    <p:cond delay="300"/>
                                  </p:stCondLst>
                                  <p:childTnLst>
                                    <p:set>
                                      <p:cBhvr>
                                        <p:cTn id="21" dur="1" fill="hold">
                                          <p:stCondLst>
                                            <p:cond delay="0"/>
                                          </p:stCondLst>
                                        </p:cTn>
                                        <p:tgtEl>
                                          <p:spTgt spid="37"/>
                                        </p:tgtEl>
                                        <p:attrNameLst>
                                          <p:attrName>style.visibility</p:attrName>
                                        </p:attrNameLst>
                                      </p:cBhvr>
                                      <p:to>
                                        <p:strVal val="visible"/>
                                      </p:to>
                                    </p:set>
                                    <p:anim calcmode="lin" valueType="num">
                                      <p:cBhvr>
                                        <p:cTn id="22" dur="500" fill="hold"/>
                                        <p:tgtEl>
                                          <p:spTgt spid="37"/>
                                        </p:tgtEl>
                                        <p:attrNameLst>
                                          <p:attrName>ppt_w</p:attrName>
                                        </p:attrNameLst>
                                      </p:cBhvr>
                                      <p:tavLst>
                                        <p:tav tm="0">
                                          <p:val>
                                            <p:fltVal val="0"/>
                                          </p:val>
                                        </p:tav>
                                        <p:tav tm="100000">
                                          <p:val>
                                            <p:strVal val="#ppt_w"/>
                                          </p:val>
                                        </p:tav>
                                      </p:tavLst>
                                    </p:anim>
                                    <p:anim calcmode="lin" valueType="num">
                                      <p:cBhvr>
                                        <p:cTn id="23" dur="500" fill="hold"/>
                                        <p:tgtEl>
                                          <p:spTgt spid="37"/>
                                        </p:tgtEl>
                                        <p:attrNameLst>
                                          <p:attrName>ppt_h</p:attrName>
                                        </p:attrNameLst>
                                      </p:cBhvr>
                                      <p:tavLst>
                                        <p:tav tm="0">
                                          <p:val>
                                            <p:fltVal val="0"/>
                                          </p:val>
                                        </p:tav>
                                        <p:tav tm="100000">
                                          <p:val>
                                            <p:strVal val="#ppt_h"/>
                                          </p:val>
                                        </p:tav>
                                      </p:tavLst>
                                    </p:anim>
                                    <p:animEffect transition="in" filter="fade">
                                      <p:cBhvr>
                                        <p:cTn id="24" dur="500"/>
                                        <p:tgtEl>
                                          <p:spTgt spid="37"/>
                                        </p:tgtEl>
                                      </p:cBhvr>
                                    </p:animEffect>
                                  </p:childTnLst>
                                </p:cTn>
                              </p:par>
                              <p:par>
                                <p:cTn id="25" presetID="53" presetClass="entr" presetSubtype="16" fill="hold" nodeType="withEffect">
                                  <p:stCondLst>
                                    <p:cond delay="40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nodeType="withEffect">
                                  <p:stCondLst>
                                    <p:cond delay="500"/>
                                  </p:stCondLst>
                                  <p:childTnLst>
                                    <p:set>
                                      <p:cBhvr>
                                        <p:cTn id="31" dur="1" fill="hold">
                                          <p:stCondLst>
                                            <p:cond delay="0"/>
                                          </p:stCondLst>
                                        </p:cTn>
                                        <p:tgtEl>
                                          <p:spTgt spid="33"/>
                                        </p:tgtEl>
                                        <p:attrNameLst>
                                          <p:attrName>style.visibility</p:attrName>
                                        </p:attrNameLst>
                                      </p:cBhvr>
                                      <p:to>
                                        <p:strVal val="visible"/>
                                      </p:to>
                                    </p:set>
                                    <p:anim calcmode="lin" valueType="num">
                                      <p:cBhvr>
                                        <p:cTn id="32" dur="500" fill="hold"/>
                                        <p:tgtEl>
                                          <p:spTgt spid="33"/>
                                        </p:tgtEl>
                                        <p:attrNameLst>
                                          <p:attrName>ppt_w</p:attrName>
                                        </p:attrNameLst>
                                      </p:cBhvr>
                                      <p:tavLst>
                                        <p:tav tm="0">
                                          <p:val>
                                            <p:fltVal val="0"/>
                                          </p:val>
                                        </p:tav>
                                        <p:tav tm="100000">
                                          <p:val>
                                            <p:strVal val="#ppt_w"/>
                                          </p:val>
                                        </p:tav>
                                      </p:tavLst>
                                    </p:anim>
                                    <p:anim calcmode="lin" valueType="num">
                                      <p:cBhvr>
                                        <p:cTn id="33" dur="500" fill="hold"/>
                                        <p:tgtEl>
                                          <p:spTgt spid="33"/>
                                        </p:tgtEl>
                                        <p:attrNameLst>
                                          <p:attrName>ppt_h</p:attrName>
                                        </p:attrNameLst>
                                      </p:cBhvr>
                                      <p:tavLst>
                                        <p:tav tm="0">
                                          <p:val>
                                            <p:fltVal val="0"/>
                                          </p:val>
                                        </p:tav>
                                        <p:tav tm="100000">
                                          <p:val>
                                            <p:strVal val="#ppt_h"/>
                                          </p:val>
                                        </p:tav>
                                      </p:tavLst>
                                    </p:anim>
                                    <p:animEffect transition="in" filter="fade">
                                      <p:cBhvr>
                                        <p:cTn id="34" dur="500"/>
                                        <p:tgtEl>
                                          <p:spTgt spid="33"/>
                                        </p:tgtEl>
                                      </p:cBhvr>
                                    </p:animEffect>
                                  </p:childTnLst>
                                </p:cTn>
                              </p:par>
                              <p:par>
                                <p:cTn id="35" presetID="53" presetClass="entr" presetSubtype="16" fill="hold" nodeType="withEffect">
                                  <p:stCondLst>
                                    <p:cond delay="6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500" fill="hold"/>
                                        <p:tgtEl>
                                          <p:spTgt spid="38"/>
                                        </p:tgtEl>
                                        <p:attrNameLst>
                                          <p:attrName>ppt_w</p:attrName>
                                        </p:attrNameLst>
                                      </p:cBhvr>
                                      <p:tavLst>
                                        <p:tav tm="0">
                                          <p:val>
                                            <p:fltVal val="0"/>
                                          </p:val>
                                        </p:tav>
                                        <p:tav tm="100000">
                                          <p:val>
                                            <p:strVal val="#ppt_w"/>
                                          </p:val>
                                        </p:tav>
                                      </p:tavLst>
                                    </p:anim>
                                    <p:anim calcmode="lin" valueType="num">
                                      <p:cBhvr>
                                        <p:cTn id="38" dur="500" fill="hold"/>
                                        <p:tgtEl>
                                          <p:spTgt spid="38"/>
                                        </p:tgtEl>
                                        <p:attrNameLst>
                                          <p:attrName>ppt_h</p:attrName>
                                        </p:attrNameLst>
                                      </p:cBhvr>
                                      <p:tavLst>
                                        <p:tav tm="0">
                                          <p:val>
                                            <p:fltVal val="0"/>
                                          </p:val>
                                        </p:tav>
                                        <p:tav tm="100000">
                                          <p:val>
                                            <p:strVal val="#ppt_h"/>
                                          </p:val>
                                        </p:tav>
                                      </p:tavLst>
                                    </p:anim>
                                    <p:animEffect transition="in" filter="fade">
                                      <p:cBhvr>
                                        <p:cTn id="39" dur="500"/>
                                        <p:tgtEl>
                                          <p:spTgt spid="38"/>
                                        </p:tgtEl>
                                      </p:cBhvr>
                                    </p:animEffect>
                                  </p:childTnLst>
                                </p:cTn>
                              </p:par>
                              <p:par>
                                <p:cTn id="40" presetID="53" presetClass="entr" presetSubtype="16" fill="hold" nodeType="withEffect">
                                  <p:stCondLst>
                                    <p:cond delay="70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Effect transition="in" filter="fade">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55536" t="51281" r="16464" b="15790"/>
          <a:stretch/>
        </p:blipFill>
        <p:spPr>
          <a:xfrm flipH="1">
            <a:off x="-1" y="2303894"/>
            <a:ext cx="7467600" cy="4554106"/>
          </a:xfrm>
          <a:prstGeom prst="rect">
            <a:avLst/>
          </a:prstGeom>
        </p:spPr>
      </p:pic>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15658" t="10580" r="47764" b="49742"/>
          <a:stretch/>
        </p:blipFill>
        <p:spPr>
          <a:xfrm flipH="1">
            <a:off x="3589865" y="0"/>
            <a:ext cx="8602133" cy="4838700"/>
          </a:xfrm>
          <a:prstGeom prst="rect">
            <a:avLst/>
          </a:prstGeom>
        </p:spPr>
      </p:pic>
      <p:sp>
        <p:nvSpPr>
          <p:cNvPr id="4" name="文本框 3"/>
          <p:cNvSpPr txBox="1"/>
          <p:nvPr/>
        </p:nvSpPr>
        <p:spPr>
          <a:xfrm>
            <a:off x="2931886" y="1949951"/>
            <a:ext cx="2895600" cy="707886"/>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altLang="zh-CN" sz="4000" i="1" dirty="0">
                <a:solidFill>
                  <a:schemeClr val="tx1">
                    <a:lumMod val="65000"/>
                    <a:lumOff val="35000"/>
                  </a:schemeClr>
                </a:solidFill>
                <a:latin typeface="Century Gothic" panose="020B0502020202020204" pitchFamily="34" charset="0"/>
                <a:ea typeface="方正兰亭中黑_GBK" panose="02000000000000000000" pitchFamily="2" charset="-122"/>
              </a:rPr>
              <a:t>PART 04</a:t>
            </a:r>
            <a:endParaRPr kumimoji="0" lang="zh-CN" altLang="en-US" sz="4000" i="1" u="none" strike="noStrike" kern="1200" cap="none" spc="0" normalizeH="0" baseline="0" noProof="0" dirty="0">
              <a:ln>
                <a:noFill/>
              </a:ln>
              <a:solidFill>
                <a:schemeClr val="tx1">
                  <a:lumMod val="65000"/>
                  <a:lumOff val="35000"/>
                </a:schemeClr>
              </a:solidFill>
              <a:effectLst/>
              <a:uLnTx/>
              <a:uFillTx/>
              <a:latin typeface="Century Gothic" panose="020B0502020202020204" pitchFamily="34" charset="0"/>
              <a:ea typeface="方正兰亭中黑_GBK" panose="02000000000000000000" pitchFamily="2" charset="-122"/>
            </a:endParaRPr>
          </a:p>
        </p:txBody>
      </p:sp>
      <p:sp>
        <p:nvSpPr>
          <p:cNvPr id="5" name="文本框 4"/>
          <p:cNvSpPr txBox="1"/>
          <p:nvPr/>
        </p:nvSpPr>
        <p:spPr>
          <a:xfrm>
            <a:off x="2931886" y="3584477"/>
            <a:ext cx="5774264" cy="609398"/>
          </a:xfrm>
          <a:prstGeom prst="rect">
            <a:avLst/>
          </a:prstGeom>
          <a:noFill/>
        </p:spPr>
        <p:txBody>
          <a:bodyPr wrap="square" rtlCol="0">
            <a:spAutoFit/>
            <a:scene3d>
              <a:camera prst="orthographicFront"/>
              <a:lightRig rig="threePt" dir="t"/>
            </a:scene3d>
            <a:sp3d contourW="12700"/>
          </a:bodyPr>
          <a:lstStyle/>
          <a:p>
            <a:pPr lvl="0">
              <a:lnSpc>
                <a:spcPct val="120000"/>
              </a:lnSpc>
              <a:defRPr/>
            </a:pPr>
            <a:r>
              <a:rPr lang="en-US" altLang="zh-CN" sz="1400" dirty="0">
                <a:solidFill>
                  <a:schemeClr val="tx1">
                    <a:lumMod val="65000"/>
                    <a:lumOff val="35000"/>
                  </a:schemeClr>
                </a:solidFill>
                <a:latin typeface="Century Gothic" panose="020B0502020202020204" pitchFamily="34" charset="0"/>
              </a:rPr>
              <a:t>The user can demonstrate on a projector or computer or print the it into a film to be used in a wider field</a:t>
            </a:r>
          </a:p>
        </p:txBody>
      </p:sp>
      <p:sp>
        <p:nvSpPr>
          <p:cNvPr id="6" name="文本框 5"/>
          <p:cNvSpPr txBox="1"/>
          <p:nvPr/>
        </p:nvSpPr>
        <p:spPr>
          <a:xfrm>
            <a:off x="2931886" y="2730983"/>
            <a:ext cx="3262432" cy="707886"/>
          </a:xfrm>
          <a:prstGeom prst="rect">
            <a:avLst/>
          </a:prstGeom>
          <a:noFill/>
        </p:spPr>
        <p:txBody>
          <a:bodyPr wrap="none" rtlCol="0">
            <a:spAutoFit/>
            <a:scene3d>
              <a:camera prst="orthographicFront"/>
              <a:lightRig rig="threePt" dir="t"/>
            </a:scene3d>
            <a:sp3d contourW="12700"/>
          </a:bodyPr>
          <a:lstStyle/>
          <a:p>
            <a:pPr lvl="0">
              <a:defRPr/>
            </a:pPr>
            <a:r>
              <a:rPr lang="zh-CN" altLang="en-US" sz="4000" dirty="0">
                <a:solidFill>
                  <a:schemeClr val="tx1">
                    <a:lumMod val="65000"/>
                    <a:lumOff val="35000"/>
                  </a:schemeClr>
                </a:solidFill>
                <a:latin typeface="Century Gothic" panose="020B0502020202020204" pitchFamily="34" charset="0"/>
                <a:ea typeface="方正兰亭中黑_GBK" panose="02000000000000000000" pitchFamily="2" charset="-122"/>
              </a:rPr>
              <a:t>财务计划报表</a:t>
            </a:r>
          </a:p>
        </p:txBody>
      </p:sp>
      <p:grpSp>
        <p:nvGrpSpPr>
          <p:cNvPr id="7" name="组合 6"/>
          <p:cNvGrpSpPr/>
          <p:nvPr/>
        </p:nvGrpSpPr>
        <p:grpSpPr>
          <a:xfrm>
            <a:off x="8125578" y="4806056"/>
            <a:ext cx="479921" cy="479921"/>
            <a:chOff x="9870664" y="1889449"/>
            <a:chExt cx="527872" cy="527872"/>
          </a:xfrm>
        </p:grpSpPr>
        <p:sp>
          <p:nvSpPr>
            <p:cNvPr id="8" name="椭圆 7"/>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9"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0" name="组合 9"/>
          <p:cNvGrpSpPr/>
          <p:nvPr/>
        </p:nvGrpSpPr>
        <p:grpSpPr>
          <a:xfrm>
            <a:off x="8832415" y="4806056"/>
            <a:ext cx="479921" cy="479921"/>
            <a:chOff x="9870664" y="1889449"/>
            <a:chExt cx="527872" cy="527872"/>
          </a:xfrm>
        </p:grpSpPr>
        <p:sp>
          <p:nvSpPr>
            <p:cNvPr id="11" name="椭圆 10"/>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 name="组合 12"/>
          <p:cNvGrpSpPr/>
          <p:nvPr/>
        </p:nvGrpSpPr>
        <p:grpSpPr>
          <a:xfrm>
            <a:off x="9539253" y="4806056"/>
            <a:ext cx="479921" cy="479921"/>
            <a:chOff x="9870664" y="1889449"/>
            <a:chExt cx="527872" cy="527872"/>
          </a:xfrm>
        </p:grpSpPr>
        <p:sp>
          <p:nvSpPr>
            <p:cNvPr id="14" name="椭圆 13"/>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285291164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1+#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par>
                          <p:cTn id="19" fill="hold">
                            <p:stCondLst>
                              <p:cond delay="2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71041" y="1930629"/>
            <a:ext cx="10049918" cy="4108221"/>
            <a:chOff x="1071041" y="1930629"/>
            <a:chExt cx="10049918" cy="4108221"/>
          </a:xfrm>
        </p:grpSpPr>
        <p:sp>
          <p:nvSpPr>
            <p:cNvPr id="44" name="RelativeShape1"/>
            <p:cNvSpPr>
              <a:spLocks/>
            </p:cNvSpPr>
            <p:nvPr/>
          </p:nvSpPr>
          <p:spPr bwMode="auto">
            <a:xfrm>
              <a:off x="1185863"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sp>
          <p:nvSpPr>
            <p:cNvPr id="45" name="RelativeShape2"/>
            <p:cNvSpPr>
              <a:spLocks/>
            </p:cNvSpPr>
            <p:nvPr/>
          </p:nvSpPr>
          <p:spPr bwMode="auto">
            <a:xfrm>
              <a:off x="2701331"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sp>
          <p:nvSpPr>
            <p:cNvPr id="46" name="RelativeShape4"/>
            <p:cNvSpPr>
              <a:spLocks/>
            </p:cNvSpPr>
            <p:nvPr/>
          </p:nvSpPr>
          <p:spPr bwMode="auto">
            <a:xfrm>
              <a:off x="5723378"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cxnSp>
          <p:nvCxnSpPr>
            <p:cNvPr id="47" name="line"/>
            <p:cNvCxnSpPr/>
            <p:nvPr/>
          </p:nvCxnSpPr>
          <p:spPr>
            <a:xfrm>
              <a:off x="1071041" y="5552134"/>
              <a:ext cx="10049918" cy="0"/>
            </a:xfrm>
            <a:prstGeom prst="line">
              <a:avLst/>
            </a:prstGeom>
            <a:ln>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48" name="line"/>
            <p:cNvCxnSpPr/>
            <p:nvPr/>
          </p:nvCxnSpPr>
          <p:spPr>
            <a:xfrm>
              <a:off x="1071041" y="6038850"/>
              <a:ext cx="10049918" cy="0"/>
            </a:xfrm>
            <a:prstGeom prst="line">
              <a:avLst/>
            </a:prstGeom>
            <a:ln>
              <a:solidFill>
                <a:schemeClr val="bg1">
                  <a:lumMod val="65000"/>
                </a:schemeClr>
              </a:solidFill>
              <a:prstDash val="solid"/>
            </a:ln>
          </p:spPr>
          <p:style>
            <a:lnRef idx="1">
              <a:schemeClr val="accent1"/>
            </a:lnRef>
            <a:fillRef idx="0">
              <a:schemeClr val="accent1"/>
            </a:fillRef>
            <a:effectRef idx="0">
              <a:schemeClr val="accent1"/>
            </a:effectRef>
            <a:fontRef idx="minor">
              <a:schemeClr val="tx1"/>
            </a:fontRef>
          </p:style>
        </p:cxnSp>
        <p:sp>
          <p:nvSpPr>
            <p:cNvPr id="49" name="CustomText1"/>
            <p:cNvSpPr>
              <a:spLocks/>
            </p:cNvSpPr>
            <p:nvPr/>
          </p:nvSpPr>
          <p:spPr bwMode="auto">
            <a:xfrm>
              <a:off x="1979011" y="5671939"/>
              <a:ext cx="800111"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a:solidFill>
                    <a:schemeClr val="accent1"/>
                  </a:solidFill>
                </a:rPr>
                <a:t>Text here</a:t>
              </a:r>
              <a:endParaRPr lang="en-US" altLang="zh-CN" sz="1600" dirty="0">
                <a:solidFill>
                  <a:schemeClr val="accent1"/>
                </a:solidFill>
              </a:endParaRPr>
            </a:p>
          </p:txBody>
        </p:sp>
        <p:sp>
          <p:nvSpPr>
            <p:cNvPr id="51" name="ValueText1"/>
            <p:cNvSpPr>
              <a:spLocks/>
            </p:cNvSpPr>
            <p:nvPr/>
          </p:nvSpPr>
          <p:spPr bwMode="auto">
            <a:xfrm>
              <a:off x="2104915" y="2708285"/>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32500" lnSpcReduction="20000"/>
            </a:bodyPr>
            <a:lstStyle/>
            <a:p>
              <a:pPr algn="ctr"/>
              <a:r>
                <a:rPr lang="en-US" sz="6000" dirty="0">
                  <a:solidFill>
                    <a:schemeClr val="accent1"/>
                  </a:solidFill>
                  <a:latin typeface="Impact" panose="020B0806030902050204" pitchFamily="34" charset="0"/>
                </a:rPr>
                <a:t>74%</a:t>
              </a:r>
            </a:p>
          </p:txBody>
        </p:sp>
        <p:sp>
          <p:nvSpPr>
            <p:cNvPr id="52" name="ValueShape1"/>
            <p:cNvSpPr>
              <a:spLocks/>
            </p:cNvSpPr>
            <p:nvPr/>
          </p:nvSpPr>
          <p:spPr bwMode="auto">
            <a:xfrm>
              <a:off x="1185863" y="3324644"/>
              <a:ext cx="2260086" cy="22133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sp>
          <p:nvSpPr>
            <p:cNvPr id="53" name="CustomText2"/>
            <p:cNvSpPr>
              <a:spLocks/>
            </p:cNvSpPr>
            <p:nvPr/>
          </p:nvSpPr>
          <p:spPr bwMode="auto">
            <a:xfrm>
              <a:off x="3478884" y="5671939"/>
              <a:ext cx="800110"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a:solidFill>
                    <a:schemeClr val="accent1"/>
                  </a:solidFill>
                </a:rPr>
                <a:t>Text here</a:t>
              </a:r>
              <a:endParaRPr lang="en-US" altLang="zh-CN" sz="1600" dirty="0">
                <a:solidFill>
                  <a:schemeClr val="accent1"/>
                </a:solidFill>
              </a:endParaRPr>
            </a:p>
          </p:txBody>
        </p:sp>
        <p:sp>
          <p:nvSpPr>
            <p:cNvPr id="55" name="ValueText2"/>
            <p:cNvSpPr>
              <a:spLocks/>
            </p:cNvSpPr>
            <p:nvPr/>
          </p:nvSpPr>
          <p:spPr bwMode="auto">
            <a:xfrm>
              <a:off x="3620383" y="2229727"/>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25000" lnSpcReduction="20000"/>
            </a:bodyPr>
            <a:lstStyle/>
            <a:p>
              <a:pPr algn="ctr"/>
              <a:r>
                <a:rPr lang="en-US" sz="6000">
                  <a:solidFill>
                    <a:schemeClr val="accent1"/>
                  </a:solidFill>
                  <a:latin typeface="Impact" panose="020B0806030902050204" pitchFamily="34" charset="0"/>
                </a:rPr>
                <a:t>90%</a:t>
              </a:r>
            </a:p>
          </p:txBody>
        </p:sp>
        <p:sp>
          <p:nvSpPr>
            <p:cNvPr id="56" name="ValueShape2"/>
            <p:cNvSpPr>
              <a:spLocks/>
            </p:cNvSpPr>
            <p:nvPr/>
          </p:nvSpPr>
          <p:spPr bwMode="auto">
            <a:xfrm>
              <a:off x="2701331" y="2846086"/>
              <a:ext cx="2260086" cy="26918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sp>
          <p:nvSpPr>
            <p:cNvPr id="57" name="RelativeShape3"/>
            <p:cNvSpPr>
              <a:spLocks/>
            </p:cNvSpPr>
            <p:nvPr/>
          </p:nvSpPr>
          <p:spPr bwMode="auto">
            <a:xfrm>
              <a:off x="4248769"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sp>
          <p:nvSpPr>
            <p:cNvPr id="58" name="ValueShape3"/>
            <p:cNvSpPr>
              <a:spLocks/>
            </p:cNvSpPr>
            <p:nvPr/>
          </p:nvSpPr>
          <p:spPr bwMode="auto">
            <a:xfrm>
              <a:off x="4248769" y="3175095"/>
              <a:ext cx="2260086" cy="23628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sp>
          <p:nvSpPr>
            <p:cNvPr id="59" name="CustomText3"/>
            <p:cNvSpPr>
              <a:spLocks/>
            </p:cNvSpPr>
            <p:nvPr/>
          </p:nvSpPr>
          <p:spPr bwMode="auto">
            <a:xfrm>
              <a:off x="4978252" y="5671939"/>
              <a:ext cx="801120"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a:solidFill>
                    <a:schemeClr val="accent1"/>
                  </a:solidFill>
                </a:rPr>
                <a:t>Text here</a:t>
              </a:r>
              <a:endParaRPr lang="en-US" altLang="zh-CN" sz="1600" dirty="0">
                <a:solidFill>
                  <a:schemeClr val="accent1"/>
                </a:solidFill>
              </a:endParaRPr>
            </a:p>
          </p:txBody>
        </p:sp>
        <p:sp>
          <p:nvSpPr>
            <p:cNvPr id="61" name="ValueText3"/>
            <p:cNvSpPr>
              <a:spLocks/>
            </p:cNvSpPr>
            <p:nvPr/>
          </p:nvSpPr>
          <p:spPr bwMode="auto">
            <a:xfrm>
              <a:off x="5167821" y="2558736"/>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32500" lnSpcReduction="20000"/>
            </a:bodyPr>
            <a:lstStyle/>
            <a:p>
              <a:pPr algn="ctr"/>
              <a:r>
                <a:rPr lang="en-US" altLang="zh-CN" sz="6000">
                  <a:solidFill>
                    <a:schemeClr val="accent1"/>
                  </a:solidFill>
                  <a:latin typeface="Impact" panose="020B0806030902050204" pitchFamily="34" charset="0"/>
                </a:rPr>
                <a:t>79%</a:t>
              </a:r>
            </a:p>
          </p:txBody>
        </p:sp>
        <p:sp>
          <p:nvSpPr>
            <p:cNvPr id="62" name="CustomText4"/>
            <p:cNvSpPr>
              <a:spLocks/>
            </p:cNvSpPr>
            <p:nvPr/>
          </p:nvSpPr>
          <p:spPr bwMode="auto">
            <a:xfrm>
              <a:off x="6478630" y="5671939"/>
              <a:ext cx="800111"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a:solidFill>
                    <a:schemeClr val="accent1"/>
                  </a:solidFill>
                </a:rPr>
                <a:t>Text here</a:t>
              </a:r>
              <a:endParaRPr lang="en-US" altLang="zh-CN" sz="1600" dirty="0">
                <a:solidFill>
                  <a:schemeClr val="accent1"/>
                </a:solidFill>
              </a:endParaRPr>
            </a:p>
          </p:txBody>
        </p:sp>
        <p:sp>
          <p:nvSpPr>
            <p:cNvPr id="64" name="ValueText4"/>
            <p:cNvSpPr>
              <a:spLocks/>
            </p:cNvSpPr>
            <p:nvPr/>
          </p:nvSpPr>
          <p:spPr bwMode="auto">
            <a:xfrm>
              <a:off x="6642430" y="1930629"/>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25000" lnSpcReduction="20000"/>
            </a:bodyPr>
            <a:lstStyle/>
            <a:p>
              <a:pPr algn="ctr"/>
              <a:r>
                <a:rPr lang="en-US" altLang="zh-CN" sz="6000">
                  <a:solidFill>
                    <a:schemeClr val="accent1"/>
                  </a:solidFill>
                  <a:latin typeface="Impact" panose="020B0806030902050204" pitchFamily="34" charset="0"/>
                </a:rPr>
                <a:t>100%</a:t>
              </a:r>
            </a:p>
          </p:txBody>
        </p:sp>
        <p:sp>
          <p:nvSpPr>
            <p:cNvPr id="65" name="ValueShape4"/>
            <p:cNvSpPr>
              <a:spLocks/>
            </p:cNvSpPr>
            <p:nvPr/>
          </p:nvSpPr>
          <p:spPr bwMode="auto">
            <a:xfrm>
              <a:off x="5723378"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sp>
          <p:nvSpPr>
            <p:cNvPr id="66" name="CustomText5"/>
            <p:cNvSpPr>
              <a:spLocks/>
            </p:cNvSpPr>
            <p:nvPr/>
          </p:nvSpPr>
          <p:spPr bwMode="auto">
            <a:xfrm>
              <a:off x="7978503" y="5671939"/>
              <a:ext cx="800111"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a:solidFill>
                    <a:schemeClr val="accent1"/>
                  </a:solidFill>
                </a:rPr>
                <a:t>Text here</a:t>
              </a:r>
              <a:endParaRPr lang="en-US" altLang="zh-CN" sz="1600" dirty="0">
                <a:solidFill>
                  <a:schemeClr val="accent1"/>
                </a:solidFill>
              </a:endParaRPr>
            </a:p>
          </p:txBody>
        </p:sp>
        <p:sp>
          <p:nvSpPr>
            <p:cNvPr id="67" name="RelativeShape5"/>
            <p:cNvSpPr>
              <a:spLocks/>
            </p:cNvSpPr>
            <p:nvPr/>
          </p:nvSpPr>
          <p:spPr bwMode="auto">
            <a:xfrm>
              <a:off x="7248515"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sp>
          <p:nvSpPr>
            <p:cNvPr id="69" name="ValueText5"/>
            <p:cNvSpPr>
              <a:spLocks/>
            </p:cNvSpPr>
            <p:nvPr/>
          </p:nvSpPr>
          <p:spPr bwMode="auto">
            <a:xfrm>
              <a:off x="8167567" y="2738194"/>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32500" lnSpcReduction="20000"/>
            </a:bodyPr>
            <a:lstStyle/>
            <a:p>
              <a:pPr algn="ctr"/>
              <a:r>
                <a:rPr lang="en-US" altLang="zh-CN" sz="6000">
                  <a:solidFill>
                    <a:schemeClr val="accent1"/>
                  </a:solidFill>
                  <a:latin typeface="Impact" panose="020B0806030902050204" pitchFamily="34" charset="0"/>
                </a:rPr>
                <a:t>73%</a:t>
              </a:r>
            </a:p>
          </p:txBody>
        </p:sp>
        <p:sp>
          <p:nvSpPr>
            <p:cNvPr id="70" name="ValueShape5"/>
            <p:cNvSpPr>
              <a:spLocks/>
            </p:cNvSpPr>
            <p:nvPr/>
          </p:nvSpPr>
          <p:spPr bwMode="auto">
            <a:xfrm>
              <a:off x="7248515" y="3354553"/>
              <a:ext cx="2260086" cy="21834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sp>
          <p:nvSpPr>
            <p:cNvPr id="71" name="CustomText6"/>
            <p:cNvSpPr>
              <a:spLocks/>
            </p:cNvSpPr>
            <p:nvPr/>
          </p:nvSpPr>
          <p:spPr bwMode="auto">
            <a:xfrm>
              <a:off x="9477872" y="5671939"/>
              <a:ext cx="801120" cy="3091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600"/>
                  </a:moveTo>
                  <a:lnTo>
                    <a:pt x="21600" y="21600"/>
                  </a:lnTo>
                  <a:lnTo>
                    <a:pt x="21600" y="0"/>
                  </a:lnTo>
                  <a:lnTo>
                    <a:pt x="0" y="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rmAutofit/>
            </a:bodyPr>
            <a:lstStyle/>
            <a:p>
              <a:r>
                <a:rPr lang="en-US" altLang="zh-CN" sz="1600" dirty="0">
                  <a:solidFill>
                    <a:schemeClr val="accent1"/>
                  </a:solidFill>
                </a:rPr>
                <a:t>Text here</a:t>
              </a:r>
            </a:p>
          </p:txBody>
        </p:sp>
        <p:sp>
          <p:nvSpPr>
            <p:cNvPr id="72" name="RelativeShape6"/>
            <p:cNvSpPr>
              <a:spLocks/>
            </p:cNvSpPr>
            <p:nvPr/>
          </p:nvSpPr>
          <p:spPr bwMode="auto">
            <a:xfrm>
              <a:off x="8748389" y="2546988"/>
              <a:ext cx="2260086" cy="299098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6149" y="0"/>
                    <a:pt x="4045" y="4019"/>
                    <a:pt x="3163" y="7928"/>
                  </a:cubicBezTo>
                  <a:cubicBezTo>
                    <a:pt x="2135" y="12489"/>
                    <a:pt x="1080" y="17046"/>
                    <a:pt x="0" y="21600"/>
                  </a:cubicBezTo>
                  <a:lnTo>
                    <a:pt x="21600" y="21600"/>
                  </a:lnTo>
                  <a:cubicBezTo>
                    <a:pt x="20519" y="17046"/>
                    <a:pt x="19464" y="12489"/>
                    <a:pt x="18436" y="7928"/>
                  </a:cubicBezTo>
                  <a:cubicBezTo>
                    <a:pt x="17554" y="4019"/>
                    <a:pt x="15450" y="0"/>
                    <a:pt x="10800" y="0"/>
                  </a:cubicBezTo>
                  <a:close/>
                </a:path>
              </a:pathLst>
            </a:custGeom>
            <a:noFill/>
            <a:ln>
              <a:noFill/>
            </a:ln>
            <a:effectLst/>
            <a:extLst/>
          </p:spPr>
          <p:txBody>
            <a:bodyPr anchor="ctr"/>
            <a:lstStyle/>
            <a:p>
              <a:pPr algn="ctr"/>
              <a:endParaRPr>
                <a:solidFill>
                  <a:schemeClr val="accent1"/>
                </a:solidFill>
              </a:endParaRPr>
            </a:p>
          </p:txBody>
        </p:sp>
        <p:sp>
          <p:nvSpPr>
            <p:cNvPr id="74" name="ValueText6"/>
            <p:cNvSpPr>
              <a:spLocks/>
            </p:cNvSpPr>
            <p:nvPr/>
          </p:nvSpPr>
          <p:spPr bwMode="auto">
            <a:xfrm>
              <a:off x="9667441" y="2319456"/>
              <a:ext cx="421982" cy="2760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chorCtr="1">
              <a:prstTxWarp prst="textPlain">
                <a:avLst/>
              </a:prstTxWarp>
              <a:normAutofit fontScale="32500" lnSpcReduction="20000"/>
            </a:bodyPr>
            <a:lstStyle/>
            <a:p>
              <a:pPr algn="ctr"/>
              <a:r>
                <a:rPr lang="en-US" altLang="zh-CN" sz="6000">
                  <a:solidFill>
                    <a:schemeClr val="accent1"/>
                  </a:solidFill>
                  <a:latin typeface="Impact" panose="020B0806030902050204" pitchFamily="34" charset="0"/>
                </a:rPr>
                <a:t>87%</a:t>
              </a:r>
            </a:p>
          </p:txBody>
        </p:sp>
        <p:sp>
          <p:nvSpPr>
            <p:cNvPr id="75" name="ValueShape6"/>
            <p:cNvSpPr>
              <a:spLocks/>
            </p:cNvSpPr>
            <p:nvPr/>
          </p:nvSpPr>
          <p:spPr bwMode="auto">
            <a:xfrm>
              <a:off x="8748389" y="2935815"/>
              <a:ext cx="2260086" cy="26021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5879" y="0"/>
                    <a:pt x="5931" y="11296"/>
                    <a:pt x="3163" y="17598"/>
                  </a:cubicBezTo>
                  <a:cubicBezTo>
                    <a:pt x="2360" y="19429"/>
                    <a:pt x="1260" y="20819"/>
                    <a:pt x="0" y="21600"/>
                  </a:cubicBezTo>
                  <a:lnTo>
                    <a:pt x="21600" y="21600"/>
                  </a:lnTo>
                  <a:cubicBezTo>
                    <a:pt x="20339" y="20819"/>
                    <a:pt x="19239" y="19429"/>
                    <a:pt x="18436" y="17598"/>
                  </a:cubicBezTo>
                  <a:cubicBezTo>
                    <a:pt x="15668" y="11296"/>
                    <a:pt x="15720" y="0"/>
                    <a:pt x="10800" y="0"/>
                  </a:cubicBezTo>
                  <a:close/>
                </a:path>
              </a:pathLst>
            </a:custGeom>
            <a:solidFill>
              <a:schemeClr val="accent1">
                <a:alpha val="70000"/>
              </a:schemeClr>
            </a:solidFill>
            <a:ln>
              <a:noFill/>
            </a:ln>
            <a:effectLst/>
            <a:extLst/>
          </p:spPr>
          <p:txBody>
            <a:bodyPr anchor="ctr"/>
            <a:lstStyle/>
            <a:p>
              <a:pPr algn="ctr"/>
              <a:endParaRPr>
                <a:solidFill>
                  <a:schemeClr val="accent1"/>
                </a:solidFill>
              </a:endParaRPr>
            </a:p>
          </p:txBody>
        </p:sp>
      </p:grpSp>
      <p:pic>
        <p:nvPicPr>
          <p:cNvPr id="29" name="图片 28"/>
          <p:cNvPicPr>
            <a:picLocks noChangeAspect="1"/>
          </p:cNvPicPr>
          <p:nvPr/>
        </p:nvPicPr>
        <p:blipFill rotWithShape="1">
          <a:blip r:embed="rId3"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30" name="文本框 29"/>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财务计划报表</a:t>
            </a:r>
          </a:p>
        </p:txBody>
      </p:sp>
      <p:sp>
        <p:nvSpPr>
          <p:cNvPr id="31" name="文本框 30"/>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32" name="组合 31"/>
          <p:cNvGrpSpPr/>
          <p:nvPr/>
        </p:nvGrpSpPr>
        <p:grpSpPr>
          <a:xfrm>
            <a:off x="10871486" y="6081486"/>
            <a:ext cx="899314" cy="406400"/>
            <a:chOff x="10871486" y="6081486"/>
            <a:chExt cx="899314" cy="406400"/>
          </a:xfrm>
        </p:grpSpPr>
        <p:sp>
          <p:nvSpPr>
            <p:cNvPr id="33"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46685264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611385" y="3024319"/>
            <a:ext cx="312405" cy="234304"/>
            <a:chOff x="3268532" y="3133263"/>
            <a:chExt cx="425556" cy="319168"/>
          </a:xfrm>
        </p:grpSpPr>
        <p:sp>
          <p:nvSpPr>
            <p:cNvPr id="56" name="i$liḋe-任意多边形: 形状 41"/>
            <p:cNvSpPr>
              <a:spLocks/>
            </p:cNvSpPr>
            <p:nvPr/>
          </p:nvSpPr>
          <p:spPr bwMode="auto">
            <a:xfrm>
              <a:off x="3492946" y="3133263"/>
              <a:ext cx="201142" cy="319168"/>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1"/>
            </a:solidFill>
            <a:ln>
              <a:noFill/>
            </a:ln>
          </p:spPr>
          <p:txBody>
            <a:bodyPr anchor="ctr"/>
            <a:lstStyle/>
            <a:p>
              <a:pPr algn="ctr"/>
              <a:endParaRPr i="1">
                <a:latin typeface="Century Gothic" panose="020B0502020202020204" pitchFamily="34" charset="0"/>
              </a:endParaRPr>
            </a:p>
          </p:txBody>
        </p:sp>
        <p:sp>
          <p:nvSpPr>
            <p:cNvPr id="57" name="i$liḋe-任意多边形: 形状 42"/>
            <p:cNvSpPr>
              <a:spLocks/>
            </p:cNvSpPr>
            <p:nvPr/>
          </p:nvSpPr>
          <p:spPr bwMode="auto">
            <a:xfrm>
              <a:off x="3268532" y="3133263"/>
              <a:ext cx="201142" cy="319168"/>
            </a:xfrm>
            <a:custGeom>
              <a:avLst/>
              <a:gdLst>
                <a:gd name="T0" fmla="*/ 8 w 51"/>
                <a:gd name="T1" fmla="*/ 81 h 81"/>
                <a:gd name="T2" fmla="*/ 2 w 51"/>
                <a:gd name="T3" fmla="*/ 78 h 81"/>
                <a:gd name="T4" fmla="*/ 2 w 51"/>
                <a:gd name="T5" fmla="*/ 68 h 81"/>
                <a:gd name="T6" fmla="*/ 30 w 51"/>
                <a:gd name="T7" fmla="*/ 41 h 81"/>
                <a:gd name="T8" fmla="*/ 2 w 51"/>
                <a:gd name="T9" fmla="*/ 14 h 81"/>
                <a:gd name="T10" fmla="*/ 2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2" y="78"/>
                  </a:cubicBezTo>
                  <a:cubicBezTo>
                    <a:pt x="0" y="76"/>
                    <a:pt x="0" y="71"/>
                    <a:pt x="2" y="68"/>
                  </a:cubicBezTo>
                  <a:cubicBezTo>
                    <a:pt x="30" y="41"/>
                    <a:pt x="30" y="41"/>
                    <a:pt x="30" y="41"/>
                  </a:cubicBezTo>
                  <a:cubicBezTo>
                    <a:pt x="2" y="14"/>
                    <a:pt x="2" y="14"/>
                    <a:pt x="2" y="14"/>
                  </a:cubicBezTo>
                  <a:cubicBezTo>
                    <a:pt x="0" y="11"/>
                    <a:pt x="0" y="6"/>
                    <a:pt x="2" y="3"/>
                  </a:cubicBezTo>
                  <a:cubicBezTo>
                    <a:pt x="5"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1"/>
            </a:solidFill>
            <a:ln>
              <a:noFill/>
            </a:ln>
          </p:spPr>
          <p:txBody>
            <a:bodyPr anchor="ctr"/>
            <a:lstStyle/>
            <a:p>
              <a:pPr algn="ctr"/>
              <a:endParaRPr i="1">
                <a:latin typeface="Century Gothic" panose="020B0502020202020204" pitchFamily="34" charset="0"/>
              </a:endParaRPr>
            </a:p>
          </p:txBody>
        </p:sp>
      </p:grpSp>
      <p:grpSp>
        <p:nvGrpSpPr>
          <p:cNvPr id="18" name="组合 17"/>
          <p:cNvGrpSpPr/>
          <p:nvPr/>
        </p:nvGrpSpPr>
        <p:grpSpPr>
          <a:xfrm>
            <a:off x="5954922" y="3024319"/>
            <a:ext cx="312405" cy="234304"/>
            <a:chOff x="5918287" y="3133263"/>
            <a:chExt cx="425557" cy="319168"/>
          </a:xfrm>
        </p:grpSpPr>
        <p:sp>
          <p:nvSpPr>
            <p:cNvPr id="54" name="i$liḋe-任意多边形: 形状 39"/>
            <p:cNvSpPr>
              <a:spLocks/>
            </p:cNvSpPr>
            <p:nvPr/>
          </p:nvSpPr>
          <p:spPr bwMode="auto">
            <a:xfrm>
              <a:off x="6142702" y="3133263"/>
              <a:ext cx="201142" cy="319168"/>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4 w 51"/>
                <a:gd name="T13" fmla="*/ 3 h 81"/>
                <a:gd name="T14" fmla="*/ 51 w 51"/>
                <a:gd name="T15" fmla="*/ 41 h 81"/>
                <a:gd name="T16" fmla="*/ 14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7" y="81"/>
                    <a:pt x="5"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1" y="0"/>
                    <a:pt x="14" y="3"/>
                  </a:cubicBezTo>
                  <a:cubicBezTo>
                    <a:pt x="51" y="41"/>
                    <a:pt x="51" y="41"/>
                    <a:pt x="51" y="41"/>
                  </a:cubicBezTo>
                  <a:cubicBezTo>
                    <a:pt x="14" y="78"/>
                    <a:pt x="14" y="78"/>
                    <a:pt x="14" y="78"/>
                  </a:cubicBezTo>
                  <a:cubicBezTo>
                    <a:pt x="12" y="80"/>
                    <a:pt x="10" y="81"/>
                    <a:pt x="8" y="81"/>
                  </a:cubicBezTo>
                  <a:close/>
                </a:path>
              </a:pathLst>
            </a:custGeom>
            <a:solidFill>
              <a:schemeClr val="accent2"/>
            </a:solidFill>
            <a:ln>
              <a:noFill/>
            </a:ln>
          </p:spPr>
          <p:txBody>
            <a:bodyPr anchor="ctr"/>
            <a:lstStyle/>
            <a:p>
              <a:pPr algn="ctr"/>
              <a:endParaRPr i="1">
                <a:latin typeface="Century Gothic" panose="020B0502020202020204" pitchFamily="34" charset="0"/>
              </a:endParaRPr>
            </a:p>
          </p:txBody>
        </p:sp>
        <p:sp>
          <p:nvSpPr>
            <p:cNvPr id="55" name="i$liḋe-任意多边形: 形状 40"/>
            <p:cNvSpPr>
              <a:spLocks/>
            </p:cNvSpPr>
            <p:nvPr/>
          </p:nvSpPr>
          <p:spPr bwMode="auto">
            <a:xfrm>
              <a:off x="5918287" y="3133263"/>
              <a:ext cx="201142" cy="319168"/>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4 w 51"/>
                <a:gd name="T13" fmla="*/ 3 h 81"/>
                <a:gd name="T14" fmla="*/ 51 w 51"/>
                <a:gd name="T15" fmla="*/ 41 h 81"/>
                <a:gd name="T16" fmla="*/ 14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5"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1" y="0"/>
                    <a:pt x="14" y="3"/>
                  </a:cubicBezTo>
                  <a:cubicBezTo>
                    <a:pt x="51" y="41"/>
                    <a:pt x="51" y="41"/>
                    <a:pt x="51" y="41"/>
                  </a:cubicBezTo>
                  <a:cubicBezTo>
                    <a:pt x="14" y="78"/>
                    <a:pt x="14" y="78"/>
                    <a:pt x="14" y="78"/>
                  </a:cubicBezTo>
                  <a:cubicBezTo>
                    <a:pt x="12" y="80"/>
                    <a:pt x="10" y="81"/>
                    <a:pt x="8" y="81"/>
                  </a:cubicBezTo>
                  <a:close/>
                </a:path>
              </a:pathLst>
            </a:custGeom>
            <a:solidFill>
              <a:schemeClr val="accent2"/>
            </a:solidFill>
            <a:ln>
              <a:noFill/>
            </a:ln>
          </p:spPr>
          <p:txBody>
            <a:bodyPr anchor="ctr"/>
            <a:lstStyle/>
            <a:p>
              <a:pPr algn="ctr"/>
              <a:endParaRPr i="1">
                <a:latin typeface="Century Gothic" panose="020B0502020202020204" pitchFamily="34" charset="0"/>
              </a:endParaRPr>
            </a:p>
          </p:txBody>
        </p:sp>
      </p:grpSp>
      <p:grpSp>
        <p:nvGrpSpPr>
          <p:cNvPr id="19" name="组合 18"/>
          <p:cNvGrpSpPr/>
          <p:nvPr/>
        </p:nvGrpSpPr>
        <p:grpSpPr>
          <a:xfrm>
            <a:off x="8298459" y="3024319"/>
            <a:ext cx="311184" cy="234304"/>
            <a:chOff x="8573030" y="3133263"/>
            <a:chExt cx="423894" cy="319168"/>
          </a:xfrm>
        </p:grpSpPr>
        <p:sp>
          <p:nvSpPr>
            <p:cNvPr id="52" name="i$liḋe-任意多边形: 形状 37"/>
            <p:cNvSpPr>
              <a:spLocks/>
            </p:cNvSpPr>
            <p:nvPr/>
          </p:nvSpPr>
          <p:spPr bwMode="auto">
            <a:xfrm>
              <a:off x="8795782" y="3133263"/>
              <a:ext cx="201142" cy="319168"/>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3"/>
            </a:solidFill>
            <a:ln>
              <a:noFill/>
            </a:ln>
          </p:spPr>
          <p:txBody>
            <a:bodyPr anchor="ctr"/>
            <a:lstStyle/>
            <a:p>
              <a:pPr algn="ctr"/>
              <a:endParaRPr i="1">
                <a:latin typeface="Century Gothic" panose="020B0502020202020204" pitchFamily="34" charset="0"/>
              </a:endParaRPr>
            </a:p>
          </p:txBody>
        </p:sp>
        <p:sp>
          <p:nvSpPr>
            <p:cNvPr id="53" name="i$liḋe-任意多边形: 形状 38"/>
            <p:cNvSpPr>
              <a:spLocks/>
            </p:cNvSpPr>
            <p:nvPr/>
          </p:nvSpPr>
          <p:spPr bwMode="auto">
            <a:xfrm>
              <a:off x="8573030" y="3133263"/>
              <a:ext cx="199480" cy="319168"/>
            </a:xfrm>
            <a:custGeom>
              <a:avLst/>
              <a:gdLst>
                <a:gd name="T0" fmla="*/ 8 w 51"/>
                <a:gd name="T1" fmla="*/ 81 h 81"/>
                <a:gd name="T2" fmla="*/ 3 w 51"/>
                <a:gd name="T3" fmla="*/ 78 h 81"/>
                <a:gd name="T4" fmla="*/ 3 w 51"/>
                <a:gd name="T5" fmla="*/ 68 h 81"/>
                <a:gd name="T6" fmla="*/ 30 w 51"/>
                <a:gd name="T7" fmla="*/ 41 h 81"/>
                <a:gd name="T8" fmla="*/ 3 w 51"/>
                <a:gd name="T9" fmla="*/ 14 h 81"/>
                <a:gd name="T10" fmla="*/ 3 w 51"/>
                <a:gd name="T11" fmla="*/ 3 h 81"/>
                <a:gd name="T12" fmla="*/ 13 w 51"/>
                <a:gd name="T13" fmla="*/ 3 h 81"/>
                <a:gd name="T14" fmla="*/ 51 w 51"/>
                <a:gd name="T15" fmla="*/ 41 h 81"/>
                <a:gd name="T16" fmla="*/ 13 w 51"/>
                <a:gd name="T17" fmla="*/ 78 h 81"/>
                <a:gd name="T18" fmla="*/ 8 w 51"/>
                <a:gd name="T19" fmla="*/ 8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1" h="81">
                  <a:moveTo>
                    <a:pt x="8" y="81"/>
                  </a:moveTo>
                  <a:cubicBezTo>
                    <a:pt x="6" y="81"/>
                    <a:pt x="4" y="80"/>
                    <a:pt x="3" y="78"/>
                  </a:cubicBezTo>
                  <a:cubicBezTo>
                    <a:pt x="0" y="76"/>
                    <a:pt x="0" y="71"/>
                    <a:pt x="3" y="68"/>
                  </a:cubicBezTo>
                  <a:cubicBezTo>
                    <a:pt x="30" y="41"/>
                    <a:pt x="30" y="41"/>
                    <a:pt x="30" y="41"/>
                  </a:cubicBezTo>
                  <a:cubicBezTo>
                    <a:pt x="3" y="14"/>
                    <a:pt x="3" y="14"/>
                    <a:pt x="3" y="14"/>
                  </a:cubicBezTo>
                  <a:cubicBezTo>
                    <a:pt x="0" y="11"/>
                    <a:pt x="0" y="6"/>
                    <a:pt x="3" y="3"/>
                  </a:cubicBezTo>
                  <a:cubicBezTo>
                    <a:pt x="6" y="0"/>
                    <a:pt x="10" y="0"/>
                    <a:pt x="13" y="3"/>
                  </a:cubicBezTo>
                  <a:cubicBezTo>
                    <a:pt x="51" y="41"/>
                    <a:pt x="51" y="41"/>
                    <a:pt x="51" y="41"/>
                  </a:cubicBezTo>
                  <a:cubicBezTo>
                    <a:pt x="13" y="78"/>
                    <a:pt x="13" y="78"/>
                    <a:pt x="13" y="78"/>
                  </a:cubicBezTo>
                  <a:cubicBezTo>
                    <a:pt x="12" y="80"/>
                    <a:pt x="10" y="81"/>
                    <a:pt x="8" y="81"/>
                  </a:cubicBezTo>
                  <a:close/>
                </a:path>
              </a:pathLst>
            </a:custGeom>
            <a:solidFill>
              <a:schemeClr val="accent3"/>
            </a:solidFill>
            <a:ln>
              <a:noFill/>
            </a:ln>
          </p:spPr>
          <p:txBody>
            <a:bodyPr anchor="ctr"/>
            <a:lstStyle/>
            <a:p>
              <a:pPr algn="ctr"/>
              <a:endParaRPr i="1">
                <a:latin typeface="Century Gothic" panose="020B0502020202020204" pitchFamily="34" charset="0"/>
              </a:endParaRPr>
            </a:p>
          </p:txBody>
        </p:sp>
      </p:grpSp>
      <p:grpSp>
        <p:nvGrpSpPr>
          <p:cNvPr id="22" name="组合 21"/>
          <p:cNvGrpSpPr/>
          <p:nvPr/>
        </p:nvGrpSpPr>
        <p:grpSpPr>
          <a:xfrm>
            <a:off x="2097175" y="2278743"/>
            <a:ext cx="998230" cy="1930472"/>
            <a:chOff x="1240488" y="1730256"/>
            <a:chExt cx="1760409" cy="3404454"/>
          </a:xfrm>
        </p:grpSpPr>
        <p:sp>
          <p:nvSpPr>
            <p:cNvPr id="47" name="i$liḋe-任意多边形: 形状 32"/>
            <p:cNvSpPr>
              <a:spLocks/>
            </p:cNvSpPr>
            <p:nvPr/>
          </p:nvSpPr>
          <p:spPr bwMode="auto">
            <a:xfrm>
              <a:off x="1980225" y="4672582"/>
              <a:ext cx="282596" cy="462128"/>
            </a:xfrm>
            <a:custGeom>
              <a:avLst/>
              <a:gdLst>
                <a:gd name="T0" fmla="*/ 52 w 72"/>
                <a:gd name="T1" fmla="*/ 0 h 117"/>
                <a:gd name="T2" fmla="*/ 52 w 72"/>
                <a:gd name="T3" fmla="*/ 71 h 117"/>
                <a:gd name="T4" fmla="*/ 69 w 72"/>
                <a:gd name="T5" fmla="*/ 71 h 117"/>
                <a:gd name="T6" fmla="*/ 72 w 72"/>
                <a:gd name="T7" fmla="*/ 73 h 117"/>
                <a:gd name="T8" fmla="*/ 71 w 72"/>
                <a:gd name="T9" fmla="*/ 77 h 117"/>
                <a:gd name="T10" fmla="*/ 36 w 72"/>
                <a:gd name="T11" fmla="*/ 117 h 117"/>
                <a:gd name="T12" fmla="*/ 1 w 72"/>
                <a:gd name="T13" fmla="*/ 77 h 117"/>
                <a:gd name="T14" fmla="*/ 0 w 72"/>
                <a:gd name="T15" fmla="*/ 73 h 117"/>
                <a:gd name="T16" fmla="*/ 3 w 72"/>
                <a:gd name="T17" fmla="*/ 71 h 117"/>
                <a:gd name="T18" fmla="*/ 20 w 72"/>
                <a:gd name="T19" fmla="*/ 71 h 117"/>
                <a:gd name="T20" fmla="*/ 20 w 72"/>
                <a:gd name="T21" fmla="*/ 0 h 117"/>
                <a:gd name="T22" fmla="*/ 52 w 72"/>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17">
                  <a:moveTo>
                    <a:pt x="52" y="0"/>
                  </a:moveTo>
                  <a:cubicBezTo>
                    <a:pt x="52" y="71"/>
                    <a:pt x="52" y="71"/>
                    <a:pt x="52" y="71"/>
                  </a:cubicBezTo>
                  <a:cubicBezTo>
                    <a:pt x="69" y="71"/>
                    <a:pt x="69" y="71"/>
                    <a:pt x="69" y="71"/>
                  </a:cubicBezTo>
                  <a:cubicBezTo>
                    <a:pt x="70" y="71"/>
                    <a:pt x="71" y="72"/>
                    <a:pt x="72" y="73"/>
                  </a:cubicBezTo>
                  <a:cubicBezTo>
                    <a:pt x="72" y="75"/>
                    <a:pt x="72" y="76"/>
                    <a:pt x="71" y="77"/>
                  </a:cubicBezTo>
                  <a:cubicBezTo>
                    <a:pt x="36" y="117"/>
                    <a:pt x="36" y="117"/>
                    <a:pt x="36" y="117"/>
                  </a:cubicBezTo>
                  <a:cubicBezTo>
                    <a:pt x="1" y="77"/>
                    <a:pt x="1" y="77"/>
                    <a:pt x="1" y="77"/>
                  </a:cubicBezTo>
                  <a:cubicBezTo>
                    <a:pt x="0" y="76"/>
                    <a:pt x="0" y="75"/>
                    <a:pt x="0" y="73"/>
                  </a:cubicBezTo>
                  <a:cubicBezTo>
                    <a:pt x="1" y="72"/>
                    <a:pt x="2" y="71"/>
                    <a:pt x="3" y="71"/>
                  </a:cubicBezTo>
                  <a:cubicBezTo>
                    <a:pt x="20" y="71"/>
                    <a:pt x="20" y="71"/>
                    <a:pt x="20" y="71"/>
                  </a:cubicBezTo>
                  <a:cubicBezTo>
                    <a:pt x="20" y="0"/>
                    <a:pt x="20" y="0"/>
                    <a:pt x="20" y="0"/>
                  </a:cubicBezTo>
                  <a:cubicBezTo>
                    <a:pt x="52" y="0"/>
                    <a:pt x="52" y="0"/>
                    <a:pt x="52" y="0"/>
                  </a:cubicBezTo>
                </a:path>
              </a:pathLst>
            </a:custGeom>
            <a:solidFill>
              <a:schemeClr val="accent1"/>
            </a:solidFill>
            <a:ln>
              <a:noFill/>
            </a:ln>
          </p:spPr>
          <p:txBody>
            <a:bodyPr anchor="ctr"/>
            <a:lstStyle/>
            <a:p>
              <a:pPr algn="ctr"/>
              <a:endParaRPr i="1">
                <a:latin typeface="Century Gothic" panose="020B0502020202020204" pitchFamily="34" charset="0"/>
              </a:endParaRPr>
            </a:p>
          </p:txBody>
        </p:sp>
        <p:sp>
          <p:nvSpPr>
            <p:cNvPr id="49" name="i$liḋe-任意多边形: 形状 34"/>
            <p:cNvSpPr>
              <a:spLocks/>
            </p:cNvSpPr>
            <p:nvPr/>
          </p:nvSpPr>
          <p:spPr bwMode="auto">
            <a:xfrm>
              <a:off x="1240488" y="1730256"/>
              <a:ext cx="1760409" cy="3120195"/>
            </a:xfrm>
            <a:custGeom>
              <a:avLst/>
              <a:gdLst>
                <a:gd name="T0" fmla="*/ 448 w 448"/>
                <a:gd name="T1" fmla="*/ 224 h 792"/>
                <a:gd name="T2" fmla="*/ 448 w 448"/>
                <a:gd name="T3" fmla="*/ 570 h 792"/>
                <a:gd name="T4" fmla="*/ 252 w 448"/>
                <a:gd name="T5" fmla="*/ 792 h 792"/>
                <a:gd name="T6" fmla="*/ 252 w 448"/>
                <a:gd name="T7" fmla="*/ 777 h 792"/>
                <a:gd name="T8" fmla="*/ 224 w 448"/>
                <a:gd name="T9" fmla="*/ 749 h 792"/>
                <a:gd name="T10" fmla="*/ 196 w 448"/>
                <a:gd name="T11" fmla="*/ 777 h 792"/>
                <a:gd name="T12" fmla="*/ 196 w 448"/>
                <a:gd name="T13" fmla="*/ 792 h 792"/>
                <a:gd name="T14" fmla="*/ 0 w 448"/>
                <a:gd name="T15" fmla="*/ 570 h 792"/>
                <a:gd name="T16" fmla="*/ 0 w 448"/>
                <a:gd name="T17" fmla="*/ 224 h 792"/>
                <a:gd name="T18" fmla="*/ 224 w 448"/>
                <a:gd name="T19" fmla="*/ 0 h 792"/>
                <a:gd name="T20" fmla="*/ 448 w 448"/>
                <a:gd name="T21" fmla="*/ 22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792">
                  <a:moveTo>
                    <a:pt x="448" y="224"/>
                  </a:moveTo>
                  <a:cubicBezTo>
                    <a:pt x="448" y="570"/>
                    <a:pt x="448" y="570"/>
                    <a:pt x="448" y="570"/>
                  </a:cubicBezTo>
                  <a:cubicBezTo>
                    <a:pt x="448" y="684"/>
                    <a:pt x="362" y="778"/>
                    <a:pt x="252" y="792"/>
                  </a:cubicBezTo>
                  <a:cubicBezTo>
                    <a:pt x="252" y="777"/>
                    <a:pt x="252" y="777"/>
                    <a:pt x="252" y="777"/>
                  </a:cubicBezTo>
                  <a:cubicBezTo>
                    <a:pt x="252" y="761"/>
                    <a:pt x="239" y="749"/>
                    <a:pt x="224" y="749"/>
                  </a:cubicBezTo>
                  <a:cubicBezTo>
                    <a:pt x="209" y="749"/>
                    <a:pt x="196" y="761"/>
                    <a:pt x="196" y="777"/>
                  </a:cubicBezTo>
                  <a:cubicBezTo>
                    <a:pt x="196" y="792"/>
                    <a:pt x="196" y="792"/>
                    <a:pt x="196" y="792"/>
                  </a:cubicBezTo>
                  <a:cubicBezTo>
                    <a:pt x="86" y="778"/>
                    <a:pt x="0" y="684"/>
                    <a:pt x="0" y="570"/>
                  </a:cubicBezTo>
                  <a:cubicBezTo>
                    <a:pt x="0" y="224"/>
                    <a:pt x="0" y="224"/>
                    <a:pt x="0" y="224"/>
                  </a:cubicBezTo>
                  <a:cubicBezTo>
                    <a:pt x="0" y="100"/>
                    <a:pt x="100" y="0"/>
                    <a:pt x="224" y="0"/>
                  </a:cubicBezTo>
                  <a:cubicBezTo>
                    <a:pt x="348" y="0"/>
                    <a:pt x="448" y="100"/>
                    <a:pt x="448" y="224"/>
                  </a:cubicBezTo>
                  <a:close/>
                </a:path>
              </a:pathLst>
            </a:custGeom>
            <a:solidFill>
              <a:schemeClr val="accent1"/>
            </a:solidFill>
            <a:ln>
              <a:noFill/>
            </a:ln>
          </p:spPr>
          <p:txBody>
            <a:bodyPr anchor="ctr"/>
            <a:lstStyle/>
            <a:p>
              <a:pPr algn="ctr"/>
              <a:endParaRPr i="1">
                <a:latin typeface="Century Gothic" panose="020B0502020202020204" pitchFamily="34" charset="0"/>
              </a:endParaRPr>
            </a:p>
          </p:txBody>
        </p:sp>
        <p:sp>
          <p:nvSpPr>
            <p:cNvPr id="50" name="i$liḋe-Oval 49"/>
            <p:cNvSpPr>
              <a:spLocks/>
            </p:cNvSpPr>
            <p:nvPr/>
          </p:nvSpPr>
          <p:spPr bwMode="auto">
            <a:xfrm>
              <a:off x="1373474" y="1863242"/>
              <a:ext cx="1494436" cy="1497760"/>
            </a:xfrm>
            <a:prstGeom prst="ellipse">
              <a:avLst/>
            </a:prstGeom>
            <a:solidFill>
              <a:schemeClr val="bg1"/>
            </a:solidFill>
            <a:ln>
              <a:noFill/>
            </a:ln>
          </p:spPr>
          <p:txBody>
            <a:bodyPr vert="horz" wrap="square" lIns="91440" tIns="45720" rIns="91440" bIns="45720" anchor="t" anchorCtr="0" compatLnSpc="1">
              <a:prstTxWarp prst="textNoShape">
                <a:avLst/>
              </a:prstTxWarp>
              <a:normAutofit fontScale="62500" lnSpcReduction="20000"/>
            </a:bodyPr>
            <a:lstStyle/>
            <a:p>
              <a:pPr algn="ctr"/>
              <a:r>
                <a:rPr lang="en-US" sz="6000" i="1">
                  <a:solidFill>
                    <a:schemeClr val="accent1"/>
                  </a:solidFill>
                  <a:latin typeface="Century Gothic" panose="020B0502020202020204" pitchFamily="34" charset="0"/>
                </a:rPr>
                <a:t>A</a:t>
              </a:r>
            </a:p>
          </p:txBody>
        </p:sp>
      </p:grpSp>
      <p:grpSp>
        <p:nvGrpSpPr>
          <p:cNvPr id="23" name="组合 22"/>
          <p:cNvGrpSpPr/>
          <p:nvPr/>
        </p:nvGrpSpPr>
        <p:grpSpPr>
          <a:xfrm>
            <a:off x="4439770" y="2278743"/>
            <a:ext cx="999172" cy="1930472"/>
            <a:chOff x="3893568" y="1730256"/>
            <a:chExt cx="1762071" cy="3404454"/>
          </a:xfrm>
        </p:grpSpPr>
        <p:sp>
          <p:nvSpPr>
            <p:cNvPr id="40" name="i$liḋe-任意多边形: 形状 25"/>
            <p:cNvSpPr>
              <a:spLocks/>
            </p:cNvSpPr>
            <p:nvPr/>
          </p:nvSpPr>
          <p:spPr bwMode="auto">
            <a:xfrm>
              <a:off x="4629981" y="4672582"/>
              <a:ext cx="285921" cy="462128"/>
            </a:xfrm>
            <a:custGeom>
              <a:avLst/>
              <a:gdLst>
                <a:gd name="T0" fmla="*/ 53 w 73"/>
                <a:gd name="T1" fmla="*/ 0 h 117"/>
                <a:gd name="T2" fmla="*/ 53 w 73"/>
                <a:gd name="T3" fmla="*/ 71 h 117"/>
                <a:gd name="T4" fmla="*/ 69 w 73"/>
                <a:gd name="T5" fmla="*/ 71 h 117"/>
                <a:gd name="T6" fmla="*/ 73 w 73"/>
                <a:gd name="T7" fmla="*/ 73 h 117"/>
                <a:gd name="T8" fmla="*/ 72 w 73"/>
                <a:gd name="T9" fmla="*/ 77 h 117"/>
                <a:gd name="T10" fmla="*/ 37 w 73"/>
                <a:gd name="T11" fmla="*/ 117 h 117"/>
                <a:gd name="T12" fmla="*/ 1 w 73"/>
                <a:gd name="T13" fmla="*/ 77 h 117"/>
                <a:gd name="T14" fmla="*/ 1 w 73"/>
                <a:gd name="T15" fmla="*/ 73 h 117"/>
                <a:gd name="T16" fmla="*/ 4 w 73"/>
                <a:gd name="T17" fmla="*/ 71 h 117"/>
                <a:gd name="T18" fmla="*/ 20 w 73"/>
                <a:gd name="T19" fmla="*/ 71 h 117"/>
                <a:gd name="T20" fmla="*/ 20 w 73"/>
                <a:gd name="T21" fmla="*/ 0 h 117"/>
                <a:gd name="T22" fmla="*/ 53 w 73"/>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17">
                  <a:moveTo>
                    <a:pt x="53" y="0"/>
                  </a:moveTo>
                  <a:cubicBezTo>
                    <a:pt x="53" y="71"/>
                    <a:pt x="53" y="71"/>
                    <a:pt x="53" y="71"/>
                  </a:cubicBezTo>
                  <a:cubicBezTo>
                    <a:pt x="69" y="71"/>
                    <a:pt x="69" y="71"/>
                    <a:pt x="69" y="71"/>
                  </a:cubicBezTo>
                  <a:cubicBezTo>
                    <a:pt x="71" y="71"/>
                    <a:pt x="72" y="72"/>
                    <a:pt x="73" y="73"/>
                  </a:cubicBezTo>
                  <a:cubicBezTo>
                    <a:pt x="73" y="75"/>
                    <a:pt x="73" y="76"/>
                    <a:pt x="72" y="77"/>
                  </a:cubicBezTo>
                  <a:cubicBezTo>
                    <a:pt x="37" y="117"/>
                    <a:pt x="37" y="117"/>
                    <a:pt x="37" y="117"/>
                  </a:cubicBezTo>
                  <a:cubicBezTo>
                    <a:pt x="1" y="77"/>
                    <a:pt x="1" y="77"/>
                    <a:pt x="1" y="77"/>
                  </a:cubicBezTo>
                  <a:cubicBezTo>
                    <a:pt x="0" y="76"/>
                    <a:pt x="0" y="75"/>
                    <a:pt x="1" y="73"/>
                  </a:cubicBezTo>
                  <a:cubicBezTo>
                    <a:pt x="1" y="72"/>
                    <a:pt x="3" y="71"/>
                    <a:pt x="4" y="71"/>
                  </a:cubicBezTo>
                  <a:cubicBezTo>
                    <a:pt x="20" y="71"/>
                    <a:pt x="20" y="71"/>
                    <a:pt x="20" y="71"/>
                  </a:cubicBezTo>
                  <a:cubicBezTo>
                    <a:pt x="20" y="0"/>
                    <a:pt x="20" y="0"/>
                    <a:pt x="20" y="0"/>
                  </a:cubicBezTo>
                  <a:cubicBezTo>
                    <a:pt x="53" y="0"/>
                    <a:pt x="53" y="0"/>
                    <a:pt x="53" y="0"/>
                  </a:cubicBezTo>
                </a:path>
              </a:pathLst>
            </a:custGeom>
            <a:solidFill>
              <a:schemeClr val="accent2"/>
            </a:solidFill>
            <a:ln>
              <a:noFill/>
            </a:ln>
          </p:spPr>
          <p:txBody>
            <a:bodyPr anchor="ctr"/>
            <a:lstStyle/>
            <a:p>
              <a:pPr algn="ctr"/>
              <a:endParaRPr i="1">
                <a:latin typeface="Century Gothic" panose="020B0502020202020204" pitchFamily="34" charset="0"/>
              </a:endParaRPr>
            </a:p>
          </p:txBody>
        </p:sp>
        <p:sp>
          <p:nvSpPr>
            <p:cNvPr id="41" name="i$liḋe-任意多边形: 形状 26"/>
            <p:cNvSpPr>
              <a:spLocks/>
            </p:cNvSpPr>
            <p:nvPr/>
          </p:nvSpPr>
          <p:spPr bwMode="auto">
            <a:xfrm>
              <a:off x="4708110" y="4672582"/>
              <a:ext cx="129662" cy="99740"/>
            </a:xfrm>
            <a:custGeom>
              <a:avLst/>
              <a:gdLst>
                <a:gd name="T0" fmla="*/ 78 w 78"/>
                <a:gd name="T1" fmla="*/ 0 h 60"/>
                <a:gd name="T2" fmla="*/ 0 w 78"/>
                <a:gd name="T3" fmla="*/ 0 h 60"/>
                <a:gd name="T4" fmla="*/ 0 w 78"/>
                <a:gd name="T5" fmla="*/ 0 h 60"/>
                <a:gd name="T6" fmla="*/ 78 w 78"/>
                <a:gd name="T7" fmla="*/ 0 h 60"/>
                <a:gd name="T8" fmla="*/ 78 w 78"/>
                <a:gd name="T9" fmla="*/ 60 h 60"/>
                <a:gd name="T10" fmla="*/ 78 w 78"/>
                <a:gd name="T11" fmla="*/ 60 h 60"/>
                <a:gd name="T12" fmla="*/ 78 w 78"/>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8" h="60">
                  <a:moveTo>
                    <a:pt x="78" y="0"/>
                  </a:moveTo>
                  <a:lnTo>
                    <a:pt x="0" y="0"/>
                  </a:lnTo>
                  <a:lnTo>
                    <a:pt x="0" y="0"/>
                  </a:lnTo>
                  <a:lnTo>
                    <a:pt x="78" y="0"/>
                  </a:lnTo>
                  <a:lnTo>
                    <a:pt x="78" y="60"/>
                  </a:lnTo>
                  <a:lnTo>
                    <a:pt x="78" y="60"/>
                  </a:lnTo>
                  <a:lnTo>
                    <a:pt x="78" y="0"/>
                  </a:lnTo>
                  <a:close/>
                </a:path>
              </a:pathLst>
            </a:custGeom>
            <a:solidFill>
              <a:srgbClr val="D3D1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42" name="i$liḋe-任意多边形: 形状 27"/>
            <p:cNvSpPr>
              <a:spLocks/>
            </p:cNvSpPr>
            <p:nvPr/>
          </p:nvSpPr>
          <p:spPr bwMode="auto">
            <a:xfrm>
              <a:off x="4708110" y="4672582"/>
              <a:ext cx="129662" cy="99740"/>
            </a:xfrm>
            <a:custGeom>
              <a:avLst/>
              <a:gdLst>
                <a:gd name="T0" fmla="*/ 78 w 78"/>
                <a:gd name="T1" fmla="*/ 0 h 60"/>
                <a:gd name="T2" fmla="*/ 0 w 78"/>
                <a:gd name="T3" fmla="*/ 0 h 60"/>
                <a:gd name="T4" fmla="*/ 0 w 78"/>
                <a:gd name="T5" fmla="*/ 0 h 60"/>
                <a:gd name="T6" fmla="*/ 78 w 78"/>
                <a:gd name="T7" fmla="*/ 0 h 60"/>
                <a:gd name="T8" fmla="*/ 78 w 78"/>
                <a:gd name="T9" fmla="*/ 60 h 60"/>
                <a:gd name="T10" fmla="*/ 78 w 78"/>
                <a:gd name="T11" fmla="*/ 60 h 60"/>
                <a:gd name="T12" fmla="*/ 78 w 78"/>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8" h="60">
                  <a:moveTo>
                    <a:pt x="78" y="0"/>
                  </a:moveTo>
                  <a:lnTo>
                    <a:pt x="0" y="0"/>
                  </a:lnTo>
                  <a:lnTo>
                    <a:pt x="0" y="0"/>
                  </a:lnTo>
                  <a:lnTo>
                    <a:pt x="78" y="0"/>
                  </a:lnTo>
                  <a:lnTo>
                    <a:pt x="78" y="60"/>
                  </a:lnTo>
                  <a:lnTo>
                    <a:pt x="78" y="60"/>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44" name="i$liḋe-任意多边形: 形状 29"/>
            <p:cNvSpPr>
              <a:spLocks/>
            </p:cNvSpPr>
            <p:nvPr/>
          </p:nvSpPr>
          <p:spPr bwMode="auto">
            <a:xfrm>
              <a:off x="3893568" y="1730256"/>
              <a:ext cx="1762071" cy="3120195"/>
            </a:xfrm>
            <a:custGeom>
              <a:avLst/>
              <a:gdLst>
                <a:gd name="T0" fmla="*/ 448 w 448"/>
                <a:gd name="T1" fmla="*/ 224 h 792"/>
                <a:gd name="T2" fmla="*/ 448 w 448"/>
                <a:gd name="T3" fmla="*/ 570 h 792"/>
                <a:gd name="T4" fmla="*/ 252 w 448"/>
                <a:gd name="T5" fmla="*/ 792 h 792"/>
                <a:gd name="T6" fmla="*/ 252 w 448"/>
                <a:gd name="T7" fmla="*/ 777 h 792"/>
                <a:gd name="T8" fmla="*/ 224 w 448"/>
                <a:gd name="T9" fmla="*/ 749 h 792"/>
                <a:gd name="T10" fmla="*/ 196 w 448"/>
                <a:gd name="T11" fmla="*/ 777 h 792"/>
                <a:gd name="T12" fmla="*/ 196 w 448"/>
                <a:gd name="T13" fmla="*/ 792 h 792"/>
                <a:gd name="T14" fmla="*/ 0 w 448"/>
                <a:gd name="T15" fmla="*/ 570 h 792"/>
                <a:gd name="T16" fmla="*/ 0 w 448"/>
                <a:gd name="T17" fmla="*/ 224 h 792"/>
                <a:gd name="T18" fmla="*/ 224 w 448"/>
                <a:gd name="T19" fmla="*/ 0 h 792"/>
                <a:gd name="T20" fmla="*/ 448 w 448"/>
                <a:gd name="T21" fmla="*/ 22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792">
                  <a:moveTo>
                    <a:pt x="448" y="224"/>
                  </a:moveTo>
                  <a:cubicBezTo>
                    <a:pt x="448" y="570"/>
                    <a:pt x="448" y="570"/>
                    <a:pt x="448" y="570"/>
                  </a:cubicBezTo>
                  <a:cubicBezTo>
                    <a:pt x="448" y="684"/>
                    <a:pt x="362" y="778"/>
                    <a:pt x="252" y="792"/>
                  </a:cubicBezTo>
                  <a:cubicBezTo>
                    <a:pt x="252" y="777"/>
                    <a:pt x="252" y="777"/>
                    <a:pt x="252" y="777"/>
                  </a:cubicBezTo>
                  <a:cubicBezTo>
                    <a:pt x="252" y="761"/>
                    <a:pt x="239" y="749"/>
                    <a:pt x="224" y="749"/>
                  </a:cubicBezTo>
                  <a:cubicBezTo>
                    <a:pt x="208" y="749"/>
                    <a:pt x="196" y="761"/>
                    <a:pt x="196" y="777"/>
                  </a:cubicBezTo>
                  <a:cubicBezTo>
                    <a:pt x="196" y="792"/>
                    <a:pt x="196" y="792"/>
                    <a:pt x="196" y="792"/>
                  </a:cubicBezTo>
                  <a:cubicBezTo>
                    <a:pt x="85" y="778"/>
                    <a:pt x="0" y="684"/>
                    <a:pt x="0" y="570"/>
                  </a:cubicBezTo>
                  <a:cubicBezTo>
                    <a:pt x="0" y="224"/>
                    <a:pt x="0" y="224"/>
                    <a:pt x="0" y="224"/>
                  </a:cubicBezTo>
                  <a:cubicBezTo>
                    <a:pt x="0" y="100"/>
                    <a:pt x="100" y="0"/>
                    <a:pt x="224" y="0"/>
                  </a:cubicBezTo>
                  <a:cubicBezTo>
                    <a:pt x="347" y="0"/>
                    <a:pt x="448" y="100"/>
                    <a:pt x="448" y="224"/>
                  </a:cubicBezTo>
                  <a:close/>
                </a:path>
              </a:pathLst>
            </a:custGeom>
            <a:solidFill>
              <a:schemeClr val="accent2"/>
            </a:solidFill>
            <a:ln>
              <a:noFill/>
            </a:ln>
          </p:spPr>
          <p:txBody>
            <a:bodyPr anchor="ctr"/>
            <a:lstStyle/>
            <a:p>
              <a:pPr algn="ctr"/>
              <a:endParaRPr i="1">
                <a:latin typeface="Century Gothic" panose="020B0502020202020204" pitchFamily="34" charset="0"/>
              </a:endParaRPr>
            </a:p>
          </p:txBody>
        </p:sp>
        <p:sp>
          <p:nvSpPr>
            <p:cNvPr id="45" name="i$liḋe-Oval 44"/>
            <p:cNvSpPr>
              <a:spLocks/>
            </p:cNvSpPr>
            <p:nvPr/>
          </p:nvSpPr>
          <p:spPr bwMode="auto">
            <a:xfrm>
              <a:off x="4028217" y="1863242"/>
              <a:ext cx="1492773" cy="1497760"/>
            </a:xfrm>
            <a:prstGeom prst="ellipse">
              <a:avLst/>
            </a:prstGeom>
            <a:solidFill>
              <a:schemeClr val="bg1"/>
            </a:solidFill>
            <a:ln>
              <a:noFill/>
            </a:ln>
          </p:spPr>
          <p:txBody>
            <a:bodyPr vert="horz" wrap="square" lIns="91440" tIns="45720" rIns="91440" bIns="45720" anchor="t" anchorCtr="0" compatLnSpc="1">
              <a:prstTxWarp prst="textNoShape">
                <a:avLst/>
              </a:prstTxWarp>
              <a:normAutofit fontScale="62500" lnSpcReduction="20000"/>
            </a:bodyPr>
            <a:lstStyle/>
            <a:p>
              <a:pPr algn="ctr"/>
              <a:r>
                <a:rPr lang="en-US" sz="6000" i="1">
                  <a:solidFill>
                    <a:schemeClr val="accent2"/>
                  </a:solidFill>
                  <a:latin typeface="Century Gothic" panose="020B0502020202020204" pitchFamily="34" charset="0"/>
                </a:rPr>
                <a:t>I</a:t>
              </a:r>
            </a:p>
          </p:txBody>
        </p:sp>
      </p:grpSp>
      <p:grpSp>
        <p:nvGrpSpPr>
          <p:cNvPr id="24" name="组合 23"/>
          <p:cNvGrpSpPr/>
          <p:nvPr/>
        </p:nvGrpSpPr>
        <p:grpSpPr>
          <a:xfrm>
            <a:off x="6783307" y="2278743"/>
            <a:ext cx="999172" cy="1930472"/>
            <a:chOff x="6543324" y="1730256"/>
            <a:chExt cx="1762071" cy="3404454"/>
          </a:xfrm>
        </p:grpSpPr>
        <p:sp>
          <p:nvSpPr>
            <p:cNvPr id="33" name="i$liḋe-任意多边形: 形状 18"/>
            <p:cNvSpPr>
              <a:spLocks/>
            </p:cNvSpPr>
            <p:nvPr/>
          </p:nvSpPr>
          <p:spPr bwMode="auto">
            <a:xfrm>
              <a:off x="7283061" y="4672582"/>
              <a:ext cx="285921" cy="462128"/>
            </a:xfrm>
            <a:custGeom>
              <a:avLst/>
              <a:gdLst>
                <a:gd name="T0" fmla="*/ 53 w 73"/>
                <a:gd name="T1" fmla="*/ 0 h 117"/>
                <a:gd name="T2" fmla="*/ 53 w 73"/>
                <a:gd name="T3" fmla="*/ 71 h 117"/>
                <a:gd name="T4" fmla="*/ 69 w 73"/>
                <a:gd name="T5" fmla="*/ 71 h 117"/>
                <a:gd name="T6" fmla="*/ 72 w 73"/>
                <a:gd name="T7" fmla="*/ 73 h 117"/>
                <a:gd name="T8" fmla="*/ 72 w 73"/>
                <a:gd name="T9" fmla="*/ 77 h 117"/>
                <a:gd name="T10" fmla="*/ 36 w 73"/>
                <a:gd name="T11" fmla="*/ 117 h 117"/>
                <a:gd name="T12" fmla="*/ 1 w 73"/>
                <a:gd name="T13" fmla="*/ 77 h 117"/>
                <a:gd name="T14" fmla="*/ 0 w 73"/>
                <a:gd name="T15" fmla="*/ 73 h 117"/>
                <a:gd name="T16" fmla="*/ 4 w 73"/>
                <a:gd name="T17" fmla="*/ 71 h 117"/>
                <a:gd name="T18" fmla="*/ 20 w 73"/>
                <a:gd name="T19" fmla="*/ 71 h 117"/>
                <a:gd name="T20" fmla="*/ 20 w 73"/>
                <a:gd name="T21" fmla="*/ 0 h 117"/>
                <a:gd name="T22" fmla="*/ 53 w 73"/>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3" h="117">
                  <a:moveTo>
                    <a:pt x="53" y="0"/>
                  </a:moveTo>
                  <a:cubicBezTo>
                    <a:pt x="53" y="71"/>
                    <a:pt x="53" y="71"/>
                    <a:pt x="53" y="71"/>
                  </a:cubicBezTo>
                  <a:cubicBezTo>
                    <a:pt x="69" y="71"/>
                    <a:pt x="69" y="71"/>
                    <a:pt x="69" y="71"/>
                  </a:cubicBezTo>
                  <a:cubicBezTo>
                    <a:pt x="70" y="71"/>
                    <a:pt x="72" y="72"/>
                    <a:pt x="72" y="73"/>
                  </a:cubicBezTo>
                  <a:cubicBezTo>
                    <a:pt x="73" y="75"/>
                    <a:pt x="73" y="76"/>
                    <a:pt x="72" y="77"/>
                  </a:cubicBezTo>
                  <a:cubicBezTo>
                    <a:pt x="36" y="117"/>
                    <a:pt x="36" y="117"/>
                    <a:pt x="36" y="117"/>
                  </a:cubicBezTo>
                  <a:cubicBezTo>
                    <a:pt x="1" y="77"/>
                    <a:pt x="1" y="77"/>
                    <a:pt x="1" y="77"/>
                  </a:cubicBezTo>
                  <a:cubicBezTo>
                    <a:pt x="0" y="76"/>
                    <a:pt x="0" y="75"/>
                    <a:pt x="0" y="73"/>
                  </a:cubicBezTo>
                  <a:cubicBezTo>
                    <a:pt x="1" y="72"/>
                    <a:pt x="2" y="71"/>
                    <a:pt x="4" y="71"/>
                  </a:cubicBezTo>
                  <a:cubicBezTo>
                    <a:pt x="20" y="71"/>
                    <a:pt x="20" y="71"/>
                    <a:pt x="20" y="71"/>
                  </a:cubicBezTo>
                  <a:cubicBezTo>
                    <a:pt x="20" y="0"/>
                    <a:pt x="20" y="0"/>
                    <a:pt x="20" y="0"/>
                  </a:cubicBezTo>
                  <a:cubicBezTo>
                    <a:pt x="53" y="0"/>
                    <a:pt x="53" y="0"/>
                    <a:pt x="53" y="0"/>
                  </a:cubicBezTo>
                </a:path>
              </a:pathLst>
            </a:custGeom>
            <a:solidFill>
              <a:schemeClr val="accent3"/>
            </a:solidFill>
            <a:ln>
              <a:noFill/>
            </a:ln>
          </p:spPr>
          <p:txBody>
            <a:bodyPr anchor="ctr"/>
            <a:lstStyle/>
            <a:p>
              <a:pPr algn="ctr"/>
              <a:endParaRPr i="1">
                <a:latin typeface="Century Gothic" panose="020B0502020202020204" pitchFamily="34" charset="0"/>
              </a:endParaRPr>
            </a:p>
          </p:txBody>
        </p:sp>
        <p:sp>
          <p:nvSpPr>
            <p:cNvPr id="34" name="i$liḋe-任意多边形: 形状 19"/>
            <p:cNvSpPr>
              <a:spLocks/>
            </p:cNvSpPr>
            <p:nvPr/>
          </p:nvSpPr>
          <p:spPr bwMode="auto">
            <a:xfrm>
              <a:off x="7361191" y="4672582"/>
              <a:ext cx="129662" cy="99740"/>
            </a:xfrm>
            <a:custGeom>
              <a:avLst/>
              <a:gdLst>
                <a:gd name="T0" fmla="*/ 78 w 78"/>
                <a:gd name="T1" fmla="*/ 0 h 60"/>
                <a:gd name="T2" fmla="*/ 0 w 78"/>
                <a:gd name="T3" fmla="*/ 0 h 60"/>
                <a:gd name="T4" fmla="*/ 0 w 78"/>
                <a:gd name="T5" fmla="*/ 0 h 60"/>
                <a:gd name="T6" fmla="*/ 78 w 78"/>
                <a:gd name="T7" fmla="*/ 0 h 60"/>
                <a:gd name="T8" fmla="*/ 78 w 78"/>
                <a:gd name="T9" fmla="*/ 60 h 60"/>
                <a:gd name="T10" fmla="*/ 78 w 78"/>
                <a:gd name="T11" fmla="*/ 60 h 60"/>
                <a:gd name="T12" fmla="*/ 78 w 78"/>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8" h="60">
                  <a:moveTo>
                    <a:pt x="78" y="0"/>
                  </a:moveTo>
                  <a:lnTo>
                    <a:pt x="0" y="0"/>
                  </a:lnTo>
                  <a:lnTo>
                    <a:pt x="0" y="0"/>
                  </a:lnTo>
                  <a:lnTo>
                    <a:pt x="78" y="0"/>
                  </a:lnTo>
                  <a:lnTo>
                    <a:pt x="78" y="60"/>
                  </a:lnTo>
                  <a:lnTo>
                    <a:pt x="78" y="60"/>
                  </a:lnTo>
                  <a:lnTo>
                    <a:pt x="78" y="0"/>
                  </a:lnTo>
                  <a:close/>
                </a:path>
              </a:pathLst>
            </a:custGeom>
            <a:solidFill>
              <a:srgbClr val="D3D1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35" name="i$liḋe-任意多边形: 形状 20"/>
            <p:cNvSpPr>
              <a:spLocks/>
            </p:cNvSpPr>
            <p:nvPr/>
          </p:nvSpPr>
          <p:spPr bwMode="auto">
            <a:xfrm>
              <a:off x="7361191" y="4672582"/>
              <a:ext cx="129662" cy="99740"/>
            </a:xfrm>
            <a:custGeom>
              <a:avLst/>
              <a:gdLst>
                <a:gd name="T0" fmla="*/ 78 w 78"/>
                <a:gd name="T1" fmla="*/ 0 h 60"/>
                <a:gd name="T2" fmla="*/ 0 w 78"/>
                <a:gd name="T3" fmla="*/ 0 h 60"/>
                <a:gd name="T4" fmla="*/ 0 w 78"/>
                <a:gd name="T5" fmla="*/ 0 h 60"/>
                <a:gd name="T6" fmla="*/ 78 w 78"/>
                <a:gd name="T7" fmla="*/ 0 h 60"/>
                <a:gd name="T8" fmla="*/ 78 w 78"/>
                <a:gd name="T9" fmla="*/ 60 h 60"/>
                <a:gd name="T10" fmla="*/ 78 w 78"/>
                <a:gd name="T11" fmla="*/ 60 h 60"/>
                <a:gd name="T12" fmla="*/ 78 w 78"/>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8" h="60">
                  <a:moveTo>
                    <a:pt x="78" y="0"/>
                  </a:moveTo>
                  <a:lnTo>
                    <a:pt x="0" y="0"/>
                  </a:lnTo>
                  <a:lnTo>
                    <a:pt x="0" y="0"/>
                  </a:lnTo>
                  <a:lnTo>
                    <a:pt x="78" y="0"/>
                  </a:lnTo>
                  <a:lnTo>
                    <a:pt x="78" y="60"/>
                  </a:lnTo>
                  <a:lnTo>
                    <a:pt x="78" y="60"/>
                  </a:lnTo>
                  <a:lnTo>
                    <a:pt x="7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37" name="i$liḋe-任意多边形: 形状 22"/>
            <p:cNvSpPr>
              <a:spLocks/>
            </p:cNvSpPr>
            <p:nvPr/>
          </p:nvSpPr>
          <p:spPr bwMode="auto">
            <a:xfrm>
              <a:off x="6543324" y="1730256"/>
              <a:ext cx="1762071" cy="3120195"/>
            </a:xfrm>
            <a:custGeom>
              <a:avLst/>
              <a:gdLst>
                <a:gd name="T0" fmla="*/ 448 w 448"/>
                <a:gd name="T1" fmla="*/ 224 h 792"/>
                <a:gd name="T2" fmla="*/ 448 w 448"/>
                <a:gd name="T3" fmla="*/ 570 h 792"/>
                <a:gd name="T4" fmla="*/ 252 w 448"/>
                <a:gd name="T5" fmla="*/ 792 h 792"/>
                <a:gd name="T6" fmla="*/ 252 w 448"/>
                <a:gd name="T7" fmla="*/ 777 h 792"/>
                <a:gd name="T8" fmla="*/ 224 w 448"/>
                <a:gd name="T9" fmla="*/ 749 h 792"/>
                <a:gd name="T10" fmla="*/ 196 w 448"/>
                <a:gd name="T11" fmla="*/ 777 h 792"/>
                <a:gd name="T12" fmla="*/ 196 w 448"/>
                <a:gd name="T13" fmla="*/ 792 h 792"/>
                <a:gd name="T14" fmla="*/ 0 w 448"/>
                <a:gd name="T15" fmla="*/ 570 h 792"/>
                <a:gd name="T16" fmla="*/ 0 w 448"/>
                <a:gd name="T17" fmla="*/ 224 h 792"/>
                <a:gd name="T18" fmla="*/ 224 w 448"/>
                <a:gd name="T19" fmla="*/ 0 h 792"/>
                <a:gd name="T20" fmla="*/ 448 w 448"/>
                <a:gd name="T21" fmla="*/ 22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792">
                  <a:moveTo>
                    <a:pt x="448" y="224"/>
                  </a:moveTo>
                  <a:cubicBezTo>
                    <a:pt x="448" y="570"/>
                    <a:pt x="448" y="570"/>
                    <a:pt x="448" y="570"/>
                  </a:cubicBezTo>
                  <a:cubicBezTo>
                    <a:pt x="448" y="684"/>
                    <a:pt x="363" y="778"/>
                    <a:pt x="252" y="792"/>
                  </a:cubicBezTo>
                  <a:cubicBezTo>
                    <a:pt x="252" y="777"/>
                    <a:pt x="252" y="777"/>
                    <a:pt x="252" y="777"/>
                  </a:cubicBezTo>
                  <a:cubicBezTo>
                    <a:pt x="252" y="761"/>
                    <a:pt x="240" y="749"/>
                    <a:pt x="224" y="749"/>
                  </a:cubicBezTo>
                  <a:cubicBezTo>
                    <a:pt x="209" y="749"/>
                    <a:pt x="196" y="761"/>
                    <a:pt x="196" y="777"/>
                  </a:cubicBezTo>
                  <a:cubicBezTo>
                    <a:pt x="196" y="792"/>
                    <a:pt x="196" y="792"/>
                    <a:pt x="196" y="792"/>
                  </a:cubicBezTo>
                  <a:cubicBezTo>
                    <a:pt x="86" y="778"/>
                    <a:pt x="0" y="684"/>
                    <a:pt x="0" y="570"/>
                  </a:cubicBezTo>
                  <a:cubicBezTo>
                    <a:pt x="0" y="224"/>
                    <a:pt x="0" y="224"/>
                    <a:pt x="0" y="224"/>
                  </a:cubicBezTo>
                  <a:cubicBezTo>
                    <a:pt x="0" y="100"/>
                    <a:pt x="101" y="0"/>
                    <a:pt x="224" y="0"/>
                  </a:cubicBezTo>
                  <a:cubicBezTo>
                    <a:pt x="348" y="0"/>
                    <a:pt x="448" y="100"/>
                    <a:pt x="448" y="224"/>
                  </a:cubicBezTo>
                  <a:close/>
                </a:path>
              </a:pathLst>
            </a:custGeom>
            <a:solidFill>
              <a:schemeClr val="accent3"/>
            </a:solidFill>
            <a:ln>
              <a:noFill/>
            </a:ln>
          </p:spPr>
          <p:txBody>
            <a:bodyPr anchor="ctr"/>
            <a:lstStyle/>
            <a:p>
              <a:pPr algn="ctr"/>
              <a:endParaRPr i="1">
                <a:latin typeface="Century Gothic" panose="020B0502020202020204" pitchFamily="34" charset="0"/>
              </a:endParaRPr>
            </a:p>
          </p:txBody>
        </p:sp>
        <p:sp>
          <p:nvSpPr>
            <p:cNvPr id="38" name="i$liḋe-Oval 37"/>
            <p:cNvSpPr>
              <a:spLocks/>
            </p:cNvSpPr>
            <p:nvPr/>
          </p:nvSpPr>
          <p:spPr bwMode="auto">
            <a:xfrm>
              <a:off x="6677973" y="1863242"/>
              <a:ext cx="1492773" cy="1497760"/>
            </a:xfrm>
            <a:prstGeom prst="ellipse">
              <a:avLst/>
            </a:prstGeom>
            <a:solidFill>
              <a:schemeClr val="bg1"/>
            </a:solidFill>
            <a:ln>
              <a:noFill/>
            </a:ln>
          </p:spPr>
          <p:txBody>
            <a:bodyPr vert="horz" wrap="square" lIns="91440" tIns="45720" rIns="91440" bIns="45720" anchor="t" anchorCtr="0" compatLnSpc="1">
              <a:prstTxWarp prst="textNoShape">
                <a:avLst/>
              </a:prstTxWarp>
              <a:normAutofit fontScale="62500" lnSpcReduction="20000"/>
            </a:bodyPr>
            <a:lstStyle/>
            <a:p>
              <a:pPr algn="ctr"/>
              <a:r>
                <a:rPr lang="en-US" sz="6000" i="1">
                  <a:solidFill>
                    <a:schemeClr val="accent3"/>
                  </a:solidFill>
                  <a:latin typeface="Century Gothic" panose="020B0502020202020204" pitchFamily="34" charset="0"/>
                </a:rPr>
                <a:t>D</a:t>
              </a:r>
            </a:p>
          </p:txBody>
        </p:sp>
      </p:grpSp>
      <p:grpSp>
        <p:nvGrpSpPr>
          <p:cNvPr id="25" name="组合 24"/>
          <p:cNvGrpSpPr/>
          <p:nvPr/>
        </p:nvGrpSpPr>
        <p:grpSpPr>
          <a:xfrm>
            <a:off x="9125622" y="2278743"/>
            <a:ext cx="998230" cy="1930472"/>
            <a:chOff x="9198066" y="1730256"/>
            <a:chExt cx="1760409" cy="3404454"/>
          </a:xfrm>
        </p:grpSpPr>
        <p:sp>
          <p:nvSpPr>
            <p:cNvPr id="26" name="i$liḋe-任意多边形: 形状 11"/>
            <p:cNvSpPr>
              <a:spLocks/>
            </p:cNvSpPr>
            <p:nvPr/>
          </p:nvSpPr>
          <p:spPr bwMode="auto">
            <a:xfrm>
              <a:off x="9936141" y="4672582"/>
              <a:ext cx="282596" cy="462128"/>
            </a:xfrm>
            <a:custGeom>
              <a:avLst/>
              <a:gdLst>
                <a:gd name="T0" fmla="*/ 52 w 72"/>
                <a:gd name="T1" fmla="*/ 0 h 117"/>
                <a:gd name="T2" fmla="*/ 52 w 72"/>
                <a:gd name="T3" fmla="*/ 71 h 117"/>
                <a:gd name="T4" fmla="*/ 69 w 72"/>
                <a:gd name="T5" fmla="*/ 71 h 117"/>
                <a:gd name="T6" fmla="*/ 72 w 72"/>
                <a:gd name="T7" fmla="*/ 73 h 117"/>
                <a:gd name="T8" fmla="*/ 71 w 72"/>
                <a:gd name="T9" fmla="*/ 77 h 117"/>
                <a:gd name="T10" fmla="*/ 36 w 72"/>
                <a:gd name="T11" fmla="*/ 117 h 117"/>
                <a:gd name="T12" fmla="*/ 1 w 72"/>
                <a:gd name="T13" fmla="*/ 77 h 117"/>
                <a:gd name="T14" fmla="*/ 0 w 72"/>
                <a:gd name="T15" fmla="*/ 73 h 117"/>
                <a:gd name="T16" fmla="*/ 3 w 72"/>
                <a:gd name="T17" fmla="*/ 71 h 117"/>
                <a:gd name="T18" fmla="*/ 20 w 72"/>
                <a:gd name="T19" fmla="*/ 71 h 117"/>
                <a:gd name="T20" fmla="*/ 20 w 72"/>
                <a:gd name="T21" fmla="*/ 0 h 117"/>
                <a:gd name="T22" fmla="*/ 52 w 72"/>
                <a:gd name="T2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2" h="117">
                  <a:moveTo>
                    <a:pt x="52" y="0"/>
                  </a:moveTo>
                  <a:cubicBezTo>
                    <a:pt x="52" y="71"/>
                    <a:pt x="52" y="71"/>
                    <a:pt x="52" y="71"/>
                  </a:cubicBezTo>
                  <a:cubicBezTo>
                    <a:pt x="69" y="71"/>
                    <a:pt x="69" y="71"/>
                    <a:pt x="69" y="71"/>
                  </a:cubicBezTo>
                  <a:cubicBezTo>
                    <a:pt x="70" y="71"/>
                    <a:pt x="71" y="72"/>
                    <a:pt x="72" y="73"/>
                  </a:cubicBezTo>
                  <a:cubicBezTo>
                    <a:pt x="72" y="75"/>
                    <a:pt x="72" y="76"/>
                    <a:pt x="71" y="77"/>
                  </a:cubicBezTo>
                  <a:cubicBezTo>
                    <a:pt x="36" y="117"/>
                    <a:pt x="36" y="117"/>
                    <a:pt x="36" y="117"/>
                  </a:cubicBezTo>
                  <a:cubicBezTo>
                    <a:pt x="1" y="77"/>
                    <a:pt x="1" y="77"/>
                    <a:pt x="1" y="77"/>
                  </a:cubicBezTo>
                  <a:cubicBezTo>
                    <a:pt x="0" y="76"/>
                    <a:pt x="0" y="75"/>
                    <a:pt x="0" y="73"/>
                  </a:cubicBezTo>
                  <a:cubicBezTo>
                    <a:pt x="1" y="72"/>
                    <a:pt x="2" y="71"/>
                    <a:pt x="3" y="71"/>
                  </a:cubicBezTo>
                  <a:cubicBezTo>
                    <a:pt x="20" y="71"/>
                    <a:pt x="20" y="71"/>
                    <a:pt x="20" y="71"/>
                  </a:cubicBezTo>
                  <a:cubicBezTo>
                    <a:pt x="20" y="0"/>
                    <a:pt x="20" y="0"/>
                    <a:pt x="20" y="0"/>
                  </a:cubicBezTo>
                  <a:cubicBezTo>
                    <a:pt x="52" y="0"/>
                    <a:pt x="52" y="0"/>
                    <a:pt x="52" y="0"/>
                  </a:cubicBezTo>
                </a:path>
              </a:pathLst>
            </a:custGeom>
            <a:solidFill>
              <a:schemeClr val="accent4"/>
            </a:solidFill>
            <a:ln>
              <a:noFill/>
            </a:ln>
          </p:spPr>
          <p:txBody>
            <a:bodyPr anchor="ctr"/>
            <a:lstStyle/>
            <a:p>
              <a:pPr algn="ctr"/>
              <a:endParaRPr i="1">
                <a:latin typeface="Century Gothic" panose="020B0502020202020204" pitchFamily="34" charset="0"/>
              </a:endParaRPr>
            </a:p>
          </p:txBody>
        </p:sp>
        <p:sp>
          <p:nvSpPr>
            <p:cNvPr id="27" name="i$liḋe-任意多边形: 形状 12"/>
            <p:cNvSpPr>
              <a:spLocks/>
            </p:cNvSpPr>
            <p:nvPr/>
          </p:nvSpPr>
          <p:spPr bwMode="auto">
            <a:xfrm>
              <a:off x="10014271" y="4672582"/>
              <a:ext cx="126337" cy="99740"/>
            </a:xfrm>
            <a:custGeom>
              <a:avLst/>
              <a:gdLst>
                <a:gd name="T0" fmla="*/ 76 w 76"/>
                <a:gd name="T1" fmla="*/ 0 h 60"/>
                <a:gd name="T2" fmla="*/ 0 w 76"/>
                <a:gd name="T3" fmla="*/ 0 h 60"/>
                <a:gd name="T4" fmla="*/ 0 w 76"/>
                <a:gd name="T5" fmla="*/ 0 h 60"/>
                <a:gd name="T6" fmla="*/ 76 w 76"/>
                <a:gd name="T7" fmla="*/ 0 h 60"/>
                <a:gd name="T8" fmla="*/ 76 w 76"/>
                <a:gd name="T9" fmla="*/ 60 h 60"/>
                <a:gd name="T10" fmla="*/ 76 w 76"/>
                <a:gd name="T11" fmla="*/ 60 h 60"/>
                <a:gd name="T12" fmla="*/ 76 w 7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6" h="60">
                  <a:moveTo>
                    <a:pt x="76" y="0"/>
                  </a:moveTo>
                  <a:lnTo>
                    <a:pt x="0" y="0"/>
                  </a:lnTo>
                  <a:lnTo>
                    <a:pt x="0" y="0"/>
                  </a:lnTo>
                  <a:lnTo>
                    <a:pt x="76" y="0"/>
                  </a:lnTo>
                  <a:lnTo>
                    <a:pt x="76" y="60"/>
                  </a:lnTo>
                  <a:lnTo>
                    <a:pt x="76" y="60"/>
                  </a:lnTo>
                  <a:lnTo>
                    <a:pt x="76" y="0"/>
                  </a:lnTo>
                  <a:close/>
                </a:path>
              </a:pathLst>
            </a:custGeom>
            <a:solidFill>
              <a:srgbClr val="D3D1D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28" name="i$liḋe-任意多边形: 形状 13"/>
            <p:cNvSpPr>
              <a:spLocks/>
            </p:cNvSpPr>
            <p:nvPr/>
          </p:nvSpPr>
          <p:spPr bwMode="auto">
            <a:xfrm>
              <a:off x="10014271" y="4672582"/>
              <a:ext cx="126337" cy="99740"/>
            </a:xfrm>
            <a:custGeom>
              <a:avLst/>
              <a:gdLst>
                <a:gd name="T0" fmla="*/ 76 w 76"/>
                <a:gd name="T1" fmla="*/ 0 h 60"/>
                <a:gd name="T2" fmla="*/ 0 w 76"/>
                <a:gd name="T3" fmla="*/ 0 h 60"/>
                <a:gd name="T4" fmla="*/ 0 w 76"/>
                <a:gd name="T5" fmla="*/ 0 h 60"/>
                <a:gd name="T6" fmla="*/ 76 w 76"/>
                <a:gd name="T7" fmla="*/ 0 h 60"/>
                <a:gd name="T8" fmla="*/ 76 w 76"/>
                <a:gd name="T9" fmla="*/ 60 h 60"/>
                <a:gd name="T10" fmla="*/ 76 w 76"/>
                <a:gd name="T11" fmla="*/ 60 h 60"/>
                <a:gd name="T12" fmla="*/ 76 w 76"/>
                <a:gd name="T13" fmla="*/ 0 h 60"/>
              </a:gdLst>
              <a:ahLst/>
              <a:cxnLst>
                <a:cxn ang="0">
                  <a:pos x="T0" y="T1"/>
                </a:cxn>
                <a:cxn ang="0">
                  <a:pos x="T2" y="T3"/>
                </a:cxn>
                <a:cxn ang="0">
                  <a:pos x="T4" y="T5"/>
                </a:cxn>
                <a:cxn ang="0">
                  <a:pos x="T6" y="T7"/>
                </a:cxn>
                <a:cxn ang="0">
                  <a:pos x="T8" y="T9"/>
                </a:cxn>
                <a:cxn ang="0">
                  <a:pos x="T10" y="T11"/>
                </a:cxn>
                <a:cxn ang="0">
                  <a:pos x="T12" y="T13"/>
                </a:cxn>
              </a:cxnLst>
              <a:rect l="0" t="0" r="r" b="b"/>
              <a:pathLst>
                <a:path w="76" h="60">
                  <a:moveTo>
                    <a:pt x="76" y="0"/>
                  </a:moveTo>
                  <a:lnTo>
                    <a:pt x="0" y="0"/>
                  </a:lnTo>
                  <a:lnTo>
                    <a:pt x="0" y="0"/>
                  </a:lnTo>
                  <a:lnTo>
                    <a:pt x="76" y="0"/>
                  </a:lnTo>
                  <a:lnTo>
                    <a:pt x="76" y="60"/>
                  </a:lnTo>
                  <a:lnTo>
                    <a:pt x="76" y="60"/>
                  </a:lnTo>
                  <a:lnTo>
                    <a:pt x="7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ctr"/>
            <a:lstStyle/>
            <a:p>
              <a:pPr algn="ctr"/>
              <a:endParaRPr i="1">
                <a:latin typeface="Century Gothic" panose="020B0502020202020204" pitchFamily="34" charset="0"/>
              </a:endParaRPr>
            </a:p>
          </p:txBody>
        </p:sp>
        <p:sp>
          <p:nvSpPr>
            <p:cNvPr id="30" name="i$liḋe-任意多边形: 形状 15"/>
            <p:cNvSpPr>
              <a:spLocks/>
            </p:cNvSpPr>
            <p:nvPr/>
          </p:nvSpPr>
          <p:spPr bwMode="auto">
            <a:xfrm>
              <a:off x="9198066" y="1730256"/>
              <a:ext cx="1760409" cy="3120195"/>
            </a:xfrm>
            <a:custGeom>
              <a:avLst/>
              <a:gdLst>
                <a:gd name="T0" fmla="*/ 448 w 448"/>
                <a:gd name="T1" fmla="*/ 224 h 792"/>
                <a:gd name="T2" fmla="*/ 448 w 448"/>
                <a:gd name="T3" fmla="*/ 570 h 792"/>
                <a:gd name="T4" fmla="*/ 252 w 448"/>
                <a:gd name="T5" fmla="*/ 792 h 792"/>
                <a:gd name="T6" fmla="*/ 252 w 448"/>
                <a:gd name="T7" fmla="*/ 777 h 792"/>
                <a:gd name="T8" fmla="*/ 224 w 448"/>
                <a:gd name="T9" fmla="*/ 749 h 792"/>
                <a:gd name="T10" fmla="*/ 196 w 448"/>
                <a:gd name="T11" fmla="*/ 777 h 792"/>
                <a:gd name="T12" fmla="*/ 196 w 448"/>
                <a:gd name="T13" fmla="*/ 792 h 792"/>
                <a:gd name="T14" fmla="*/ 0 w 448"/>
                <a:gd name="T15" fmla="*/ 570 h 792"/>
                <a:gd name="T16" fmla="*/ 0 w 448"/>
                <a:gd name="T17" fmla="*/ 224 h 792"/>
                <a:gd name="T18" fmla="*/ 224 w 448"/>
                <a:gd name="T19" fmla="*/ 0 h 792"/>
                <a:gd name="T20" fmla="*/ 448 w 448"/>
                <a:gd name="T21" fmla="*/ 22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48" h="792">
                  <a:moveTo>
                    <a:pt x="448" y="224"/>
                  </a:moveTo>
                  <a:cubicBezTo>
                    <a:pt x="448" y="570"/>
                    <a:pt x="448" y="570"/>
                    <a:pt x="448" y="570"/>
                  </a:cubicBezTo>
                  <a:cubicBezTo>
                    <a:pt x="448" y="684"/>
                    <a:pt x="362" y="778"/>
                    <a:pt x="252" y="792"/>
                  </a:cubicBezTo>
                  <a:cubicBezTo>
                    <a:pt x="252" y="777"/>
                    <a:pt x="252" y="777"/>
                    <a:pt x="252" y="777"/>
                  </a:cubicBezTo>
                  <a:cubicBezTo>
                    <a:pt x="252" y="761"/>
                    <a:pt x="239" y="749"/>
                    <a:pt x="224" y="749"/>
                  </a:cubicBezTo>
                  <a:cubicBezTo>
                    <a:pt x="209" y="749"/>
                    <a:pt x="196" y="761"/>
                    <a:pt x="196" y="777"/>
                  </a:cubicBezTo>
                  <a:cubicBezTo>
                    <a:pt x="196" y="792"/>
                    <a:pt x="196" y="792"/>
                    <a:pt x="196" y="792"/>
                  </a:cubicBezTo>
                  <a:cubicBezTo>
                    <a:pt x="86" y="778"/>
                    <a:pt x="0" y="684"/>
                    <a:pt x="0" y="570"/>
                  </a:cubicBezTo>
                  <a:cubicBezTo>
                    <a:pt x="0" y="224"/>
                    <a:pt x="0" y="224"/>
                    <a:pt x="0" y="224"/>
                  </a:cubicBezTo>
                  <a:cubicBezTo>
                    <a:pt x="0" y="100"/>
                    <a:pt x="100" y="0"/>
                    <a:pt x="224" y="0"/>
                  </a:cubicBezTo>
                  <a:cubicBezTo>
                    <a:pt x="348" y="0"/>
                    <a:pt x="448" y="100"/>
                    <a:pt x="448" y="224"/>
                  </a:cubicBezTo>
                  <a:close/>
                </a:path>
              </a:pathLst>
            </a:custGeom>
            <a:solidFill>
              <a:schemeClr val="accent4"/>
            </a:solidFill>
            <a:ln>
              <a:noFill/>
            </a:ln>
          </p:spPr>
          <p:txBody>
            <a:bodyPr anchor="ctr"/>
            <a:lstStyle/>
            <a:p>
              <a:pPr algn="ctr"/>
              <a:endParaRPr i="1">
                <a:latin typeface="Century Gothic" panose="020B0502020202020204" pitchFamily="34" charset="0"/>
              </a:endParaRPr>
            </a:p>
          </p:txBody>
        </p:sp>
        <p:sp>
          <p:nvSpPr>
            <p:cNvPr id="31" name="i$liḋe-Oval 30"/>
            <p:cNvSpPr>
              <a:spLocks/>
            </p:cNvSpPr>
            <p:nvPr/>
          </p:nvSpPr>
          <p:spPr bwMode="auto">
            <a:xfrm>
              <a:off x="9331053" y="1863242"/>
              <a:ext cx="1494436" cy="1497760"/>
            </a:xfrm>
            <a:prstGeom prst="ellipse">
              <a:avLst/>
            </a:prstGeom>
            <a:solidFill>
              <a:schemeClr val="bg1"/>
            </a:solidFill>
            <a:ln>
              <a:noFill/>
            </a:ln>
          </p:spPr>
          <p:txBody>
            <a:bodyPr vert="horz" wrap="square" lIns="91440" tIns="45720" rIns="91440" bIns="45720" anchor="t" anchorCtr="0" compatLnSpc="1">
              <a:prstTxWarp prst="textNoShape">
                <a:avLst/>
              </a:prstTxWarp>
              <a:normAutofit fontScale="62500" lnSpcReduction="20000"/>
            </a:bodyPr>
            <a:lstStyle/>
            <a:p>
              <a:pPr algn="ctr"/>
              <a:r>
                <a:rPr lang="en-US" sz="6000" i="1">
                  <a:solidFill>
                    <a:schemeClr val="accent4"/>
                  </a:solidFill>
                  <a:latin typeface="Century Gothic" panose="020B0502020202020204" pitchFamily="34" charset="0"/>
                </a:rPr>
                <a:t>A</a:t>
              </a:r>
            </a:p>
          </p:txBody>
        </p:sp>
      </p:grpSp>
      <p:grpSp>
        <p:nvGrpSpPr>
          <p:cNvPr id="86" name="组合 85"/>
          <p:cNvGrpSpPr/>
          <p:nvPr/>
        </p:nvGrpSpPr>
        <p:grpSpPr>
          <a:xfrm>
            <a:off x="1549238" y="4444269"/>
            <a:ext cx="2088652" cy="1121555"/>
            <a:chOff x="7866382" y="3324025"/>
            <a:chExt cx="2088652" cy="1121555"/>
          </a:xfrm>
        </p:grpSpPr>
        <p:sp>
          <p:nvSpPr>
            <p:cNvPr id="87" name="矩形 86"/>
            <p:cNvSpPr/>
            <p:nvPr/>
          </p:nvSpPr>
          <p:spPr>
            <a:xfrm>
              <a:off x="7866382" y="3718458"/>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88" name="矩形 87"/>
            <p:cNvSpPr/>
            <p:nvPr/>
          </p:nvSpPr>
          <p:spPr>
            <a:xfrm>
              <a:off x="7885432" y="332402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资金缺口</a:t>
              </a:r>
            </a:p>
          </p:txBody>
        </p:sp>
      </p:grpSp>
      <p:sp>
        <p:nvSpPr>
          <p:cNvPr id="114" name="椭圆 100"/>
          <p:cNvSpPr/>
          <p:nvPr/>
        </p:nvSpPr>
        <p:spPr>
          <a:xfrm>
            <a:off x="2480025" y="3441663"/>
            <a:ext cx="259063" cy="267288"/>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5" name="椭圆 101"/>
          <p:cNvSpPr/>
          <p:nvPr/>
        </p:nvSpPr>
        <p:spPr>
          <a:xfrm>
            <a:off x="4815275" y="3443554"/>
            <a:ext cx="267288" cy="263506"/>
          </a:xfrm>
          <a:custGeom>
            <a:avLst/>
            <a:gdLst>
              <a:gd name="connsiteX0" fmla="*/ 481576 w 607554"/>
              <a:gd name="connsiteY0" fmla="*/ 446886 h 598959"/>
              <a:gd name="connsiteX1" fmla="*/ 481576 w 607554"/>
              <a:gd name="connsiteY1" fmla="*/ 503769 h 598959"/>
              <a:gd name="connsiteX2" fmla="*/ 519134 w 607554"/>
              <a:gd name="connsiteY2" fmla="*/ 503769 h 598959"/>
              <a:gd name="connsiteX3" fmla="*/ 519134 w 607554"/>
              <a:gd name="connsiteY3" fmla="*/ 446886 h 598959"/>
              <a:gd name="connsiteX4" fmla="*/ 481576 w 607554"/>
              <a:gd name="connsiteY4" fmla="*/ 270994 h 598959"/>
              <a:gd name="connsiteX5" fmla="*/ 481576 w 607554"/>
              <a:gd name="connsiteY5" fmla="*/ 327877 h 598959"/>
              <a:gd name="connsiteX6" fmla="*/ 519134 w 607554"/>
              <a:gd name="connsiteY6" fmla="*/ 327877 h 598959"/>
              <a:gd name="connsiteX7" fmla="*/ 519134 w 607554"/>
              <a:gd name="connsiteY7" fmla="*/ 270994 h 598959"/>
              <a:gd name="connsiteX8" fmla="*/ 195909 w 607554"/>
              <a:gd name="connsiteY8" fmla="*/ 265961 h 598959"/>
              <a:gd name="connsiteX9" fmla="*/ 358877 w 607554"/>
              <a:gd name="connsiteY9" fmla="*/ 265961 h 598959"/>
              <a:gd name="connsiteX10" fmla="*/ 378725 w 607554"/>
              <a:gd name="connsiteY10" fmla="*/ 285870 h 598959"/>
              <a:gd name="connsiteX11" fmla="*/ 358877 w 607554"/>
              <a:gd name="connsiteY11" fmla="*/ 305689 h 598959"/>
              <a:gd name="connsiteX12" fmla="*/ 195909 w 607554"/>
              <a:gd name="connsiteY12" fmla="*/ 305689 h 598959"/>
              <a:gd name="connsiteX13" fmla="*/ 176061 w 607554"/>
              <a:gd name="connsiteY13" fmla="*/ 285870 h 598959"/>
              <a:gd name="connsiteX14" fmla="*/ 195909 w 607554"/>
              <a:gd name="connsiteY14" fmla="*/ 265961 h 598959"/>
              <a:gd name="connsiteX15" fmla="*/ 195909 w 607554"/>
              <a:gd name="connsiteY15" fmla="*/ 169145 h 598959"/>
              <a:gd name="connsiteX16" fmla="*/ 358877 w 607554"/>
              <a:gd name="connsiteY16" fmla="*/ 169145 h 598959"/>
              <a:gd name="connsiteX17" fmla="*/ 378725 w 607554"/>
              <a:gd name="connsiteY17" fmla="*/ 189053 h 598959"/>
              <a:gd name="connsiteX18" fmla="*/ 358877 w 607554"/>
              <a:gd name="connsiteY18" fmla="*/ 208873 h 598959"/>
              <a:gd name="connsiteX19" fmla="*/ 195909 w 607554"/>
              <a:gd name="connsiteY19" fmla="*/ 208873 h 598959"/>
              <a:gd name="connsiteX20" fmla="*/ 176061 w 607554"/>
              <a:gd name="connsiteY20" fmla="*/ 189053 h 598959"/>
              <a:gd name="connsiteX21" fmla="*/ 195909 w 607554"/>
              <a:gd name="connsiteY21" fmla="*/ 169145 h 598959"/>
              <a:gd name="connsiteX22" fmla="*/ 481576 w 607554"/>
              <a:gd name="connsiteY22" fmla="*/ 95190 h 598959"/>
              <a:gd name="connsiteX23" fmla="*/ 481576 w 607554"/>
              <a:gd name="connsiteY23" fmla="*/ 152073 h 598959"/>
              <a:gd name="connsiteX24" fmla="*/ 552954 w 607554"/>
              <a:gd name="connsiteY24" fmla="*/ 152073 h 598959"/>
              <a:gd name="connsiteX25" fmla="*/ 565858 w 607554"/>
              <a:gd name="connsiteY25" fmla="*/ 123631 h 598959"/>
              <a:gd name="connsiteX26" fmla="*/ 552954 w 607554"/>
              <a:gd name="connsiteY26" fmla="*/ 95190 h 598959"/>
              <a:gd name="connsiteX27" fmla="*/ 118547 w 607554"/>
              <a:gd name="connsiteY27" fmla="*/ 39640 h 598959"/>
              <a:gd name="connsiteX28" fmla="*/ 118547 w 607554"/>
              <a:gd name="connsiteY28" fmla="*/ 559230 h 598959"/>
              <a:gd name="connsiteX29" fmla="*/ 441793 w 607554"/>
              <a:gd name="connsiteY29" fmla="*/ 559230 h 598959"/>
              <a:gd name="connsiteX30" fmla="*/ 441793 w 607554"/>
              <a:gd name="connsiteY30" fmla="*/ 39640 h 598959"/>
              <a:gd name="connsiteX31" fmla="*/ 39783 w 607554"/>
              <a:gd name="connsiteY31" fmla="*/ 39640 h 598959"/>
              <a:gd name="connsiteX32" fmla="*/ 39783 w 607554"/>
              <a:gd name="connsiteY32" fmla="*/ 559230 h 598959"/>
              <a:gd name="connsiteX33" fmla="*/ 78764 w 607554"/>
              <a:gd name="connsiteY33" fmla="*/ 559230 h 598959"/>
              <a:gd name="connsiteX34" fmla="*/ 78764 w 607554"/>
              <a:gd name="connsiteY34" fmla="*/ 39640 h 598959"/>
              <a:gd name="connsiteX35" fmla="*/ 19847 w 607554"/>
              <a:gd name="connsiteY35" fmla="*/ 0 h 598959"/>
              <a:gd name="connsiteX36" fmla="*/ 461729 w 607554"/>
              <a:gd name="connsiteY36" fmla="*/ 0 h 598959"/>
              <a:gd name="connsiteX37" fmla="*/ 481576 w 607554"/>
              <a:gd name="connsiteY37" fmla="*/ 19820 h 598959"/>
              <a:gd name="connsiteX38" fmla="*/ 481576 w 607554"/>
              <a:gd name="connsiteY38" fmla="*/ 55461 h 598959"/>
              <a:gd name="connsiteX39" fmla="*/ 565769 w 607554"/>
              <a:gd name="connsiteY39" fmla="*/ 55461 h 598959"/>
              <a:gd name="connsiteX40" fmla="*/ 583836 w 607554"/>
              <a:gd name="connsiteY40" fmla="*/ 67104 h 598959"/>
              <a:gd name="connsiteX41" fmla="*/ 605819 w 607554"/>
              <a:gd name="connsiteY41" fmla="*/ 115454 h 598959"/>
              <a:gd name="connsiteX42" fmla="*/ 605819 w 607554"/>
              <a:gd name="connsiteY42" fmla="*/ 131808 h 598959"/>
              <a:gd name="connsiteX43" fmla="*/ 583836 w 607554"/>
              <a:gd name="connsiteY43" fmla="*/ 180159 h 598959"/>
              <a:gd name="connsiteX44" fmla="*/ 565769 w 607554"/>
              <a:gd name="connsiteY44" fmla="*/ 191802 h 598959"/>
              <a:gd name="connsiteX45" fmla="*/ 481576 w 607554"/>
              <a:gd name="connsiteY45" fmla="*/ 191802 h 598959"/>
              <a:gd name="connsiteX46" fmla="*/ 481576 w 607554"/>
              <a:gd name="connsiteY46" fmla="*/ 231264 h 598959"/>
              <a:gd name="connsiteX47" fmla="*/ 539070 w 607554"/>
              <a:gd name="connsiteY47" fmla="*/ 231264 h 598959"/>
              <a:gd name="connsiteX48" fmla="*/ 558916 w 607554"/>
              <a:gd name="connsiteY48" fmla="*/ 251173 h 598959"/>
              <a:gd name="connsiteX49" fmla="*/ 558916 w 607554"/>
              <a:gd name="connsiteY49" fmla="*/ 347786 h 598959"/>
              <a:gd name="connsiteX50" fmla="*/ 539070 w 607554"/>
              <a:gd name="connsiteY50" fmla="*/ 367606 h 598959"/>
              <a:gd name="connsiteX51" fmla="*/ 481576 w 607554"/>
              <a:gd name="connsiteY51" fmla="*/ 367606 h 598959"/>
              <a:gd name="connsiteX52" fmla="*/ 481576 w 607554"/>
              <a:gd name="connsiteY52" fmla="*/ 407157 h 598959"/>
              <a:gd name="connsiteX53" fmla="*/ 539070 w 607554"/>
              <a:gd name="connsiteY53" fmla="*/ 407157 h 598959"/>
              <a:gd name="connsiteX54" fmla="*/ 558916 w 607554"/>
              <a:gd name="connsiteY54" fmla="*/ 426977 h 598959"/>
              <a:gd name="connsiteX55" fmla="*/ 558916 w 607554"/>
              <a:gd name="connsiteY55" fmla="*/ 523589 h 598959"/>
              <a:gd name="connsiteX56" fmla="*/ 539070 w 607554"/>
              <a:gd name="connsiteY56" fmla="*/ 543498 h 598959"/>
              <a:gd name="connsiteX57" fmla="*/ 481576 w 607554"/>
              <a:gd name="connsiteY57" fmla="*/ 543498 h 598959"/>
              <a:gd name="connsiteX58" fmla="*/ 481576 w 607554"/>
              <a:gd name="connsiteY58" fmla="*/ 579139 h 598959"/>
              <a:gd name="connsiteX59" fmla="*/ 461729 w 607554"/>
              <a:gd name="connsiteY59" fmla="*/ 598959 h 598959"/>
              <a:gd name="connsiteX60" fmla="*/ 19847 w 607554"/>
              <a:gd name="connsiteY60" fmla="*/ 598959 h 598959"/>
              <a:gd name="connsiteX61" fmla="*/ 0 w 607554"/>
              <a:gd name="connsiteY61" fmla="*/ 579139 h 598959"/>
              <a:gd name="connsiteX62" fmla="*/ 0 w 607554"/>
              <a:gd name="connsiteY62" fmla="*/ 19820 h 598959"/>
              <a:gd name="connsiteX63" fmla="*/ 19847 w 607554"/>
              <a:gd name="connsiteY63" fmla="*/ 0 h 598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07554" h="598959">
                <a:moveTo>
                  <a:pt x="481576" y="446886"/>
                </a:moveTo>
                <a:lnTo>
                  <a:pt x="481576" y="503769"/>
                </a:lnTo>
                <a:lnTo>
                  <a:pt x="519134" y="503769"/>
                </a:lnTo>
                <a:lnTo>
                  <a:pt x="519134" y="446886"/>
                </a:lnTo>
                <a:close/>
                <a:moveTo>
                  <a:pt x="481576" y="270994"/>
                </a:moveTo>
                <a:lnTo>
                  <a:pt x="481576" y="327877"/>
                </a:lnTo>
                <a:lnTo>
                  <a:pt x="519134" y="327877"/>
                </a:lnTo>
                <a:lnTo>
                  <a:pt x="519134" y="270994"/>
                </a:lnTo>
                <a:close/>
                <a:moveTo>
                  <a:pt x="195909" y="265961"/>
                </a:moveTo>
                <a:lnTo>
                  <a:pt x="358877" y="265961"/>
                </a:lnTo>
                <a:cubicBezTo>
                  <a:pt x="369825" y="265961"/>
                  <a:pt x="378725" y="274849"/>
                  <a:pt x="378725" y="285870"/>
                </a:cubicBezTo>
                <a:cubicBezTo>
                  <a:pt x="378725" y="296801"/>
                  <a:pt x="369825" y="305689"/>
                  <a:pt x="358877" y="305689"/>
                </a:cubicBezTo>
                <a:lnTo>
                  <a:pt x="195909" y="305689"/>
                </a:lnTo>
                <a:cubicBezTo>
                  <a:pt x="184962" y="305689"/>
                  <a:pt x="176061" y="296801"/>
                  <a:pt x="176061" y="285870"/>
                </a:cubicBezTo>
                <a:cubicBezTo>
                  <a:pt x="176061" y="274849"/>
                  <a:pt x="184962" y="265961"/>
                  <a:pt x="195909" y="265961"/>
                </a:cubicBezTo>
                <a:close/>
                <a:moveTo>
                  <a:pt x="195909" y="169145"/>
                </a:moveTo>
                <a:lnTo>
                  <a:pt x="358877" y="169145"/>
                </a:lnTo>
                <a:cubicBezTo>
                  <a:pt x="369825" y="169145"/>
                  <a:pt x="378725" y="178033"/>
                  <a:pt x="378725" y="189053"/>
                </a:cubicBezTo>
                <a:cubicBezTo>
                  <a:pt x="378725" y="199985"/>
                  <a:pt x="369825" y="208873"/>
                  <a:pt x="358877" y="208873"/>
                </a:cubicBezTo>
                <a:lnTo>
                  <a:pt x="195909" y="208873"/>
                </a:lnTo>
                <a:cubicBezTo>
                  <a:pt x="184962" y="208873"/>
                  <a:pt x="176061" y="199985"/>
                  <a:pt x="176061" y="189053"/>
                </a:cubicBezTo>
                <a:cubicBezTo>
                  <a:pt x="176061" y="178033"/>
                  <a:pt x="184962" y="169145"/>
                  <a:pt x="195909" y="169145"/>
                </a:cubicBezTo>
                <a:close/>
                <a:moveTo>
                  <a:pt x="481576" y="95190"/>
                </a:moveTo>
                <a:lnTo>
                  <a:pt x="481576" y="152073"/>
                </a:lnTo>
                <a:lnTo>
                  <a:pt x="552954" y="152073"/>
                </a:lnTo>
                <a:lnTo>
                  <a:pt x="565858" y="123631"/>
                </a:lnTo>
                <a:lnTo>
                  <a:pt x="552954" y="95190"/>
                </a:lnTo>
                <a:close/>
                <a:moveTo>
                  <a:pt x="118547" y="39640"/>
                </a:moveTo>
                <a:lnTo>
                  <a:pt x="118547" y="559230"/>
                </a:lnTo>
                <a:lnTo>
                  <a:pt x="441793" y="559230"/>
                </a:lnTo>
                <a:lnTo>
                  <a:pt x="441793" y="39640"/>
                </a:lnTo>
                <a:close/>
                <a:moveTo>
                  <a:pt x="39783" y="39640"/>
                </a:moveTo>
                <a:lnTo>
                  <a:pt x="39783" y="559230"/>
                </a:lnTo>
                <a:lnTo>
                  <a:pt x="78764" y="559230"/>
                </a:lnTo>
                <a:lnTo>
                  <a:pt x="78764" y="39640"/>
                </a:lnTo>
                <a:close/>
                <a:moveTo>
                  <a:pt x="19847" y="0"/>
                </a:moveTo>
                <a:lnTo>
                  <a:pt x="461729" y="0"/>
                </a:lnTo>
                <a:cubicBezTo>
                  <a:pt x="472676" y="0"/>
                  <a:pt x="481576" y="8888"/>
                  <a:pt x="481576" y="19820"/>
                </a:cubicBezTo>
                <a:lnTo>
                  <a:pt x="481576" y="55461"/>
                </a:lnTo>
                <a:lnTo>
                  <a:pt x="565769" y="55461"/>
                </a:lnTo>
                <a:cubicBezTo>
                  <a:pt x="573512" y="55461"/>
                  <a:pt x="580632" y="59994"/>
                  <a:pt x="583836" y="67104"/>
                </a:cubicBezTo>
                <a:lnTo>
                  <a:pt x="605819" y="115454"/>
                </a:lnTo>
                <a:cubicBezTo>
                  <a:pt x="608133" y="120609"/>
                  <a:pt x="608133" y="126653"/>
                  <a:pt x="605819" y="131808"/>
                </a:cubicBezTo>
                <a:lnTo>
                  <a:pt x="583836" y="180159"/>
                </a:lnTo>
                <a:cubicBezTo>
                  <a:pt x="580632" y="187269"/>
                  <a:pt x="573512" y="191802"/>
                  <a:pt x="565769" y="191802"/>
                </a:cubicBezTo>
                <a:lnTo>
                  <a:pt x="481576" y="191802"/>
                </a:lnTo>
                <a:lnTo>
                  <a:pt x="481576" y="231264"/>
                </a:lnTo>
                <a:lnTo>
                  <a:pt x="539070" y="231264"/>
                </a:lnTo>
                <a:cubicBezTo>
                  <a:pt x="550017" y="231264"/>
                  <a:pt x="558916" y="240152"/>
                  <a:pt x="558916" y="251173"/>
                </a:cubicBezTo>
                <a:lnTo>
                  <a:pt x="558916" y="347786"/>
                </a:lnTo>
                <a:cubicBezTo>
                  <a:pt x="558916" y="358718"/>
                  <a:pt x="550017" y="367606"/>
                  <a:pt x="539070" y="367606"/>
                </a:cubicBezTo>
                <a:lnTo>
                  <a:pt x="481576" y="367606"/>
                </a:lnTo>
                <a:lnTo>
                  <a:pt x="481576" y="407157"/>
                </a:lnTo>
                <a:lnTo>
                  <a:pt x="539070" y="407157"/>
                </a:lnTo>
                <a:cubicBezTo>
                  <a:pt x="550017" y="407157"/>
                  <a:pt x="558916" y="416045"/>
                  <a:pt x="558916" y="426977"/>
                </a:cubicBezTo>
                <a:lnTo>
                  <a:pt x="558916" y="523589"/>
                </a:lnTo>
                <a:cubicBezTo>
                  <a:pt x="558916" y="534610"/>
                  <a:pt x="550017" y="543498"/>
                  <a:pt x="539070" y="543498"/>
                </a:cubicBezTo>
                <a:lnTo>
                  <a:pt x="481576" y="543498"/>
                </a:lnTo>
                <a:lnTo>
                  <a:pt x="481576" y="579139"/>
                </a:lnTo>
                <a:cubicBezTo>
                  <a:pt x="481576" y="590071"/>
                  <a:pt x="472676" y="598959"/>
                  <a:pt x="461729" y="598959"/>
                </a:cubicBezTo>
                <a:lnTo>
                  <a:pt x="19847" y="598959"/>
                </a:lnTo>
                <a:cubicBezTo>
                  <a:pt x="8900" y="598959"/>
                  <a:pt x="0" y="590071"/>
                  <a:pt x="0" y="579139"/>
                </a:cubicBezTo>
                <a:lnTo>
                  <a:pt x="0" y="19820"/>
                </a:lnTo>
                <a:cubicBezTo>
                  <a:pt x="0" y="8888"/>
                  <a:pt x="8900" y="0"/>
                  <a:pt x="1984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6" name="椭圆 102"/>
          <p:cNvSpPr/>
          <p:nvPr/>
        </p:nvSpPr>
        <p:spPr>
          <a:xfrm>
            <a:off x="7155824" y="3441840"/>
            <a:ext cx="267288" cy="266936"/>
          </a:xfrm>
          <a:custGeom>
            <a:avLst/>
            <a:gdLst>
              <a:gd name="connsiteX0" fmla="*/ 86413 w 591547"/>
              <a:gd name="connsiteY0" fmla="*/ 515758 h 590770"/>
              <a:gd name="connsiteX1" fmla="*/ 171919 w 591547"/>
              <a:gd name="connsiteY1" fmla="*/ 515758 h 590770"/>
              <a:gd name="connsiteX2" fmla="*/ 171919 w 591547"/>
              <a:gd name="connsiteY2" fmla="*/ 537523 h 590770"/>
              <a:gd name="connsiteX3" fmla="*/ 86413 w 591547"/>
              <a:gd name="connsiteY3" fmla="*/ 537523 h 590770"/>
              <a:gd name="connsiteX4" fmla="*/ 86413 w 591547"/>
              <a:gd name="connsiteY4" fmla="*/ 461733 h 590770"/>
              <a:gd name="connsiteX5" fmla="*/ 171919 w 591547"/>
              <a:gd name="connsiteY5" fmla="*/ 461733 h 590770"/>
              <a:gd name="connsiteX6" fmla="*/ 171919 w 591547"/>
              <a:gd name="connsiteY6" fmla="*/ 483498 h 590770"/>
              <a:gd name="connsiteX7" fmla="*/ 86413 w 591547"/>
              <a:gd name="connsiteY7" fmla="*/ 483498 h 590770"/>
              <a:gd name="connsiteX8" fmla="*/ 86413 w 591547"/>
              <a:gd name="connsiteY8" fmla="*/ 408616 h 590770"/>
              <a:gd name="connsiteX9" fmla="*/ 171919 w 591547"/>
              <a:gd name="connsiteY9" fmla="*/ 408616 h 590770"/>
              <a:gd name="connsiteX10" fmla="*/ 171919 w 591547"/>
              <a:gd name="connsiteY10" fmla="*/ 429474 h 590770"/>
              <a:gd name="connsiteX11" fmla="*/ 86413 w 591547"/>
              <a:gd name="connsiteY11" fmla="*/ 429474 h 590770"/>
              <a:gd name="connsiteX12" fmla="*/ 204177 w 591547"/>
              <a:gd name="connsiteY12" fmla="*/ 357041 h 590770"/>
              <a:gd name="connsiteX13" fmla="*/ 204177 w 591547"/>
              <a:gd name="connsiteY13" fmla="*/ 569815 h 590770"/>
              <a:gd name="connsiteX14" fmla="*/ 333300 w 591547"/>
              <a:gd name="connsiteY14" fmla="*/ 569815 h 590770"/>
              <a:gd name="connsiteX15" fmla="*/ 333300 w 591547"/>
              <a:gd name="connsiteY15" fmla="*/ 382026 h 590770"/>
              <a:gd name="connsiteX16" fmla="*/ 183194 w 591547"/>
              <a:gd name="connsiteY16" fmla="*/ 357041 h 590770"/>
              <a:gd name="connsiteX17" fmla="*/ 75053 w 591547"/>
              <a:gd name="connsiteY17" fmla="*/ 382026 h 590770"/>
              <a:gd name="connsiteX18" fmla="*/ 75053 w 591547"/>
              <a:gd name="connsiteY18" fmla="*/ 569815 h 590770"/>
              <a:gd name="connsiteX19" fmla="*/ 183194 w 591547"/>
              <a:gd name="connsiteY19" fmla="*/ 569815 h 590770"/>
              <a:gd name="connsiteX20" fmla="*/ 247709 w 591547"/>
              <a:gd name="connsiteY20" fmla="*/ 311838 h 590770"/>
              <a:gd name="connsiteX21" fmla="*/ 322851 w 591547"/>
              <a:gd name="connsiteY21" fmla="*/ 311838 h 590770"/>
              <a:gd name="connsiteX22" fmla="*/ 322851 w 591547"/>
              <a:gd name="connsiteY22" fmla="*/ 332826 h 590770"/>
              <a:gd name="connsiteX23" fmla="*/ 247709 w 591547"/>
              <a:gd name="connsiteY23" fmla="*/ 332826 h 590770"/>
              <a:gd name="connsiteX24" fmla="*/ 247709 w 591547"/>
              <a:gd name="connsiteY24" fmla="*/ 257944 h 590770"/>
              <a:gd name="connsiteX25" fmla="*/ 322851 w 591547"/>
              <a:gd name="connsiteY25" fmla="*/ 257944 h 590770"/>
              <a:gd name="connsiteX26" fmla="*/ 322851 w 591547"/>
              <a:gd name="connsiteY26" fmla="*/ 279580 h 590770"/>
              <a:gd name="connsiteX27" fmla="*/ 247709 w 591547"/>
              <a:gd name="connsiteY27" fmla="*/ 279580 h 590770"/>
              <a:gd name="connsiteX28" fmla="*/ 247709 w 591547"/>
              <a:gd name="connsiteY28" fmla="*/ 203919 h 590770"/>
              <a:gd name="connsiteX29" fmla="*/ 322851 w 591547"/>
              <a:gd name="connsiteY29" fmla="*/ 203919 h 590770"/>
              <a:gd name="connsiteX30" fmla="*/ 322851 w 591547"/>
              <a:gd name="connsiteY30" fmla="*/ 225684 h 590770"/>
              <a:gd name="connsiteX31" fmla="*/ 247709 w 591547"/>
              <a:gd name="connsiteY31" fmla="*/ 225684 h 590770"/>
              <a:gd name="connsiteX32" fmla="*/ 247709 w 591547"/>
              <a:gd name="connsiteY32" fmla="*/ 150672 h 590770"/>
              <a:gd name="connsiteX33" fmla="*/ 322851 w 591547"/>
              <a:gd name="connsiteY33" fmla="*/ 150672 h 590770"/>
              <a:gd name="connsiteX34" fmla="*/ 322851 w 591547"/>
              <a:gd name="connsiteY34" fmla="*/ 171660 h 590770"/>
              <a:gd name="connsiteX35" fmla="*/ 247709 w 591547"/>
              <a:gd name="connsiteY35" fmla="*/ 171660 h 590770"/>
              <a:gd name="connsiteX36" fmla="*/ 355090 w 591547"/>
              <a:gd name="connsiteY36" fmla="*/ 102357 h 590770"/>
              <a:gd name="connsiteX37" fmla="*/ 355090 w 591547"/>
              <a:gd name="connsiteY37" fmla="*/ 373160 h 590770"/>
              <a:gd name="connsiteX38" fmla="*/ 355090 w 591547"/>
              <a:gd name="connsiteY38" fmla="*/ 376384 h 590770"/>
              <a:gd name="connsiteX39" fmla="*/ 355090 w 591547"/>
              <a:gd name="connsiteY39" fmla="*/ 569815 h 590770"/>
              <a:gd name="connsiteX40" fmla="*/ 484213 w 591547"/>
              <a:gd name="connsiteY40" fmla="*/ 569815 h 590770"/>
              <a:gd name="connsiteX41" fmla="*/ 484213 w 591547"/>
              <a:gd name="connsiteY41" fmla="*/ 154744 h 590770"/>
              <a:gd name="connsiteX42" fmla="*/ 333300 w 591547"/>
              <a:gd name="connsiteY42" fmla="*/ 99939 h 590770"/>
              <a:gd name="connsiteX43" fmla="*/ 236458 w 591547"/>
              <a:gd name="connsiteY43" fmla="*/ 125730 h 590770"/>
              <a:gd name="connsiteX44" fmla="*/ 236458 w 591547"/>
              <a:gd name="connsiteY44" fmla="*/ 341728 h 590770"/>
              <a:gd name="connsiteX45" fmla="*/ 333300 w 591547"/>
              <a:gd name="connsiteY45" fmla="*/ 360265 h 590770"/>
              <a:gd name="connsiteX46" fmla="*/ 397862 w 591547"/>
              <a:gd name="connsiteY46" fmla="*/ 21761 h 590770"/>
              <a:gd name="connsiteX47" fmla="*/ 387371 w 591547"/>
              <a:gd name="connsiteY47" fmla="*/ 32238 h 590770"/>
              <a:gd name="connsiteX48" fmla="*/ 397862 w 591547"/>
              <a:gd name="connsiteY48" fmla="*/ 42716 h 590770"/>
              <a:gd name="connsiteX49" fmla="*/ 409160 w 591547"/>
              <a:gd name="connsiteY49" fmla="*/ 32238 h 590770"/>
              <a:gd name="connsiteX50" fmla="*/ 397862 w 591547"/>
              <a:gd name="connsiteY50" fmla="*/ 21761 h 590770"/>
              <a:gd name="connsiteX51" fmla="*/ 397862 w 591547"/>
              <a:gd name="connsiteY51" fmla="*/ 0 h 590770"/>
              <a:gd name="connsiteX52" fmla="*/ 430143 w 591547"/>
              <a:gd name="connsiteY52" fmla="*/ 32238 h 590770"/>
              <a:gd name="connsiteX53" fmla="*/ 409160 w 591547"/>
              <a:gd name="connsiteY53" fmla="*/ 62865 h 590770"/>
              <a:gd name="connsiteX54" fmla="*/ 409160 w 591547"/>
              <a:gd name="connsiteY54" fmla="*/ 100745 h 590770"/>
              <a:gd name="connsiteX55" fmla="*/ 498740 w 591547"/>
              <a:gd name="connsiteY55" fmla="*/ 137819 h 590770"/>
              <a:gd name="connsiteX56" fmla="*/ 506003 w 591547"/>
              <a:gd name="connsiteY56" fmla="*/ 147491 h 590770"/>
              <a:gd name="connsiteX57" fmla="*/ 506003 w 591547"/>
              <a:gd name="connsiteY57" fmla="*/ 569815 h 590770"/>
              <a:gd name="connsiteX58" fmla="*/ 591547 w 591547"/>
              <a:gd name="connsiteY58" fmla="*/ 569815 h 590770"/>
              <a:gd name="connsiteX59" fmla="*/ 591547 w 591547"/>
              <a:gd name="connsiteY59" fmla="*/ 590770 h 590770"/>
              <a:gd name="connsiteX60" fmla="*/ 494705 w 591547"/>
              <a:gd name="connsiteY60" fmla="*/ 590770 h 590770"/>
              <a:gd name="connsiteX61" fmla="*/ 344598 w 591547"/>
              <a:gd name="connsiteY61" fmla="*/ 590770 h 590770"/>
              <a:gd name="connsiteX62" fmla="*/ 193685 w 591547"/>
              <a:gd name="connsiteY62" fmla="*/ 590770 h 590770"/>
              <a:gd name="connsiteX63" fmla="*/ 64562 w 591547"/>
              <a:gd name="connsiteY63" fmla="*/ 590770 h 590770"/>
              <a:gd name="connsiteX64" fmla="*/ 0 w 591547"/>
              <a:gd name="connsiteY64" fmla="*/ 590770 h 590770"/>
              <a:gd name="connsiteX65" fmla="*/ 0 w 591547"/>
              <a:gd name="connsiteY65" fmla="*/ 569815 h 590770"/>
              <a:gd name="connsiteX66" fmla="*/ 54070 w 591547"/>
              <a:gd name="connsiteY66" fmla="*/ 569815 h 590770"/>
              <a:gd name="connsiteX67" fmla="*/ 54070 w 591547"/>
              <a:gd name="connsiteY67" fmla="*/ 373160 h 590770"/>
              <a:gd name="connsiteX68" fmla="*/ 62141 w 591547"/>
              <a:gd name="connsiteY68" fmla="*/ 362683 h 590770"/>
              <a:gd name="connsiteX69" fmla="*/ 191264 w 591547"/>
              <a:gd name="connsiteY69" fmla="*/ 333668 h 590770"/>
              <a:gd name="connsiteX70" fmla="*/ 195299 w 591547"/>
              <a:gd name="connsiteY70" fmla="*/ 333668 h 590770"/>
              <a:gd name="connsiteX71" fmla="*/ 196106 w 591547"/>
              <a:gd name="connsiteY71" fmla="*/ 333668 h 590770"/>
              <a:gd name="connsiteX72" fmla="*/ 215475 w 591547"/>
              <a:gd name="connsiteY72" fmla="*/ 336892 h 590770"/>
              <a:gd name="connsiteX73" fmla="*/ 215475 w 591547"/>
              <a:gd name="connsiteY73" fmla="*/ 116864 h 590770"/>
              <a:gd name="connsiteX74" fmla="*/ 223545 w 591547"/>
              <a:gd name="connsiteY74" fmla="*/ 106387 h 590770"/>
              <a:gd name="connsiteX75" fmla="*/ 341370 w 591547"/>
              <a:gd name="connsiteY75" fmla="*/ 75760 h 590770"/>
              <a:gd name="connsiteX76" fmla="*/ 342984 w 591547"/>
              <a:gd name="connsiteY76" fmla="*/ 75760 h 590770"/>
              <a:gd name="connsiteX77" fmla="*/ 345405 w 591547"/>
              <a:gd name="connsiteY77" fmla="*/ 75760 h 590770"/>
              <a:gd name="connsiteX78" fmla="*/ 347020 w 591547"/>
              <a:gd name="connsiteY78" fmla="*/ 75760 h 590770"/>
              <a:gd name="connsiteX79" fmla="*/ 348634 w 591547"/>
              <a:gd name="connsiteY79" fmla="*/ 75760 h 590770"/>
              <a:gd name="connsiteX80" fmla="*/ 387371 w 591547"/>
              <a:gd name="connsiteY80" fmla="*/ 91879 h 590770"/>
              <a:gd name="connsiteX81" fmla="*/ 387371 w 591547"/>
              <a:gd name="connsiteY81" fmla="*/ 62865 h 590770"/>
              <a:gd name="connsiteX82" fmla="*/ 365581 w 591547"/>
              <a:gd name="connsiteY82" fmla="*/ 32238 h 590770"/>
              <a:gd name="connsiteX83" fmla="*/ 397862 w 591547"/>
              <a:gd name="connsiteY83" fmla="*/ 0 h 590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591547" h="590770">
                <a:moveTo>
                  <a:pt x="86413" y="515758"/>
                </a:moveTo>
                <a:lnTo>
                  <a:pt x="171919" y="515758"/>
                </a:lnTo>
                <a:lnTo>
                  <a:pt x="171919" y="537523"/>
                </a:lnTo>
                <a:lnTo>
                  <a:pt x="86413" y="537523"/>
                </a:lnTo>
                <a:close/>
                <a:moveTo>
                  <a:pt x="86413" y="461733"/>
                </a:moveTo>
                <a:lnTo>
                  <a:pt x="171919" y="461733"/>
                </a:lnTo>
                <a:lnTo>
                  <a:pt x="171919" y="483498"/>
                </a:lnTo>
                <a:lnTo>
                  <a:pt x="86413" y="483498"/>
                </a:lnTo>
                <a:close/>
                <a:moveTo>
                  <a:pt x="86413" y="408616"/>
                </a:moveTo>
                <a:lnTo>
                  <a:pt x="171919" y="408616"/>
                </a:lnTo>
                <a:lnTo>
                  <a:pt x="171919" y="429474"/>
                </a:lnTo>
                <a:lnTo>
                  <a:pt x="86413" y="429474"/>
                </a:lnTo>
                <a:close/>
                <a:moveTo>
                  <a:pt x="204177" y="357041"/>
                </a:moveTo>
                <a:lnTo>
                  <a:pt x="204177" y="569815"/>
                </a:lnTo>
                <a:lnTo>
                  <a:pt x="333300" y="569815"/>
                </a:lnTo>
                <a:lnTo>
                  <a:pt x="333300" y="382026"/>
                </a:lnTo>
                <a:close/>
                <a:moveTo>
                  <a:pt x="183194" y="357041"/>
                </a:moveTo>
                <a:lnTo>
                  <a:pt x="75053" y="382026"/>
                </a:lnTo>
                <a:lnTo>
                  <a:pt x="75053" y="569815"/>
                </a:lnTo>
                <a:lnTo>
                  <a:pt x="183194" y="569815"/>
                </a:lnTo>
                <a:close/>
                <a:moveTo>
                  <a:pt x="247709" y="311838"/>
                </a:moveTo>
                <a:lnTo>
                  <a:pt x="322851" y="311838"/>
                </a:lnTo>
                <a:lnTo>
                  <a:pt x="322851" y="332826"/>
                </a:lnTo>
                <a:lnTo>
                  <a:pt x="247709" y="332826"/>
                </a:lnTo>
                <a:close/>
                <a:moveTo>
                  <a:pt x="247709" y="257944"/>
                </a:moveTo>
                <a:lnTo>
                  <a:pt x="322851" y="257944"/>
                </a:lnTo>
                <a:lnTo>
                  <a:pt x="322851" y="279580"/>
                </a:lnTo>
                <a:lnTo>
                  <a:pt x="247709" y="279580"/>
                </a:lnTo>
                <a:close/>
                <a:moveTo>
                  <a:pt x="247709" y="203919"/>
                </a:moveTo>
                <a:lnTo>
                  <a:pt x="322851" y="203919"/>
                </a:lnTo>
                <a:lnTo>
                  <a:pt x="322851" y="225684"/>
                </a:lnTo>
                <a:lnTo>
                  <a:pt x="247709" y="225684"/>
                </a:lnTo>
                <a:close/>
                <a:moveTo>
                  <a:pt x="247709" y="150672"/>
                </a:moveTo>
                <a:lnTo>
                  <a:pt x="322851" y="150672"/>
                </a:lnTo>
                <a:lnTo>
                  <a:pt x="322851" y="171660"/>
                </a:lnTo>
                <a:lnTo>
                  <a:pt x="247709" y="171660"/>
                </a:lnTo>
                <a:close/>
                <a:moveTo>
                  <a:pt x="355090" y="102357"/>
                </a:moveTo>
                <a:lnTo>
                  <a:pt x="355090" y="373160"/>
                </a:lnTo>
                <a:lnTo>
                  <a:pt x="355090" y="376384"/>
                </a:lnTo>
                <a:lnTo>
                  <a:pt x="355090" y="569815"/>
                </a:lnTo>
                <a:lnTo>
                  <a:pt x="484213" y="569815"/>
                </a:lnTo>
                <a:lnTo>
                  <a:pt x="484213" y="154744"/>
                </a:lnTo>
                <a:close/>
                <a:moveTo>
                  <a:pt x="333300" y="99939"/>
                </a:moveTo>
                <a:lnTo>
                  <a:pt x="236458" y="125730"/>
                </a:lnTo>
                <a:lnTo>
                  <a:pt x="236458" y="341728"/>
                </a:lnTo>
                <a:lnTo>
                  <a:pt x="333300" y="360265"/>
                </a:lnTo>
                <a:close/>
                <a:moveTo>
                  <a:pt x="397862" y="21761"/>
                </a:moveTo>
                <a:cubicBezTo>
                  <a:pt x="392213" y="21761"/>
                  <a:pt x="387371" y="26596"/>
                  <a:pt x="387371" y="32238"/>
                </a:cubicBezTo>
                <a:cubicBezTo>
                  <a:pt x="387371" y="37880"/>
                  <a:pt x="392213" y="42716"/>
                  <a:pt x="397862" y="42716"/>
                </a:cubicBezTo>
                <a:cubicBezTo>
                  <a:pt x="404318" y="42716"/>
                  <a:pt x="409160" y="37880"/>
                  <a:pt x="409160" y="32238"/>
                </a:cubicBezTo>
                <a:cubicBezTo>
                  <a:pt x="409160" y="26596"/>
                  <a:pt x="404318" y="21761"/>
                  <a:pt x="397862" y="21761"/>
                </a:cubicBezTo>
                <a:close/>
                <a:moveTo>
                  <a:pt x="397862" y="0"/>
                </a:moveTo>
                <a:cubicBezTo>
                  <a:pt x="415616" y="0"/>
                  <a:pt x="430143" y="14507"/>
                  <a:pt x="430143" y="32238"/>
                </a:cubicBezTo>
                <a:cubicBezTo>
                  <a:pt x="430143" y="45940"/>
                  <a:pt x="421266" y="58029"/>
                  <a:pt x="409160" y="62865"/>
                </a:cubicBezTo>
                <a:lnTo>
                  <a:pt x="409160" y="100745"/>
                </a:lnTo>
                <a:lnTo>
                  <a:pt x="498740" y="137819"/>
                </a:lnTo>
                <a:cubicBezTo>
                  <a:pt x="502775" y="139431"/>
                  <a:pt x="506003" y="143461"/>
                  <a:pt x="506003" y="147491"/>
                </a:cubicBezTo>
                <a:lnTo>
                  <a:pt x="506003" y="569815"/>
                </a:lnTo>
                <a:lnTo>
                  <a:pt x="591547" y="569815"/>
                </a:lnTo>
                <a:lnTo>
                  <a:pt x="591547" y="590770"/>
                </a:lnTo>
                <a:lnTo>
                  <a:pt x="494705" y="590770"/>
                </a:lnTo>
                <a:lnTo>
                  <a:pt x="344598" y="590770"/>
                </a:lnTo>
                <a:lnTo>
                  <a:pt x="193685" y="590770"/>
                </a:lnTo>
                <a:lnTo>
                  <a:pt x="64562" y="590770"/>
                </a:lnTo>
                <a:lnTo>
                  <a:pt x="0" y="590770"/>
                </a:lnTo>
                <a:lnTo>
                  <a:pt x="0" y="569815"/>
                </a:lnTo>
                <a:lnTo>
                  <a:pt x="54070" y="569815"/>
                </a:lnTo>
                <a:lnTo>
                  <a:pt x="54070" y="373160"/>
                </a:lnTo>
                <a:cubicBezTo>
                  <a:pt x="54070" y="368324"/>
                  <a:pt x="57298" y="364294"/>
                  <a:pt x="62141" y="362683"/>
                </a:cubicBezTo>
                <a:lnTo>
                  <a:pt x="191264" y="333668"/>
                </a:lnTo>
                <a:cubicBezTo>
                  <a:pt x="192878" y="332862"/>
                  <a:pt x="194492" y="332862"/>
                  <a:pt x="195299" y="333668"/>
                </a:cubicBezTo>
                <a:cubicBezTo>
                  <a:pt x="196106" y="333668"/>
                  <a:pt x="196106" y="333668"/>
                  <a:pt x="196106" y="333668"/>
                </a:cubicBezTo>
                <a:lnTo>
                  <a:pt x="215475" y="336892"/>
                </a:lnTo>
                <a:lnTo>
                  <a:pt x="215475" y="116864"/>
                </a:lnTo>
                <a:cubicBezTo>
                  <a:pt x="215475" y="112028"/>
                  <a:pt x="218703" y="107999"/>
                  <a:pt x="223545" y="106387"/>
                </a:cubicBezTo>
                <a:lnTo>
                  <a:pt x="341370" y="75760"/>
                </a:lnTo>
                <a:cubicBezTo>
                  <a:pt x="342177" y="75760"/>
                  <a:pt x="342177" y="75760"/>
                  <a:pt x="342984" y="75760"/>
                </a:cubicBezTo>
                <a:cubicBezTo>
                  <a:pt x="343791" y="75760"/>
                  <a:pt x="344598" y="74954"/>
                  <a:pt x="345405" y="75760"/>
                </a:cubicBezTo>
                <a:cubicBezTo>
                  <a:pt x="346213" y="75760"/>
                  <a:pt x="347020" y="75760"/>
                  <a:pt x="347020" y="75760"/>
                </a:cubicBezTo>
                <a:cubicBezTo>
                  <a:pt x="347827" y="75760"/>
                  <a:pt x="347827" y="75760"/>
                  <a:pt x="348634" y="75760"/>
                </a:cubicBezTo>
                <a:lnTo>
                  <a:pt x="387371" y="91879"/>
                </a:lnTo>
                <a:lnTo>
                  <a:pt x="387371" y="62865"/>
                </a:lnTo>
                <a:cubicBezTo>
                  <a:pt x="375265" y="58029"/>
                  <a:pt x="365581" y="45940"/>
                  <a:pt x="365581" y="32238"/>
                </a:cubicBezTo>
                <a:cubicBezTo>
                  <a:pt x="365581" y="14507"/>
                  <a:pt x="380107" y="0"/>
                  <a:pt x="3978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17" name="椭圆 103"/>
          <p:cNvSpPr/>
          <p:nvPr/>
        </p:nvSpPr>
        <p:spPr>
          <a:xfrm>
            <a:off x="9484415" y="3452046"/>
            <a:ext cx="267288" cy="246522"/>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05" name="组合 104"/>
          <p:cNvGrpSpPr/>
          <p:nvPr/>
        </p:nvGrpSpPr>
        <p:grpSpPr>
          <a:xfrm>
            <a:off x="3895068" y="4444269"/>
            <a:ext cx="2088652" cy="1121555"/>
            <a:chOff x="7866382" y="3324025"/>
            <a:chExt cx="2088652" cy="1121555"/>
          </a:xfrm>
        </p:grpSpPr>
        <p:sp>
          <p:nvSpPr>
            <p:cNvPr id="106" name="矩形 105"/>
            <p:cNvSpPr/>
            <p:nvPr/>
          </p:nvSpPr>
          <p:spPr>
            <a:xfrm>
              <a:off x="7866382" y="3718458"/>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107" name="矩形 106"/>
            <p:cNvSpPr/>
            <p:nvPr/>
          </p:nvSpPr>
          <p:spPr>
            <a:xfrm>
              <a:off x="7885432" y="332402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资金缺口</a:t>
              </a:r>
            </a:p>
          </p:txBody>
        </p:sp>
      </p:grpSp>
      <p:grpSp>
        <p:nvGrpSpPr>
          <p:cNvPr id="108" name="组合 107"/>
          <p:cNvGrpSpPr/>
          <p:nvPr/>
        </p:nvGrpSpPr>
        <p:grpSpPr>
          <a:xfrm>
            <a:off x="6229042" y="4444269"/>
            <a:ext cx="2088652" cy="1121555"/>
            <a:chOff x="7866382" y="3324025"/>
            <a:chExt cx="2088652" cy="1121555"/>
          </a:xfrm>
        </p:grpSpPr>
        <p:sp>
          <p:nvSpPr>
            <p:cNvPr id="109" name="矩形 108"/>
            <p:cNvSpPr/>
            <p:nvPr/>
          </p:nvSpPr>
          <p:spPr>
            <a:xfrm>
              <a:off x="7866382" y="3718458"/>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110" name="矩形 109"/>
            <p:cNvSpPr/>
            <p:nvPr/>
          </p:nvSpPr>
          <p:spPr>
            <a:xfrm>
              <a:off x="7885432" y="332402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资金缺口</a:t>
              </a:r>
            </a:p>
          </p:txBody>
        </p:sp>
      </p:grpSp>
      <p:grpSp>
        <p:nvGrpSpPr>
          <p:cNvPr id="111" name="组合 110"/>
          <p:cNvGrpSpPr/>
          <p:nvPr/>
        </p:nvGrpSpPr>
        <p:grpSpPr>
          <a:xfrm>
            <a:off x="8580411" y="4444269"/>
            <a:ext cx="2088652" cy="1121555"/>
            <a:chOff x="7866382" y="3324025"/>
            <a:chExt cx="2088652" cy="1121555"/>
          </a:xfrm>
        </p:grpSpPr>
        <p:sp>
          <p:nvSpPr>
            <p:cNvPr id="112" name="矩形 111"/>
            <p:cNvSpPr/>
            <p:nvPr/>
          </p:nvSpPr>
          <p:spPr>
            <a:xfrm>
              <a:off x="7866382" y="3718458"/>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mn-ea"/>
                </a:rPr>
                <a:t>用户可以在投影仪或者计算机上进行演示演示文稿打印出来制作成胶片用户可以在投影仪</a:t>
              </a:r>
            </a:p>
          </p:txBody>
        </p:sp>
        <p:sp>
          <p:nvSpPr>
            <p:cNvPr id="113" name="矩形 112"/>
            <p:cNvSpPr/>
            <p:nvPr/>
          </p:nvSpPr>
          <p:spPr>
            <a:xfrm>
              <a:off x="7885432" y="332402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latin typeface="+mn-ea"/>
                </a:rPr>
                <a:t>资金缺口</a:t>
              </a:r>
            </a:p>
          </p:txBody>
        </p:sp>
      </p:grpSp>
      <p:pic>
        <p:nvPicPr>
          <p:cNvPr id="51" name="图片 50"/>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58" name="文本框 57"/>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财务计划报表</a:t>
            </a:r>
          </a:p>
        </p:txBody>
      </p:sp>
      <p:sp>
        <p:nvSpPr>
          <p:cNvPr id="59" name="文本框 58"/>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60" name="组合 59"/>
          <p:cNvGrpSpPr/>
          <p:nvPr/>
        </p:nvGrpSpPr>
        <p:grpSpPr>
          <a:xfrm>
            <a:off x="10871486" y="6081486"/>
            <a:ext cx="899314" cy="406400"/>
            <a:chOff x="10871486" y="6081486"/>
            <a:chExt cx="899314" cy="406400"/>
          </a:xfrm>
        </p:grpSpPr>
        <p:sp>
          <p:nvSpPr>
            <p:cNvPr id="61"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2"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86032951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1000"/>
                                        <p:tgtEl>
                                          <p:spTgt spid="24"/>
                                        </p:tgtEl>
                                      </p:cBhvr>
                                    </p:animEffect>
                                    <p:anim calcmode="lin" valueType="num">
                                      <p:cBhvr>
                                        <p:cTn id="33" dur="1000" fill="hold"/>
                                        <p:tgtEl>
                                          <p:spTgt spid="24"/>
                                        </p:tgtEl>
                                        <p:attrNameLst>
                                          <p:attrName>ppt_x</p:attrName>
                                        </p:attrNameLst>
                                      </p:cBhvr>
                                      <p:tavLst>
                                        <p:tav tm="0">
                                          <p:val>
                                            <p:strVal val="#ppt_x"/>
                                          </p:val>
                                        </p:tav>
                                        <p:tav tm="100000">
                                          <p:val>
                                            <p:strVal val="#ppt_x"/>
                                          </p:val>
                                        </p:tav>
                                      </p:tavLst>
                                    </p:anim>
                                    <p:anim calcmode="lin" valueType="num">
                                      <p:cBhvr>
                                        <p:cTn id="34" dur="1000" fill="hold"/>
                                        <p:tgtEl>
                                          <p:spTgt spid="24"/>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4"/>
                                        </p:tgtEl>
                                        <p:attrNameLst>
                                          <p:attrName>style.visibility</p:attrName>
                                        </p:attrNameLst>
                                      </p:cBhvr>
                                      <p:to>
                                        <p:strVal val="visible"/>
                                      </p:to>
                                    </p:set>
                                    <p:animEffect transition="in" filter="fade">
                                      <p:cBhvr>
                                        <p:cTn id="42" dur="1000"/>
                                        <p:tgtEl>
                                          <p:spTgt spid="114"/>
                                        </p:tgtEl>
                                      </p:cBhvr>
                                    </p:animEffect>
                                    <p:anim calcmode="lin" valueType="num">
                                      <p:cBhvr>
                                        <p:cTn id="43" dur="1000" fill="hold"/>
                                        <p:tgtEl>
                                          <p:spTgt spid="114"/>
                                        </p:tgtEl>
                                        <p:attrNameLst>
                                          <p:attrName>ppt_x</p:attrName>
                                        </p:attrNameLst>
                                      </p:cBhvr>
                                      <p:tavLst>
                                        <p:tav tm="0">
                                          <p:val>
                                            <p:strVal val="#ppt_x"/>
                                          </p:val>
                                        </p:tav>
                                        <p:tav tm="100000">
                                          <p:val>
                                            <p:strVal val="#ppt_x"/>
                                          </p:val>
                                        </p:tav>
                                      </p:tavLst>
                                    </p:anim>
                                    <p:anim calcmode="lin" valueType="num">
                                      <p:cBhvr>
                                        <p:cTn id="44" dur="1000" fill="hold"/>
                                        <p:tgtEl>
                                          <p:spTgt spid="11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15"/>
                                        </p:tgtEl>
                                        <p:attrNameLst>
                                          <p:attrName>style.visibility</p:attrName>
                                        </p:attrNameLst>
                                      </p:cBhvr>
                                      <p:to>
                                        <p:strVal val="visible"/>
                                      </p:to>
                                    </p:set>
                                    <p:animEffect transition="in" filter="fade">
                                      <p:cBhvr>
                                        <p:cTn id="47" dur="1000"/>
                                        <p:tgtEl>
                                          <p:spTgt spid="115"/>
                                        </p:tgtEl>
                                      </p:cBhvr>
                                    </p:animEffect>
                                    <p:anim calcmode="lin" valueType="num">
                                      <p:cBhvr>
                                        <p:cTn id="48" dur="1000" fill="hold"/>
                                        <p:tgtEl>
                                          <p:spTgt spid="115"/>
                                        </p:tgtEl>
                                        <p:attrNameLst>
                                          <p:attrName>ppt_x</p:attrName>
                                        </p:attrNameLst>
                                      </p:cBhvr>
                                      <p:tavLst>
                                        <p:tav tm="0">
                                          <p:val>
                                            <p:strVal val="#ppt_x"/>
                                          </p:val>
                                        </p:tav>
                                        <p:tav tm="100000">
                                          <p:val>
                                            <p:strVal val="#ppt_x"/>
                                          </p:val>
                                        </p:tav>
                                      </p:tavLst>
                                    </p:anim>
                                    <p:anim calcmode="lin" valueType="num">
                                      <p:cBhvr>
                                        <p:cTn id="49" dur="1000" fill="hold"/>
                                        <p:tgtEl>
                                          <p:spTgt spid="115"/>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16"/>
                                        </p:tgtEl>
                                        <p:attrNameLst>
                                          <p:attrName>style.visibility</p:attrName>
                                        </p:attrNameLst>
                                      </p:cBhvr>
                                      <p:to>
                                        <p:strVal val="visible"/>
                                      </p:to>
                                    </p:set>
                                    <p:animEffect transition="in" filter="fade">
                                      <p:cBhvr>
                                        <p:cTn id="52" dur="1000"/>
                                        <p:tgtEl>
                                          <p:spTgt spid="116"/>
                                        </p:tgtEl>
                                      </p:cBhvr>
                                    </p:animEffect>
                                    <p:anim calcmode="lin" valueType="num">
                                      <p:cBhvr>
                                        <p:cTn id="53" dur="1000" fill="hold"/>
                                        <p:tgtEl>
                                          <p:spTgt spid="116"/>
                                        </p:tgtEl>
                                        <p:attrNameLst>
                                          <p:attrName>ppt_x</p:attrName>
                                        </p:attrNameLst>
                                      </p:cBhvr>
                                      <p:tavLst>
                                        <p:tav tm="0">
                                          <p:val>
                                            <p:strVal val="#ppt_x"/>
                                          </p:val>
                                        </p:tav>
                                        <p:tav tm="100000">
                                          <p:val>
                                            <p:strVal val="#ppt_x"/>
                                          </p:val>
                                        </p:tav>
                                      </p:tavLst>
                                    </p:anim>
                                    <p:anim calcmode="lin" valueType="num">
                                      <p:cBhvr>
                                        <p:cTn id="54" dur="1000" fill="hold"/>
                                        <p:tgtEl>
                                          <p:spTgt spid="116"/>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17"/>
                                        </p:tgtEl>
                                        <p:attrNameLst>
                                          <p:attrName>style.visibility</p:attrName>
                                        </p:attrNameLst>
                                      </p:cBhvr>
                                      <p:to>
                                        <p:strVal val="visible"/>
                                      </p:to>
                                    </p:set>
                                    <p:animEffect transition="in" filter="fade">
                                      <p:cBhvr>
                                        <p:cTn id="57" dur="1000"/>
                                        <p:tgtEl>
                                          <p:spTgt spid="117"/>
                                        </p:tgtEl>
                                      </p:cBhvr>
                                    </p:animEffect>
                                    <p:anim calcmode="lin" valueType="num">
                                      <p:cBhvr>
                                        <p:cTn id="58" dur="1000" fill="hold"/>
                                        <p:tgtEl>
                                          <p:spTgt spid="117"/>
                                        </p:tgtEl>
                                        <p:attrNameLst>
                                          <p:attrName>ppt_x</p:attrName>
                                        </p:attrNameLst>
                                      </p:cBhvr>
                                      <p:tavLst>
                                        <p:tav tm="0">
                                          <p:val>
                                            <p:strVal val="#ppt_x"/>
                                          </p:val>
                                        </p:tav>
                                        <p:tav tm="100000">
                                          <p:val>
                                            <p:strVal val="#ppt_x"/>
                                          </p:val>
                                        </p:tav>
                                      </p:tavLst>
                                    </p:anim>
                                    <p:anim calcmode="lin" valueType="num">
                                      <p:cBhvr>
                                        <p:cTn id="59" dur="1000" fill="hold"/>
                                        <p:tgtEl>
                                          <p:spTgt spid="117"/>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53" presetClass="entr" presetSubtype="16" fill="hold" nodeType="afterEffect">
                                  <p:stCondLst>
                                    <p:cond delay="0"/>
                                  </p:stCondLst>
                                  <p:childTnLst>
                                    <p:set>
                                      <p:cBhvr>
                                        <p:cTn id="62" dur="1" fill="hold">
                                          <p:stCondLst>
                                            <p:cond delay="0"/>
                                          </p:stCondLst>
                                        </p:cTn>
                                        <p:tgtEl>
                                          <p:spTgt spid="86"/>
                                        </p:tgtEl>
                                        <p:attrNameLst>
                                          <p:attrName>style.visibility</p:attrName>
                                        </p:attrNameLst>
                                      </p:cBhvr>
                                      <p:to>
                                        <p:strVal val="visible"/>
                                      </p:to>
                                    </p:set>
                                    <p:anim calcmode="lin" valueType="num">
                                      <p:cBhvr>
                                        <p:cTn id="63" dur="500" fill="hold"/>
                                        <p:tgtEl>
                                          <p:spTgt spid="86"/>
                                        </p:tgtEl>
                                        <p:attrNameLst>
                                          <p:attrName>ppt_w</p:attrName>
                                        </p:attrNameLst>
                                      </p:cBhvr>
                                      <p:tavLst>
                                        <p:tav tm="0">
                                          <p:val>
                                            <p:fltVal val="0"/>
                                          </p:val>
                                        </p:tav>
                                        <p:tav tm="100000">
                                          <p:val>
                                            <p:strVal val="#ppt_w"/>
                                          </p:val>
                                        </p:tav>
                                      </p:tavLst>
                                    </p:anim>
                                    <p:anim calcmode="lin" valueType="num">
                                      <p:cBhvr>
                                        <p:cTn id="64" dur="500" fill="hold"/>
                                        <p:tgtEl>
                                          <p:spTgt spid="86"/>
                                        </p:tgtEl>
                                        <p:attrNameLst>
                                          <p:attrName>ppt_h</p:attrName>
                                        </p:attrNameLst>
                                      </p:cBhvr>
                                      <p:tavLst>
                                        <p:tav tm="0">
                                          <p:val>
                                            <p:fltVal val="0"/>
                                          </p:val>
                                        </p:tav>
                                        <p:tav tm="100000">
                                          <p:val>
                                            <p:strVal val="#ppt_h"/>
                                          </p:val>
                                        </p:tav>
                                      </p:tavLst>
                                    </p:anim>
                                    <p:animEffect transition="in" filter="fade">
                                      <p:cBhvr>
                                        <p:cTn id="65" dur="500"/>
                                        <p:tgtEl>
                                          <p:spTgt spid="86"/>
                                        </p:tgtEl>
                                      </p:cBhvr>
                                    </p:animEffect>
                                  </p:childTnLst>
                                </p:cTn>
                              </p:par>
                              <p:par>
                                <p:cTn id="66" presetID="53" presetClass="entr" presetSubtype="16" fill="hold" nodeType="withEffect">
                                  <p:stCondLst>
                                    <p:cond delay="0"/>
                                  </p:stCondLst>
                                  <p:childTnLst>
                                    <p:set>
                                      <p:cBhvr>
                                        <p:cTn id="67" dur="1" fill="hold">
                                          <p:stCondLst>
                                            <p:cond delay="0"/>
                                          </p:stCondLst>
                                        </p:cTn>
                                        <p:tgtEl>
                                          <p:spTgt spid="105"/>
                                        </p:tgtEl>
                                        <p:attrNameLst>
                                          <p:attrName>style.visibility</p:attrName>
                                        </p:attrNameLst>
                                      </p:cBhvr>
                                      <p:to>
                                        <p:strVal val="visible"/>
                                      </p:to>
                                    </p:set>
                                    <p:anim calcmode="lin" valueType="num">
                                      <p:cBhvr>
                                        <p:cTn id="68" dur="500" fill="hold"/>
                                        <p:tgtEl>
                                          <p:spTgt spid="105"/>
                                        </p:tgtEl>
                                        <p:attrNameLst>
                                          <p:attrName>ppt_w</p:attrName>
                                        </p:attrNameLst>
                                      </p:cBhvr>
                                      <p:tavLst>
                                        <p:tav tm="0">
                                          <p:val>
                                            <p:fltVal val="0"/>
                                          </p:val>
                                        </p:tav>
                                        <p:tav tm="100000">
                                          <p:val>
                                            <p:strVal val="#ppt_w"/>
                                          </p:val>
                                        </p:tav>
                                      </p:tavLst>
                                    </p:anim>
                                    <p:anim calcmode="lin" valueType="num">
                                      <p:cBhvr>
                                        <p:cTn id="69" dur="500" fill="hold"/>
                                        <p:tgtEl>
                                          <p:spTgt spid="105"/>
                                        </p:tgtEl>
                                        <p:attrNameLst>
                                          <p:attrName>ppt_h</p:attrName>
                                        </p:attrNameLst>
                                      </p:cBhvr>
                                      <p:tavLst>
                                        <p:tav tm="0">
                                          <p:val>
                                            <p:fltVal val="0"/>
                                          </p:val>
                                        </p:tav>
                                        <p:tav tm="100000">
                                          <p:val>
                                            <p:strVal val="#ppt_h"/>
                                          </p:val>
                                        </p:tav>
                                      </p:tavLst>
                                    </p:anim>
                                    <p:animEffect transition="in" filter="fade">
                                      <p:cBhvr>
                                        <p:cTn id="70" dur="500"/>
                                        <p:tgtEl>
                                          <p:spTgt spid="105"/>
                                        </p:tgtEl>
                                      </p:cBhvr>
                                    </p:animEffect>
                                  </p:childTnLst>
                                </p:cTn>
                              </p:par>
                              <p:par>
                                <p:cTn id="71" presetID="53" presetClass="entr" presetSubtype="16" fill="hold" nodeType="withEffect">
                                  <p:stCondLst>
                                    <p:cond delay="0"/>
                                  </p:stCondLst>
                                  <p:childTnLst>
                                    <p:set>
                                      <p:cBhvr>
                                        <p:cTn id="72" dur="1" fill="hold">
                                          <p:stCondLst>
                                            <p:cond delay="0"/>
                                          </p:stCondLst>
                                        </p:cTn>
                                        <p:tgtEl>
                                          <p:spTgt spid="108"/>
                                        </p:tgtEl>
                                        <p:attrNameLst>
                                          <p:attrName>style.visibility</p:attrName>
                                        </p:attrNameLst>
                                      </p:cBhvr>
                                      <p:to>
                                        <p:strVal val="visible"/>
                                      </p:to>
                                    </p:set>
                                    <p:anim calcmode="lin" valueType="num">
                                      <p:cBhvr>
                                        <p:cTn id="73" dur="500" fill="hold"/>
                                        <p:tgtEl>
                                          <p:spTgt spid="108"/>
                                        </p:tgtEl>
                                        <p:attrNameLst>
                                          <p:attrName>ppt_w</p:attrName>
                                        </p:attrNameLst>
                                      </p:cBhvr>
                                      <p:tavLst>
                                        <p:tav tm="0">
                                          <p:val>
                                            <p:fltVal val="0"/>
                                          </p:val>
                                        </p:tav>
                                        <p:tav tm="100000">
                                          <p:val>
                                            <p:strVal val="#ppt_w"/>
                                          </p:val>
                                        </p:tav>
                                      </p:tavLst>
                                    </p:anim>
                                    <p:anim calcmode="lin" valueType="num">
                                      <p:cBhvr>
                                        <p:cTn id="74" dur="500" fill="hold"/>
                                        <p:tgtEl>
                                          <p:spTgt spid="108"/>
                                        </p:tgtEl>
                                        <p:attrNameLst>
                                          <p:attrName>ppt_h</p:attrName>
                                        </p:attrNameLst>
                                      </p:cBhvr>
                                      <p:tavLst>
                                        <p:tav tm="0">
                                          <p:val>
                                            <p:fltVal val="0"/>
                                          </p:val>
                                        </p:tav>
                                        <p:tav tm="100000">
                                          <p:val>
                                            <p:strVal val="#ppt_h"/>
                                          </p:val>
                                        </p:tav>
                                      </p:tavLst>
                                    </p:anim>
                                    <p:animEffect transition="in" filter="fade">
                                      <p:cBhvr>
                                        <p:cTn id="75" dur="500"/>
                                        <p:tgtEl>
                                          <p:spTgt spid="108"/>
                                        </p:tgtEl>
                                      </p:cBhvr>
                                    </p:animEffect>
                                  </p:childTnLst>
                                </p:cTn>
                              </p:par>
                              <p:par>
                                <p:cTn id="76" presetID="53" presetClass="entr" presetSubtype="16" fill="hold" nodeType="withEffect">
                                  <p:stCondLst>
                                    <p:cond delay="0"/>
                                  </p:stCondLst>
                                  <p:childTnLst>
                                    <p:set>
                                      <p:cBhvr>
                                        <p:cTn id="77" dur="1" fill="hold">
                                          <p:stCondLst>
                                            <p:cond delay="0"/>
                                          </p:stCondLst>
                                        </p:cTn>
                                        <p:tgtEl>
                                          <p:spTgt spid="111"/>
                                        </p:tgtEl>
                                        <p:attrNameLst>
                                          <p:attrName>style.visibility</p:attrName>
                                        </p:attrNameLst>
                                      </p:cBhvr>
                                      <p:to>
                                        <p:strVal val="visible"/>
                                      </p:to>
                                    </p:set>
                                    <p:anim calcmode="lin" valueType="num">
                                      <p:cBhvr>
                                        <p:cTn id="78" dur="500" fill="hold"/>
                                        <p:tgtEl>
                                          <p:spTgt spid="111"/>
                                        </p:tgtEl>
                                        <p:attrNameLst>
                                          <p:attrName>ppt_w</p:attrName>
                                        </p:attrNameLst>
                                      </p:cBhvr>
                                      <p:tavLst>
                                        <p:tav tm="0">
                                          <p:val>
                                            <p:fltVal val="0"/>
                                          </p:val>
                                        </p:tav>
                                        <p:tav tm="100000">
                                          <p:val>
                                            <p:strVal val="#ppt_w"/>
                                          </p:val>
                                        </p:tav>
                                      </p:tavLst>
                                    </p:anim>
                                    <p:anim calcmode="lin" valueType="num">
                                      <p:cBhvr>
                                        <p:cTn id="79" dur="500" fill="hold"/>
                                        <p:tgtEl>
                                          <p:spTgt spid="111"/>
                                        </p:tgtEl>
                                        <p:attrNameLst>
                                          <p:attrName>ppt_h</p:attrName>
                                        </p:attrNameLst>
                                      </p:cBhvr>
                                      <p:tavLst>
                                        <p:tav tm="0">
                                          <p:val>
                                            <p:fltVal val="0"/>
                                          </p:val>
                                        </p:tav>
                                        <p:tav tm="100000">
                                          <p:val>
                                            <p:strVal val="#ppt_h"/>
                                          </p:val>
                                        </p:tav>
                                      </p:tavLst>
                                    </p:anim>
                                    <p:animEffect transition="in" filter="fade">
                                      <p:cBhvr>
                                        <p:cTn id="80"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P spid="115" grpId="0" animBg="1"/>
      <p:bldP spid="116" grpId="0" animBg="1"/>
      <p:bldP spid="1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îṣļîḑé-Oval 24"/>
          <p:cNvSpPr/>
          <p:nvPr/>
        </p:nvSpPr>
        <p:spPr>
          <a:xfrm>
            <a:off x="6534551" y="2086969"/>
            <a:ext cx="568767" cy="56876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îṣļîḑé-Oval 26"/>
          <p:cNvSpPr/>
          <p:nvPr/>
        </p:nvSpPr>
        <p:spPr>
          <a:xfrm>
            <a:off x="6534551" y="2983023"/>
            <a:ext cx="568767" cy="56876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îṣļîḑé-Oval 28"/>
          <p:cNvSpPr/>
          <p:nvPr/>
        </p:nvSpPr>
        <p:spPr>
          <a:xfrm>
            <a:off x="6534551" y="3865498"/>
            <a:ext cx="568767" cy="56876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îṣļîḑé-Oval 30"/>
          <p:cNvSpPr/>
          <p:nvPr/>
        </p:nvSpPr>
        <p:spPr>
          <a:xfrm>
            <a:off x="6534551" y="4761553"/>
            <a:ext cx="568767" cy="5687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îṣļîḑé-TextBox 31"/>
          <p:cNvSpPr txBox="1"/>
          <p:nvPr/>
        </p:nvSpPr>
        <p:spPr>
          <a:xfrm>
            <a:off x="6534551" y="2209403"/>
            <a:ext cx="595035" cy="338554"/>
          </a:xfrm>
          <a:prstGeom prst="rect">
            <a:avLst/>
          </a:prstGeom>
          <a:noFill/>
        </p:spPr>
        <p:txBody>
          <a:bodyPr wrap="none">
            <a:normAutofit/>
          </a:bodyPr>
          <a:lstStyle/>
          <a:p>
            <a:pPr algn="ctr"/>
            <a:r>
              <a:rPr lang="en-US" sz="1400">
                <a:solidFill>
                  <a:schemeClr val="bg1"/>
                </a:solidFill>
              </a:rPr>
              <a:t>30%</a:t>
            </a:r>
          </a:p>
        </p:txBody>
      </p:sp>
      <p:sp>
        <p:nvSpPr>
          <p:cNvPr id="14" name="îṣļîḑé-TextBox 32"/>
          <p:cNvSpPr txBox="1"/>
          <p:nvPr/>
        </p:nvSpPr>
        <p:spPr>
          <a:xfrm>
            <a:off x="6533399" y="3107940"/>
            <a:ext cx="595035" cy="338554"/>
          </a:xfrm>
          <a:prstGeom prst="rect">
            <a:avLst/>
          </a:prstGeom>
          <a:noFill/>
        </p:spPr>
        <p:txBody>
          <a:bodyPr wrap="none">
            <a:normAutofit/>
          </a:bodyPr>
          <a:lstStyle/>
          <a:p>
            <a:pPr algn="ctr"/>
            <a:r>
              <a:rPr lang="en-US" sz="1400">
                <a:solidFill>
                  <a:schemeClr val="bg1"/>
                </a:solidFill>
              </a:rPr>
              <a:t>70%</a:t>
            </a:r>
          </a:p>
        </p:txBody>
      </p:sp>
      <p:sp>
        <p:nvSpPr>
          <p:cNvPr id="15" name="îṣļîḑé-TextBox 33"/>
          <p:cNvSpPr txBox="1"/>
          <p:nvPr/>
        </p:nvSpPr>
        <p:spPr>
          <a:xfrm>
            <a:off x="6537623" y="3990415"/>
            <a:ext cx="595035" cy="338554"/>
          </a:xfrm>
          <a:prstGeom prst="rect">
            <a:avLst/>
          </a:prstGeom>
          <a:noFill/>
        </p:spPr>
        <p:txBody>
          <a:bodyPr wrap="none">
            <a:normAutofit/>
          </a:bodyPr>
          <a:lstStyle/>
          <a:p>
            <a:pPr algn="ctr"/>
            <a:r>
              <a:rPr lang="en-US" sz="1400">
                <a:solidFill>
                  <a:schemeClr val="bg1"/>
                </a:solidFill>
              </a:rPr>
              <a:t>50%</a:t>
            </a:r>
          </a:p>
        </p:txBody>
      </p:sp>
      <p:sp>
        <p:nvSpPr>
          <p:cNvPr id="16" name="îṣļîḑé-TextBox 34"/>
          <p:cNvSpPr txBox="1"/>
          <p:nvPr/>
        </p:nvSpPr>
        <p:spPr>
          <a:xfrm>
            <a:off x="6533399" y="4886470"/>
            <a:ext cx="595035" cy="338554"/>
          </a:xfrm>
          <a:prstGeom prst="rect">
            <a:avLst/>
          </a:prstGeom>
          <a:noFill/>
        </p:spPr>
        <p:txBody>
          <a:bodyPr wrap="none">
            <a:normAutofit/>
          </a:bodyPr>
          <a:lstStyle/>
          <a:p>
            <a:pPr algn="ctr"/>
            <a:r>
              <a:rPr lang="en-US" sz="1400" dirty="0">
                <a:solidFill>
                  <a:schemeClr val="bg1"/>
                </a:solidFill>
              </a:rPr>
              <a:t>40%</a:t>
            </a:r>
          </a:p>
        </p:txBody>
      </p:sp>
      <p:cxnSp>
        <p:nvCxnSpPr>
          <p:cNvPr id="17" name="îṣļîḑé-Straight Connector 35"/>
          <p:cNvCxnSpPr/>
          <p:nvPr/>
        </p:nvCxnSpPr>
        <p:spPr>
          <a:xfrm>
            <a:off x="6102149" y="1592107"/>
            <a:ext cx="0" cy="414451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grpSp>
        <p:nvGrpSpPr>
          <p:cNvPr id="18" name="Group 41"/>
          <p:cNvGrpSpPr/>
          <p:nvPr/>
        </p:nvGrpSpPr>
        <p:grpSpPr>
          <a:xfrm>
            <a:off x="926576" y="2349041"/>
            <a:ext cx="4959373" cy="1641373"/>
            <a:chOff x="38765" y="1688516"/>
            <a:chExt cx="9785872" cy="1586998"/>
          </a:xfrm>
        </p:grpSpPr>
        <p:sp>
          <p:nvSpPr>
            <p:cNvPr id="32" name="îṣļîḑé-Freeform: Shape 37"/>
            <p:cNvSpPr/>
            <p:nvPr/>
          </p:nvSpPr>
          <p:spPr>
            <a:xfrm>
              <a:off x="38765" y="2071030"/>
              <a:ext cx="6489812" cy="1204484"/>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chemeClr val="accent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3" name="îṣļîḑé-Freeform: Shape 38"/>
            <p:cNvSpPr/>
            <p:nvPr/>
          </p:nvSpPr>
          <p:spPr>
            <a:xfrm>
              <a:off x="1757887" y="1688516"/>
              <a:ext cx="5877135" cy="1586998"/>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îṣļîḑé-Freeform: Shape 39"/>
            <p:cNvSpPr/>
            <p:nvPr/>
          </p:nvSpPr>
          <p:spPr>
            <a:xfrm>
              <a:off x="2864331" y="1824954"/>
              <a:ext cx="5956338" cy="1450560"/>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5" name="îṣļîḑé-Freeform: Shape 40"/>
            <p:cNvSpPr/>
            <p:nvPr/>
          </p:nvSpPr>
          <p:spPr>
            <a:xfrm>
              <a:off x="4049978" y="2047372"/>
              <a:ext cx="5774659" cy="1228142"/>
            </a:xfrm>
            <a:custGeom>
              <a:avLst/>
              <a:gdLst>
                <a:gd name="connsiteX0" fmla="*/ 0 w 1795861"/>
                <a:gd name="connsiteY0" fmla="*/ 1723829 h 1723829"/>
                <a:gd name="connsiteX1" fmla="*/ 865569 w 1795861"/>
                <a:gd name="connsiteY1" fmla="*/ 0 h 1723829"/>
                <a:gd name="connsiteX2" fmla="*/ 1795861 w 1795861"/>
                <a:gd name="connsiteY2" fmla="*/ 1723829 h 1723829"/>
                <a:gd name="connsiteX3" fmla="*/ 0 w 179586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35151"/>
                <a:gd name="connsiteY0" fmla="*/ 1723829 h 1723829"/>
                <a:gd name="connsiteX1" fmla="*/ 887143 w 1835151"/>
                <a:gd name="connsiteY1" fmla="*/ 0 h 1723829"/>
                <a:gd name="connsiteX2" fmla="*/ 1817435 w 1835151"/>
                <a:gd name="connsiteY2" fmla="*/ 1723829 h 1723829"/>
                <a:gd name="connsiteX3" fmla="*/ 21574 w 1835151"/>
                <a:gd name="connsiteY3" fmla="*/ 1723829 h 1723829"/>
                <a:gd name="connsiteX0" fmla="*/ 21574 w 1817435"/>
                <a:gd name="connsiteY0" fmla="*/ 1723829 h 1723829"/>
                <a:gd name="connsiteX1" fmla="*/ 887143 w 1817435"/>
                <a:gd name="connsiteY1" fmla="*/ 0 h 1723829"/>
                <a:gd name="connsiteX2" fmla="*/ 1817435 w 1817435"/>
                <a:gd name="connsiteY2" fmla="*/ 1723829 h 1723829"/>
                <a:gd name="connsiteX3" fmla="*/ 21574 w 1817435"/>
                <a:gd name="connsiteY3" fmla="*/ 1723829 h 1723829"/>
                <a:gd name="connsiteX0" fmla="*/ 0 w 1795861"/>
                <a:gd name="connsiteY0" fmla="*/ 1723829 h 1723835"/>
                <a:gd name="connsiteX1" fmla="*/ 865569 w 1795861"/>
                <a:gd name="connsiteY1" fmla="*/ 0 h 1723835"/>
                <a:gd name="connsiteX2" fmla="*/ 1795861 w 1795861"/>
                <a:gd name="connsiteY2" fmla="*/ 1723829 h 1723835"/>
                <a:gd name="connsiteX3" fmla="*/ 0 w 1795861"/>
                <a:gd name="connsiteY3" fmla="*/ 1723829 h 1723835"/>
              </a:gdLst>
              <a:ahLst/>
              <a:cxnLst>
                <a:cxn ang="0">
                  <a:pos x="connsiteX0" y="connsiteY0"/>
                </a:cxn>
                <a:cxn ang="0">
                  <a:pos x="connsiteX1" y="connsiteY1"/>
                </a:cxn>
                <a:cxn ang="0">
                  <a:pos x="connsiteX2" y="connsiteY2"/>
                </a:cxn>
                <a:cxn ang="0">
                  <a:pos x="connsiteX3" y="connsiteY3"/>
                </a:cxn>
              </a:cxnLst>
              <a:rect l="l" t="t" r="r" b="b"/>
              <a:pathLst>
                <a:path w="1795861" h="1723835">
                  <a:moveTo>
                    <a:pt x="0" y="1723829"/>
                  </a:moveTo>
                  <a:cubicBezTo>
                    <a:pt x="492651" y="1727609"/>
                    <a:pt x="566259" y="0"/>
                    <a:pt x="865569" y="0"/>
                  </a:cubicBezTo>
                  <a:cubicBezTo>
                    <a:pt x="1164879" y="0"/>
                    <a:pt x="1203522" y="1721281"/>
                    <a:pt x="1795861" y="1723829"/>
                  </a:cubicBezTo>
                  <a:lnTo>
                    <a:pt x="0" y="1723829"/>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9" name="îṣļîḑé-TextBox 42"/>
          <p:cNvSpPr txBox="1"/>
          <p:nvPr/>
        </p:nvSpPr>
        <p:spPr>
          <a:xfrm>
            <a:off x="2248862" y="2332654"/>
            <a:ext cx="526106" cy="297454"/>
          </a:xfrm>
          <a:prstGeom prst="rect">
            <a:avLst/>
          </a:prstGeom>
          <a:noFill/>
        </p:spPr>
        <p:txBody>
          <a:bodyPr wrap="none">
            <a:noAutofit/>
          </a:bodyPr>
          <a:lstStyle/>
          <a:p>
            <a:r>
              <a:rPr lang="en-US" sz="1600" dirty="0">
                <a:solidFill>
                  <a:schemeClr val="bg1">
                    <a:lumMod val="50000"/>
                  </a:schemeClr>
                </a:solidFill>
              </a:rPr>
              <a:t>30%</a:t>
            </a:r>
          </a:p>
        </p:txBody>
      </p:sp>
      <p:sp>
        <p:nvSpPr>
          <p:cNvPr id="20" name="îṣļîḑé-TextBox 43"/>
          <p:cNvSpPr txBox="1"/>
          <p:nvPr/>
        </p:nvSpPr>
        <p:spPr>
          <a:xfrm>
            <a:off x="2927584" y="1937867"/>
            <a:ext cx="526106" cy="297454"/>
          </a:xfrm>
          <a:prstGeom prst="rect">
            <a:avLst/>
          </a:prstGeom>
          <a:noFill/>
        </p:spPr>
        <p:txBody>
          <a:bodyPr wrap="none">
            <a:noAutofit/>
          </a:bodyPr>
          <a:lstStyle/>
          <a:p>
            <a:r>
              <a:rPr lang="en-US" sz="1600" dirty="0">
                <a:solidFill>
                  <a:schemeClr val="bg1">
                    <a:lumMod val="50000"/>
                  </a:schemeClr>
                </a:solidFill>
              </a:rPr>
              <a:t>70%</a:t>
            </a:r>
          </a:p>
        </p:txBody>
      </p:sp>
      <p:sp>
        <p:nvSpPr>
          <p:cNvPr id="21" name="îṣļîḑé-TextBox 44"/>
          <p:cNvSpPr txBox="1"/>
          <p:nvPr/>
        </p:nvSpPr>
        <p:spPr>
          <a:xfrm>
            <a:off x="3545824" y="2064287"/>
            <a:ext cx="526106" cy="297454"/>
          </a:xfrm>
          <a:prstGeom prst="rect">
            <a:avLst/>
          </a:prstGeom>
          <a:noFill/>
        </p:spPr>
        <p:txBody>
          <a:bodyPr wrap="none">
            <a:noAutofit/>
          </a:bodyPr>
          <a:lstStyle/>
          <a:p>
            <a:r>
              <a:rPr lang="en-US" sz="1600" dirty="0">
                <a:solidFill>
                  <a:schemeClr val="bg1">
                    <a:lumMod val="50000"/>
                  </a:schemeClr>
                </a:solidFill>
              </a:rPr>
              <a:t>50%</a:t>
            </a:r>
          </a:p>
        </p:txBody>
      </p:sp>
      <p:sp>
        <p:nvSpPr>
          <p:cNvPr id="22" name="îṣļîḑé-TextBox 45"/>
          <p:cNvSpPr txBox="1"/>
          <p:nvPr/>
        </p:nvSpPr>
        <p:spPr>
          <a:xfrm>
            <a:off x="4144005" y="2217170"/>
            <a:ext cx="526106" cy="297454"/>
          </a:xfrm>
          <a:prstGeom prst="rect">
            <a:avLst/>
          </a:prstGeom>
          <a:noFill/>
        </p:spPr>
        <p:txBody>
          <a:bodyPr wrap="none">
            <a:noAutofit/>
          </a:bodyPr>
          <a:lstStyle/>
          <a:p>
            <a:r>
              <a:rPr lang="en-US" sz="1600" dirty="0">
                <a:solidFill>
                  <a:schemeClr val="bg1">
                    <a:lumMod val="50000"/>
                  </a:schemeClr>
                </a:solidFill>
              </a:rPr>
              <a:t>40%</a:t>
            </a:r>
          </a:p>
        </p:txBody>
      </p:sp>
      <p:grpSp>
        <p:nvGrpSpPr>
          <p:cNvPr id="23" name="Group 46"/>
          <p:cNvGrpSpPr/>
          <p:nvPr/>
        </p:nvGrpSpPr>
        <p:grpSpPr>
          <a:xfrm>
            <a:off x="1555517" y="4299918"/>
            <a:ext cx="3183603" cy="172232"/>
            <a:chOff x="3632609" y="4343239"/>
            <a:chExt cx="4541393" cy="245688"/>
          </a:xfrm>
        </p:grpSpPr>
        <p:sp>
          <p:nvSpPr>
            <p:cNvPr id="24" name="îṣļîḑé-Oval 47"/>
            <p:cNvSpPr/>
            <p:nvPr/>
          </p:nvSpPr>
          <p:spPr>
            <a:xfrm>
              <a:off x="3632609" y="4388132"/>
              <a:ext cx="158953" cy="158953"/>
            </a:xfrm>
            <a:prstGeom prst="ellipse">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îṣļîḑé-Oval 48"/>
            <p:cNvSpPr/>
            <p:nvPr/>
          </p:nvSpPr>
          <p:spPr>
            <a:xfrm>
              <a:off x="4855395" y="4385779"/>
              <a:ext cx="158953" cy="158953"/>
            </a:xfrm>
            <a:prstGeom prst="ellipse">
              <a:avLst/>
            </a:prstGeom>
            <a:solidFill>
              <a:schemeClr val="accent2">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îṣļîḑé-TextBox 49"/>
            <p:cNvSpPr txBox="1"/>
            <p:nvPr/>
          </p:nvSpPr>
          <p:spPr>
            <a:xfrm>
              <a:off x="5060262" y="4347455"/>
              <a:ext cx="631122" cy="241472"/>
            </a:xfrm>
            <a:prstGeom prst="rect">
              <a:avLst/>
            </a:prstGeom>
            <a:noFill/>
          </p:spPr>
          <p:txBody>
            <a:bodyPr wrap="none" lIns="0" tIns="0" rIns="0" bIns="0" anchor="ctr" anchorCtr="1">
              <a:normAutofit/>
            </a:bodyPr>
            <a:lstStyle/>
            <a:p>
              <a:pPr algn="ctr"/>
              <a:r>
                <a:rPr lang="en-US" sz="1100">
                  <a:solidFill>
                    <a:schemeClr val="tx2"/>
                  </a:solidFill>
                </a:rPr>
                <a:t>Data 2</a:t>
              </a:r>
            </a:p>
          </p:txBody>
        </p:sp>
        <p:sp>
          <p:nvSpPr>
            <p:cNvPr id="27" name="îṣļîḑé-Oval 50"/>
            <p:cNvSpPr/>
            <p:nvPr/>
          </p:nvSpPr>
          <p:spPr>
            <a:xfrm>
              <a:off x="6124010" y="4387843"/>
              <a:ext cx="158953" cy="158953"/>
            </a:xfrm>
            <a:prstGeom prst="ellipse">
              <a:avLst/>
            </a:prstGeom>
            <a:solidFill>
              <a:schemeClr val="accent4">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îṣļîḑé-TextBox 51"/>
            <p:cNvSpPr txBox="1"/>
            <p:nvPr/>
          </p:nvSpPr>
          <p:spPr>
            <a:xfrm>
              <a:off x="6328878" y="4345304"/>
              <a:ext cx="631122" cy="241473"/>
            </a:xfrm>
            <a:prstGeom prst="rect">
              <a:avLst/>
            </a:prstGeom>
            <a:noFill/>
          </p:spPr>
          <p:txBody>
            <a:bodyPr wrap="none" lIns="0" tIns="0" rIns="0" bIns="0" anchor="ctr" anchorCtr="1">
              <a:normAutofit/>
            </a:bodyPr>
            <a:lstStyle/>
            <a:p>
              <a:pPr algn="ctr"/>
              <a:r>
                <a:rPr lang="en-US" sz="1100">
                  <a:solidFill>
                    <a:schemeClr val="tx2"/>
                  </a:solidFill>
                </a:rPr>
                <a:t>Data 3</a:t>
              </a:r>
            </a:p>
          </p:txBody>
        </p:sp>
        <p:sp>
          <p:nvSpPr>
            <p:cNvPr id="29" name="îṣļîḑé-Oval 52"/>
            <p:cNvSpPr/>
            <p:nvPr/>
          </p:nvSpPr>
          <p:spPr>
            <a:xfrm>
              <a:off x="7338012" y="4395153"/>
              <a:ext cx="158953" cy="158953"/>
            </a:xfrm>
            <a:prstGeom prst="ellipse">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0" name="îṣļîḑé-TextBox 53"/>
            <p:cNvSpPr txBox="1"/>
            <p:nvPr/>
          </p:nvSpPr>
          <p:spPr>
            <a:xfrm>
              <a:off x="7542880" y="4344182"/>
              <a:ext cx="631122" cy="241473"/>
            </a:xfrm>
            <a:prstGeom prst="rect">
              <a:avLst/>
            </a:prstGeom>
            <a:noFill/>
          </p:spPr>
          <p:txBody>
            <a:bodyPr wrap="none" lIns="0" tIns="0" rIns="0" bIns="0" anchor="ctr" anchorCtr="1">
              <a:normAutofit/>
            </a:bodyPr>
            <a:lstStyle/>
            <a:p>
              <a:pPr algn="ctr"/>
              <a:r>
                <a:rPr lang="en-US" sz="1100" dirty="0">
                  <a:solidFill>
                    <a:schemeClr val="tx2"/>
                  </a:solidFill>
                </a:rPr>
                <a:t>Data 4</a:t>
              </a:r>
            </a:p>
          </p:txBody>
        </p:sp>
        <p:sp>
          <p:nvSpPr>
            <p:cNvPr id="31" name="îṣļîḑé-TextBox 54"/>
            <p:cNvSpPr txBox="1"/>
            <p:nvPr/>
          </p:nvSpPr>
          <p:spPr>
            <a:xfrm>
              <a:off x="3846261" y="4343239"/>
              <a:ext cx="631122" cy="241473"/>
            </a:xfrm>
            <a:prstGeom prst="rect">
              <a:avLst/>
            </a:prstGeom>
            <a:noFill/>
          </p:spPr>
          <p:txBody>
            <a:bodyPr wrap="none" lIns="0" tIns="0" rIns="0" bIns="0" anchor="ctr" anchorCtr="1">
              <a:normAutofit/>
            </a:bodyPr>
            <a:lstStyle/>
            <a:p>
              <a:pPr algn="ctr"/>
              <a:r>
                <a:rPr lang="en-US" sz="1100">
                  <a:solidFill>
                    <a:schemeClr val="tx2"/>
                  </a:solidFill>
                </a:rPr>
                <a:t>Data 1</a:t>
              </a:r>
            </a:p>
          </p:txBody>
        </p:sp>
      </p:grpSp>
      <p:grpSp>
        <p:nvGrpSpPr>
          <p:cNvPr id="36" name="组合 35"/>
          <p:cNvGrpSpPr/>
          <p:nvPr/>
        </p:nvGrpSpPr>
        <p:grpSpPr>
          <a:xfrm>
            <a:off x="1000121" y="4579783"/>
            <a:ext cx="4669627" cy="861493"/>
            <a:chOff x="7483989" y="3377982"/>
            <a:chExt cx="4669627" cy="861493"/>
          </a:xfrm>
        </p:grpSpPr>
        <p:sp>
          <p:nvSpPr>
            <p:cNvPr id="37" name="矩形 36"/>
            <p:cNvSpPr/>
            <p:nvPr/>
          </p:nvSpPr>
          <p:spPr>
            <a:xfrm>
              <a:off x="7483989" y="3703944"/>
              <a:ext cx="4669627"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38" name="矩形 37"/>
            <p:cNvSpPr/>
            <p:nvPr/>
          </p:nvSpPr>
          <p:spPr>
            <a:xfrm>
              <a:off x="7483989" y="33779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标题文字添加</a:t>
              </a:r>
            </a:p>
          </p:txBody>
        </p:sp>
      </p:grpSp>
      <p:grpSp>
        <p:nvGrpSpPr>
          <p:cNvPr id="39" name="组合 38"/>
          <p:cNvGrpSpPr/>
          <p:nvPr/>
        </p:nvGrpSpPr>
        <p:grpSpPr>
          <a:xfrm>
            <a:off x="7233694" y="2077491"/>
            <a:ext cx="3974610" cy="621428"/>
            <a:chOff x="7483989" y="3339882"/>
            <a:chExt cx="3974610" cy="621428"/>
          </a:xfrm>
        </p:grpSpPr>
        <p:sp>
          <p:nvSpPr>
            <p:cNvPr id="40" name="矩形 39"/>
            <p:cNvSpPr/>
            <p:nvPr/>
          </p:nvSpPr>
          <p:spPr>
            <a:xfrm>
              <a:off x="7483989" y="3665844"/>
              <a:ext cx="3974610" cy="2954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mn-ea"/>
                </a:rPr>
                <a:t>用户可以在投影仪或者计算机也可以将演示文稿上进行演示</a:t>
              </a:r>
            </a:p>
          </p:txBody>
        </p:sp>
        <p:sp>
          <p:nvSpPr>
            <p:cNvPr id="41" name="矩形 40"/>
            <p:cNvSpPr/>
            <p:nvPr/>
          </p:nvSpPr>
          <p:spPr>
            <a:xfrm>
              <a:off x="7483989" y="33398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融资规划</a:t>
              </a:r>
            </a:p>
          </p:txBody>
        </p:sp>
      </p:grpSp>
      <p:grpSp>
        <p:nvGrpSpPr>
          <p:cNvPr id="51" name="组合 50"/>
          <p:cNvGrpSpPr/>
          <p:nvPr/>
        </p:nvGrpSpPr>
        <p:grpSpPr>
          <a:xfrm>
            <a:off x="7233694" y="2963401"/>
            <a:ext cx="3974610" cy="621428"/>
            <a:chOff x="7483989" y="3339882"/>
            <a:chExt cx="3974610" cy="621428"/>
          </a:xfrm>
        </p:grpSpPr>
        <p:sp>
          <p:nvSpPr>
            <p:cNvPr id="52" name="矩形 51"/>
            <p:cNvSpPr/>
            <p:nvPr/>
          </p:nvSpPr>
          <p:spPr>
            <a:xfrm>
              <a:off x="7483989" y="3665844"/>
              <a:ext cx="3974610" cy="2954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mn-ea"/>
                </a:rPr>
                <a:t>用户可以在投影仪或者计算机也可以将演示文稿上进行演示</a:t>
              </a:r>
            </a:p>
          </p:txBody>
        </p:sp>
        <p:sp>
          <p:nvSpPr>
            <p:cNvPr id="53" name="矩形 52"/>
            <p:cNvSpPr/>
            <p:nvPr/>
          </p:nvSpPr>
          <p:spPr>
            <a:xfrm>
              <a:off x="7483989" y="33398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融资规划</a:t>
              </a:r>
            </a:p>
          </p:txBody>
        </p:sp>
      </p:grpSp>
      <p:grpSp>
        <p:nvGrpSpPr>
          <p:cNvPr id="54" name="组合 53"/>
          <p:cNvGrpSpPr/>
          <p:nvPr/>
        </p:nvGrpSpPr>
        <p:grpSpPr>
          <a:xfrm>
            <a:off x="7233694" y="3849311"/>
            <a:ext cx="3974610" cy="621428"/>
            <a:chOff x="7483989" y="3339882"/>
            <a:chExt cx="3974610" cy="621428"/>
          </a:xfrm>
        </p:grpSpPr>
        <p:sp>
          <p:nvSpPr>
            <p:cNvPr id="55" name="矩形 54"/>
            <p:cNvSpPr/>
            <p:nvPr/>
          </p:nvSpPr>
          <p:spPr>
            <a:xfrm>
              <a:off x="7483989" y="3665844"/>
              <a:ext cx="3974610" cy="2954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mn-ea"/>
                </a:rPr>
                <a:t>用户可以在投影仪或者计算机也可以将演示文稿上进行演示</a:t>
              </a:r>
            </a:p>
          </p:txBody>
        </p:sp>
        <p:sp>
          <p:nvSpPr>
            <p:cNvPr id="56" name="矩形 55"/>
            <p:cNvSpPr/>
            <p:nvPr/>
          </p:nvSpPr>
          <p:spPr>
            <a:xfrm>
              <a:off x="7483989" y="33398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融资规划</a:t>
              </a:r>
            </a:p>
          </p:txBody>
        </p:sp>
      </p:grpSp>
      <p:grpSp>
        <p:nvGrpSpPr>
          <p:cNvPr id="57" name="组合 56"/>
          <p:cNvGrpSpPr/>
          <p:nvPr/>
        </p:nvGrpSpPr>
        <p:grpSpPr>
          <a:xfrm>
            <a:off x="7233694" y="4735222"/>
            <a:ext cx="3974610" cy="621428"/>
            <a:chOff x="7483989" y="3339882"/>
            <a:chExt cx="3974610" cy="621428"/>
          </a:xfrm>
        </p:grpSpPr>
        <p:sp>
          <p:nvSpPr>
            <p:cNvPr id="58" name="矩形 57"/>
            <p:cNvSpPr/>
            <p:nvPr/>
          </p:nvSpPr>
          <p:spPr>
            <a:xfrm>
              <a:off x="7483989" y="3665844"/>
              <a:ext cx="3974610" cy="295466"/>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100" dirty="0">
                  <a:solidFill>
                    <a:schemeClr val="tx1">
                      <a:lumMod val="75000"/>
                      <a:lumOff val="25000"/>
                    </a:schemeClr>
                  </a:solidFill>
                  <a:latin typeface="+mn-ea"/>
                </a:rPr>
                <a:t>用户可以在投影仪或者计算机也可以将演示文稿上进行演示</a:t>
              </a:r>
            </a:p>
          </p:txBody>
        </p:sp>
        <p:sp>
          <p:nvSpPr>
            <p:cNvPr id="59" name="矩形 58"/>
            <p:cNvSpPr/>
            <p:nvPr/>
          </p:nvSpPr>
          <p:spPr>
            <a:xfrm>
              <a:off x="7483989" y="3339882"/>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latin typeface="+mn-ea"/>
                </a:rPr>
                <a:t>融资规划</a:t>
              </a:r>
            </a:p>
          </p:txBody>
        </p:sp>
      </p:grpSp>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45" name="文本框 44"/>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财务计划报表</a:t>
            </a:r>
          </a:p>
        </p:txBody>
      </p:sp>
      <p:sp>
        <p:nvSpPr>
          <p:cNvPr id="46" name="文本框 45"/>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47" name="组合 46"/>
          <p:cNvGrpSpPr/>
          <p:nvPr/>
        </p:nvGrpSpPr>
        <p:grpSpPr>
          <a:xfrm>
            <a:off x="10871486" y="6081486"/>
            <a:ext cx="899314" cy="406400"/>
            <a:chOff x="10871486" y="6081486"/>
            <a:chExt cx="899314" cy="406400"/>
          </a:xfrm>
        </p:grpSpPr>
        <p:sp>
          <p:nvSpPr>
            <p:cNvPr id="48"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26866727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1000"/>
                                        <p:tgtEl>
                                          <p:spTgt spid="20"/>
                                        </p:tgtEl>
                                      </p:cBhvr>
                                    </p:animEffect>
                                    <p:anim calcmode="lin" valueType="num">
                                      <p:cBhvr>
                                        <p:cTn id="18" dur="1000" fill="hold"/>
                                        <p:tgtEl>
                                          <p:spTgt spid="20"/>
                                        </p:tgtEl>
                                        <p:attrNameLst>
                                          <p:attrName>ppt_x</p:attrName>
                                        </p:attrNameLst>
                                      </p:cBhvr>
                                      <p:tavLst>
                                        <p:tav tm="0">
                                          <p:val>
                                            <p:strVal val="#ppt_x"/>
                                          </p:val>
                                        </p:tav>
                                        <p:tav tm="100000">
                                          <p:val>
                                            <p:strVal val="#ppt_x"/>
                                          </p:val>
                                        </p:tav>
                                      </p:tavLst>
                                    </p:anim>
                                    <p:anim calcmode="lin" valueType="num">
                                      <p:cBhvr>
                                        <p:cTn id="19" dur="1000" fill="hold"/>
                                        <p:tgtEl>
                                          <p:spTgt spid="20"/>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childTnLst>
                          </p:cTn>
                        </p:par>
                        <p:par>
                          <p:cTn id="40" fill="hold">
                            <p:stCondLst>
                              <p:cond delay="1000"/>
                            </p:stCondLst>
                            <p:childTnLst>
                              <p:par>
                                <p:cTn id="41" presetID="22" presetClass="entr" presetSubtype="1"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childTnLst>
                          </p:cTn>
                        </p:par>
                        <p:par>
                          <p:cTn id="44" fill="hold">
                            <p:stCondLst>
                              <p:cond delay="1500"/>
                            </p:stCondLst>
                            <p:childTnLst>
                              <p:par>
                                <p:cTn id="45" presetID="53" presetClass="entr" presetSubtype="16"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 calcmode="lin" valueType="num">
                                      <p:cBhvr>
                                        <p:cTn id="52" dur="500" fill="hold"/>
                                        <p:tgtEl>
                                          <p:spTgt spid="8"/>
                                        </p:tgtEl>
                                        <p:attrNameLst>
                                          <p:attrName>ppt_w</p:attrName>
                                        </p:attrNameLst>
                                      </p:cBhvr>
                                      <p:tavLst>
                                        <p:tav tm="0">
                                          <p:val>
                                            <p:fltVal val="0"/>
                                          </p:val>
                                        </p:tav>
                                        <p:tav tm="100000">
                                          <p:val>
                                            <p:strVal val="#ppt_w"/>
                                          </p:val>
                                        </p:tav>
                                      </p:tavLst>
                                    </p:anim>
                                    <p:anim calcmode="lin" valueType="num">
                                      <p:cBhvr>
                                        <p:cTn id="53" dur="500" fill="hold"/>
                                        <p:tgtEl>
                                          <p:spTgt spid="8"/>
                                        </p:tgtEl>
                                        <p:attrNameLst>
                                          <p:attrName>ppt_h</p:attrName>
                                        </p:attrNameLst>
                                      </p:cBhvr>
                                      <p:tavLst>
                                        <p:tav tm="0">
                                          <p:val>
                                            <p:fltVal val="0"/>
                                          </p:val>
                                        </p:tav>
                                        <p:tav tm="100000">
                                          <p:val>
                                            <p:strVal val="#ppt_h"/>
                                          </p:val>
                                        </p:tav>
                                      </p:tavLst>
                                    </p:anim>
                                    <p:animEffect transition="in" filter="fade">
                                      <p:cBhvr>
                                        <p:cTn id="54" dur="500"/>
                                        <p:tgtEl>
                                          <p:spTgt spid="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0"/>
                                        </p:tgtEl>
                                        <p:attrNameLst>
                                          <p:attrName>style.visibility</p:attrName>
                                        </p:attrNameLst>
                                      </p:cBhvr>
                                      <p:to>
                                        <p:strVal val="visible"/>
                                      </p:to>
                                    </p:set>
                                    <p:anim calcmode="lin" valueType="num">
                                      <p:cBhvr>
                                        <p:cTn id="57" dur="500" fill="hold"/>
                                        <p:tgtEl>
                                          <p:spTgt spid="10"/>
                                        </p:tgtEl>
                                        <p:attrNameLst>
                                          <p:attrName>ppt_w</p:attrName>
                                        </p:attrNameLst>
                                      </p:cBhvr>
                                      <p:tavLst>
                                        <p:tav tm="0">
                                          <p:val>
                                            <p:fltVal val="0"/>
                                          </p:val>
                                        </p:tav>
                                        <p:tav tm="100000">
                                          <p:val>
                                            <p:strVal val="#ppt_w"/>
                                          </p:val>
                                        </p:tav>
                                      </p:tavLst>
                                    </p:anim>
                                    <p:anim calcmode="lin" valueType="num">
                                      <p:cBhvr>
                                        <p:cTn id="58" dur="500" fill="hold"/>
                                        <p:tgtEl>
                                          <p:spTgt spid="10"/>
                                        </p:tgtEl>
                                        <p:attrNameLst>
                                          <p:attrName>ppt_h</p:attrName>
                                        </p:attrNameLst>
                                      </p:cBhvr>
                                      <p:tavLst>
                                        <p:tav tm="0">
                                          <p:val>
                                            <p:fltVal val="0"/>
                                          </p:val>
                                        </p:tav>
                                        <p:tav tm="100000">
                                          <p:val>
                                            <p:strVal val="#ppt_h"/>
                                          </p:val>
                                        </p:tav>
                                      </p:tavLst>
                                    </p:anim>
                                    <p:animEffect transition="in" filter="fade">
                                      <p:cBhvr>
                                        <p:cTn id="59" dur="500"/>
                                        <p:tgtEl>
                                          <p:spTgt spid="1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500" fill="hold"/>
                                        <p:tgtEl>
                                          <p:spTgt spid="12"/>
                                        </p:tgtEl>
                                        <p:attrNameLst>
                                          <p:attrName>ppt_w</p:attrName>
                                        </p:attrNameLst>
                                      </p:cBhvr>
                                      <p:tavLst>
                                        <p:tav tm="0">
                                          <p:val>
                                            <p:fltVal val="0"/>
                                          </p:val>
                                        </p:tav>
                                        <p:tav tm="100000">
                                          <p:val>
                                            <p:strVal val="#ppt_w"/>
                                          </p:val>
                                        </p:tav>
                                      </p:tavLst>
                                    </p:anim>
                                    <p:anim calcmode="lin" valueType="num">
                                      <p:cBhvr>
                                        <p:cTn id="63" dur="500" fill="hold"/>
                                        <p:tgtEl>
                                          <p:spTgt spid="12"/>
                                        </p:tgtEl>
                                        <p:attrNameLst>
                                          <p:attrName>ppt_h</p:attrName>
                                        </p:attrNameLst>
                                      </p:cBhvr>
                                      <p:tavLst>
                                        <p:tav tm="0">
                                          <p:val>
                                            <p:fltVal val="0"/>
                                          </p:val>
                                        </p:tav>
                                        <p:tav tm="100000">
                                          <p:val>
                                            <p:strVal val="#ppt_h"/>
                                          </p:val>
                                        </p:tav>
                                      </p:tavLst>
                                    </p:anim>
                                    <p:animEffect transition="in" filter="fade">
                                      <p:cBhvr>
                                        <p:cTn id="64" dur="500"/>
                                        <p:tgtEl>
                                          <p:spTgt spid="1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p:cTn id="72" dur="500" fill="hold"/>
                                        <p:tgtEl>
                                          <p:spTgt spid="14"/>
                                        </p:tgtEl>
                                        <p:attrNameLst>
                                          <p:attrName>ppt_w</p:attrName>
                                        </p:attrNameLst>
                                      </p:cBhvr>
                                      <p:tavLst>
                                        <p:tav tm="0">
                                          <p:val>
                                            <p:fltVal val="0"/>
                                          </p:val>
                                        </p:tav>
                                        <p:tav tm="100000">
                                          <p:val>
                                            <p:strVal val="#ppt_w"/>
                                          </p:val>
                                        </p:tav>
                                      </p:tavLst>
                                    </p:anim>
                                    <p:anim calcmode="lin" valueType="num">
                                      <p:cBhvr>
                                        <p:cTn id="73" dur="500" fill="hold"/>
                                        <p:tgtEl>
                                          <p:spTgt spid="14"/>
                                        </p:tgtEl>
                                        <p:attrNameLst>
                                          <p:attrName>ppt_h</p:attrName>
                                        </p:attrNameLst>
                                      </p:cBhvr>
                                      <p:tavLst>
                                        <p:tav tm="0">
                                          <p:val>
                                            <p:fltVal val="0"/>
                                          </p:val>
                                        </p:tav>
                                        <p:tav tm="100000">
                                          <p:val>
                                            <p:strVal val="#ppt_h"/>
                                          </p:val>
                                        </p:tav>
                                      </p:tavLst>
                                    </p:anim>
                                    <p:animEffect transition="in" filter="fade">
                                      <p:cBhvr>
                                        <p:cTn id="74" dur="500"/>
                                        <p:tgtEl>
                                          <p:spTgt spid="1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15"/>
                                        </p:tgtEl>
                                        <p:attrNameLst>
                                          <p:attrName>style.visibility</p:attrName>
                                        </p:attrNameLst>
                                      </p:cBhvr>
                                      <p:to>
                                        <p:strVal val="visible"/>
                                      </p:to>
                                    </p:set>
                                    <p:anim calcmode="lin" valueType="num">
                                      <p:cBhvr>
                                        <p:cTn id="77" dur="500" fill="hold"/>
                                        <p:tgtEl>
                                          <p:spTgt spid="15"/>
                                        </p:tgtEl>
                                        <p:attrNameLst>
                                          <p:attrName>ppt_w</p:attrName>
                                        </p:attrNameLst>
                                      </p:cBhvr>
                                      <p:tavLst>
                                        <p:tav tm="0">
                                          <p:val>
                                            <p:fltVal val="0"/>
                                          </p:val>
                                        </p:tav>
                                        <p:tav tm="100000">
                                          <p:val>
                                            <p:strVal val="#ppt_w"/>
                                          </p:val>
                                        </p:tav>
                                      </p:tavLst>
                                    </p:anim>
                                    <p:anim calcmode="lin" valueType="num">
                                      <p:cBhvr>
                                        <p:cTn id="78" dur="500" fill="hold"/>
                                        <p:tgtEl>
                                          <p:spTgt spid="15"/>
                                        </p:tgtEl>
                                        <p:attrNameLst>
                                          <p:attrName>ppt_h</p:attrName>
                                        </p:attrNameLst>
                                      </p:cBhvr>
                                      <p:tavLst>
                                        <p:tav tm="0">
                                          <p:val>
                                            <p:fltVal val="0"/>
                                          </p:val>
                                        </p:tav>
                                        <p:tav tm="100000">
                                          <p:val>
                                            <p:strVal val="#ppt_h"/>
                                          </p:val>
                                        </p:tav>
                                      </p:tavLst>
                                    </p:anim>
                                    <p:animEffect transition="in" filter="fade">
                                      <p:cBhvr>
                                        <p:cTn id="79" dur="500"/>
                                        <p:tgtEl>
                                          <p:spTgt spid="1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p:cTn id="82" dur="500" fill="hold"/>
                                        <p:tgtEl>
                                          <p:spTgt spid="16"/>
                                        </p:tgtEl>
                                        <p:attrNameLst>
                                          <p:attrName>ppt_w</p:attrName>
                                        </p:attrNameLst>
                                      </p:cBhvr>
                                      <p:tavLst>
                                        <p:tav tm="0">
                                          <p:val>
                                            <p:fltVal val="0"/>
                                          </p:val>
                                        </p:tav>
                                        <p:tav tm="100000">
                                          <p:val>
                                            <p:strVal val="#ppt_w"/>
                                          </p:val>
                                        </p:tav>
                                      </p:tavLst>
                                    </p:anim>
                                    <p:anim calcmode="lin" valueType="num">
                                      <p:cBhvr>
                                        <p:cTn id="83" dur="500" fill="hold"/>
                                        <p:tgtEl>
                                          <p:spTgt spid="16"/>
                                        </p:tgtEl>
                                        <p:attrNameLst>
                                          <p:attrName>ppt_h</p:attrName>
                                        </p:attrNameLst>
                                      </p:cBhvr>
                                      <p:tavLst>
                                        <p:tav tm="0">
                                          <p:val>
                                            <p:fltVal val="0"/>
                                          </p:val>
                                        </p:tav>
                                        <p:tav tm="100000">
                                          <p:val>
                                            <p:strVal val="#ppt_h"/>
                                          </p:val>
                                        </p:tav>
                                      </p:tavLst>
                                    </p:anim>
                                    <p:animEffect transition="in" filter="fade">
                                      <p:cBhvr>
                                        <p:cTn id="84" dur="500"/>
                                        <p:tgtEl>
                                          <p:spTgt spid="16"/>
                                        </p:tgtEl>
                                      </p:cBhvr>
                                    </p:animEffect>
                                  </p:childTnLst>
                                </p:cTn>
                              </p:par>
                            </p:childTnLst>
                          </p:cTn>
                        </p:par>
                        <p:par>
                          <p:cTn id="85" fill="hold">
                            <p:stCondLst>
                              <p:cond delay="2000"/>
                            </p:stCondLst>
                            <p:childTnLst>
                              <p:par>
                                <p:cTn id="86" presetID="12" presetClass="entr" presetSubtype="8"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additive="base">
                                        <p:cTn id="88" dur="500"/>
                                        <p:tgtEl>
                                          <p:spTgt spid="39"/>
                                        </p:tgtEl>
                                        <p:attrNameLst>
                                          <p:attrName>ppt_x</p:attrName>
                                        </p:attrNameLst>
                                      </p:cBhvr>
                                      <p:tavLst>
                                        <p:tav tm="0">
                                          <p:val>
                                            <p:strVal val="#ppt_x-#ppt_w*1.125000"/>
                                          </p:val>
                                        </p:tav>
                                        <p:tav tm="100000">
                                          <p:val>
                                            <p:strVal val="#ppt_x"/>
                                          </p:val>
                                        </p:tav>
                                      </p:tavLst>
                                    </p:anim>
                                    <p:animEffect transition="in" filter="wipe(right)">
                                      <p:cBhvr>
                                        <p:cTn id="89" dur="500"/>
                                        <p:tgtEl>
                                          <p:spTgt spid="39"/>
                                        </p:tgtEl>
                                      </p:cBhvr>
                                    </p:animEffect>
                                  </p:childTnLst>
                                </p:cTn>
                              </p:par>
                            </p:childTnLst>
                          </p:cTn>
                        </p:par>
                        <p:par>
                          <p:cTn id="90" fill="hold">
                            <p:stCondLst>
                              <p:cond delay="2500"/>
                            </p:stCondLst>
                            <p:childTnLst>
                              <p:par>
                                <p:cTn id="91" presetID="12" presetClass="entr" presetSubtype="8" fill="hold" nodeType="afterEffect">
                                  <p:stCondLst>
                                    <p:cond delay="0"/>
                                  </p:stCondLst>
                                  <p:childTnLst>
                                    <p:set>
                                      <p:cBhvr>
                                        <p:cTn id="92" dur="1" fill="hold">
                                          <p:stCondLst>
                                            <p:cond delay="0"/>
                                          </p:stCondLst>
                                        </p:cTn>
                                        <p:tgtEl>
                                          <p:spTgt spid="51"/>
                                        </p:tgtEl>
                                        <p:attrNameLst>
                                          <p:attrName>style.visibility</p:attrName>
                                        </p:attrNameLst>
                                      </p:cBhvr>
                                      <p:to>
                                        <p:strVal val="visible"/>
                                      </p:to>
                                    </p:set>
                                    <p:anim calcmode="lin" valueType="num">
                                      <p:cBhvr additive="base">
                                        <p:cTn id="93" dur="500"/>
                                        <p:tgtEl>
                                          <p:spTgt spid="51"/>
                                        </p:tgtEl>
                                        <p:attrNameLst>
                                          <p:attrName>ppt_x</p:attrName>
                                        </p:attrNameLst>
                                      </p:cBhvr>
                                      <p:tavLst>
                                        <p:tav tm="0">
                                          <p:val>
                                            <p:strVal val="#ppt_x-#ppt_w*1.125000"/>
                                          </p:val>
                                        </p:tav>
                                        <p:tav tm="100000">
                                          <p:val>
                                            <p:strVal val="#ppt_x"/>
                                          </p:val>
                                        </p:tav>
                                      </p:tavLst>
                                    </p:anim>
                                    <p:animEffect transition="in" filter="wipe(right)">
                                      <p:cBhvr>
                                        <p:cTn id="94" dur="500"/>
                                        <p:tgtEl>
                                          <p:spTgt spid="51"/>
                                        </p:tgtEl>
                                      </p:cBhvr>
                                    </p:animEffect>
                                  </p:childTnLst>
                                </p:cTn>
                              </p:par>
                            </p:childTnLst>
                          </p:cTn>
                        </p:par>
                        <p:par>
                          <p:cTn id="95" fill="hold">
                            <p:stCondLst>
                              <p:cond delay="3000"/>
                            </p:stCondLst>
                            <p:childTnLst>
                              <p:par>
                                <p:cTn id="96" presetID="12" presetClass="entr" presetSubtype="8" fill="hold" nodeType="after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p:tgtEl>
                                          <p:spTgt spid="54"/>
                                        </p:tgtEl>
                                        <p:attrNameLst>
                                          <p:attrName>ppt_x</p:attrName>
                                        </p:attrNameLst>
                                      </p:cBhvr>
                                      <p:tavLst>
                                        <p:tav tm="0">
                                          <p:val>
                                            <p:strVal val="#ppt_x-#ppt_w*1.125000"/>
                                          </p:val>
                                        </p:tav>
                                        <p:tav tm="100000">
                                          <p:val>
                                            <p:strVal val="#ppt_x"/>
                                          </p:val>
                                        </p:tav>
                                      </p:tavLst>
                                    </p:anim>
                                    <p:animEffect transition="in" filter="wipe(right)">
                                      <p:cBhvr>
                                        <p:cTn id="99" dur="500"/>
                                        <p:tgtEl>
                                          <p:spTgt spid="54"/>
                                        </p:tgtEl>
                                      </p:cBhvr>
                                    </p:animEffect>
                                  </p:childTnLst>
                                </p:cTn>
                              </p:par>
                            </p:childTnLst>
                          </p:cTn>
                        </p:par>
                        <p:par>
                          <p:cTn id="100" fill="hold">
                            <p:stCondLst>
                              <p:cond delay="3500"/>
                            </p:stCondLst>
                            <p:childTnLst>
                              <p:par>
                                <p:cTn id="101" presetID="12" presetClass="entr" presetSubtype="8" fill="hold" nodeType="afterEffect">
                                  <p:stCondLst>
                                    <p:cond delay="0"/>
                                  </p:stCondLst>
                                  <p:childTnLst>
                                    <p:set>
                                      <p:cBhvr>
                                        <p:cTn id="102" dur="1" fill="hold">
                                          <p:stCondLst>
                                            <p:cond delay="0"/>
                                          </p:stCondLst>
                                        </p:cTn>
                                        <p:tgtEl>
                                          <p:spTgt spid="57"/>
                                        </p:tgtEl>
                                        <p:attrNameLst>
                                          <p:attrName>style.visibility</p:attrName>
                                        </p:attrNameLst>
                                      </p:cBhvr>
                                      <p:to>
                                        <p:strVal val="visible"/>
                                      </p:to>
                                    </p:set>
                                    <p:anim calcmode="lin" valueType="num">
                                      <p:cBhvr additive="base">
                                        <p:cTn id="103" dur="500"/>
                                        <p:tgtEl>
                                          <p:spTgt spid="57"/>
                                        </p:tgtEl>
                                        <p:attrNameLst>
                                          <p:attrName>ppt_x</p:attrName>
                                        </p:attrNameLst>
                                      </p:cBhvr>
                                      <p:tavLst>
                                        <p:tav tm="0">
                                          <p:val>
                                            <p:strVal val="#ppt_x-#ppt_w*1.125000"/>
                                          </p:val>
                                        </p:tav>
                                        <p:tav tm="100000">
                                          <p:val>
                                            <p:strVal val="#ppt_x"/>
                                          </p:val>
                                        </p:tav>
                                      </p:tavLst>
                                    </p:anim>
                                    <p:animEffect transition="in" filter="wipe(right)">
                                      <p:cBhvr>
                                        <p:cTn id="104"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0" grpId="0" animBg="1"/>
      <p:bldP spid="12" grpId="0" animBg="1"/>
      <p:bldP spid="13" grpId="0"/>
      <p:bldP spid="14" grpId="0"/>
      <p:bldP spid="15" grpId="0"/>
      <p:bldP spid="16" grpId="0"/>
      <p:bldP spid="19" grpId="0"/>
      <p:bldP spid="20" grpId="0"/>
      <p:bldP spid="21" grpId="0"/>
      <p:bldP spid="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ddeb5781-242e-497a-b1e3-6604abf21fb0"/>
          <p:cNvGrpSpPr>
            <a:grpSpLocks noChangeAspect="1"/>
          </p:cNvGrpSpPr>
          <p:nvPr/>
        </p:nvGrpSpPr>
        <p:grpSpPr>
          <a:xfrm>
            <a:off x="3848101" y="2553876"/>
            <a:ext cx="4508501" cy="2470974"/>
            <a:chOff x="3848101" y="2174463"/>
            <a:chExt cx="4508501" cy="2470974"/>
          </a:xfrm>
        </p:grpSpPr>
        <p:grpSp>
          <p:nvGrpSpPr>
            <p:cNvPr id="3" name="组合 2"/>
            <p:cNvGrpSpPr/>
            <p:nvPr/>
          </p:nvGrpSpPr>
          <p:grpSpPr>
            <a:xfrm>
              <a:off x="3848101" y="2174463"/>
              <a:ext cx="4508501" cy="2470974"/>
              <a:chOff x="3392487" y="1924050"/>
              <a:chExt cx="5422300" cy="2971800"/>
            </a:xfrm>
          </p:grpSpPr>
          <p:sp>
            <p:nvSpPr>
              <p:cNvPr id="24" name="íṩľíḍè-任意多边形: 形状 10"/>
              <p:cNvSpPr/>
              <p:nvPr/>
            </p:nvSpPr>
            <p:spPr>
              <a:xfrm>
                <a:off x="5843949" y="1924050"/>
                <a:ext cx="2970838" cy="2971800"/>
              </a:xfrm>
              <a:custGeom>
                <a:avLst/>
                <a:gdLst>
                  <a:gd name="connsiteX0" fmla="*/ 1484938 w 2970838"/>
                  <a:gd name="connsiteY0" fmla="*/ 0 h 2971800"/>
                  <a:gd name="connsiteX1" fmla="*/ 2970838 w 2970838"/>
                  <a:gd name="connsiteY1" fmla="*/ 1485900 h 2971800"/>
                  <a:gd name="connsiteX2" fmla="*/ 1484938 w 2970838"/>
                  <a:gd name="connsiteY2" fmla="*/ 2971800 h 2971800"/>
                  <a:gd name="connsiteX3" fmla="*/ 6710 w 2970838"/>
                  <a:gd name="connsiteY3" fmla="*/ 1637825 h 2971800"/>
                  <a:gd name="connsiteX4" fmla="*/ 0 w 2970838"/>
                  <a:gd name="connsiteY4" fmla="*/ 1504951 h 2971800"/>
                  <a:gd name="connsiteX5" fmla="*/ 533765 w 2970838"/>
                  <a:gd name="connsiteY5" fmla="*/ 1504951 h 2971800"/>
                  <a:gd name="connsiteX6" fmla="*/ 537719 w 2970838"/>
                  <a:gd name="connsiteY6" fmla="*/ 1583250 h 2971800"/>
                  <a:gd name="connsiteX7" fmla="*/ 1484938 w 2970838"/>
                  <a:gd name="connsiteY7" fmla="*/ 2438035 h 2971800"/>
                  <a:gd name="connsiteX8" fmla="*/ 2437073 w 2970838"/>
                  <a:gd name="connsiteY8" fmla="*/ 1485900 h 2971800"/>
                  <a:gd name="connsiteX9" fmla="*/ 1484938 w 2970838"/>
                  <a:gd name="connsiteY9" fmla="*/ 533765 h 2971800"/>
                  <a:gd name="connsiteX10" fmla="*/ 811677 w 2970838"/>
                  <a:gd name="connsiteY10" fmla="*/ 812639 h 2971800"/>
                  <a:gd name="connsiteX11" fmla="*/ 745820 w 2970838"/>
                  <a:gd name="connsiteY11" fmla="*/ 892459 h 2971800"/>
                  <a:gd name="connsiteX12" fmla="*/ 366414 w 2970838"/>
                  <a:gd name="connsiteY12" fmla="*/ 509846 h 2971800"/>
                  <a:gd name="connsiteX13" fmla="*/ 434248 w 2970838"/>
                  <a:gd name="connsiteY13" fmla="*/ 435210 h 2971800"/>
                  <a:gd name="connsiteX14" fmla="*/ 1484938 w 2970838"/>
                  <a:gd name="connsiteY14" fmla="*/ 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0838" h="2971800">
                    <a:moveTo>
                      <a:pt x="1484938" y="0"/>
                    </a:moveTo>
                    <a:cubicBezTo>
                      <a:pt x="2305578" y="0"/>
                      <a:pt x="2970838" y="665260"/>
                      <a:pt x="2970838" y="1485900"/>
                    </a:cubicBezTo>
                    <a:cubicBezTo>
                      <a:pt x="2970838" y="2306540"/>
                      <a:pt x="2305578" y="2971800"/>
                      <a:pt x="1484938" y="2971800"/>
                    </a:cubicBezTo>
                    <a:cubicBezTo>
                      <a:pt x="715588" y="2971800"/>
                      <a:pt x="82803" y="2387099"/>
                      <a:pt x="6710" y="1637825"/>
                    </a:cubicBezTo>
                    <a:lnTo>
                      <a:pt x="0" y="1504951"/>
                    </a:lnTo>
                    <a:lnTo>
                      <a:pt x="533765" y="1504951"/>
                    </a:lnTo>
                    <a:lnTo>
                      <a:pt x="537719" y="1583250"/>
                    </a:lnTo>
                    <a:cubicBezTo>
                      <a:pt x="586478" y="2063371"/>
                      <a:pt x="991954" y="2438035"/>
                      <a:pt x="1484938" y="2438035"/>
                    </a:cubicBezTo>
                    <a:cubicBezTo>
                      <a:pt x="2010788" y="2438035"/>
                      <a:pt x="2437073" y="2011750"/>
                      <a:pt x="2437073" y="1485900"/>
                    </a:cubicBezTo>
                    <a:cubicBezTo>
                      <a:pt x="2437073" y="960050"/>
                      <a:pt x="2010788" y="533765"/>
                      <a:pt x="1484938" y="533765"/>
                    </a:cubicBezTo>
                    <a:cubicBezTo>
                      <a:pt x="1222013" y="533765"/>
                      <a:pt x="983979" y="640336"/>
                      <a:pt x="811677" y="812639"/>
                    </a:cubicBezTo>
                    <a:lnTo>
                      <a:pt x="745820" y="892459"/>
                    </a:lnTo>
                    <a:lnTo>
                      <a:pt x="366414" y="509846"/>
                    </a:lnTo>
                    <a:lnTo>
                      <a:pt x="434248" y="435210"/>
                    </a:lnTo>
                    <a:cubicBezTo>
                      <a:pt x="703143" y="166315"/>
                      <a:pt x="1074618" y="0"/>
                      <a:pt x="1484938" y="0"/>
                    </a:cubicBezTo>
                    <a:close/>
                  </a:path>
                </a:pathLst>
              </a:cu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íṩľíḍè-任意多边形: 形状 15"/>
              <p:cNvSpPr/>
              <p:nvPr/>
            </p:nvSpPr>
            <p:spPr>
              <a:xfrm flipV="1">
                <a:off x="3392487" y="1924050"/>
                <a:ext cx="2971800" cy="2971800"/>
              </a:xfrm>
              <a:custGeom>
                <a:avLst/>
                <a:gdLst>
                  <a:gd name="connsiteX0" fmla="*/ 1485900 w 2971800"/>
                  <a:gd name="connsiteY0" fmla="*/ 2971800 h 2971800"/>
                  <a:gd name="connsiteX1" fmla="*/ 2971800 w 2971800"/>
                  <a:gd name="connsiteY1" fmla="*/ 1485900 h 2971800"/>
                  <a:gd name="connsiteX2" fmla="*/ 2970838 w 2971800"/>
                  <a:gd name="connsiteY2" fmla="*/ 1466849 h 2971800"/>
                  <a:gd name="connsiteX3" fmla="*/ 2437073 w 2971800"/>
                  <a:gd name="connsiteY3" fmla="*/ 1466849 h 2971800"/>
                  <a:gd name="connsiteX4" fmla="*/ 2438035 w 2971800"/>
                  <a:gd name="connsiteY4" fmla="*/ 1485900 h 2971800"/>
                  <a:gd name="connsiteX5" fmla="*/ 1485900 w 2971800"/>
                  <a:gd name="connsiteY5" fmla="*/ 2438035 h 2971800"/>
                  <a:gd name="connsiteX6" fmla="*/ 533765 w 2971800"/>
                  <a:gd name="connsiteY6" fmla="*/ 1485900 h 2971800"/>
                  <a:gd name="connsiteX7" fmla="*/ 1485900 w 2971800"/>
                  <a:gd name="connsiteY7" fmla="*/ 533765 h 2971800"/>
                  <a:gd name="connsiteX8" fmla="*/ 2159161 w 2971800"/>
                  <a:gd name="connsiteY8" fmla="*/ 812639 h 2971800"/>
                  <a:gd name="connsiteX9" fmla="*/ 2207859 w 2971800"/>
                  <a:gd name="connsiteY9" fmla="*/ 871662 h 2971800"/>
                  <a:gd name="connsiteX10" fmla="*/ 2586355 w 2971800"/>
                  <a:gd name="connsiteY10" fmla="*/ 489966 h 2971800"/>
                  <a:gd name="connsiteX11" fmla="*/ 2536590 w 2971800"/>
                  <a:gd name="connsiteY11" fmla="*/ 435210 h 2971800"/>
                  <a:gd name="connsiteX12" fmla="*/ 1485900 w 2971800"/>
                  <a:gd name="connsiteY12" fmla="*/ 0 h 2971800"/>
                  <a:gd name="connsiteX13" fmla="*/ 0 w 2971800"/>
                  <a:gd name="connsiteY13" fmla="*/ 1485900 h 2971800"/>
                  <a:gd name="connsiteX14" fmla="*/ 1485900 w 2971800"/>
                  <a:gd name="connsiteY14" fmla="*/ 2971800 h 2971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71800" h="2971800">
                    <a:moveTo>
                      <a:pt x="1485900" y="2971800"/>
                    </a:moveTo>
                    <a:cubicBezTo>
                      <a:pt x="2306540" y="2971800"/>
                      <a:pt x="2971800" y="2306540"/>
                      <a:pt x="2971800" y="1485900"/>
                    </a:cubicBezTo>
                    <a:lnTo>
                      <a:pt x="2970838" y="1466849"/>
                    </a:lnTo>
                    <a:lnTo>
                      <a:pt x="2437073" y="1466849"/>
                    </a:lnTo>
                    <a:lnTo>
                      <a:pt x="2438035" y="1485900"/>
                    </a:lnTo>
                    <a:cubicBezTo>
                      <a:pt x="2438035" y="2011750"/>
                      <a:pt x="2011750" y="2438035"/>
                      <a:pt x="1485900" y="2438035"/>
                    </a:cubicBezTo>
                    <a:cubicBezTo>
                      <a:pt x="960050" y="2438035"/>
                      <a:pt x="533765" y="2011750"/>
                      <a:pt x="533765" y="1485900"/>
                    </a:cubicBezTo>
                    <a:cubicBezTo>
                      <a:pt x="533765" y="960050"/>
                      <a:pt x="960050" y="533765"/>
                      <a:pt x="1485900" y="533765"/>
                    </a:cubicBezTo>
                    <a:cubicBezTo>
                      <a:pt x="1748825" y="533765"/>
                      <a:pt x="1986859" y="640336"/>
                      <a:pt x="2159161" y="812639"/>
                    </a:cubicBezTo>
                    <a:lnTo>
                      <a:pt x="2207859" y="871662"/>
                    </a:lnTo>
                    <a:lnTo>
                      <a:pt x="2586355" y="489966"/>
                    </a:lnTo>
                    <a:lnTo>
                      <a:pt x="2536590" y="435210"/>
                    </a:lnTo>
                    <a:cubicBezTo>
                      <a:pt x="2267695" y="166315"/>
                      <a:pt x="1896220" y="0"/>
                      <a:pt x="1485900" y="0"/>
                    </a:cubicBezTo>
                    <a:cubicBezTo>
                      <a:pt x="665260" y="0"/>
                      <a:pt x="0" y="665260"/>
                      <a:pt x="0" y="1485900"/>
                    </a:cubicBezTo>
                    <a:cubicBezTo>
                      <a:pt x="0" y="2306540"/>
                      <a:pt x="665260" y="2971800"/>
                      <a:pt x="1485900" y="2971800"/>
                    </a:cubicBezTo>
                    <a:close/>
                  </a:path>
                </a:pathLst>
              </a:cu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4" name="íṩľíḍè-任意多边形: 形状 27"/>
            <p:cNvSpPr>
              <a:spLocks/>
            </p:cNvSpPr>
            <p:nvPr/>
          </p:nvSpPr>
          <p:spPr bwMode="auto">
            <a:xfrm>
              <a:off x="4834672" y="3068564"/>
              <a:ext cx="497831" cy="627444"/>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accent1"/>
            </a:solidFill>
            <a:ln>
              <a:noFill/>
            </a:ln>
            <a:extLst/>
          </p:spPr>
          <p:txBody>
            <a:bodyPr anchor="ctr"/>
            <a:lstStyle/>
            <a:p>
              <a:pPr algn="ctr"/>
              <a:endParaRPr/>
            </a:p>
          </p:txBody>
        </p:sp>
        <p:sp>
          <p:nvSpPr>
            <p:cNvPr id="5" name="íṩľíḍè-任意多边形: 形状 28"/>
            <p:cNvSpPr>
              <a:spLocks/>
            </p:cNvSpPr>
            <p:nvPr/>
          </p:nvSpPr>
          <p:spPr bwMode="auto">
            <a:xfrm>
              <a:off x="6860297" y="3068564"/>
              <a:ext cx="547317" cy="521130"/>
            </a:xfrm>
            <a:custGeom>
              <a:avLst/>
              <a:gdLst>
                <a:gd name="connsiteX0" fmla="*/ 101402 w 331788"/>
                <a:gd name="connsiteY0" fmla="*/ 200025 h 315913"/>
                <a:gd name="connsiteX1" fmla="*/ 93663 w 331788"/>
                <a:gd name="connsiteY1" fmla="*/ 207840 h 315913"/>
                <a:gd name="connsiteX2" fmla="*/ 93663 w 331788"/>
                <a:gd name="connsiteY2" fmla="*/ 301625 h 315913"/>
                <a:gd name="connsiteX3" fmla="*/ 137518 w 331788"/>
                <a:gd name="connsiteY3" fmla="*/ 301625 h 315913"/>
                <a:gd name="connsiteX4" fmla="*/ 137518 w 331788"/>
                <a:gd name="connsiteY4" fmla="*/ 250825 h 315913"/>
                <a:gd name="connsiteX5" fmla="*/ 143967 w 331788"/>
                <a:gd name="connsiteY5" fmla="*/ 244312 h 315913"/>
                <a:gd name="connsiteX6" fmla="*/ 187822 w 331788"/>
                <a:gd name="connsiteY6" fmla="*/ 244312 h 315913"/>
                <a:gd name="connsiteX7" fmla="*/ 194271 w 331788"/>
                <a:gd name="connsiteY7" fmla="*/ 250825 h 315913"/>
                <a:gd name="connsiteX8" fmla="*/ 194271 w 331788"/>
                <a:gd name="connsiteY8" fmla="*/ 301625 h 315913"/>
                <a:gd name="connsiteX9" fmla="*/ 230387 w 331788"/>
                <a:gd name="connsiteY9" fmla="*/ 301625 h 315913"/>
                <a:gd name="connsiteX10" fmla="*/ 238126 w 331788"/>
                <a:gd name="connsiteY10" fmla="*/ 295112 h 315913"/>
                <a:gd name="connsiteX11" fmla="*/ 238126 w 331788"/>
                <a:gd name="connsiteY11" fmla="*/ 207840 h 315913"/>
                <a:gd name="connsiteX12" fmla="*/ 230387 w 331788"/>
                <a:gd name="connsiteY12" fmla="*/ 200025 h 315913"/>
                <a:gd name="connsiteX13" fmla="*/ 101402 w 331788"/>
                <a:gd name="connsiteY13" fmla="*/ 200025 h 315913"/>
                <a:gd name="connsiteX14" fmla="*/ 258908 w 331788"/>
                <a:gd name="connsiteY14" fmla="*/ 122237 h 315913"/>
                <a:gd name="connsiteX15" fmla="*/ 252413 w 331788"/>
                <a:gd name="connsiteY15" fmla="*/ 129801 h 315913"/>
                <a:gd name="connsiteX16" fmla="*/ 252413 w 331788"/>
                <a:gd name="connsiteY16" fmla="*/ 157536 h 315913"/>
                <a:gd name="connsiteX17" fmla="*/ 258908 w 331788"/>
                <a:gd name="connsiteY17" fmla="*/ 165100 h 315913"/>
                <a:gd name="connsiteX18" fmla="*/ 266701 w 331788"/>
                <a:gd name="connsiteY18" fmla="*/ 157536 h 315913"/>
                <a:gd name="connsiteX19" fmla="*/ 266701 w 331788"/>
                <a:gd name="connsiteY19" fmla="*/ 129801 h 315913"/>
                <a:gd name="connsiteX20" fmla="*/ 258908 w 331788"/>
                <a:gd name="connsiteY20" fmla="*/ 122237 h 315913"/>
                <a:gd name="connsiteX21" fmla="*/ 230332 w 331788"/>
                <a:gd name="connsiteY21" fmla="*/ 122237 h 315913"/>
                <a:gd name="connsiteX22" fmla="*/ 223838 w 331788"/>
                <a:gd name="connsiteY22" fmla="*/ 129801 h 315913"/>
                <a:gd name="connsiteX23" fmla="*/ 223838 w 331788"/>
                <a:gd name="connsiteY23" fmla="*/ 157536 h 315913"/>
                <a:gd name="connsiteX24" fmla="*/ 230332 w 331788"/>
                <a:gd name="connsiteY24" fmla="*/ 165100 h 315913"/>
                <a:gd name="connsiteX25" fmla="*/ 238126 w 331788"/>
                <a:gd name="connsiteY25" fmla="*/ 157536 h 315913"/>
                <a:gd name="connsiteX26" fmla="*/ 238126 w 331788"/>
                <a:gd name="connsiteY26" fmla="*/ 129801 h 315913"/>
                <a:gd name="connsiteX27" fmla="*/ 230332 w 331788"/>
                <a:gd name="connsiteY27" fmla="*/ 122237 h 315913"/>
                <a:gd name="connsiteX28" fmla="*/ 201468 w 331788"/>
                <a:gd name="connsiteY28" fmla="*/ 122237 h 315913"/>
                <a:gd name="connsiteX29" fmla="*/ 193675 w 331788"/>
                <a:gd name="connsiteY29" fmla="*/ 129801 h 315913"/>
                <a:gd name="connsiteX30" fmla="*/ 193675 w 331788"/>
                <a:gd name="connsiteY30" fmla="*/ 157536 h 315913"/>
                <a:gd name="connsiteX31" fmla="*/ 201468 w 331788"/>
                <a:gd name="connsiteY31" fmla="*/ 165100 h 315913"/>
                <a:gd name="connsiteX32" fmla="*/ 207963 w 331788"/>
                <a:gd name="connsiteY32" fmla="*/ 157536 h 315913"/>
                <a:gd name="connsiteX33" fmla="*/ 207963 w 331788"/>
                <a:gd name="connsiteY33" fmla="*/ 129801 h 315913"/>
                <a:gd name="connsiteX34" fmla="*/ 201468 w 331788"/>
                <a:gd name="connsiteY34" fmla="*/ 122237 h 315913"/>
                <a:gd name="connsiteX35" fmla="*/ 128732 w 331788"/>
                <a:gd name="connsiteY35" fmla="*/ 122237 h 315913"/>
                <a:gd name="connsiteX36" fmla="*/ 122238 w 331788"/>
                <a:gd name="connsiteY36" fmla="*/ 129801 h 315913"/>
                <a:gd name="connsiteX37" fmla="*/ 122238 w 331788"/>
                <a:gd name="connsiteY37" fmla="*/ 157536 h 315913"/>
                <a:gd name="connsiteX38" fmla="*/ 128732 w 331788"/>
                <a:gd name="connsiteY38" fmla="*/ 165100 h 315913"/>
                <a:gd name="connsiteX39" fmla="*/ 136526 w 331788"/>
                <a:gd name="connsiteY39" fmla="*/ 157536 h 315913"/>
                <a:gd name="connsiteX40" fmla="*/ 136526 w 331788"/>
                <a:gd name="connsiteY40" fmla="*/ 129801 h 315913"/>
                <a:gd name="connsiteX41" fmla="*/ 128732 w 331788"/>
                <a:gd name="connsiteY41" fmla="*/ 122237 h 315913"/>
                <a:gd name="connsiteX42" fmla="*/ 101456 w 331788"/>
                <a:gd name="connsiteY42" fmla="*/ 122237 h 315913"/>
                <a:gd name="connsiteX43" fmla="*/ 93663 w 331788"/>
                <a:gd name="connsiteY43" fmla="*/ 129801 h 315913"/>
                <a:gd name="connsiteX44" fmla="*/ 93663 w 331788"/>
                <a:gd name="connsiteY44" fmla="*/ 157536 h 315913"/>
                <a:gd name="connsiteX45" fmla="*/ 101456 w 331788"/>
                <a:gd name="connsiteY45" fmla="*/ 165100 h 315913"/>
                <a:gd name="connsiteX46" fmla="*/ 107951 w 331788"/>
                <a:gd name="connsiteY46" fmla="*/ 157536 h 315913"/>
                <a:gd name="connsiteX47" fmla="*/ 107951 w 331788"/>
                <a:gd name="connsiteY47" fmla="*/ 129801 h 315913"/>
                <a:gd name="connsiteX48" fmla="*/ 101456 w 331788"/>
                <a:gd name="connsiteY48" fmla="*/ 122237 h 315913"/>
                <a:gd name="connsiteX49" fmla="*/ 72881 w 331788"/>
                <a:gd name="connsiteY49" fmla="*/ 122237 h 315913"/>
                <a:gd name="connsiteX50" fmla="*/ 65088 w 331788"/>
                <a:gd name="connsiteY50" fmla="*/ 129801 h 315913"/>
                <a:gd name="connsiteX51" fmla="*/ 65088 w 331788"/>
                <a:gd name="connsiteY51" fmla="*/ 157536 h 315913"/>
                <a:gd name="connsiteX52" fmla="*/ 72881 w 331788"/>
                <a:gd name="connsiteY52" fmla="*/ 165100 h 315913"/>
                <a:gd name="connsiteX53" fmla="*/ 79376 w 331788"/>
                <a:gd name="connsiteY53" fmla="*/ 157536 h 315913"/>
                <a:gd name="connsiteX54" fmla="*/ 79376 w 331788"/>
                <a:gd name="connsiteY54" fmla="*/ 129801 h 315913"/>
                <a:gd name="connsiteX55" fmla="*/ 72881 w 331788"/>
                <a:gd name="connsiteY55" fmla="*/ 122237 h 315913"/>
                <a:gd name="connsiteX56" fmla="*/ 258908 w 331788"/>
                <a:gd name="connsiteY56" fmla="*/ 65087 h 315913"/>
                <a:gd name="connsiteX57" fmla="*/ 252413 w 331788"/>
                <a:gd name="connsiteY57" fmla="*/ 71581 h 315913"/>
                <a:gd name="connsiteX58" fmla="*/ 252413 w 331788"/>
                <a:gd name="connsiteY58" fmla="*/ 100157 h 315913"/>
                <a:gd name="connsiteX59" fmla="*/ 258908 w 331788"/>
                <a:gd name="connsiteY59" fmla="*/ 107950 h 315913"/>
                <a:gd name="connsiteX60" fmla="*/ 266701 w 331788"/>
                <a:gd name="connsiteY60" fmla="*/ 100157 h 315913"/>
                <a:gd name="connsiteX61" fmla="*/ 266701 w 331788"/>
                <a:gd name="connsiteY61" fmla="*/ 71581 h 315913"/>
                <a:gd name="connsiteX62" fmla="*/ 258908 w 331788"/>
                <a:gd name="connsiteY62" fmla="*/ 65087 h 315913"/>
                <a:gd name="connsiteX63" fmla="*/ 230332 w 331788"/>
                <a:gd name="connsiteY63" fmla="*/ 65087 h 315913"/>
                <a:gd name="connsiteX64" fmla="*/ 223838 w 331788"/>
                <a:gd name="connsiteY64" fmla="*/ 71581 h 315913"/>
                <a:gd name="connsiteX65" fmla="*/ 223838 w 331788"/>
                <a:gd name="connsiteY65" fmla="*/ 100157 h 315913"/>
                <a:gd name="connsiteX66" fmla="*/ 230332 w 331788"/>
                <a:gd name="connsiteY66" fmla="*/ 107950 h 315913"/>
                <a:gd name="connsiteX67" fmla="*/ 238126 w 331788"/>
                <a:gd name="connsiteY67" fmla="*/ 100157 h 315913"/>
                <a:gd name="connsiteX68" fmla="*/ 238126 w 331788"/>
                <a:gd name="connsiteY68" fmla="*/ 71581 h 315913"/>
                <a:gd name="connsiteX69" fmla="*/ 230332 w 331788"/>
                <a:gd name="connsiteY69" fmla="*/ 65087 h 315913"/>
                <a:gd name="connsiteX70" fmla="*/ 201468 w 331788"/>
                <a:gd name="connsiteY70" fmla="*/ 65087 h 315913"/>
                <a:gd name="connsiteX71" fmla="*/ 193675 w 331788"/>
                <a:gd name="connsiteY71" fmla="*/ 71581 h 315913"/>
                <a:gd name="connsiteX72" fmla="*/ 193675 w 331788"/>
                <a:gd name="connsiteY72" fmla="*/ 100157 h 315913"/>
                <a:gd name="connsiteX73" fmla="*/ 201468 w 331788"/>
                <a:gd name="connsiteY73" fmla="*/ 107950 h 315913"/>
                <a:gd name="connsiteX74" fmla="*/ 207963 w 331788"/>
                <a:gd name="connsiteY74" fmla="*/ 100157 h 315913"/>
                <a:gd name="connsiteX75" fmla="*/ 207963 w 331788"/>
                <a:gd name="connsiteY75" fmla="*/ 71581 h 315913"/>
                <a:gd name="connsiteX76" fmla="*/ 201468 w 331788"/>
                <a:gd name="connsiteY76" fmla="*/ 65087 h 315913"/>
                <a:gd name="connsiteX77" fmla="*/ 128732 w 331788"/>
                <a:gd name="connsiteY77" fmla="*/ 65087 h 315913"/>
                <a:gd name="connsiteX78" fmla="*/ 122238 w 331788"/>
                <a:gd name="connsiteY78" fmla="*/ 71581 h 315913"/>
                <a:gd name="connsiteX79" fmla="*/ 122238 w 331788"/>
                <a:gd name="connsiteY79" fmla="*/ 100157 h 315913"/>
                <a:gd name="connsiteX80" fmla="*/ 128732 w 331788"/>
                <a:gd name="connsiteY80" fmla="*/ 107950 h 315913"/>
                <a:gd name="connsiteX81" fmla="*/ 136526 w 331788"/>
                <a:gd name="connsiteY81" fmla="*/ 100157 h 315913"/>
                <a:gd name="connsiteX82" fmla="*/ 136526 w 331788"/>
                <a:gd name="connsiteY82" fmla="*/ 71581 h 315913"/>
                <a:gd name="connsiteX83" fmla="*/ 128732 w 331788"/>
                <a:gd name="connsiteY83" fmla="*/ 65087 h 315913"/>
                <a:gd name="connsiteX84" fmla="*/ 101456 w 331788"/>
                <a:gd name="connsiteY84" fmla="*/ 65087 h 315913"/>
                <a:gd name="connsiteX85" fmla="*/ 93663 w 331788"/>
                <a:gd name="connsiteY85" fmla="*/ 71581 h 315913"/>
                <a:gd name="connsiteX86" fmla="*/ 93663 w 331788"/>
                <a:gd name="connsiteY86" fmla="*/ 100157 h 315913"/>
                <a:gd name="connsiteX87" fmla="*/ 101456 w 331788"/>
                <a:gd name="connsiteY87" fmla="*/ 107950 h 315913"/>
                <a:gd name="connsiteX88" fmla="*/ 107951 w 331788"/>
                <a:gd name="connsiteY88" fmla="*/ 100157 h 315913"/>
                <a:gd name="connsiteX89" fmla="*/ 107951 w 331788"/>
                <a:gd name="connsiteY89" fmla="*/ 71581 h 315913"/>
                <a:gd name="connsiteX90" fmla="*/ 101456 w 331788"/>
                <a:gd name="connsiteY90" fmla="*/ 65087 h 315913"/>
                <a:gd name="connsiteX91" fmla="*/ 72881 w 331788"/>
                <a:gd name="connsiteY91" fmla="*/ 65087 h 315913"/>
                <a:gd name="connsiteX92" fmla="*/ 65088 w 331788"/>
                <a:gd name="connsiteY92" fmla="*/ 71581 h 315913"/>
                <a:gd name="connsiteX93" fmla="*/ 65088 w 331788"/>
                <a:gd name="connsiteY93" fmla="*/ 100157 h 315913"/>
                <a:gd name="connsiteX94" fmla="*/ 72881 w 331788"/>
                <a:gd name="connsiteY94" fmla="*/ 107950 h 315913"/>
                <a:gd name="connsiteX95" fmla="*/ 79376 w 331788"/>
                <a:gd name="connsiteY95" fmla="*/ 100157 h 315913"/>
                <a:gd name="connsiteX96" fmla="*/ 79376 w 331788"/>
                <a:gd name="connsiteY96" fmla="*/ 71581 h 315913"/>
                <a:gd name="connsiteX97" fmla="*/ 72881 w 331788"/>
                <a:gd name="connsiteY97" fmla="*/ 65087 h 315913"/>
                <a:gd name="connsiteX98" fmla="*/ 107950 w 331788"/>
                <a:gd name="connsiteY98" fmla="*/ 14287 h 315913"/>
                <a:gd name="connsiteX99" fmla="*/ 107950 w 331788"/>
                <a:gd name="connsiteY99" fmla="*/ 28575 h 315913"/>
                <a:gd name="connsiteX100" fmla="*/ 223838 w 331788"/>
                <a:gd name="connsiteY100" fmla="*/ 28575 h 315913"/>
                <a:gd name="connsiteX101" fmla="*/ 223838 w 331788"/>
                <a:gd name="connsiteY101" fmla="*/ 14287 h 315913"/>
                <a:gd name="connsiteX102" fmla="*/ 64802 w 331788"/>
                <a:gd name="connsiteY102" fmla="*/ 0 h 315913"/>
                <a:gd name="connsiteX103" fmla="*/ 266986 w 331788"/>
                <a:gd name="connsiteY103" fmla="*/ 0 h 315913"/>
                <a:gd name="connsiteX104" fmla="*/ 273466 w 331788"/>
                <a:gd name="connsiteY104" fmla="*/ 6474 h 315913"/>
                <a:gd name="connsiteX105" fmla="*/ 266986 w 331788"/>
                <a:gd name="connsiteY105" fmla="*/ 14242 h 315913"/>
                <a:gd name="connsiteX106" fmla="*/ 238472 w 331788"/>
                <a:gd name="connsiteY106" fmla="*/ 14242 h 315913"/>
                <a:gd name="connsiteX107" fmla="*/ 238472 w 331788"/>
                <a:gd name="connsiteY107" fmla="*/ 28484 h 315913"/>
                <a:gd name="connsiteX108" fmla="*/ 303275 w 331788"/>
                <a:gd name="connsiteY108" fmla="*/ 28484 h 315913"/>
                <a:gd name="connsiteX109" fmla="*/ 309755 w 331788"/>
                <a:gd name="connsiteY109" fmla="*/ 34958 h 315913"/>
                <a:gd name="connsiteX110" fmla="*/ 309755 w 331788"/>
                <a:gd name="connsiteY110" fmla="*/ 301671 h 315913"/>
                <a:gd name="connsiteX111" fmla="*/ 324012 w 331788"/>
                <a:gd name="connsiteY111" fmla="*/ 301671 h 315913"/>
                <a:gd name="connsiteX112" fmla="*/ 331788 w 331788"/>
                <a:gd name="connsiteY112" fmla="*/ 309439 h 315913"/>
                <a:gd name="connsiteX113" fmla="*/ 324012 w 331788"/>
                <a:gd name="connsiteY113" fmla="*/ 315913 h 315913"/>
                <a:gd name="connsiteX114" fmla="*/ 7776 w 331788"/>
                <a:gd name="connsiteY114" fmla="*/ 315913 h 315913"/>
                <a:gd name="connsiteX115" fmla="*/ 0 w 331788"/>
                <a:gd name="connsiteY115" fmla="*/ 309439 h 315913"/>
                <a:gd name="connsiteX116" fmla="*/ 7776 w 331788"/>
                <a:gd name="connsiteY116" fmla="*/ 301671 h 315913"/>
                <a:gd name="connsiteX117" fmla="*/ 22033 w 331788"/>
                <a:gd name="connsiteY117" fmla="*/ 301671 h 315913"/>
                <a:gd name="connsiteX118" fmla="*/ 22033 w 331788"/>
                <a:gd name="connsiteY118" fmla="*/ 34958 h 315913"/>
                <a:gd name="connsiteX119" fmla="*/ 28513 w 331788"/>
                <a:gd name="connsiteY119" fmla="*/ 28484 h 315913"/>
                <a:gd name="connsiteX120" fmla="*/ 93315 w 331788"/>
                <a:gd name="connsiteY120" fmla="*/ 28484 h 315913"/>
                <a:gd name="connsiteX121" fmla="*/ 93315 w 331788"/>
                <a:gd name="connsiteY121" fmla="*/ 14242 h 315913"/>
                <a:gd name="connsiteX122" fmla="*/ 64802 w 331788"/>
                <a:gd name="connsiteY122" fmla="*/ 14242 h 315913"/>
                <a:gd name="connsiteX123" fmla="*/ 58322 w 331788"/>
                <a:gd name="connsiteY123" fmla="*/ 6474 h 315913"/>
                <a:gd name="connsiteX124" fmla="*/ 64802 w 331788"/>
                <a:gd name="connsiteY124"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331788" h="315913">
                  <a:moveTo>
                    <a:pt x="101402" y="200025"/>
                  </a:moveTo>
                  <a:cubicBezTo>
                    <a:pt x="97532" y="200025"/>
                    <a:pt x="93663" y="203933"/>
                    <a:pt x="93663" y="207840"/>
                  </a:cubicBezTo>
                  <a:cubicBezTo>
                    <a:pt x="93663" y="207840"/>
                    <a:pt x="93663" y="207840"/>
                    <a:pt x="93663" y="301625"/>
                  </a:cubicBezTo>
                  <a:cubicBezTo>
                    <a:pt x="93663" y="301625"/>
                    <a:pt x="93663" y="301625"/>
                    <a:pt x="137518" y="301625"/>
                  </a:cubicBezTo>
                  <a:cubicBezTo>
                    <a:pt x="137518" y="301625"/>
                    <a:pt x="137518" y="301625"/>
                    <a:pt x="137518" y="250825"/>
                  </a:cubicBezTo>
                  <a:cubicBezTo>
                    <a:pt x="137518" y="246917"/>
                    <a:pt x="140097" y="244312"/>
                    <a:pt x="143967" y="244312"/>
                  </a:cubicBezTo>
                  <a:cubicBezTo>
                    <a:pt x="143967" y="244312"/>
                    <a:pt x="143967" y="244312"/>
                    <a:pt x="187822" y="244312"/>
                  </a:cubicBezTo>
                  <a:cubicBezTo>
                    <a:pt x="191691" y="244312"/>
                    <a:pt x="194271" y="246917"/>
                    <a:pt x="194271" y="250825"/>
                  </a:cubicBezTo>
                  <a:cubicBezTo>
                    <a:pt x="194271" y="250825"/>
                    <a:pt x="194271" y="250825"/>
                    <a:pt x="194271" y="301625"/>
                  </a:cubicBezTo>
                  <a:cubicBezTo>
                    <a:pt x="194271" y="301625"/>
                    <a:pt x="194271" y="301625"/>
                    <a:pt x="230387" y="301625"/>
                  </a:cubicBezTo>
                  <a:cubicBezTo>
                    <a:pt x="234256" y="301625"/>
                    <a:pt x="238126" y="299020"/>
                    <a:pt x="238126" y="295112"/>
                  </a:cubicBezTo>
                  <a:lnTo>
                    <a:pt x="238126" y="207840"/>
                  </a:lnTo>
                  <a:cubicBezTo>
                    <a:pt x="238126" y="203933"/>
                    <a:pt x="234256" y="200025"/>
                    <a:pt x="230387" y="200025"/>
                  </a:cubicBezTo>
                  <a:cubicBezTo>
                    <a:pt x="230387" y="200025"/>
                    <a:pt x="230387" y="200025"/>
                    <a:pt x="101402" y="200025"/>
                  </a:cubicBezTo>
                  <a:close/>
                  <a:moveTo>
                    <a:pt x="258908" y="122237"/>
                  </a:moveTo>
                  <a:cubicBezTo>
                    <a:pt x="255011" y="122237"/>
                    <a:pt x="252413" y="124758"/>
                    <a:pt x="252413" y="129801"/>
                  </a:cubicBezTo>
                  <a:cubicBezTo>
                    <a:pt x="252413" y="129801"/>
                    <a:pt x="252413" y="129801"/>
                    <a:pt x="252413" y="157536"/>
                  </a:cubicBezTo>
                  <a:cubicBezTo>
                    <a:pt x="252413" y="161318"/>
                    <a:pt x="255011" y="165100"/>
                    <a:pt x="258908" y="165100"/>
                  </a:cubicBezTo>
                  <a:cubicBezTo>
                    <a:pt x="264103" y="165100"/>
                    <a:pt x="266701" y="161318"/>
                    <a:pt x="266701" y="157536"/>
                  </a:cubicBezTo>
                  <a:lnTo>
                    <a:pt x="266701" y="129801"/>
                  </a:lnTo>
                  <a:cubicBezTo>
                    <a:pt x="266701" y="124758"/>
                    <a:pt x="264103" y="122237"/>
                    <a:pt x="258908" y="122237"/>
                  </a:cubicBezTo>
                  <a:close/>
                  <a:moveTo>
                    <a:pt x="230332" y="122237"/>
                  </a:moveTo>
                  <a:cubicBezTo>
                    <a:pt x="226436" y="122237"/>
                    <a:pt x="223838" y="124758"/>
                    <a:pt x="223838" y="129801"/>
                  </a:cubicBezTo>
                  <a:cubicBezTo>
                    <a:pt x="223838" y="129801"/>
                    <a:pt x="223838" y="129801"/>
                    <a:pt x="223838" y="157536"/>
                  </a:cubicBezTo>
                  <a:cubicBezTo>
                    <a:pt x="223838" y="161318"/>
                    <a:pt x="226436" y="165100"/>
                    <a:pt x="230332" y="165100"/>
                  </a:cubicBezTo>
                  <a:cubicBezTo>
                    <a:pt x="234229" y="165100"/>
                    <a:pt x="238126" y="161318"/>
                    <a:pt x="238126" y="157536"/>
                  </a:cubicBezTo>
                  <a:lnTo>
                    <a:pt x="238126" y="129801"/>
                  </a:lnTo>
                  <a:cubicBezTo>
                    <a:pt x="238126" y="124758"/>
                    <a:pt x="234229" y="122237"/>
                    <a:pt x="230332" y="122237"/>
                  </a:cubicBezTo>
                  <a:close/>
                  <a:moveTo>
                    <a:pt x="201468" y="122237"/>
                  </a:moveTo>
                  <a:cubicBezTo>
                    <a:pt x="196273" y="122237"/>
                    <a:pt x="193675" y="124758"/>
                    <a:pt x="193675" y="129801"/>
                  </a:cubicBezTo>
                  <a:cubicBezTo>
                    <a:pt x="193675" y="129801"/>
                    <a:pt x="193675" y="129801"/>
                    <a:pt x="193675" y="157536"/>
                  </a:cubicBezTo>
                  <a:cubicBezTo>
                    <a:pt x="193675" y="161318"/>
                    <a:pt x="196273" y="165100"/>
                    <a:pt x="201468" y="165100"/>
                  </a:cubicBezTo>
                  <a:cubicBezTo>
                    <a:pt x="205365" y="165100"/>
                    <a:pt x="207963" y="161318"/>
                    <a:pt x="207963" y="157536"/>
                  </a:cubicBezTo>
                  <a:cubicBezTo>
                    <a:pt x="207963" y="157536"/>
                    <a:pt x="207963" y="157536"/>
                    <a:pt x="207963" y="129801"/>
                  </a:cubicBezTo>
                  <a:cubicBezTo>
                    <a:pt x="207963" y="124758"/>
                    <a:pt x="205365" y="122237"/>
                    <a:pt x="201468" y="122237"/>
                  </a:cubicBezTo>
                  <a:close/>
                  <a:moveTo>
                    <a:pt x="128732" y="122237"/>
                  </a:moveTo>
                  <a:cubicBezTo>
                    <a:pt x="124836" y="122237"/>
                    <a:pt x="122238" y="124758"/>
                    <a:pt x="122238" y="129801"/>
                  </a:cubicBezTo>
                  <a:cubicBezTo>
                    <a:pt x="122238" y="129801"/>
                    <a:pt x="122238" y="129801"/>
                    <a:pt x="122238" y="157536"/>
                  </a:cubicBezTo>
                  <a:cubicBezTo>
                    <a:pt x="122238" y="161318"/>
                    <a:pt x="124836" y="165100"/>
                    <a:pt x="128732" y="165100"/>
                  </a:cubicBezTo>
                  <a:cubicBezTo>
                    <a:pt x="133928" y="165100"/>
                    <a:pt x="136526" y="161318"/>
                    <a:pt x="136526" y="157536"/>
                  </a:cubicBezTo>
                  <a:cubicBezTo>
                    <a:pt x="136526" y="157536"/>
                    <a:pt x="136526" y="157536"/>
                    <a:pt x="136526" y="129801"/>
                  </a:cubicBezTo>
                  <a:cubicBezTo>
                    <a:pt x="136526" y="124758"/>
                    <a:pt x="133928" y="122237"/>
                    <a:pt x="128732" y="122237"/>
                  </a:cubicBezTo>
                  <a:close/>
                  <a:moveTo>
                    <a:pt x="101456" y="122237"/>
                  </a:moveTo>
                  <a:cubicBezTo>
                    <a:pt x="97559" y="122237"/>
                    <a:pt x="93663" y="124758"/>
                    <a:pt x="93663" y="129801"/>
                  </a:cubicBezTo>
                  <a:lnTo>
                    <a:pt x="93663" y="157536"/>
                  </a:lnTo>
                  <a:cubicBezTo>
                    <a:pt x="93663" y="161318"/>
                    <a:pt x="97559" y="165100"/>
                    <a:pt x="101456" y="165100"/>
                  </a:cubicBezTo>
                  <a:cubicBezTo>
                    <a:pt x="105353" y="165100"/>
                    <a:pt x="107951" y="161318"/>
                    <a:pt x="107951" y="157536"/>
                  </a:cubicBezTo>
                  <a:cubicBezTo>
                    <a:pt x="107951" y="157536"/>
                    <a:pt x="107951" y="157536"/>
                    <a:pt x="107951" y="129801"/>
                  </a:cubicBezTo>
                  <a:cubicBezTo>
                    <a:pt x="107951" y="124758"/>
                    <a:pt x="105353" y="122237"/>
                    <a:pt x="101456" y="122237"/>
                  </a:cubicBezTo>
                  <a:close/>
                  <a:moveTo>
                    <a:pt x="72881" y="122237"/>
                  </a:moveTo>
                  <a:cubicBezTo>
                    <a:pt x="67686" y="122237"/>
                    <a:pt x="65088" y="124758"/>
                    <a:pt x="65088" y="129801"/>
                  </a:cubicBezTo>
                  <a:cubicBezTo>
                    <a:pt x="65088" y="129801"/>
                    <a:pt x="65088" y="129801"/>
                    <a:pt x="65088" y="157536"/>
                  </a:cubicBezTo>
                  <a:cubicBezTo>
                    <a:pt x="65088" y="161318"/>
                    <a:pt x="67686" y="165100"/>
                    <a:pt x="72881" y="165100"/>
                  </a:cubicBezTo>
                  <a:cubicBezTo>
                    <a:pt x="76778" y="165100"/>
                    <a:pt x="79376" y="161318"/>
                    <a:pt x="79376" y="157536"/>
                  </a:cubicBezTo>
                  <a:lnTo>
                    <a:pt x="79376" y="129801"/>
                  </a:lnTo>
                  <a:cubicBezTo>
                    <a:pt x="79376" y="124758"/>
                    <a:pt x="76778" y="122237"/>
                    <a:pt x="72881" y="122237"/>
                  </a:cubicBezTo>
                  <a:close/>
                  <a:moveTo>
                    <a:pt x="258908" y="65087"/>
                  </a:moveTo>
                  <a:cubicBezTo>
                    <a:pt x="255011" y="65087"/>
                    <a:pt x="252413" y="67685"/>
                    <a:pt x="252413" y="71581"/>
                  </a:cubicBezTo>
                  <a:cubicBezTo>
                    <a:pt x="252413" y="71581"/>
                    <a:pt x="252413" y="71581"/>
                    <a:pt x="252413" y="100157"/>
                  </a:cubicBezTo>
                  <a:cubicBezTo>
                    <a:pt x="252413" y="105352"/>
                    <a:pt x="255011" y="107950"/>
                    <a:pt x="258908" y="107950"/>
                  </a:cubicBezTo>
                  <a:cubicBezTo>
                    <a:pt x="264103" y="107950"/>
                    <a:pt x="266701" y="105352"/>
                    <a:pt x="266701" y="100157"/>
                  </a:cubicBezTo>
                  <a:lnTo>
                    <a:pt x="266701" y="71581"/>
                  </a:lnTo>
                  <a:cubicBezTo>
                    <a:pt x="266701" y="67685"/>
                    <a:pt x="264103" y="65087"/>
                    <a:pt x="258908" y="65087"/>
                  </a:cubicBezTo>
                  <a:close/>
                  <a:moveTo>
                    <a:pt x="230332" y="65087"/>
                  </a:moveTo>
                  <a:cubicBezTo>
                    <a:pt x="226436" y="65087"/>
                    <a:pt x="223838" y="67685"/>
                    <a:pt x="223838" y="71581"/>
                  </a:cubicBezTo>
                  <a:cubicBezTo>
                    <a:pt x="223838" y="71581"/>
                    <a:pt x="223838" y="71581"/>
                    <a:pt x="223838" y="100157"/>
                  </a:cubicBezTo>
                  <a:cubicBezTo>
                    <a:pt x="223838" y="105352"/>
                    <a:pt x="226436" y="107950"/>
                    <a:pt x="230332" y="107950"/>
                  </a:cubicBezTo>
                  <a:cubicBezTo>
                    <a:pt x="234229" y="107950"/>
                    <a:pt x="238126" y="105352"/>
                    <a:pt x="238126" y="100157"/>
                  </a:cubicBezTo>
                  <a:lnTo>
                    <a:pt x="238126" y="71581"/>
                  </a:lnTo>
                  <a:cubicBezTo>
                    <a:pt x="238126" y="67685"/>
                    <a:pt x="234229" y="65087"/>
                    <a:pt x="230332" y="65087"/>
                  </a:cubicBezTo>
                  <a:close/>
                  <a:moveTo>
                    <a:pt x="201468" y="65087"/>
                  </a:moveTo>
                  <a:cubicBezTo>
                    <a:pt x="196273" y="65087"/>
                    <a:pt x="193675" y="67685"/>
                    <a:pt x="193675" y="71581"/>
                  </a:cubicBezTo>
                  <a:cubicBezTo>
                    <a:pt x="193675" y="71581"/>
                    <a:pt x="193675" y="71581"/>
                    <a:pt x="193675" y="100157"/>
                  </a:cubicBezTo>
                  <a:cubicBezTo>
                    <a:pt x="193675" y="105352"/>
                    <a:pt x="196273" y="107950"/>
                    <a:pt x="201468" y="107950"/>
                  </a:cubicBezTo>
                  <a:cubicBezTo>
                    <a:pt x="205365" y="107950"/>
                    <a:pt x="207963" y="105352"/>
                    <a:pt x="207963" y="100157"/>
                  </a:cubicBezTo>
                  <a:cubicBezTo>
                    <a:pt x="207963" y="100157"/>
                    <a:pt x="207963" y="100157"/>
                    <a:pt x="207963" y="71581"/>
                  </a:cubicBezTo>
                  <a:cubicBezTo>
                    <a:pt x="207963" y="67685"/>
                    <a:pt x="205365" y="65087"/>
                    <a:pt x="201468" y="65087"/>
                  </a:cubicBezTo>
                  <a:close/>
                  <a:moveTo>
                    <a:pt x="128732" y="65087"/>
                  </a:moveTo>
                  <a:cubicBezTo>
                    <a:pt x="124836" y="65087"/>
                    <a:pt x="122238" y="67685"/>
                    <a:pt x="122238" y="71581"/>
                  </a:cubicBezTo>
                  <a:cubicBezTo>
                    <a:pt x="122238" y="71581"/>
                    <a:pt x="122238" y="71581"/>
                    <a:pt x="122238" y="100157"/>
                  </a:cubicBezTo>
                  <a:cubicBezTo>
                    <a:pt x="122238" y="105352"/>
                    <a:pt x="124836" y="107950"/>
                    <a:pt x="128732" y="107950"/>
                  </a:cubicBezTo>
                  <a:cubicBezTo>
                    <a:pt x="133928" y="107950"/>
                    <a:pt x="136526" y="105352"/>
                    <a:pt x="136526" y="100157"/>
                  </a:cubicBezTo>
                  <a:cubicBezTo>
                    <a:pt x="136526" y="100157"/>
                    <a:pt x="136526" y="100157"/>
                    <a:pt x="136526" y="71581"/>
                  </a:cubicBezTo>
                  <a:cubicBezTo>
                    <a:pt x="136526" y="67685"/>
                    <a:pt x="133928" y="65087"/>
                    <a:pt x="128732" y="65087"/>
                  </a:cubicBezTo>
                  <a:close/>
                  <a:moveTo>
                    <a:pt x="101456" y="65087"/>
                  </a:moveTo>
                  <a:cubicBezTo>
                    <a:pt x="97559" y="65087"/>
                    <a:pt x="93663" y="67685"/>
                    <a:pt x="93663" y="71581"/>
                  </a:cubicBezTo>
                  <a:lnTo>
                    <a:pt x="93663" y="100157"/>
                  </a:lnTo>
                  <a:cubicBezTo>
                    <a:pt x="93663" y="105352"/>
                    <a:pt x="97559" y="107950"/>
                    <a:pt x="101456" y="107950"/>
                  </a:cubicBezTo>
                  <a:cubicBezTo>
                    <a:pt x="105353" y="107950"/>
                    <a:pt x="107951" y="105352"/>
                    <a:pt x="107951" y="100157"/>
                  </a:cubicBezTo>
                  <a:cubicBezTo>
                    <a:pt x="107951" y="100157"/>
                    <a:pt x="107951" y="100157"/>
                    <a:pt x="107951" y="71581"/>
                  </a:cubicBezTo>
                  <a:cubicBezTo>
                    <a:pt x="107951" y="67685"/>
                    <a:pt x="105353" y="65087"/>
                    <a:pt x="101456" y="65087"/>
                  </a:cubicBezTo>
                  <a:close/>
                  <a:moveTo>
                    <a:pt x="72881" y="65087"/>
                  </a:moveTo>
                  <a:cubicBezTo>
                    <a:pt x="67686" y="65087"/>
                    <a:pt x="65088" y="67685"/>
                    <a:pt x="65088" y="71581"/>
                  </a:cubicBezTo>
                  <a:cubicBezTo>
                    <a:pt x="65088" y="71581"/>
                    <a:pt x="65088" y="71581"/>
                    <a:pt x="65088" y="100157"/>
                  </a:cubicBezTo>
                  <a:cubicBezTo>
                    <a:pt x="65088" y="105352"/>
                    <a:pt x="67686" y="107950"/>
                    <a:pt x="72881" y="107950"/>
                  </a:cubicBezTo>
                  <a:cubicBezTo>
                    <a:pt x="76778" y="107950"/>
                    <a:pt x="79376" y="105352"/>
                    <a:pt x="79376" y="100157"/>
                  </a:cubicBezTo>
                  <a:lnTo>
                    <a:pt x="79376" y="71581"/>
                  </a:lnTo>
                  <a:cubicBezTo>
                    <a:pt x="79376" y="67685"/>
                    <a:pt x="76778" y="65087"/>
                    <a:pt x="72881" y="65087"/>
                  </a:cubicBezTo>
                  <a:close/>
                  <a:moveTo>
                    <a:pt x="107950" y="14287"/>
                  </a:moveTo>
                  <a:lnTo>
                    <a:pt x="107950" y="28575"/>
                  </a:lnTo>
                  <a:lnTo>
                    <a:pt x="223838" y="28575"/>
                  </a:lnTo>
                  <a:lnTo>
                    <a:pt x="223838" y="14287"/>
                  </a:lnTo>
                  <a:close/>
                  <a:moveTo>
                    <a:pt x="64802" y="0"/>
                  </a:moveTo>
                  <a:cubicBezTo>
                    <a:pt x="64802" y="0"/>
                    <a:pt x="64802" y="0"/>
                    <a:pt x="266986" y="0"/>
                  </a:cubicBezTo>
                  <a:cubicBezTo>
                    <a:pt x="270874" y="0"/>
                    <a:pt x="273466" y="2589"/>
                    <a:pt x="273466" y="6474"/>
                  </a:cubicBezTo>
                  <a:cubicBezTo>
                    <a:pt x="273466" y="10358"/>
                    <a:pt x="270874" y="14242"/>
                    <a:pt x="266986" y="14242"/>
                  </a:cubicBezTo>
                  <a:cubicBezTo>
                    <a:pt x="266986" y="14242"/>
                    <a:pt x="266986" y="14242"/>
                    <a:pt x="238472" y="14242"/>
                  </a:cubicBezTo>
                  <a:cubicBezTo>
                    <a:pt x="238472" y="14242"/>
                    <a:pt x="238472" y="14242"/>
                    <a:pt x="238472" y="28484"/>
                  </a:cubicBezTo>
                  <a:cubicBezTo>
                    <a:pt x="238472" y="28484"/>
                    <a:pt x="238472" y="28484"/>
                    <a:pt x="303275" y="28484"/>
                  </a:cubicBezTo>
                  <a:cubicBezTo>
                    <a:pt x="307163" y="28484"/>
                    <a:pt x="309755" y="31073"/>
                    <a:pt x="309755" y="34958"/>
                  </a:cubicBezTo>
                  <a:cubicBezTo>
                    <a:pt x="309755" y="34958"/>
                    <a:pt x="309755" y="34958"/>
                    <a:pt x="309755" y="301671"/>
                  </a:cubicBezTo>
                  <a:cubicBezTo>
                    <a:pt x="309755" y="301671"/>
                    <a:pt x="309755" y="301671"/>
                    <a:pt x="324012" y="301671"/>
                  </a:cubicBezTo>
                  <a:cubicBezTo>
                    <a:pt x="329196" y="301671"/>
                    <a:pt x="331788" y="305555"/>
                    <a:pt x="331788" y="309439"/>
                  </a:cubicBezTo>
                  <a:cubicBezTo>
                    <a:pt x="331788" y="313324"/>
                    <a:pt x="329196" y="315913"/>
                    <a:pt x="324012" y="315913"/>
                  </a:cubicBezTo>
                  <a:cubicBezTo>
                    <a:pt x="324012" y="315913"/>
                    <a:pt x="324012" y="315913"/>
                    <a:pt x="7776" y="315913"/>
                  </a:cubicBezTo>
                  <a:cubicBezTo>
                    <a:pt x="2592" y="315913"/>
                    <a:pt x="0" y="313324"/>
                    <a:pt x="0" y="309439"/>
                  </a:cubicBezTo>
                  <a:cubicBezTo>
                    <a:pt x="0" y="305555"/>
                    <a:pt x="2592" y="301671"/>
                    <a:pt x="7776" y="301671"/>
                  </a:cubicBezTo>
                  <a:cubicBezTo>
                    <a:pt x="7776" y="301671"/>
                    <a:pt x="7776" y="301671"/>
                    <a:pt x="22033" y="301671"/>
                  </a:cubicBezTo>
                  <a:cubicBezTo>
                    <a:pt x="22033" y="301671"/>
                    <a:pt x="22033" y="301671"/>
                    <a:pt x="22033" y="34958"/>
                  </a:cubicBezTo>
                  <a:cubicBezTo>
                    <a:pt x="22033" y="31073"/>
                    <a:pt x="24625" y="28484"/>
                    <a:pt x="28513" y="28484"/>
                  </a:cubicBezTo>
                  <a:cubicBezTo>
                    <a:pt x="28513" y="28484"/>
                    <a:pt x="28513" y="28484"/>
                    <a:pt x="93315" y="28484"/>
                  </a:cubicBezTo>
                  <a:cubicBezTo>
                    <a:pt x="93315" y="28484"/>
                    <a:pt x="93315" y="28484"/>
                    <a:pt x="93315" y="14242"/>
                  </a:cubicBezTo>
                  <a:cubicBezTo>
                    <a:pt x="93315" y="14242"/>
                    <a:pt x="93315" y="14242"/>
                    <a:pt x="64802" y="14242"/>
                  </a:cubicBezTo>
                  <a:cubicBezTo>
                    <a:pt x="60914" y="14242"/>
                    <a:pt x="58322" y="10358"/>
                    <a:pt x="58322" y="6474"/>
                  </a:cubicBezTo>
                  <a:cubicBezTo>
                    <a:pt x="58322" y="2589"/>
                    <a:pt x="60914" y="0"/>
                    <a:pt x="64802" y="0"/>
                  </a:cubicBezTo>
                  <a:close/>
                </a:path>
              </a:pathLst>
            </a:custGeom>
            <a:solidFill>
              <a:schemeClr val="accent2"/>
            </a:solidFill>
            <a:ln>
              <a:noFill/>
            </a:ln>
            <a:extLst/>
          </p:spPr>
          <p:txBody>
            <a:bodyPr anchor="ctr"/>
            <a:lstStyle/>
            <a:p>
              <a:pPr algn="ctr"/>
              <a:endParaRPr/>
            </a:p>
          </p:txBody>
        </p:sp>
      </p:grpSp>
      <p:grpSp>
        <p:nvGrpSpPr>
          <p:cNvPr id="8" name="组合 7"/>
          <p:cNvGrpSpPr/>
          <p:nvPr/>
        </p:nvGrpSpPr>
        <p:grpSpPr>
          <a:xfrm>
            <a:off x="941388" y="1871252"/>
            <a:ext cx="3026902" cy="928168"/>
            <a:chOff x="7483989" y="3339882"/>
            <a:chExt cx="3026902" cy="928168"/>
          </a:xfrm>
        </p:grpSpPr>
        <p:sp>
          <p:nvSpPr>
            <p:cNvPr id="9" name="矩形 8"/>
            <p:cNvSpPr/>
            <p:nvPr/>
          </p:nvSpPr>
          <p:spPr>
            <a:xfrm>
              <a:off x="7483989" y="3732519"/>
              <a:ext cx="302690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10" name="矩形 9"/>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资金主要用途</a:t>
              </a:r>
            </a:p>
          </p:txBody>
        </p:sp>
      </p:grpSp>
      <p:grpSp>
        <p:nvGrpSpPr>
          <p:cNvPr id="11" name="组合 10"/>
          <p:cNvGrpSpPr/>
          <p:nvPr/>
        </p:nvGrpSpPr>
        <p:grpSpPr>
          <a:xfrm>
            <a:off x="941388" y="4452527"/>
            <a:ext cx="3026902" cy="928168"/>
            <a:chOff x="7483989" y="3339882"/>
            <a:chExt cx="3026902" cy="928168"/>
          </a:xfrm>
        </p:grpSpPr>
        <p:sp>
          <p:nvSpPr>
            <p:cNvPr id="12" name="矩形 11"/>
            <p:cNvSpPr/>
            <p:nvPr/>
          </p:nvSpPr>
          <p:spPr>
            <a:xfrm>
              <a:off x="7483989" y="3732519"/>
              <a:ext cx="3026902"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13" name="矩形 12"/>
            <p:cNvSpPr/>
            <p:nvPr/>
          </p:nvSpPr>
          <p:spPr>
            <a:xfrm>
              <a:off x="7483989" y="3339882"/>
              <a:ext cx="2050552" cy="43037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latin typeface="+mn-ea"/>
                </a:rPr>
                <a:t>资金主要用途</a:t>
              </a:r>
            </a:p>
          </p:txBody>
        </p:sp>
      </p:grpSp>
      <p:grpSp>
        <p:nvGrpSpPr>
          <p:cNvPr id="14" name="组合 13"/>
          <p:cNvGrpSpPr/>
          <p:nvPr/>
        </p:nvGrpSpPr>
        <p:grpSpPr>
          <a:xfrm>
            <a:off x="8223711" y="1871252"/>
            <a:ext cx="3026902" cy="928168"/>
            <a:chOff x="7483989" y="3339882"/>
            <a:chExt cx="3026902" cy="928168"/>
          </a:xfrm>
        </p:grpSpPr>
        <p:sp>
          <p:nvSpPr>
            <p:cNvPr id="15" name="矩形 14"/>
            <p:cNvSpPr/>
            <p:nvPr/>
          </p:nvSpPr>
          <p:spPr>
            <a:xfrm>
              <a:off x="7483989" y="3732519"/>
              <a:ext cx="302690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16" name="矩形 15"/>
            <p:cNvSpPr/>
            <p:nvPr/>
          </p:nvSpPr>
          <p:spPr>
            <a:xfrm>
              <a:off x="8460339"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资金主要用途</a:t>
              </a:r>
            </a:p>
          </p:txBody>
        </p:sp>
      </p:grpSp>
      <p:grpSp>
        <p:nvGrpSpPr>
          <p:cNvPr id="17" name="组合 16"/>
          <p:cNvGrpSpPr/>
          <p:nvPr/>
        </p:nvGrpSpPr>
        <p:grpSpPr>
          <a:xfrm>
            <a:off x="8223711" y="4452527"/>
            <a:ext cx="3026902" cy="928168"/>
            <a:chOff x="7483989" y="3339882"/>
            <a:chExt cx="3026902" cy="928168"/>
          </a:xfrm>
        </p:grpSpPr>
        <p:sp>
          <p:nvSpPr>
            <p:cNvPr id="18" name="矩形 17"/>
            <p:cNvSpPr/>
            <p:nvPr/>
          </p:nvSpPr>
          <p:spPr>
            <a:xfrm>
              <a:off x="7483989" y="3732519"/>
              <a:ext cx="3026902"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tx1">
                      <a:lumMod val="75000"/>
                      <a:lumOff val="25000"/>
                    </a:schemeClr>
                  </a:solidFill>
                  <a:latin typeface="+mn-ea"/>
                </a:rPr>
                <a:t>用户可以在投影仪或者计算机上进行演示也可以将演示文稿打印出来制作成胶片</a:t>
              </a:r>
            </a:p>
          </p:txBody>
        </p:sp>
        <p:sp>
          <p:nvSpPr>
            <p:cNvPr id="19" name="矩形 18"/>
            <p:cNvSpPr/>
            <p:nvPr/>
          </p:nvSpPr>
          <p:spPr>
            <a:xfrm>
              <a:off x="8460339" y="3339882"/>
              <a:ext cx="2050552" cy="43037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000" b="1" dirty="0">
                  <a:latin typeface="+mn-ea"/>
                </a:rPr>
                <a:t>资金主要用途</a:t>
              </a:r>
            </a:p>
          </p:txBody>
        </p:sp>
      </p:grpSp>
      <p:pic>
        <p:nvPicPr>
          <p:cNvPr id="20" name="图片 19"/>
          <p:cNvPicPr>
            <a:picLocks noChangeAspect="1"/>
          </p:cNvPicPr>
          <p:nvPr/>
        </p:nvPicPr>
        <p:blipFill rotWithShape="1">
          <a:blip r:embed="rId4" cstate="print">
            <a:extLst>
              <a:ext uri="{28A0092B-C50C-407E-A947-70E740481C1C}">
                <a14:useLocalDpi xmlns:a14="http://schemas.microsoft.com/office/drawing/2010/main" val="0"/>
              </a:ext>
            </a:extLst>
          </a:blip>
          <a:srcRect l="40016" t="49391"/>
          <a:stretch/>
        </p:blipFill>
        <p:spPr>
          <a:xfrm>
            <a:off x="0" y="0"/>
            <a:ext cx="2438401" cy="1205947"/>
          </a:xfrm>
          <a:prstGeom prst="rect">
            <a:avLst/>
          </a:prstGeom>
        </p:spPr>
      </p:pic>
      <p:sp>
        <p:nvSpPr>
          <p:cNvPr id="21" name="文本框 20"/>
          <p:cNvSpPr txBox="1"/>
          <p:nvPr/>
        </p:nvSpPr>
        <p:spPr>
          <a:xfrm>
            <a:off x="2701791" y="401149"/>
            <a:ext cx="3394209" cy="523221"/>
          </a:xfrm>
          <a:prstGeom prst="rect">
            <a:avLst/>
          </a:prstGeom>
          <a:noFill/>
        </p:spPr>
        <p:txBody>
          <a:bodyPr wrap="square" rtlCol="0">
            <a:spAutoFit/>
            <a:scene3d>
              <a:camera prst="orthographicFront"/>
              <a:lightRig rig="threePt" dir="t"/>
            </a:scene3d>
            <a:sp3d contourW="12700"/>
          </a:bodyPr>
          <a:lstStyle/>
          <a:p>
            <a:r>
              <a:rPr lang="zh-CN" altLang="en-US" sz="2800" b="1" dirty="0">
                <a:latin typeface="+mj-ea"/>
                <a:ea typeface="+mj-ea"/>
                <a:cs typeface="经典综艺体简" panose="02010609000101010101" pitchFamily="49" charset="-122"/>
              </a:rPr>
              <a:t>财务计划报表</a:t>
            </a:r>
          </a:p>
        </p:txBody>
      </p:sp>
      <p:sp>
        <p:nvSpPr>
          <p:cNvPr id="22" name="文本框 21"/>
          <p:cNvSpPr txBox="1"/>
          <p:nvPr/>
        </p:nvSpPr>
        <p:spPr>
          <a:xfrm>
            <a:off x="2701790" y="874141"/>
            <a:ext cx="3981735" cy="260327"/>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50" dirty="0">
                <a:solidFill>
                  <a:schemeClr val="tx1">
                    <a:lumMod val="75000"/>
                    <a:lumOff val="25000"/>
                  </a:schemeClr>
                </a:solidFill>
                <a:latin typeface="Century Gothic" panose="020B0502020202020204" pitchFamily="34" charset="0"/>
                <a:ea typeface="+mj-ea"/>
              </a:rPr>
              <a:t>The user can demonstrate on a projector or computer</a:t>
            </a:r>
          </a:p>
        </p:txBody>
      </p:sp>
      <p:grpSp>
        <p:nvGrpSpPr>
          <p:cNvPr id="23" name="组合 22"/>
          <p:cNvGrpSpPr/>
          <p:nvPr/>
        </p:nvGrpSpPr>
        <p:grpSpPr>
          <a:xfrm>
            <a:off x="10871486" y="6081486"/>
            <a:ext cx="899314" cy="406400"/>
            <a:chOff x="10871486" y="6081486"/>
            <a:chExt cx="899314" cy="406400"/>
          </a:xfrm>
        </p:grpSpPr>
        <p:sp>
          <p:nvSpPr>
            <p:cNvPr id="26" name="椭圆 17"/>
            <p:cNvSpPr/>
            <p:nvPr/>
          </p:nvSpPr>
          <p:spPr>
            <a:xfrm rot="16200000">
              <a:off x="10871200"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18"/>
            <p:cNvSpPr/>
            <p:nvPr/>
          </p:nvSpPr>
          <p:spPr>
            <a:xfrm rot="5400000">
              <a:off x="11364686" y="6081772"/>
              <a:ext cx="406400" cy="405828"/>
            </a:xfrm>
            <a:custGeom>
              <a:avLst/>
              <a:gdLst>
                <a:gd name="T0" fmla="*/ 1655 w 3311"/>
                <a:gd name="T1" fmla="*/ 0 h 3311"/>
                <a:gd name="T2" fmla="*/ 0 w 3311"/>
                <a:gd name="T3" fmla="*/ 1655 h 3311"/>
                <a:gd name="T4" fmla="*/ 1655 w 3311"/>
                <a:gd name="T5" fmla="*/ 3311 h 3311"/>
                <a:gd name="T6" fmla="*/ 3311 w 3311"/>
                <a:gd name="T7" fmla="*/ 1655 h 3311"/>
                <a:gd name="T8" fmla="*/ 1655 w 3311"/>
                <a:gd name="T9" fmla="*/ 0 h 3311"/>
                <a:gd name="T10" fmla="*/ 2608 w 3311"/>
                <a:gd name="T11" fmla="*/ 2004 h 3311"/>
                <a:gd name="T12" fmla="*/ 1898 w 3311"/>
                <a:gd name="T13" fmla="*/ 1294 h 3311"/>
                <a:gd name="T14" fmla="*/ 1898 w 3311"/>
                <a:gd name="T15" fmla="*/ 2956 h 3311"/>
                <a:gd name="T16" fmla="*/ 1413 w 3311"/>
                <a:gd name="T17" fmla="*/ 2956 h 3311"/>
                <a:gd name="T18" fmla="*/ 1413 w 3311"/>
                <a:gd name="T19" fmla="*/ 1294 h 3311"/>
                <a:gd name="T20" fmla="*/ 703 w 3311"/>
                <a:gd name="T21" fmla="*/ 2004 h 3311"/>
                <a:gd name="T22" fmla="*/ 326 w 3311"/>
                <a:gd name="T23" fmla="*/ 1627 h 3311"/>
                <a:gd name="T24" fmla="*/ 1655 w 3311"/>
                <a:gd name="T25" fmla="*/ 298 h 3311"/>
                <a:gd name="T26" fmla="*/ 2985 w 3311"/>
                <a:gd name="T27" fmla="*/ 1627 h 3311"/>
                <a:gd name="T28" fmla="*/ 2608 w 3311"/>
                <a:gd name="T29" fmla="*/ 2004 h 3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311" h="3311">
                  <a:moveTo>
                    <a:pt x="1655" y="0"/>
                  </a:moveTo>
                  <a:cubicBezTo>
                    <a:pt x="741" y="0"/>
                    <a:pt x="0" y="741"/>
                    <a:pt x="0" y="1655"/>
                  </a:cubicBezTo>
                  <a:cubicBezTo>
                    <a:pt x="0" y="2570"/>
                    <a:pt x="741" y="3311"/>
                    <a:pt x="1655" y="3311"/>
                  </a:cubicBezTo>
                  <a:cubicBezTo>
                    <a:pt x="2570" y="3311"/>
                    <a:pt x="3311" y="2570"/>
                    <a:pt x="3311" y="1655"/>
                  </a:cubicBezTo>
                  <a:cubicBezTo>
                    <a:pt x="3311" y="741"/>
                    <a:pt x="2570" y="0"/>
                    <a:pt x="1655" y="0"/>
                  </a:cubicBezTo>
                  <a:close/>
                  <a:moveTo>
                    <a:pt x="2608" y="2004"/>
                  </a:moveTo>
                  <a:lnTo>
                    <a:pt x="1898" y="1294"/>
                  </a:lnTo>
                  <a:lnTo>
                    <a:pt x="1898" y="2956"/>
                  </a:lnTo>
                  <a:lnTo>
                    <a:pt x="1413" y="2956"/>
                  </a:lnTo>
                  <a:lnTo>
                    <a:pt x="1413" y="1294"/>
                  </a:lnTo>
                  <a:lnTo>
                    <a:pt x="703" y="2004"/>
                  </a:lnTo>
                  <a:lnTo>
                    <a:pt x="326" y="1627"/>
                  </a:lnTo>
                  <a:lnTo>
                    <a:pt x="1655" y="298"/>
                  </a:lnTo>
                  <a:lnTo>
                    <a:pt x="2985" y="1627"/>
                  </a:lnTo>
                  <a:lnTo>
                    <a:pt x="2608" y="2004"/>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custDataLst>
      <p:tags r:id="rId1"/>
    </p:custDataLst>
    <p:extLst>
      <p:ext uri="{BB962C8B-B14F-4D97-AF65-F5344CB8AC3E}">
        <p14:creationId xmlns:p14="http://schemas.microsoft.com/office/powerpoint/2010/main" val="38852613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0-#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1+#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l="2423" r="11305" b="51742"/>
          <a:stretch/>
        </p:blipFill>
        <p:spPr>
          <a:xfrm>
            <a:off x="0" y="669543"/>
            <a:ext cx="12192000" cy="6188457"/>
          </a:xfrm>
          <a:prstGeom prst="rect">
            <a:avLst/>
          </a:prstGeom>
        </p:spPr>
      </p:pic>
      <p:sp>
        <p:nvSpPr>
          <p:cNvPr id="3" name="文本框 2"/>
          <p:cNvSpPr txBox="1"/>
          <p:nvPr/>
        </p:nvSpPr>
        <p:spPr>
          <a:xfrm>
            <a:off x="2805678" y="1217531"/>
            <a:ext cx="6580649" cy="1015663"/>
          </a:xfrm>
          <a:prstGeom prst="rect">
            <a:avLst/>
          </a:prstGeom>
          <a:noFill/>
        </p:spPr>
        <p:txBody>
          <a:bodyPr wrap="none" rtlCol="0">
            <a:spAutoFit/>
            <a:scene3d>
              <a:camera prst="orthographicFront"/>
              <a:lightRig rig="threePt" dir="t"/>
            </a:scene3d>
            <a:sp3d contourW="12700"/>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6000" b="1" i="0" u="none" strike="noStrike" kern="1200" cap="none" spc="0" normalizeH="0" baseline="0" noProof="0" dirty="0">
                <a:ln>
                  <a:noFill/>
                </a:ln>
                <a:solidFill>
                  <a:prstClr val="black">
                    <a:lumMod val="75000"/>
                    <a:lumOff val="25000"/>
                  </a:prstClr>
                </a:solidFill>
                <a:effectLst/>
                <a:uLnTx/>
                <a:uFillTx/>
                <a:latin typeface="Century Gothic" panose="020B0502020202020204" pitchFamily="34" charset="0"/>
                <a:ea typeface="方正兰亭中黑_GBK" panose="02000000000000000000" pitchFamily="2" charset="-122"/>
              </a:rPr>
              <a:t>演示完毕 谢谢观看</a:t>
            </a:r>
          </a:p>
        </p:txBody>
      </p:sp>
      <p:sp>
        <p:nvSpPr>
          <p:cNvPr id="4" name="文本框 3"/>
          <p:cNvSpPr txBox="1"/>
          <p:nvPr/>
        </p:nvSpPr>
        <p:spPr>
          <a:xfrm>
            <a:off x="2975430" y="2233194"/>
            <a:ext cx="6241142" cy="609398"/>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b="0" i="0" u="none" strike="noStrike" kern="1200" cap="none" spc="0" normalizeH="0" baseline="0" noProof="0" dirty="0">
                <a:ln>
                  <a:noFill/>
                </a:ln>
                <a:solidFill>
                  <a:prstClr val="white">
                    <a:lumMod val="50000"/>
                  </a:prstClr>
                </a:solidFill>
                <a:effectLst/>
                <a:uLnTx/>
                <a:uFillTx/>
                <a:latin typeface="Century Gothic" panose="020B0502020202020204" pitchFamily="34" charset="0"/>
                <a:ea typeface="微软雅黑"/>
                <a:cs typeface="+mn-cs"/>
              </a:rPr>
              <a:t>The user can demonstrate on a projector or computer or print the it into a film to be used in a wider field</a:t>
            </a:r>
          </a:p>
        </p:txBody>
      </p:sp>
      <p:grpSp>
        <p:nvGrpSpPr>
          <p:cNvPr id="5" name="组合 4"/>
          <p:cNvGrpSpPr/>
          <p:nvPr/>
        </p:nvGrpSpPr>
        <p:grpSpPr>
          <a:xfrm>
            <a:off x="5152615" y="3205315"/>
            <a:ext cx="479921" cy="479921"/>
            <a:chOff x="9870664" y="1889449"/>
            <a:chExt cx="527872" cy="527872"/>
          </a:xfrm>
        </p:grpSpPr>
        <p:sp>
          <p:nvSpPr>
            <p:cNvPr id="6" name="椭圆 5"/>
            <p:cNvSpPr/>
            <p:nvPr/>
          </p:nvSpPr>
          <p:spPr>
            <a:xfrm>
              <a:off x="9870664" y="1889449"/>
              <a:ext cx="527872" cy="527872"/>
            </a:xfrm>
            <a:prstGeom prst="ellipse">
              <a:avLst/>
            </a:prstGeom>
            <a:solidFill>
              <a:srgbClr val="0CC3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椭圆 60"/>
            <p:cNvSpPr/>
            <p:nvPr/>
          </p:nvSpPr>
          <p:spPr>
            <a:xfrm>
              <a:off x="9982200" y="2002361"/>
              <a:ext cx="304800" cy="302048"/>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 name="组合 7"/>
          <p:cNvGrpSpPr/>
          <p:nvPr/>
        </p:nvGrpSpPr>
        <p:grpSpPr>
          <a:xfrm>
            <a:off x="5859452" y="3205315"/>
            <a:ext cx="479921" cy="479921"/>
            <a:chOff x="9870664" y="1889449"/>
            <a:chExt cx="527872" cy="527872"/>
          </a:xfrm>
        </p:grpSpPr>
        <p:sp>
          <p:nvSpPr>
            <p:cNvPr id="9" name="椭圆 8"/>
            <p:cNvSpPr/>
            <p:nvPr/>
          </p:nvSpPr>
          <p:spPr>
            <a:xfrm>
              <a:off x="9870664" y="1889449"/>
              <a:ext cx="527872" cy="527872"/>
            </a:xfrm>
            <a:prstGeom prst="ellipse">
              <a:avLst/>
            </a:prstGeom>
            <a:solidFill>
              <a:srgbClr val="2523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0" name="椭圆 64"/>
            <p:cNvSpPr/>
            <p:nvPr/>
          </p:nvSpPr>
          <p:spPr>
            <a:xfrm>
              <a:off x="9982200" y="2012825"/>
              <a:ext cx="304800" cy="281119"/>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1" name="组合 10"/>
          <p:cNvGrpSpPr/>
          <p:nvPr/>
        </p:nvGrpSpPr>
        <p:grpSpPr>
          <a:xfrm>
            <a:off x="6566290" y="3205315"/>
            <a:ext cx="479921" cy="479921"/>
            <a:chOff x="9870664" y="1889449"/>
            <a:chExt cx="527872" cy="527872"/>
          </a:xfrm>
        </p:grpSpPr>
        <p:sp>
          <p:nvSpPr>
            <p:cNvPr id="12" name="椭圆 11"/>
            <p:cNvSpPr/>
            <p:nvPr/>
          </p:nvSpPr>
          <p:spPr>
            <a:xfrm>
              <a:off x="9870664" y="1889449"/>
              <a:ext cx="527872" cy="527872"/>
            </a:xfrm>
            <a:prstGeom prst="ellipse">
              <a:avLst/>
            </a:prstGeom>
            <a:solidFill>
              <a:srgbClr val="F9B51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3" name="椭圆 67"/>
            <p:cNvSpPr/>
            <p:nvPr/>
          </p:nvSpPr>
          <p:spPr>
            <a:xfrm>
              <a:off x="9986889" y="2000985"/>
              <a:ext cx="295421" cy="304800"/>
            </a:xfrm>
            <a:custGeom>
              <a:avLst/>
              <a:gdLst>
                <a:gd name="T0" fmla="*/ 614 w 834"/>
                <a:gd name="T1" fmla="*/ 393 h 862"/>
                <a:gd name="T2" fmla="*/ 548 w 834"/>
                <a:gd name="T3" fmla="*/ 370 h 862"/>
                <a:gd name="T4" fmla="*/ 551 w 834"/>
                <a:gd name="T5" fmla="*/ 312 h 862"/>
                <a:gd name="T6" fmla="*/ 627 w 834"/>
                <a:gd name="T7" fmla="*/ 313 h 862"/>
                <a:gd name="T8" fmla="*/ 615 w 834"/>
                <a:gd name="T9" fmla="*/ 345 h 862"/>
                <a:gd name="T10" fmla="*/ 587 w 834"/>
                <a:gd name="T11" fmla="*/ 324 h 862"/>
                <a:gd name="T12" fmla="*/ 563 w 834"/>
                <a:gd name="T13" fmla="*/ 342 h 862"/>
                <a:gd name="T14" fmla="*/ 596 w 834"/>
                <a:gd name="T15" fmla="*/ 359 h 862"/>
                <a:gd name="T16" fmla="*/ 646 w 834"/>
                <a:gd name="T17" fmla="*/ 402 h 862"/>
                <a:gd name="T18" fmla="*/ 590 w 834"/>
                <a:gd name="T19" fmla="*/ 444 h 862"/>
                <a:gd name="T20" fmla="*/ 534 w 834"/>
                <a:gd name="T21" fmla="*/ 398 h 862"/>
                <a:gd name="T22" fmla="*/ 570 w 834"/>
                <a:gd name="T23" fmla="*/ 415 h 862"/>
                <a:gd name="T24" fmla="*/ 612 w 834"/>
                <a:gd name="T25" fmla="*/ 416 h 862"/>
                <a:gd name="T26" fmla="*/ 403 w 834"/>
                <a:gd name="T27" fmla="*/ 440 h 862"/>
                <a:gd name="T28" fmla="*/ 437 w 834"/>
                <a:gd name="T29" fmla="*/ 333 h 862"/>
                <a:gd name="T30" fmla="*/ 473 w 834"/>
                <a:gd name="T31" fmla="*/ 440 h 862"/>
                <a:gd name="T32" fmla="*/ 524 w 834"/>
                <a:gd name="T33" fmla="*/ 304 h 862"/>
                <a:gd name="T34" fmla="*/ 496 w 834"/>
                <a:gd name="T35" fmla="*/ 304 h 862"/>
                <a:gd name="T36" fmla="*/ 473 w 834"/>
                <a:gd name="T37" fmla="*/ 403 h 862"/>
                <a:gd name="T38" fmla="*/ 438 w 834"/>
                <a:gd name="T39" fmla="*/ 304 h 862"/>
                <a:gd name="T40" fmla="*/ 404 w 834"/>
                <a:gd name="T41" fmla="*/ 404 h 862"/>
                <a:gd name="T42" fmla="*/ 366 w 834"/>
                <a:gd name="T43" fmla="*/ 304 h 862"/>
                <a:gd name="T44" fmla="*/ 389 w 834"/>
                <a:gd name="T45" fmla="*/ 440 h 862"/>
                <a:gd name="T46" fmla="*/ 340 w 834"/>
                <a:gd name="T47" fmla="*/ 428 h 862"/>
                <a:gd name="T48" fmla="*/ 265 w 834"/>
                <a:gd name="T49" fmla="*/ 416 h 862"/>
                <a:gd name="T50" fmla="*/ 331 w 834"/>
                <a:gd name="T51" fmla="*/ 381 h 862"/>
                <a:gd name="T52" fmla="*/ 331 w 834"/>
                <a:gd name="T53" fmla="*/ 357 h 862"/>
                <a:gd name="T54" fmla="*/ 265 w 834"/>
                <a:gd name="T55" fmla="*/ 328 h 862"/>
                <a:gd name="T56" fmla="*/ 336 w 834"/>
                <a:gd name="T57" fmla="*/ 316 h 862"/>
                <a:gd name="T58" fmla="*/ 236 w 834"/>
                <a:gd name="T59" fmla="*/ 304 h 862"/>
                <a:gd name="T60" fmla="*/ 340 w 834"/>
                <a:gd name="T61" fmla="*/ 440 h 862"/>
                <a:gd name="T62" fmla="*/ 340 w 834"/>
                <a:gd name="T63" fmla="*/ 428 h 862"/>
                <a:gd name="T64" fmla="*/ 98 w 834"/>
                <a:gd name="T65" fmla="*/ 440 h 862"/>
                <a:gd name="T66" fmla="*/ 125 w 834"/>
                <a:gd name="T67" fmla="*/ 440 h 862"/>
                <a:gd name="T68" fmla="*/ 181 w 834"/>
                <a:gd name="T69" fmla="*/ 440 h 862"/>
                <a:gd name="T70" fmla="*/ 209 w 834"/>
                <a:gd name="T71" fmla="*/ 440 h 862"/>
                <a:gd name="T72" fmla="*/ 196 w 834"/>
                <a:gd name="T73" fmla="*/ 304 h 862"/>
                <a:gd name="T74" fmla="*/ 182 w 834"/>
                <a:gd name="T75" fmla="*/ 400 h 862"/>
                <a:gd name="T76" fmla="*/ 113 w 834"/>
                <a:gd name="T77" fmla="*/ 304 h 862"/>
                <a:gd name="T78" fmla="*/ 834 w 834"/>
                <a:gd name="T79" fmla="*/ 0 h 862"/>
                <a:gd name="T80" fmla="*/ 743 w 834"/>
                <a:gd name="T81" fmla="*/ 555 h 862"/>
                <a:gd name="T82" fmla="*/ 551 w 834"/>
                <a:gd name="T83" fmla="*/ 643 h 862"/>
                <a:gd name="T84" fmla="*/ 420 w 834"/>
                <a:gd name="T85" fmla="*/ 772 h 862"/>
                <a:gd name="T86" fmla="*/ 329 w 834"/>
                <a:gd name="T87" fmla="*/ 643 h 862"/>
                <a:gd name="T88" fmla="*/ 0 w 834"/>
                <a:gd name="T89" fmla="*/ 88 h 862"/>
                <a:gd name="T90" fmla="*/ 91 w 834"/>
                <a:gd name="T91" fmla="*/ 0 h 862"/>
                <a:gd name="T92" fmla="*/ 707 w 834"/>
                <a:gd name="T93" fmla="*/ 125 h 862"/>
                <a:gd name="T94" fmla="*/ 109 w 834"/>
                <a:gd name="T95" fmla="*/ 125 h 862"/>
                <a:gd name="T96" fmla="*/ 37 w 834"/>
                <a:gd name="T97" fmla="*/ 125 h 862"/>
                <a:gd name="T98" fmla="*/ 366 w 834"/>
                <a:gd name="T99" fmla="*/ 606 h 862"/>
                <a:gd name="T100" fmla="*/ 420 w 834"/>
                <a:gd name="T101" fmla="*/ 720 h 862"/>
                <a:gd name="T102" fmla="*/ 456 w 834"/>
                <a:gd name="T103" fmla="*/ 683 h 862"/>
                <a:gd name="T104" fmla="*/ 536 w 834"/>
                <a:gd name="T105" fmla="*/ 606 h 862"/>
                <a:gd name="T106" fmla="*/ 587 w 834"/>
                <a:gd name="T107" fmla="*/ 606 h 862"/>
                <a:gd name="T108" fmla="*/ 707 w 834"/>
                <a:gd name="T109" fmla="*/ 554 h 862"/>
                <a:gd name="T110" fmla="*/ 707 w 834"/>
                <a:gd name="T111" fmla="*/ 518 h 862"/>
                <a:gd name="T112" fmla="*/ 707 w 834"/>
                <a:gd name="T113" fmla="*/ 125 h 862"/>
                <a:gd name="T114" fmla="*/ 127 w 834"/>
                <a:gd name="T115" fmla="*/ 37 h 862"/>
                <a:gd name="T116" fmla="*/ 743 w 834"/>
                <a:gd name="T117" fmla="*/ 88 h 862"/>
                <a:gd name="T118" fmla="*/ 798 w 834"/>
                <a:gd name="T119" fmla="*/ 518 h 862"/>
                <a:gd name="T120" fmla="*/ 798 w 834"/>
                <a:gd name="T121" fmla="*/ 3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34" h="862">
                  <a:moveTo>
                    <a:pt x="619" y="404"/>
                  </a:moveTo>
                  <a:cubicBezTo>
                    <a:pt x="619" y="399"/>
                    <a:pt x="617" y="395"/>
                    <a:pt x="614" y="393"/>
                  </a:cubicBezTo>
                  <a:cubicBezTo>
                    <a:pt x="610" y="390"/>
                    <a:pt x="603" y="388"/>
                    <a:pt x="591" y="385"/>
                  </a:cubicBezTo>
                  <a:cubicBezTo>
                    <a:pt x="569" y="380"/>
                    <a:pt x="555" y="375"/>
                    <a:pt x="548" y="370"/>
                  </a:cubicBezTo>
                  <a:cubicBezTo>
                    <a:pt x="540" y="364"/>
                    <a:pt x="537" y="355"/>
                    <a:pt x="537" y="344"/>
                  </a:cubicBezTo>
                  <a:cubicBezTo>
                    <a:pt x="537" y="330"/>
                    <a:pt x="541" y="320"/>
                    <a:pt x="551" y="312"/>
                  </a:cubicBezTo>
                  <a:cubicBezTo>
                    <a:pt x="561" y="304"/>
                    <a:pt x="573" y="300"/>
                    <a:pt x="590" y="300"/>
                  </a:cubicBezTo>
                  <a:cubicBezTo>
                    <a:pt x="605" y="300"/>
                    <a:pt x="617" y="305"/>
                    <a:pt x="627" y="313"/>
                  </a:cubicBezTo>
                  <a:cubicBezTo>
                    <a:pt x="637" y="321"/>
                    <a:pt x="642" y="331"/>
                    <a:pt x="643" y="345"/>
                  </a:cubicBezTo>
                  <a:lnTo>
                    <a:pt x="615" y="345"/>
                  </a:lnTo>
                  <a:cubicBezTo>
                    <a:pt x="615" y="339"/>
                    <a:pt x="612" y="333"/>
                    <a:pt x="607" y="330"/>
                  </a:cubicBezTo>
                  <a:cubicBezTo>
                    <a:pt x="601" y="326"/>
                    <a:pt x="595" y="324"/>
                    <a:pt x="587" y="324"/>
                  </a:cubicBezTo>
                  <a:cubicBezTo>
                    <a:pt x="579" y="324"/>
                    <a:pt x="574" y="325"/>
                    <a:pt x="570" y="329"/>
                  </a:cubicBezTo>
                  <a:cubicBezTo>
                    <a:pt x="565" y="332"/>
                    <a:pt x="563" y="336"/>
                    <a:pt x="563" y="342"/>
                  </a:cubicBezTo>
                  <a:cubicBezTo>
                    <a:pt x="563" y="346"/>
                    <a:pt x="566" y="349"/>
                    <a:pt x="570" y="351"/>
                  </a:cubicBezTo>
                  <a:cubicBezTo>
                    <a:pt x="574" y="354"/>
                    <a:pt x="583" y="356"/>
                    <a:pt x="596" y="359"/>
                  </a:cubicBezTo>
                  <a:cubicBezTo>
                    <a:pt x="616" y="364"/>
                    <a:pt x="630" y="369"/>
                    <a:pt x="636" y="375"/>
                  </a:cubicBezTo>
                  <a:cubicBezTo>
                    <a:pt x="643" y="380"/>
                    <a:pt x="646" y="390"/>
                    <a:pt x="646" y="402"/>
                  </a:cubicBezTo>
                  <a:cubicBezTo>
                    <a:pt x="646" y="415"/>
                    <a:pt x="641" y="425"/>
                    <a:pt x="631" y="433"/>
                  </a:cubicBezTo>
                  <a:cubicBezTo>
                    <a:pt x="621" y="440"/>
                    <a:pt x="607" y="444"/>
                    <a:pt x="590" y="444"/>
                  </a:cubicBezTo>
                  <a:cubicBezTo>
                    <a:pt x="573" y="444"/>
                    <a:pt x="560" y="440"/>
                    <a:pt x="550" y="432"/>
                  </a:cubicBezTo>
                  <a:cubicBezTo>
                    <a:pt x="540" y="424"/>
                    <a:pt x="535" y="413"/>
                    <a:pt x="534" y="398"/>
                  </a:cubicBezTo>
                  <a:lnTo>
                    <a:pt x="562" y="398"/>
                  </a:lnTo>
                  <a:cubicBezTo>
                    <a:pt x="562" y="405"/>
                    <a:pt x="565" y="411"/>
                    <a:pt x="570" y="415"/>
                  </a:cubicBezTo>
                  <a:cubicBezTo>
                    <a:pt x="575" y="419"/>
                    <a:pt x="581" y="421"/>
                    <a:pt x="590" y="421"/>
                  </a:cubicBezTo>
                  <a:cubicBezTo>
                    <a:pt x="599" y="421"/>
                    <a:pt x="606" y="419"/>
                    <a:pt x="612" y="416"/>
                  </a:cubicBezTo>
                  <a:cubicBezTo>
                    <a:pt x="617" y="413"/>
                    <a:pt x="619" y="409"/>
                    <a:pt x="619" y="404"/>
                  </a:cubicBezTo>
                  <a:close/>
                  <a:moveTo>
                    <a:pt x="403" y="440"/>
                  </a:moveTo>
                  <a:lnTo>
                    <a:pt x="416" y="440"/>
                  </a:lnTo>
                  <a:lnTo>
                    <a:pt x="437" y="333"/>
                  </a:lnTo>
                  <a:lnTo>
                    <a:pt x="459" y="440"/>
                  </a:lnTo>
                  <a:lnTo>
                    <a:pt x="473" y="440"/>
                  </a:lnTo>
                  <a:lnTo>
                    <a:pt x="487" y="440"/>
                  </a:lnTo>
                  <a:lnTo>
                    <a:pt x="524" y="304"/>
                  </a:lnTo>
                  <a:lnTo>
                    <a:pt x="510" y="304"/>
                  </a:lnTo>
                  <a:lnTo>
                    <a:pt x="496" y="304"/>
                  </a:lnTo>
                  <a:lnTo>
                    <a:pt x="473" y="403"/>
                  </a:lnTo>
                  <a:lnTo>
                    <a:pt x="473" y="403"/>
                  </a:lnTo>
                  <a:lnTo>
                    <a:pt x="453" y="304"/>
                  </a:lnTo>
                  <a:lnTo>
                    <a:pt x="438" y="304"/>
                  </a:lnTo>
                  <a:lnTo>
                    <a:pt x="423" y="304"/>
                  </a:lnTo>
                  <a:lnTo>
                    <a:pt x="404" y="404"/>
                  </a:lnTo>
                  <a:lnTo>
                    <a:pt x="381" y="304"/>
                  </a:lnTo>
                  <a:lnTo>
                    <a:pt x="366" y="304"/>
                  </a:lnTo>
                  <a:lnTo>
                    <a:pt x="351" y="304"/>
                  </a:lnTo>
                  <a:lnTo>
                    <a:pt x="389" y="440"/>
                  </a:lnTo>
                  <a:lnTo>
                    <a:pt x="403" y="440"/>
                  </a:lnTo>
                  <a:close/>
                  <a:moveTo>
                    <a:pt x="340" y="428"/>
                  </a:moveTo>
                  <a:lnTo>
                    <a:pt x="340" y="416"/>
                  </a:lnTo>
                  <a:lnTo>
                    <a:pt x="265" y="416"/>
                  </a:lnTo>
                  <a:lnTo>
                    <a:pt x="265" y="381"/>
                  </a:lnTo>
                  <a:lnTo>
                    <a:pt x="331" y="381"/>
                  </a:lnTo>
                  <a:lnTo>
                    <a:pt x="331" y="369"/>
                  </a:lnTo>
                  <a:lnTo>
                    <a:pt x="331" y="357"/>
                  </a:lnTo>
                  <a:lnTo>
                    <a:pt x="265" y="357"/>
                  </a:lnTo>
                  <a:lnTo>
                    <a:pt x="265" y="328"/>
                  </a:lnTo>
                  <a:lnTo>
                    <a:pt x="336" y="328"/>
                  </a:lnTo>
                  <a:lnTo>
                    <a:pt x="336" y="316"/>
                  </a:lnTo>
                  <a:lnTo>
                    <a:pt x="336" y="304"/>
                  </a:lnTo>
                  <a:lnTo>
                    <a:pt x="236" y="304"/>
                  </a:lnTo>
                  <a:lnTo>
                    <a:pt x="236" y="440"/>
                  </a:lnTo>
                  <a:lnTo>
                    <a:pt x="340" y="440"/>
                  </a:lnTo>
                  <a:lnTo>
                    <a:pt x="340" y="428"/>
                  </a:lnTo>
                  <a:lnTo>
                    <a:pt x="340" y="428"/>
                  </a:lnTo>
                  <a:close/>
                  <a:moveTo>
                    <a:pt x="98" y="304"/>
                  </a:moveTo>
                  <a:lnTo>
                    <a:pt x="98" y="440"/>
                  </a:lnTo>
                  <a:lnTo>
                    <a:pt x="111" y="440"/>
                  </a:lnTo>
                  <a:lnTo>
                    <a:pt x="125" y="440"/>
                  </a:lnTo>
                  <a:lnTo>
                    <a:pt x="125" y="342"/>
                  </a:lnTo>
                  <a:lnTo>
                    <a:pt x="181" y="440"/>
                  </a:lnTo>
                  <a:lnTo>
                    <a:pt x="195" y="440"/>
                  </a:lnTo>
                  <a:lnTo>
                    <a:pt x="209" y="440"/>
                  </a:lnTo>
                  <a:lnTo>
                    <a:pt x="209" y="304"/>
                  </a:lnTo>
                  <a:lnTo>
                    <a:pt x="196" y="304"/>
                  </a:lnTo>
                  <a:lnTo>
                    <a:pt x="182" y="304"/>
                  </a:lnTo>
                  <a:lnTo>
                    <a:pt x="182" y="400"/>
                  </a:lnTo>
                  <a:lnTo>
                    <a:pt x="128" y="304"/>
                  </a:lnTo>
                  <a:lnTo>
                    <a:pt x="113" y="304"/>
                  </a:lnTo>
                  <a:lnTo>
                    <a:pt x="98" y="304"/>
                  </a:lnTo>
                  <a:close/>
                  <a:moveTo>
                    <a:pt x="834" y="0"/>
                  </a:moveTo>
                  <a:lnTo>
                    <a:pt x="834" y="555"/>
                  </a:lnTo>
                  <a:lnTo>
                    <a:pt x="743" y="555"/>
                  </a:lnTo>
                  <a:lnTo>
                    <a:pt x="743" y="643"/>
                  </a:lnTo>
                  <a:lnTo>
                    <a:pt x="551" y="643"/>
                  </a:lnTo>
                  <a:lnTo>
                    <a:pt x="420" y="774"/>
                  </a:lnTo>
                  <a:lnTo>
                    <a:pt x="420" y="772"/>
                  </a:lnTo>
                  <a:lnTo>
                    <a:pt x="329" y="862"/>
                  </a:lnTo>
                  <a:lnTo>
                    <a:pt x="329" y="643"/>
                  </a:lnTo>
                  <a:lnTo>
                    <a:pt x="0" y="643"/>
                  </a:lnTo>
                  <a:lnTo>
                    <a:pt x="0" y="88"/>
                  </a:lnTo>
                  <a:lnTo>
                    <a:pt x="91" y="88"/>
                  </a:lnTo>
                  <a:lnTo>
                    <a:pt x="91" y="0"/>
                  </a:lnTo>
                  <a:lnTo>
                    <a:pt x="834" y="0"/>
                  </a:lnTo>
                  <a:close/>
                  <a:moveTo>
                    <a:pt x="707" y="125"/>
                  </a:moveTo>
                  <a:lnTo>
                    <a:pt x="127" y="125"/>
                  </a:lnTo>
                  <a:lnTo>
                    <a:pt x="109" y="125"/>
                  </a:lnTo>
                  <a:lnTo>
                    <a:pt x="91" y="125"/>
                  </a:lnTo>
                  <a:lnTo>
                    <a:pt x="37" y="125"/>
                  </a:lnTo>
                  <a:lnTo>
                    <a:pt x="37" y="606"/>
                  </a:lnTo>
                  <a:lnTo>
                    <a:pt x="366" y="606"/>
                  </a:lnTo>
                  <a:lnTo>
                    <a:pt x="366" y="774"/>
                  </a:lnTo>
                  <a:lnTo>
                    <a:pt x="420" y="720"/>
                  </a:lnTo>
                  <a:lnTo>
                    <a:pt x="438" y="702"/>
                  </a:lnTo>
                  <a:lnTo>
                    <a:pt x="456" y="683"/>
                  </a:lnTo>
                  <a:lnTo>
                    <a:pt x="533" y="606"/>
                  </a:lnTo>
                  <a:lnTo>
                    <a:pt x="536" y="606"/>
                  </a:lnTo>
                  <a:lnTo>
                    <a:pt x="561" y="606"/>
                  </a:lnTo>
                  <a:lnTo>
                    <a:pt x="587" y="606"/>
                  </a:lnTo>
                  <a:lnTo>
                    <a:pt x="707" y="606"/>
                  </a:lnTo>
                  <a:lnTo>
                    <a:pt x="707" y="554"/>
                  </a:lnTo>
                  <a:lnTo>
                    <a:pt x="707" y="536"/>
                  </a:lnTo>
                  <a:lnTo>
                    <a:pt x="707" y="518"/>
                  </a:lnTo>
                  <a:lnTo>
                    <a:pt x="707" y="125"/>
                  </a:lnTo>
                  <a:lnTo>
                    <a:pt x="707" y="125"/>
                  </a:lnTo>
                  <a:close/>
                  <a:moveTo>
                    <a:pt x="798" y="37"/>
                  </a:moveTo>
                  <a:lnTo>
                    <a:pt x="127" y="37"/>
                  </a:lnTo>
                  <a:lnTo>
                    <a:pt x="127" y="88"/>
                  </a:lnTo>
                  <a:lnTo>
                    <a:pt x="743" y="88"/>
                  </a:lnTo>
                  <a:lnTo>
                    <a:pt x="743" y="518"/>
                  </a:lnTo>
                  <a:lnTo>
                    <a:pt x="798" y="518"/>
                  </a:lnTo>
                  <a:lnTo>
                    <a:pt x="798" y="37"/>
                  </a:lnTo>
                  <a:lnTo>
                    <a:pt x="798" y="3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Tree>
    <p:extLst>
      <p:ext uri="{BB962C8B-B14F-4D97-AF65-F5344CB8AC3E}">
        <p14:creationId xmlns:p14="http://schemas.microsoft.com/office/powerpoint/2010/main" val="317673527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a879fb5a398b2ffff1c36e8bcb1e27f7db0f961"/>
</p:tagLst>
</file>

<file path=ppt/tags/tag2.xml><?xml version="1.0" encoding="utf-8"?>
<p:tagLst xmlns:a="http://schemas.openxmlformats.org/drawingml/2006/main" xmlns:r="http://schemas.openxmlformats.org/officeDocument/2006/relationships" xmlns:p="http://schemas.openxmlformats.org/presentationml/2006/main">
  <p:tag name="ISLIDE.DIAGRAM" val="d3b22ec3-a121-4761-bae6-665c7e11bf5d"/>
</p:tagLst>
</file>

<file path=ppt/tags/tag3.xml><?xml version="1.0" encoding="utf-8"?>
<p:tagLst xmlns:a="http://schemas.openxmlformats.org/drawingml/2006/main" xmlns:r="http://schemas.openxmlformats.org/officeDocument/2006/relationships" xmlns:p="http://schemas.openxmlformats.org/presentationml/2006/main">
  <p:tag name="ISLIDE.DIAGRAM" val="3a01a928-e975-4e93-93d2-b8f2b70c7247"/>
</p:tagLst>
</file>

<file path=ppt/tags/tag4.xml><?xml version="1.0" encoding="utf-8"?>
<p:tagLst xmlns:a="http://schemas.openxmlformats.org/drawingml/2006/main" xmlns:r="http://schemas.openxmlformats.org/officeDocument/2006/relationships" xmlns:p="http://schemas.openxmlformats.org/presentationml/2006/main">
  <p:tag name="ISLIDE.DIAGRAM" val="c5d394dc-f1b2-4d8a-a9f5-c4468fb108e6"/>
</p:tagLst>
</file>

<file path=ppt/tags/tag5.xml><?xml version="1.0" encoding="utf-8"?>
<p:tagLst xmlns:a="http://schemas.openxmlformats.org/drawingml/2006/main" xmlns:r="http://schemas.openxmlformats.org/officeDocument/2006/relationships" xmlns:p="http://schemas.openxmlformats.org/presentationml/2006/main">
  <p:tag name="ISLIDE.DIAGRAM" val="c71d4959-a188-4fd5-8ea7-c895fb786dbf"/>
</p:tagLst>
</file>

<file path=ppt/tags/tag6.xml><?xml version="1.0" encoding="utf-8"?>
<p:tagLst xmlns:a="http://schemas.openxmlformats.org/drawingml/2006/main" xmlns:r="http://schemas.openxmlformats.org/officeDocument/2006/relationships" xmlns:p="http://schemas.openxmlformats.org/presentationml/2006/main">
  <p:tag name="ISLIDE.DIAGRAM" val="a8564baa-a66c-413f-9610-aee80655b3b6"/>
</p:tagLst>
</file>

<file path=ppt/tags/tag7.xml><?xml version="1.0" encoding="utf-8"?>
<p:tagLst xmlns:a="http://schemas.openxmlformats.org/drawingml/2006/main" xmlns:r="http://schemas.openxmlformats.org/officeDocument/2006/relationships" xmlns:p="http://schemas.openxmlformats.org/presentationml/2006/main">
  <p:tag name="ISLIDE.DIAGRAM" val="c3d578bd-d23e-4437-97a1-74abb5872e02"/>
</p:tagLst>
</file>

<file path=ppt/tags/tag8.xml><?xml version="1.0" encoding="utf-8"?>
<p:tagLst xmlns:a="http://schemas.openxmlformats.org/drawingml/2006/main" xmlns:r="http://schemas.openxmlformats.org/officeDocument/2006/relationships" xmlns:p="http://schemas.openxmlformats.org/presentationml/2006/main">
  <p:tag name="ISLIDE.DIAGRAM" val="ddeb5781-242e-497a-b1e3-6604abf21fb0"/>
</p:tagLst>
</file>

<file path=ppt/theme/theme1.xml><?xml version="1.0" encoding="utf-8"?>
<a:theme xmlns:a="http://schemas.openxmlformats.org/drawingml/2006/main" name="包图主题2">
  <a:themeElements>
    <a:clrScheme name="自定义 223">
      <a:dk1>
        <a:sysClr val="windowText" lastClr="000000"/>
      </a:dk1>
      <a:lt1>
        <a:sysClr val="window" lastClr="FFFFFF"/>
      </a:lt1>
      <a:dk2>
        <a:srgbClr val="44546A"/>
      </a:dk2>
      <a:lt2>
        <a:srgbClr val="E7E6E6"/>
      </a:lt2>
      <a:accent1>
        <a:srgbClr val="0CC3BC"/>
      </a:accent1>
      <a:accent2>
        <a:srgbClr val="F9B515"/>
      </a:accent2>
      <a:accent3>
        <a:srgbClr val="252326"/>
      </a:accent3>
      <a:accent4>
        <a:srgbClr val="0CC3BC"/>
      </a:accent4>
      <a:accent5>
        <a:srgbClr val="F9B515"/>
      </a:accent5>
      <a:accent6>
        <a:srgbClr val="252326"/>
      </a:accent6>
      <a:hlink>
        <a:srgbClr val="252326"/>
      </a:hlink>
      <a:folHlink>
        <a:srgbClr val="252326"/>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314</TotalTime>
  <Words>1995</Words>
  <Application>Microsoft Office PowerPoint</Application>
  <PresentationFormat>自定义</PresentationFormat>
  <Paragraphs>271</Paragraphs>
  <Slides>26</Slides>
  <Notes>26</Notes>
  <HiddenSlides>0</HiddenSlides>
  <MMClips>2</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逆流的小鱼</dc:creator>
  <cp:lastModifiedBy>拉普耶鲁</cp:lastModifiedBy>
  <cp:revision>40</cp:revision>
  <dcterms:created xsi:type="dcterms:W3CDTF">2017-10-09T03:26:07Z</dcterms:created>
  <dcterms:modified xsi:type="dcterms:W3CDTF">2018-03-17T01:52:11Z</dcterms:modified>
</cp:coreProperties>
</file>