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23"/>
  </p:handoutMasterIdLst>
  <p:sldIdLst>
    <p:sldId id="256" r:id="rId4"/>
    <p:sldId id="257" r:id="rId6"/>
    <p:sldId id="258" r:id="rId7"/>
    <p:sldId id="262" r:id="rId8"/>
    <p:sldId id="263" r:id="rId9"/>
    <p:sldId id="264" r:id="rId10"/>
    <p:sldId id="278" r:id="rId11"/>
    <p:sldId id="265" r:id="rId12"/>
    <p:sldId id="266" r:id="rId13"/>
    <p:sldId id="279" r:id="rId14"/>
    <p:sldId id="267" r:id="rId15"/>
    <p:sldId id="268" r:id="rId16"/>
    <p:sldId id="269" r:id="rId17"/>
    <p:sldId id="280" r:id="rId18"/>
    <p:sldId id="270" r:id="rId19"/>
    <p:sldId id="271" r:id="rId20"/>
    <p:sldId id="272" r:id="rId21"/>
    <p:sldId id="281" r:id="rId22"/>
  </p:sldIdLst>
  <p:sldSz cx="12192000" cy="6858000"/>
  <p:notesSz cx="7103745" cy="10234295"/>
  <p:embeddedFontLst>
    <p:embeddedFont>
      <p:font typeface="微软雅黑" panose="020B0503020204020204" charset="-122"/>
      <p:regular r:id="rId27"/>
    </p:embeddedFont>
    <p:embeddedFont>
      <p:font typeface="一只喵的碎碎念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  <p:embeddedFont>
      <p:font typeface="等线" panose="02010600030101010101" charset="0"/>
      <p:regular r:id="rId33"/>
    </p:embeddedFont>
  </p:embeddedFontLst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87F"/>
    <a:srgbClr val="5593D0"/>
    <a:srgbClr val="D6FFBB"/>
    <a:srgbClr val="FD9F00"/>
    <a:srgbClr val="8B48D3"/>
    <a:srgbClr val="FFE677"/>
    <a:srgbClr val="9ACBF3"/>
    <a:srgbClr val="E87584"/>
    <a:srgbClr val="CD3285"/>
    <a:srgbClr val="903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5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29.xml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5" r="65992" b="30036"/>
          <a:stretch>
            <a:fillRect/>
          </a:stretch>
        </p:blipFill>
        <p:spPr>
          <a:xfrm flipH="1">
            <a:off x="10062845" y="0"/>
            <a:ext cx="1569085" cy="1766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5" r="65992" b="30036"/>
          <a:stretch>
            <a:fillRect/>
          </a:stretch>
        </p:blipFill>
        <p:spPr>
          <a:xfrm flipH="1">
            <a:off x="10062845" y="0"/>
            <a:ext cx="1569085" cy="1766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png"/><Relationship Id="rId12" Type="http://schemas.openxmlformats.org/officeDocument/2006/relationships/tags" Target="../tags/tag1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4" Type="http://schemas.openxmlformats.org/officeDocument/2006/relationships/theme" Target="../theme/theme2.xml"/><Relationship Id="rId13" Type="http://schemas.openxmlformats.org/officeDocument/2006/relationships/image" Target="../media/image3.png"/><Relationship Id="rId12" Type="http://schemas.openxmlformats.org/officeDocument/2006/relationships/tags" Target="../tags/tag2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带气球装饰的生日背景"/>
          <p:cNvPicPr>
            <a:picLocks noChangeAspect="1"/>
          </p:cNvPicPr>
          <p:nvPr userDrawn="1"/>
        </p:nvPicPr>
        <p:blipFill>
          <a:blip r:embed="rId11"/>
          <a:srcRect t="14080" b="10605"/>
          <a:stretch>
            <a:fillRect/>
          </a:stretch>
        </p:blipFill>
        <p:spPr>
          <a:xfrm>
            <a:off x="0" y="-10160"/>
            <a:ext cx="12192000" cy="6868160"/>
          </a:xfrm>
          <a:prstGeom prst="rect">
            <a:avLst/>
          </a:prstGeom>
        </p:spPr>
      </p:pic>
      <p:sp>
        <p:nvSpPr>
          <p:cNvPr id="7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901246" y="646978"/>
            <a:ext cx="10570029" cy="5780314"/>
            <a:chOff x="2035629" y="911362"/>
            <a:chExt cx="8483608" cy="5445895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3554485" y="-607494"/>
              <a:ext cx="5445895" cy="848360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 userDrawn="1"/>
          </p:nvSpPr>
          <p:spPr>
            <a:xfrm>
              <a:off x="2383971" y="1143000"/>
              <a:ext cx="7641772" cy="4844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带气球装饰的生日背景"/>
          <p:cNvPicPr>
            <a:picLocks noChangeAspect="1"/>
          </p:cNvPicPr>
          <p:nvPr userDrawn="1"/>
        </p:nvPicPr>
        <p:blipFill>
          <a:blip r:embed="rId11"/>
          <a:srcRect t="14080" b="10605"/>
          <a:stretch>
            <a:fillRect/>
          </a:stretch>
        </p:blipFill>
        <p:spPr>
          <a:xfrm>
            <a:off x="0" y="-10160"/>
            <a:ext cx="12192000" cy="6868160"/>
          </a:xfrm>
          <a:prstGeom prst="rect">
            <a:avLst/>
          </a:prstGeom>
        </p:spPr>
      </p:pic>
      <p:sp>
        <p:nvSpPr>
          <p:cNvPr id="7" name="KSO_TEMPLATE" hidden="1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901246" y="646978"/>
            <a:ext cx="10570029" cy="5780314"/>
            <a:chOff x="2035629" y="911362"/>
            <a:chExt cx="8483608" cy="5445895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3554485" y="-607494"/>
              <a:ext cx="5445895" cy="848360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 userDrawn="1"/>
          </p:nvSpPr>
          <p:spPr>
            <a:xfrm>
              <a:off x="2383971" y="1143000"/>
              <a:ext cx="7641772" cy="4844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7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28.xml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带气球装饰的生日背景"/>
          <p:cNvPicPr>
            <a:picLocks noChangeAspect="1"/>
          </p:cNvPicPr>
          <p:nvPr userDrawn="1"/>
        </p:nvPicPr>
        <p:blipFill>
          <a:blip r:embed="rId1"/>
          <a:srcRect t="14080" b="10605"/>
          <a:stretch>
            <a:fillRect/>
          </a:stretch>
        </p:blipFill>
        <p:spPr>
          <a:xfrm>
            <a:off x="0" y="-10160"/>
            <a:ext cx="12192000" cy="686816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275205" y="2075180"/>
            <a:ext cx="7641590" cy="26968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5" b="30036"/>
          <a:stretch>
            <a:fillRect/>
          </a:stretch>
        </p:blipFill>
        <p:spPr>
          <a:xfrm>
            <a:off x="1323340" y="1563303"/>
            <a:ext cx="8382000" cy="320859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198031" y="5140737"/>
            <a:ext cx="7797209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0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愚人节活动策划</a:t>
            </a:r>
            <a:r>
              <a:rPr lang="en-US" altLang="zh-CN" sz="50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endParaRPr lang="en-US" altLang="zh-CN" sz="5000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22345" y="6001385"/>
            <a:ext cx="618299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/>
                </a:solidFill>
              </a:rPr>
              <a:t>April Fool's Day is also called All Fools'Day, Humor's Day and April Fool's Day. </a:t>
            </a:r>
            <a:endParaRPr lang="zh-CN" altLang="en-US" sz="1200">
              <a:solidFill>
                <a:schemeClr val="bg1"/>
              </a:solidFill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4974590" y="1132840"/>
            <a:ext cx="21647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5400">
                <a:ln w="1905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目录</a:t>
            </a:r>
            <a:endParaRPr lang="zh-CN" altLang="en-US" sz="5400">
              <a:ln w="1905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212340" y="2950210"/>
            <a:ext cx="1175385" cy="1155700"/>
          </a:xfrm>
          <a:prstGeom prst="ellipse">
            <a:avLst/>
          </a:prstGeom>
          <a:solidFill>
            <a:srgbClr val="402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45940" y="2950210"/>
            <a:ext cx="1175385" cy="1155700"/>
          </a:xfrm>
          <a:prstGeom prst="ellipse">
            <a:avLst/>
          </a:prstGeom>
          <a:solidFill>
            <a:srgbClr val="9ACB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618605" y="2950210"/>
            <a:ext cx="1175385" cy="1155700"/>
          </a:xfrm>
          <a:prstGeom prst="ellipse">
            <a:avLst/>
          </a:prstGeom>
          <a:solidFill>
            <a:srgbClr val="E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822055" y="2950210"/>
            <a:ext cx="1175385" cy="1155700"/>
          </a:xfrm>
          <a:prstGeom prst="ellipse">
            <a:avLst/>
          </a:prstGeom>
          <a:solidFill>
            <a:srgbClr val="E16D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82825" y="4263390"/>
            <a:ext cx="934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活动主题</a:t>
            </a:r>
            <a:endParaRPr lang="zh-CN" altLang="en-US" sz="2400">
              <a:ln w="127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7225" y="4263390"/>
            <a:ext cx="934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活动信息</a:t>
            </a:r>
            <a:endParaRPr lang="zh-CN" altLang="en-US" sz="2400">
              <a:ln w="127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50050" y="4263390"/>
            <a:ext cx="934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华康圆体W5" panose="020F0509000000000000" charset="-122"/>
                <a:ea typeface="华康圆体W5" panose="020F0509000000000000" charset="-122"/>
              </a:rPr>
              <a:t>活动流程</a:t>
            </a:r>
            <a:endParaRPr lang="zh-CN" altLang="en-US" sz="2400">
              <a:ln w="127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71280" y="4263390"/>
            <a:ext cx="934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ln w="127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华康圆体W5" panose="020F0509000000000000" charset="-122"/>
                <a:ea typeface="华康圆体W5" panose="020F0509000000000000" charset="-122"/>
              </a:rPr>
              <a:t>活动预算</a:t>
            </a:r>
            <a:endParaRPr lang="zh-CN" altLang="en-US" sz="2400">
              <a:ln w="127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192" name="Freeform 192"/>
          <p:cNvSpPr>
            <a:spLocks noEditPoints="1"/>
          </p:cNvSpPr>
          <p:nvPr/>
        </p:nvSpPr>
        <p:spPr bwMode="auto">
          <a:xfrm>
            <a:off x="2453005" y="3260725"/>
            <a:ext cx="605790" cy="474345"/>
          </a:xfrm>
          <a:custGeom>
            <a:avLst/>
            <a:gdLst>
              <a:gd name="T0" fmla="*/ 60 w 273"/>
              <a:gd name="T1" fmla="*/ 149 h 210"/>
              <a:gd name="T2" fmla="*/ 97 w 273"/>
              <a:gd name="T3" fmla="*/ 151 h 210"/>
              <a:gd name="T4" fmla="*/ 108 w 273"/>
              <a:gd name="T5" fmla="*/ 193 h 210"/>
              <a:gd name="T6" fmla="*/ 108 w 273"/>
              <a:gd name="T7" fmla="*/ 193 h 210"/>
              <a:gd name="T8" fmla="*/ 119 w 273"/>
              <a:gd name="T9" fmla="*/ 207 h 210"/>
              <a:gd name="T10" fmla="*/ 135 w 273"/>
              <a:gd name="T11" fmla="*/ 209 h 210"/>
              <a:gd name="T12" fmla="*/ 136 w 273"/>
              <a:gd name="T13" fmla="*/ 208 h 210"/>
              <a:gd name="T14" fmla="*/ 188 w 273"/>
              <a:gd name="T15" fmla="*/ 194 h 210"/>
              <a:gd name="T16" fmla="*/ 188 w 273"/>
              <a:gd name="T17" fmla="*/ 194 h 210"/>
              <a:gd name="T18" fmla="*/ 201 w 273"/>
              <a:gd name="T19" fmla="*/ 185 h 210"/>
              <a:gd name="T20" fmla="*/ 203 w 273"/>
              <a:gd name="T21" fmla="*/ 169 h 210"/>
              <a:gd name="T22" fmla="*/ 203 w 273"/>
              <a:gd name="T23" fmla="*/ 168 h 210"/>
              <a:gd name="T24" fmla="*/ 200 w 273"/>
              <a:gd name="T25" fmla="*/ 157 h 210"/>
              <a:gd name="T26" fmla="*/ 240 w 273"/>
              <a:gd name="T27" fmla="*/ 159 h 210"/>
              <a:gd name="T28" fmla="*/ 244 w 273"/>
              <a:gd name="T29" fmla="*/ 174 h 210"/>
              <a:gd name="T30" fmla="*/ 273 w 273"/>
              <a:gd name="T31" fmla="*/ 166 h 210"/>
              <a:gd name="T32" fmla="*/ 229 w 273"/>
              <a:gd name="T33" fmla="*/ 0 h 210"/>
              <a:gd name="T34" fmla="*/ 200 w 273"/>
              <a:gd name="T35" fmla="*/ 8 h 210"/>
              <a:gd name="T36" fmla="*/ 204 w 273"/>
              <a:gd name="T37" fmla="*/ 24 h 210"/>
              <a:gd name="T38" fmla="*/ 111 w 273"/>
              <a:gd name="T39" fmla="*/ 85 h 210"/>
              <a:gd name="T40" fmla="*/ 53 w 273"/>
              <a:gd name="T41" fmla="*/ 123 h 210"/>
              <a:gd name="T42" fmla="*/ 51 w 273"/>
              <a:gd name="T43" fmla="*/ 117 h 210"/>
              <a:gd name="T44" fmla="*/ 0 w 273"/>
              <a:gd name="T45" fmla="*/ 121 h 210"/>
              <a:gd name="T46" fmla="*/ 16 w 273"/>
              <a:gd name="T47" fmla="*/ 177 h 210"/>
              <a:gd name="T48" fmla="*/ 61 w 273"/>
              <a:gd name="T49" fmla="*/ 154 h 210"/>
              <a:gd name="T50" fmla="*/ 60 w 273"/>
              <a:gd name="T51" fmla="*/ 149 h 210"/>
              <a:gd name="T52" fmla="*/ 206 w 273"/>
              <a:gd name="T53" fmla="*/ 63 h 210"/>
              <a:gd name="T54" fmla="*/ 123 w 273"/>
              <a:gd name="T55" fmla="*/ 113 h 210"/>
              <a:gd name="T56" fmla="*/ 115 w 273"/>
              <a:gd name="T57" fmla="*/ 100 h 210"/>
              <a:gd name="T58" fmla="*/ 198 w 273"/>
              <a:gd name="T59" fmla="*/ 50 h 210"/>
              <a:gd name="T60" fmla="*/ 206 w 273"/>
              <a:gd name="T61" fmla="*/ 63 h 210"/>
              <a:gd name="T62" fmla="*/ 119 w 273"/>
              <a:gd name="T63" fmla="*/ 152 h 210"/>
              <a:gd name="T64" fmla="*/ 129 w 273"/>
              <a:gd name="T65" fmla="*/ 153 h 210"/>
              <a:gd name="T66" fmla="*/ 178 w 273"/>
              <a:gd name="T67" fmla="*/ 156 h 210"/>
              <a:gd name="T68" fmla="*/ 183 w 273"/>
              <a:gd name="T69" fmla="*/ 174 h 210"/>
              <a:gd name="T70" fmla="*/ 183 w 273"/>
              <a:gd name="T71" fmla="*/ 174 h 210"/>
              <a:gd name="T72" fmla="*/ 183 w 273"/>
              <a:gd name="T73" fmla="*/ 174 h 210"/>
              <a:gd name="T74" fmla="*/ 183 w 273"/>
              <a:gd name="T75" fmla="*/ 174 h 210"/>
              <a:gd name="T76" fmla="*/ 183 w 273"/>
              <a:gd name="T77" fmla="*/ 174 h 210"/>
              <a:gd name="T78" fmla="*/ 130 w 273"/>
              <a:gd name="T79" fmla="*/ 188 h 210"/>
              <a:gd name="T80" fmla="*/ 128 w 273"/>
              <a:gd name="T81" fmla="*/ 188 h 210"/>
              <a:gd name="T82" fmla="*/ 128 w 273"/>
              <a:gd name="T83" fmla="*/ 188 h 210"/>
              <a:gd name="T84" fmla="*/ 128 w 273"/>
              <a:gd name="T85" fmla="*/ 188 h 210"/>
              <a:gd name="T86" fmla="*/ 119 w 273"/>
              <a:gd name="T87" fmla="*/ 152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3" h="210">
                <a:moveTo>
                  <a:pt x="60" y="149"/>
                </a:moveTo>
                <a:cubicBezTo>
                  <a:pt x="97" y="151"/>
                  <a:pt x="97" y="151"/>
                  <a:pt x="97" y="151"/>
                </a:cubicBezTo>
                <a:cubicBezTo>
                  <a:pt x="108" y="193"/>
                  <a:pt x="108" y="193"/>
                  <a:pt x="108" y="193"/>
                </a:cubicBezTo>
                <a:cubicBezTo>
                  <a:pt x="108" y="193"/>
                  <a:pt x="108" y="193"/>
                  <a:pt x="108" y="193"/>
                </a:cubicBezTo>
                <a:cubicBezTo>
                  <a:pt x="110" y="200"/>
                  <a:pt x="113" y="204"/>
                  <a:pt x="119" y="207"/>
                </a:cubicBezTo>
                <a:cubicBezTo>
                  <a:pt x="123" y="209"/>
                  <a:pt x="129" y="210"/>
                  <a:pt x="135" y="209"/>
                </a:cubicBezTo>
                <a:cubicBezTo>
                  <a:pt x="136" y="208"/>
                  <a:pt x="136" y="208"/>
                  <a:pt x="136" y="208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94" y="193"/>
                  <a:pt x="198" y="189"/>
                  <a:pt x="201" y="185"/>
                </a:cubicBezTo>
                <a:cubicBezTo>
                  <a:pt x="204" y="180"/>
                  <a:pt x="204" y="174"/>
                  <a:pt x="203" y="169"/>
                </a:cubicBezTo>
                <a:cubicBezTo>
                  <a:pt x="203" y="168"/>
                  <a:pt x="203" y="168"/>
                  <a:pt x="203" y="168"/>
                </a:cubicBezTo>
                <a:cubicBezTo>
                  <a:pt x="200" y="157"/>
                  <a:pt x="200" y="157"/>
                  <a:pt x="200" y="157"/>
                </a:cubicBezTo>
                <a:cubicBezTo>
                  <a:pt x="240" y="159"/>
                  <a:pt x="240" y="159"/>
                  <a:pt x="240" y="159"/>
                </a:cubicBezTo>
                <a:cubicBezTo>
                  <a:pt x="244" y="174"/>
                  <a:pt x="244" y="174"/>
                  <a:pt x="244" y="174"/>
                </a:cubicBezTo>
                <a:cubicBezTo>
                  <a:pt x="273" y="166"/>
                  <a:pt x="273" y="166"/>
                  <a:pt x="273" y="166"/>
                </a:cubicBezTo>
                <a:cubicBezTo>
                  <a:pt x="229" y="0"/>
                  <a:pt x="229" y="0"/>
                  <a:pt x="229" y="0"/>
                </a:cubicBezTo>
                <a:cubicBezTo>
                  <a:pt x="200" y="8"/>
                  <a:pt x="200" y="8"/>
                  <a:pt x="200" y="8"/>
                </a:cubicBezTo>
                <a:cubicBezTo>
                  <a:pt x="204" y="24"/>
                  <a:pt x="204" y="24"/>
                  <a:pt x="204" y="24"/>
                </a:cubicBezTo>
                <a:cubicBezTo>
                  <a:pt x="111" y="85"/>
                  <a:pt x="111" y="85"/>
                  <a:pt x="111" y="85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0" y="121"/>
                  <a:pt x="0" y="121"/>
                  <a:pt x="0" y="121"/>
                </a:cubicBezTo>
                <a:cubicBezTo>
                  <a:pt x="16" y="177"/>
                  <a:pt x="16" y="177"/>
                  <a:pt x="16" y="177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0" y="149"/>
                  <a:pt x="60" y="149"/>
                  <a:pt x="60" y="149"/>
                </a:cubicBezTo>
                <a:close/>
                <a:moveTo>
                  <a:pt x="206" y="63"/>
                </a:moveTo>
                <a:cubicBezTo>
                  <a:pt x="123" y="113"/>
                  <a:pt x="123" y="113"/>
                  <a:pt x="123" y="113"/>
                </a:cubicBezTo>
                <a:cubicBezTo>
                  <a:pt x="115" y="100"/>
                  <a:pt x="115" y="100"/>
                  <a:pt x="115" y="100"/>
                </a:cubicBezTo>
                <a:cubicBezTo>
                  <a:pt x="198" y="50"/>
                  <a:pt x="198" y="50"/>
                  <a:pt x="198" y="50"/>
                </a:cubicBezTo>
                <a:cubicBezTo>
                  <a:pt x="206" y="63"/>
                  <a:pt x="206" y="63"/>
                  <a:pt x="206" y="63"/>
                </a:cubicBezTo>
                <a:close/>
                <a:moveTo>
                  <a:pt x="119" y="152"/>
                </a:moveTo>
                <a:cubicBezTo>
                  <a:pt x="129" y="153"/>
                  <a:pt x="129" y="153"/>
                  <a:pt x="129" y="153"/>
                </a:cubicBezTo>
                <a:cubicBezTo>
                  <a:pt x="178" y="156"/>
                  <a:pt x="178" y="156"/>
                  <a:pt x="178" y="156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29" y="188"/>
                  <a:pt x="128" y="188"/>
                  <a:pt x="128" y="188"/>
                </a:cubicBezTo>
                <a:cubicBezTo>
                  <a:pt x="128" y="188"/>
                  <a:pt x="129" y="188"/>
                  <a:pt x="128" y="188"/>
                </a:cubicBezTo>
                <a:cubicBezTo>
                  <a:pt x="128" y="188"/>
                  <a:pt x="128" y="188"/>
                  <a:pt x="128" y="188"/>
                </a:cubicBezTo>
                <a:lnTo>
                  <a:pt x="119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4718050" y="3310890"/>
            <a:ext cx="460375" cy="532130"/>
          </a:xfrm>
          <a:custGeom>
            <a:avLst/>
            <a:gdLst>
              <a:gd name="T0" fmla="*/ 249 w 266"/>
              <a:gd name="T1" fmla="*/ 0 h 244"/>
              <a:gd name="T2" fmla="*/ 266 w 266"/>
              <a:gd name="T3" fmla="*/ 163 h 244"/>
              <a:gd name="T4" fmla="*/ 238 w 266"/>
              <a:gd name="T5" fmla="*/ 180 h 244"/>
              <a:gd name="T6" fmla="*/ 245 w 266"/>
              <a:gd name="T7" fmla="*/ 162 h 244"/>
              <a:gd name="T8" fmla="*/ 22 w 266"/>
              <a:gd name="T9" fmla="*/ 16 h 244"/>
              <a:gd name="T10" fmla="*/ 102 w 266"/>
              <a:gd name="T11" fmla="*/ 162 h 244"/>
              <a:gd name="T12" fmla="*/ 115 w 266"/>
              <a:gd name="T13" fmla="*/ 180 h 244"/>
              <a:gd name="T14" fmla="*/ 0 w 266"/>
              <a:gd name="T15" fmla="*/ 163 h 244"/>
              <a:gd name="T16" fmla="*/ 17 w 266"/>
              <a:gd name="T17" fmla="*/ 0 h 244"/>
              <a:gd name="T18" fmla="*/ 182 w 266"/>
              <a:gd name="T19" fmla="*/ 101 h 244"/>
              <a:gd name="T20" fmla="*/ 233 w 266"/>
              <a:gd name="T21" fmla="*/ 96 h 244"/>
              <a:gd name="T22" fmla="*/ 182 w 266"/>
              <a:gd name="T23" fmla="*/ 81 h 244"/>
              <a:gd name="T24" fmla="*/ 233 w 266"/>
              <a:gd name="T25" fmla="*/ 85 h 244"/>
              <a:gd name="T26" fmla="*/ 182 w 266"/>
              <a:gd name="T27" fmla="*/ 81 h 244"/>
              <a:gd name="T28" fmla="*/ 209 w 266"/>
              <a:gd name="T29" fmla="*/ 66 h 244"/>
              <a:gd name="T30" fmla="*/ 233 w 266"/>
              <a:gd name="T31" fmla="*/ 62 h 244"/>
              <a:gd name="T32" fmla="*/ 209 w 266"/>
              <a:gd name="T33" fmla="*/ 47 h 244"/>
              <a:gd name="T34" fmla="*/ 233 w 266"/>
              <a:gd name="T35" fmla="*/ 52 h 244"/>
              <a:gd name="T36" fmla="*/ 209 w 266"/>
              <a:gd name="T37" fmla="*/ 47 h 244"/>
              <a:gd name="T38" fmla="*/ 209 w 266"/>
              <a:gd name="T39" fmla="*/ 37 h 244"/>
              <a:gd name="T40" fmla="*/ 233 w 266"/>
              <a:gd name="T41" fmla="*/ 33 h 244"/>
              <a:gd name="T42" fmla="*/ 153 w 266"/>
              <a:gd name="T43" fmla="*/ 33 h 244"/>
              <a:gd name="T44" fmla="*/ 201 w 266"/>
              <a:gd name="T45" fmla="*/ 72 h 244"/>
              <a:gd name="T46" fmla="*/ 153 w 266"/>
              <a:gd name="T47" fmla="*/ 33 h 244"/>
              <a:gd name="T48" fmla="*/ 78 w 266"/>
              <a:gd name="T49" fmla="*/ 119 h 244"/>
              <a:gd name="T50" fmla="*/ 66 w 266"/>
              <a:gd name="T51" fmla="*/ 83 h 244"/>
              <a:gd name="T52" fmla="*/ 36 w 266"/>
              <a:gd name="T53" fmla="*/ 81 h 244"/>
              <a:gd name="T54" fmla="*/ 67 w 266"/>
              <a:gd name="T55" fmla="*/ 72 h 244"/>
              <a:gd name="T56" fmla="*/ 88 w 266"/>
              <a:gd name="T57" fmla="*/ 80 h 244"/>
              <a:gd name="T58" fmla="*/ 90 w 266"/>
              <a:gd name="T59" fmla="*/ 82 h 244"/>
              <a:gd name="T60" fmla="*/ 108 w 266"/>
              <a:gd name="T61" fmla="*/ 87 h 244"/>
              <a:gd name="T62" fmla="*/ 113 w 266"/>
              <a:gd name="T63" fmla="*/ 58 h 244"/>
              <a:gd name="T64" fmla="*/ 123 w 266"/>
              <a:gd name="T65" fmla="*/ 64 h 244"/>
              <a:gd name="T66" fmla="*/ 141 w 266"/>
              <a:gd name="T67" fmla="*/ 46 h 244"/>
              <a:gd name="T68" fmla="*/ 117 w 266"/>
              <a:gd name="T69" fmla="*/ 40 h 244"/>
              <a:gd name="T70" fmla="*/ 106 w 266"/>
              <a:gd name="T71" fmla="*/ 50 h 244"/>
              <a:gd name="T72" fmla="*/ 104 w 266"/>
              <a:gd name="T73" fmla="*/ 54 h 244"/>
              <a:gd name="T74" fmla="*/ 95 w 266"/>
              <a:gd name="T75" fmla="*/ 73 h 244"/>
              <a:gd name="T76" fmla="*/ 86 w 266"/>
              <a:gd name="T77" fmla="*/ 63 h 244"/>
              <a:gd name="T78" fmla="*/ 66 w 266"/>
              <a:gd name="T79" fmla="*/ 61 h 244"/>
              <a:gd name="T80" fmla="*/ 47 w 266"/>
              <a:gd name="T81" fmla="*/ 119 h 244"/>
              <a:gd name="T82" fmla="*/ 59 w 266"/>
              <a:gd name="T83" fmla="*/ 92 h 244"/>
              <a:gd name="T84" fmla="*/ 47 w 266"/>
              <a:gd name="T85" fmla="*/ 119 h 244"/>
              <a:gd name="T86" fmla="*/ 133 w 266"/>
              <a:gd name="T87" fmla="*/ 119 h 244"/>
              <a:gd name="T88" fmla="*/ 120 w 266"/>
              <a:gd name="T89" fmla="*/ 67 h 244"/>
              <a:gd name="T90" fmla="*/ 102 w 266"/>
              <a:gd name="T91" fmla="*/ 119 h 244"/>
              <a:gd name="T92" fmla="*/ 114 w 266"/>
              <a:gd name="T93" fmla="*/ 96 h 244"/>
              <a:gd name="T94" fmla="*/ 102 w 266"/>
              <a:gd name="T95" fmla="*/ 119 h 244"/>
              <a:gd name="T96" fmla="*/ 96 w 266"/>
              <a:gd name="T97" fmla="*/ 119 h 244"/>
              <a:gd name="T98" fmla="*/ 83 w 266"/>
              <a:gd name="T99" fmla="*/ 89 h 244"/>
              <a:gd name="T100" fmla="*/ 174 w 266"/>
              <a:gd name="T101" fmla="*/ 141 h 244"/>
              <a:gd name="T102" fmla="*/ 154 w 266"/>
              <a:gd name="T103" fmla="*/ 86 h 244"/>
              <a:gd name="T104" fmla="*/ 129 w 266"/>
              <a:gd name="T105" fmla="*/ 149 h 244"/>
              <a:gd name="T106" fmla="*/ 140 w 266"/>
              <a:gd name="T107" fmla="*/ 194 h 244"/>
              <a:gd name="T108" fmla="*/ 153 w 266"/>
              <a:gd name="T109" fmla="*/ 244 h 244"/>
              <a:gd name="T110" fmla="*/ 213 w 266"/>
              <a:gd name="T111" fmla="*/ 230 h 244"/>
              <a:gd name="T112" fmla="*/ 207 w 266"/>
              <a:gd name="T113" fmla="*/ 137 h 244"/>
              <a:gd name="T114" fmla="*/ 203 w 266"/>
              <a:gd name="T115" fmla="*/ 128 h 244"/>
              <a:gd name="T116" fmla="*/ 189 w 266"/>
              <a:gd name="T117" fmla="*/ 132 h 244"/>
              <a:gd name="T118" fmla="*/ 175 w 266"/>
              <a:gd name="T119" fmla="*/ 120 h 244"/>
              <a:gd name="T120" fmla="*/ 7 w 266"/>
              <a:gd name="T121" fmla="*/ 64 h 244"/>
              <a:gd name="T122" fmla="*/ 14 w 266"/>
              <a:gd name="T123" fmla="*/ 111 h 244"/>
              <a:gd name="T124" fmla="*/ 7 w 266"/>
              <a:gd name="T125" fmla="*/ 6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6" h="244">
                <a:moveTo>
                  <a:pt x="17" y="0"/>
                </a:moveTo>
                <a:cubicBezTo>
                  <a:pt x="249" y="0"/>
                  <a:pt x="249" y="0"/>
                  <a:pt x="249" y="0"/>
                </a:cubicBezTo>
                <a:cubicBezTo>
                  <a:pt x="258" y="0"/>
                  <a:pt x="266" y="7"/>
                  <a:pt x="266" y="16"/>
                </a:cubicBezTo>
                <a:cubicBezTo>
                  <a:pt x="266" y="163"/>
                  <a:pt x="266" y="163"/>
                  <a:pt x="266" y="163"/>
                </a:cubicBezTo>
                <a:cubicBezTo>
                  <a:pt x="266" y="172"/>
                  <a:pt x="258" y="180"/>
                  <a:pt x="249" y="180"/>
                </a:cubicBezTo>
                <a:cubicBezTo>
                  <a:pt x="238" y="180"/>
                  <a:pt x="238" y="180"/>
                  <a:pt x="238" y="180"/>
                </a:cubicBezTo>
                <a:cubicBezTo>
                  <a:pt x="239" y="174"/>
                  <a:pt x="239" y="168"/>
                  <a:pt x="239" y="162"/>
                </a:cubicBezTo>
                <a:cubicBezTo>
                  <a:pt x="245" y="162"/>
                  <a:pt x="245" y="162"/>
                  <a:pt x="245" y="162"/>
                </a:cubicBezTo>
                <a:cubicBezTo>
                  <a:pt x="245" y="16"/>
                  <a:pt x="245" y="16"/>
                  <a:pt x="245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62"/>
                  <a:pt x="22" y="162"/>
                  <a:pt x="22" y="162"/>
                </a:cubicBezTo>
                <a:cubicBezTo>
                  <a:pt x="102" y="162"/>
                  <a:pt x="102" y="162"/>
                  <a:pt x="102" y="162"/>
                </a:cubicBezTo>
                <a:cubicBezTo>
                  <a:pt x="108" y="169"/>
                  <a:pt x="108" y="169"/>
                  <a:pt x="108" y="169"/>
                </a:cubicBezTo>
                <a:cubicBezTo>
                  <a:pt x="111" y="172"/>
                  <a:pt x="113" y="176"/>
                  <a:pt x="115" y="180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8" y="180"/>
                  <a:pt x="0" y="172"/>
                  <a:pt x="0" y="16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8" y="0"/>
                  <a:pt x="17" y="0"/>
                </a:cubicBezTo>
                <a:close/>
                <a:moveTo>
                  <a:pt x="182" y="96"/>
                </a:moveTo>
                <a:cubicBezTo>
                  <a:pt x="182" y="101"/>
                  <a:pt x="182" y="101"/>
                  <a:pt x="182" y="101"/>
                </a:cubicBezTo>
                <a:cubicBezTo>
                  <a:pt x="233" y="101"/>
                  <a:pt x="233" y="101"/>
                  <a:pt x="233" y="101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182" y="96"/>
                  <a:pt x="182" y="96"/>
                  <a:pt x="182" y="96"/>
                </a:cubicBezTo>
                <a:close/>
                <a:moveTo>
                  <a:pt x="182" y="81"/>
                </a:moveTo>
                <a:cubicBezTo>
                  <a:pt x="182" y="85"/>
                  <a:pt x="182" y="85"/>
                  <a:pt x="182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1"/>
                  <a:pt x="233" y="81"/>
                  <a:pt x="233" y="81"/>
                </a:cubicBezTo>
                <a:cubicBezTo>
                  <a:pt x="182" y="81"/>
                  <a:pt x="182" y="81"/>
                  <a:pt x="182" y="81"/>
                </a:cubicBezTo>
                <a:close/>
                <a:moveTo>
                  <a:pt x="209" y="62"/>
                </a:moveTo>
                <a:cubicBezTo>
                  <a:pt x="209" y="66"/>
                  <a:pt x="209" y="66"/>
                  <a:pt x="209" y="66"/>
                </a:cubicBezTo>
                <a:cubicBezTo>
                  <a:pt x="233" y="66"/>
                  <a:pt x="233" y="66"/>
                  <a:pt x="233" y="66"/>
                </a:cubicBezTo>
                <a:cubicBezTo>
                  <a:pt x="233" y="62"/>
                  <a:pt x="233" y="62"/>
                  <a:pt x="233" y="62"/>
                </a:cubicBezTo>
                <a:cubicBezTo>
                  <a:pt x="209" y="62"/>
                  <a:pt x="209" y="62"/>
                  <a:pt x="209" y="62"/>
                </a:cubicBezTo>
                <a:close/>
                <a:moveTo>
                  <a:pt x="209" y="47"/>
                </a:moveTo>
                <a:cubicBezTo>
                  <a:pt x="209" y="52"/>
                  <a:pt x="209" y="52"/>
                  <a:pt x="209" y="52"/>
                </a:cubicBezTo>
                <a:cubicBezTo>
                  <a:pt x="233" y="52"/>
                  <a:pt x="233" y="52"/>
                  <a:pt x="233" y="52"/>
                </a:cubicBezTo>
                <a:cubicBezTo>
                  <a:pt x="233" y="47"/>
                  <a:pt x="233" y="47"/>
                  <a:pt x="233" y="47"/>
                </a:cubicBezTo>
                <a:cubicBezTo>
                  <a:pt x="209" y="47"/>
                  <a:pt x="209" y="47"/>
                  <a:pt x="209" y="47"/>
                </a:cubicBezTo>
                <a:close/>
                <a:moveTo>
                  <a:pt x="209" y="33"/>
                </a:moveTo>
                <a:cubicBezTo>
                  <a:pt x="209" y="37"/>
                  <a:pt x="209" y="37"/>
                  <a:pt x="209" y="37"/>
                </a:cubicBezTo>
                <a:cubicBezTo>
                  <a:pt x="233" y="37"/>
                  <a:pt x="233" y="37"/>
                  <a:pt x="233" y="37"/>
                </a:cubicBezTo>
                <a:cubicBezTo>
                  <a:pt x="233" y="33"/>
                  <a:pt x="233" y="33"/>
                  <a:pt x="233" y="33"/>
                </a:cubicBezTo>
                <a:cubicBezTo>
                  <a:pt x="209" y="33"/>
                  <a:pt x="209" y="33"/>
                  <a:pt x="209" y="33"/>
                </a:cubicBezTo>
                <a:close/>
                <a:moveTo>
                  <a:pt x="153" y="33"/>
                </a:moveTo>
                <a:cubicBezTo>
                  <a:pt x="153" y="72"/>
                  <a:pt x="153" y="72"/>
                  <a:pt x="153" y="72"/>
                </a:cubicBezTo>
                <a:cubicBezTo>
                  <a:pt x="201" y="72"/>
                  <a:pt x="201" y="72"/>
                  <a:pt x="201" y="72"/>
                </a:cubicBezTo>
                <a:cubicBezTo>
                  <a:pt x="201" y="33"/>
                  <a:pt x="201" y="33"/>
                  <a:pt x="201" y="33"/>
                </a:cubicBezTo>
                <a:cubicBezTo>
                  <a:pt x="153" y="33"/>
                  <a:pt x="153" y="33"/>
                  <a:pt x="153" y="33"/>
                </a:cubicBezTo>
                <a:close/>
                <a:moveTo>
                  <a:pt x="66" y="119"/>
                </a:moveTo>
                <a:cubicBezTo>
                  <a:pt x="78" y="119"/>
                  <a:pt x="78" y="119"/>
                  <a:pt x="78" y="119"/>
                </a:cubicBezTo>
                <a:cubicBezTo>
                  <a:pt x="78" y="83"/>
                  <a:pt x="78" y="83"/>
                  <a:pt x="78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6" y="119"/>
                  <a:pt x="66" y="119"/>
                  <a:pt x="66" y="119"/>
                </a:cubicBezTo>
                <a:close/>
                <a:moveTo>
                  <a:pt x="36" y="81"/>
                </a:moveTo>
                <a:cubicBezTo>
                  <a:pt x="42" y="89"/>
                  <a:pt x="42" y="89"/>
                  <a:pt x="42" y="89"/>
                </a:cubicBezTo>
                <a:cubicBezTo>
                  <a:pt x="67" y="72"/>
                  <a:pt x="67" y="72"/>
                  <a:pt x="67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8" y="80"/>
                  <a:pt x="88" y="80"/>
                  <a:pt x="88" y="80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2"/>
                  <a:pt x="90" y="82"/>
                  <a:pt x="90" y="82"/>
                </a:cubicBezTo>
                <a:cubicBezTo>
                  <a:pt x="102" y="85"/>
                  <a:pt x="102" y="85"/>
                  <a:pt x="102" y="85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21" y="56"/>
                  <a:pt x="121" y="56"/>
                  <a:pt x="121" y="56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9" y="47"/>
                  <a:pt x="119" y="47"/>
                  <a:pt x="119" y="47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4" y="51"/>
                  <a:pt x="104" y="51"/>
                  <a:pt x="104" y="51"/>
                </a:cubicBezTo>
                <a:cubicBezTo>
                  <a:pt x="104" y="54"/>
                  <a:pt x="104" y="54"/>
                  <a:pt x="104" y="5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95" y="73"/>
                  <a:pt x="95" y="73"/>
                  <a:pt x="95" y="73"/>
                </a:cubicBezTo>
                <a:cubicBezTo>
                  <a:pt x="87" y="64"/>
                  <a:pt x="87" y="64"/>
                  <a:pt x="87" y="64"/>
                </a:cubicBezTo>
                <a:cubicBezTo>
                  <a:pt x="86" y="63"/>
                  <a:pt x="86" y="63"/>
                  <a:pt x="86" y="63"/>
                </a:cubicBezTo>
                <a:cubicBezTo>
                  <a:pt x="85" y="63"/>
                  <a:pt x="85" y="63"/>
                  <a:pt x="85" y="63"/>
                </a:cubicBezTo>
                <a:cubicBezTo>
                  <a:pt x="66" y="61"/>
                  <a:pt x="66" y="61"/>
                  <a:pt x="66" y="61"/>
                </a:cubicBezTo>
                <a:cubicBezTo>
                  <a:pt x="36" y="81"/>
                  <a:pt x="36" y="81"/>
                  <a:pt x="36" y="81"/>
                </a:cubicBezTo>
                <a:close/>
                <a:moveTo>
                  <a:pt x="47" y="119"/>
                </a:moveTo>
                <a:cubicBezTo>
                  <a:pt x="59" y="119"/>
                  <a:pt x="59" y="119"/>
                  <a:pt x="59" y="119"/>
                </a:cubicBezTo>
                <a:cubicBezTo>
                  <a:pt x="59" y="92"/>
                  <a:pt x="59" y="92"/>
                  <a:pt x="59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119"/>
                  <a:pt x="47" y="119"/>
                  <a:pt x="47" y="119"/>
                </a:cubicBezTo>
                <a:close/>
                <a:moveTo>
                  <a:pt x="120" y="119"/>
                </a:moveTo>
                <a:cubicBezTo>
                  <a:pt x="133" y="119"/>
                  <a:pt x="133" y="119"/>
                  <a:pt x="133" y="119"/>
                </a:cubicBezTo>
                <a:cubicBezTo>
                  <a:pt x="133" y="67"/>
                  <a:pt x="133" y="67"/>
                  <a:pt x="133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119"/>
                  <a:pt x="120" y="119"/>
                  <a:pt x="120" y="119"/>
                </a:cubicBezTo>
                <a:close/>
                <a:moveTo>
                  <a:pt x="102" y="119"/>
                </a:moveTo>
                <a:cubicBezTo>
                  <a:pt x="114" y="119"/>
                  <a:pt x="114" y="119"/>
                  <a:pt x="114" y="119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119"/>
                  <a:pt x="102" y="119"/>
                  <a:pt x="102" y="119"/>
                </a:cubicBezTo>
                <a:close/>
                <a:moveTo>
                  <a:pt x="83" y="119"/>
                </a:moveTo>
                <a:cubicBezTo>
                  <a:pt x="96" y="119"/>
                  <a:pt x="96" y="119"/>
                  <a:pt x="96" y="119"/>
                </a:cubicBezTo>
                <a:cubicBezTo>
                  <a:pt x="96" y="89"/>
                  <a:pt x="96" y="89"/>
                  <a:pt x="96" y="89"/>
                </a:cubicBezTo>
                <a:cubicBezTo>
                  <a:pt x="83" y="89"/>
                  <a:pt x="83" y="89"/>
                  <a:pt x="83" y="89"/>
                </a:cubicBezTo>
                <a:cubicBezTo>
                  <a:pt x="83" y="119"/>
                  <a:pt x="83" y="119"/>
                  <a:pt x="83" y="119"/>
                </a:cubicBezTo>
                <a:close/>
                <a:moveTo>
                  <a:pt x="174" y="141"/>
                </a:moveTo>
                <a:cubicBezTo>
                  <a:pt x="172" y="123"/>
                  <a:pt x="171" y="105"/>
                  <a:pt x="170" y="87"/>
                </a:cubicBezTo>
                <a:cubicBezTo>
                  <a:pt x="165" y="86"/>
                  <a:pt x="159" y="86"/>
                  <a:pt x="154" y="86"/>
                </a:cubicBezTo>
                <a:cubicBezTo>
                  <a:pt x="153" y="114"/>
                  <a:pt x="154" y="142"/>
                  <a:pt x="152" y="171"/>
                </a:cubicBezTo>
                <a:cubicBezTo>
                  <a:pt x="148" y="162"/>
                  <a:pt x="143" y="153"/>
                  <a:pt x="129" y="149"/>
                </a:cubicBezTo>
                <a:cubicBezTo>
                  <a:pt x="126" y="152"/>
                  <a:pt x="125" y="153"/>
                  <a:pt x="122" y="156"/>
                </a:cubicBezTo>
                <a:cubicBezTo>
                  <a:pt x="132" y="167"/>
                  <a:pt x="137" y="181"/>
                  <a:pt x="140" y="194"/>
                </a:cubicBezTo>
                <a:cubicBezTo>
                  <a:pt x="143" y="224"/>
                  <a:pt x="143" y="224"/>
                  <a:pt x="143" y="224"/>
                </a:cubicBezTo>
                <a:cubicBezTo>
                  <a:pt x="147" y="231"/>
                  <a:pt x="150" y="238"/>
                  <a:pt x="153" y="244"/>
                </a:cubicBezTo>
                <a:cubicBezTo>
                  <a:pt x="173" y="244"/>
                  <a:pt x="188" y="243"/>
                  <a:pt x="208" y="242"/>
                </a:cubicBezTo>
                <a:cubicBezTo>
                  <a:pt x="210" y="238"/>
                  <a:pt x="211" y="234"/>
                  <a:pt x="213" y="230"/>
                </a:cubicBezTo>
                <a:cubicBezTo>
                  <a:pt x="217" y="207"/>
                  <a:pt x="222" y="164"/>
                  <a:pt x="221" y="141"/>
                </a:cubicBezTo>
                <a:cubicBezTo>
                  <a:pt x="216" y="140"/>
                  <a:pt x="213" y="139"/>
                  <a:pt x="207" y="137"/>
                </a:cubicBezTo>
                <a:cubicBezTo>
                  <a:pt x="206" y="140"/>
                  <a:pt x="205" y="150"/>
                  <a:pt x="204" y="152"/>
                </a:cubicBezTo>
                <a:cubicBezTo>
                  <a:pt x="204" y="144"/>
                  <a:pt x="204" y="136"/>
                  <a:pt x="203" y="128"/>
                </a:cubicBezTo>
                <a:cubicBezTo>
                  <a:pt x="199" y="127"/>
                  <a:pt x="194" y="126"/>
                  <a:pt x="190" y="125"/>
                </a:cubicBezTo>
                <a:cubicBezTo>
                  <a:pt x="189" y="128"/>
                  <a:pt x="189" y="130"/>
                  <a:pt x="189" y="132"/>
                </a:cubicBezTo>
                <a:cubicBezTo>
                  <a:pt x="188" y="129"/>
                  <a:pt x="188" y="125"/>
                  <a:pt x="188" y="122"/>
                </a:cubicBezTo>
                <a:cubicBezTo>
                  <a:pt x="183" y="121"/>
                  <a:pt x="179" y="121"/>
                  <a:pt x="175" y="120"/>
                </a:cubicBezTo>
                <a:cubicBezTo>
                  <a:pt x="175" y="127"/>
                  <a:pt x="174" y="134"/>
                  <a:pt x="174" y="141"/>
                </a:cubicBezTo>
                <a:close/>
                <a:moveTo>
                  <a:pt x="7" y="64"/>
                </a:moveTo>
                <a:cubicBezTo>
                  <a:pt x="7" y="111"/>
                  <a:pt x="7" y="111"/>
                  <a:pt x="7" y="111"/>
                </a:cubicBezTo>
                <a:cubicBezTo>
                  <a:pt x="14" y="111"/>
                  <a:pt x="14" y="111"/>
                  <a:pt x="14" y="111"/>
                </a:cubicBezTo>
                <a:cubicBezTo>
                  <a:pt x="14" y="64"/>
                  <a:pt x="14" y="64"/>
                  <a:pt x="14" y="64"/>
                </a:cubicBezTo>
                <a:lnTo>
                  <a:pt x="7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17"/>
          <p:cNvSpPr>
            <a:spLocks noEditPoints="1"/>
          </p:cNvSpPr>
          <p:nvPr/>
        </p:nvSpPr>
        <p:spPr bwMode="auto">
          <a:xfrm>
            <a:off x="9102090" y="3474085"/>
            <a:ext cx="597535" cy="300990"/>
          </a:xfrm>
          <a:custGeom>
            <a:avLst/>
            <a:gdLst>
              <a:gd name="T0" fmla="*/ 11 w 273"/>
              <a:gd name="T1" fmla="*/ 124 h 126"/>
              <a:gd name="T2" fmla="*/ 2 w 273"/>
              <a:gd name="T3" fmla="*/ 85 h 126"/>
              <a:gd name="T4" fmla="*/ 122 w 273"/>
              <a:gd name="T5" fmla="*/ 57 h 126"/>
              <a:gd name="T6" fmla="*/ 110 w 273"/>
              <a:gd name="T7" fmla="*/ 123 h 126"/>
              <a:gd name="T8" fmla="*/ 67 w 273"/>
              <a:gd name="T9" fmla="*/ 87 h 126"/>
              <a:gd name="T10" fmla="*/ 72 w 273"/>
              <a:gd name="T11" fmla="*/ 33 h 126"/>
              <a:gd name="T12" fmla="*/ 124 w 273"/>
              <a:gd name="T13" fmla="*/ 27 h 126"/>
              <a:gd name="T14" fmla="*/ 75 w 273"/>
              <a:gd name="T15" fmla="*/ 26 h 126"/>
              <a:gd name="T16" fmla="*/ 89 w 273"/>
              <a:gd name="T17" fmla="*/ 22 h 126"/>
              <a:gd name="T18" fmla="*/ 75 w 273"/>
              <a:gd name="T19" fmla="*/ 11 h 126"/>
              <a:gd name="T20" fmla="*/ 75 w 273"/>
              <a:gd name="T21" fmla="*/ 50 h 126"/>
              <a:gd name="T22" fmla="*/ 107 w 273"/>
              <a:gd name="T23" fmla="*/ 51 h 126"/>
              <a:gd name="T24" fmla="*/ 110 w 273"/>
              <a:gd name="T25" fmla="*/ 40 h 126"/>
              <a:gd name="T26" fmla="*/ 16 w 273"/>
              <a:gd name="T27" fmla="*/ 79 h 126"/>
              <a:gd name="T28" fmla="*/ 50 w 273"/>
              <a:gd name="T29" fmla="*/ 78 h 126"/>
              <a:gd name="T30" fmla="*/ 34 w 273"/>
              <a:gd name="T31" fmla="*/ 80 h 126"/>
              <a:gd name="T32" fmla="*/ 14 w 273"/>
              <a:gd name="T33" fmla="*/ 117 h 126"/>
              <a:gd name="T34" fmla="*/ 49 w 273"/>
              <a:gd name="T35" fmla="*/ 115 h 126"/>
              <a:gd name="T36" fmla="*/ 22 w 273"/>
              <a:gd name="T37" fmla="*/ 110 h 126"/>
              <a:gd name="T38" fmla="*/ 49 w 273"/>
              <a:gd name="T39" fmla="*/ 100 h 126"/>
              <a:gd name="T40" fmla="*/ 111 w 273"/>
              <a:gd name="T41" fmla="*/ 115 h 126"/>
              <a:gd name="T42" fmla="*/ 77 w 273"/>
              <a:gd name="T43" fmla="*/ 116 h 126"/>
              <a:gd name="T44" fmla="*/ 111 w 273"/>
              <a:gd name="T45" fmla="*/ 87 h 126"/>
              <a:gd name="T46" fmla="*/ 77 w 273"/>
              <a:gd name="T47" fmla="*/ 80 h 126"/>
              <a:gd name="T48" fmla="*/ 76 w 273"/>
              <a:gd name="T49" fmla="*/ 98 h 126"/>
              <a:gd name="T50" fmla="*/ 225 w 273"/>
              <a:gd name="T51" fmla="*/ 19 h 126"/>
              <a:gd name="T52" fmla="*/ 235 w 273"/>
              <a:gd name="T53" fmla="*/ 38 h 126"/>
              <a:gd name="T54" fmla="*/ 221 w 273"/>
              <a:gd name="T55" fmla="*/ 35 h 126"/>
              <a:gd name="T56" fmla="*/ 254 w 273"/>
              <a:gd name="T57" fmla="*/ 37 h 126"/>
              <a:gd name="T58" fmla="*/ 228 w 273"/>
              <a:gd name="T59" fmla="*/ 63 h 126"/>
              <a:gd name="T60" fmla="*/ 263 w 273"/>
              <a:gd name="T61" fmla="*/ 55 h 126"/>
              <a:gd name="T62" fmla="*/ 233 w 273"/>
              <a:gd name="T63" fmla="*/ 91 h 126"/>
              <a:gd name="T64" fmla="*/ 218 w 273"/>
              <a:gd name="T65" fmla="*/ 89 h 126"/>
              <a:gd name="T66" fmla="*/ 252 w 273"/>
              <a:gd name="T67" fmla="*/ 90 h 126"/>
              <a:gd name="T68" fmla="*/ 250 w 273"/>
              <a:gd name="T69" fmla="*/ 110 h 126"/>
              <a:gd name="T70" fmla="*/ 262 w 273"/>
              <a:gd name="T71" fmla="*/ 108 h 126"/>
              <a:gd name="T72" fmla="*/ 255 w 273"/>
              <a:gd name="T73" fmla="*/ 97 h 126"/>
              <a:gd name="T74" fmla="*/ 253 w 273"/>
              <a:gd name="T75" fmla="*/ 74 h 126"/>
              <a:gd name="T76" fmla="*/ 228 w 273"/>
              <a:gd name="T77" fmla="*/ 48 h 126"/>
              <a:gd name="T78" fmla="*/ 172 w 273"/>
              <a:gd name="T79" fmla="*/ 38 h 126"/>
              <a:gd name="T80" fmla="*/ 178 w 273"/>
              <a:gd name="T81" fmla="*/ 37 h 126"/>
              <a:gd name="T82" fmla="*/ 144 w 273"/>
              <a:gd name="T83" fmla="*/ 35 h 126"/>
              <a:gd name="T84" fmla="*/ 156 w 273"/>
              <a:gd name="T85" fmla="*/ 65 h 126"/>
              <a:gd name="T86" fmla="*/ 183 w 273"/>
              <a:gd name="T87" fmla="*/ 55 h 126"/>
              <a:gd name="T88" fmla="*/ 147 w 273"/>
              <a:gd name="T89" fmla="*/ 56 h 126"/>
              <a:gd name="T90" fmla="*/ 183 w 273"/>
              <a:gd name="T91" fmla="*/ 83 h 126"/>
              <a:gd name="T92" fmla="*/ 149 w 273"/>
              <a:gd name="T93" fmla="*/ 88 h 126"/>
              <a:gd name="T94" fmla="*/ 156 w 273"/>
              <a:gd name="T95" fmla="*/ 110 h 126"/>
              <a:gd name="T96" fmla="*/ 183 w 273"/>
              <a:gd name="T97" fmla="*/ 114 h 126"/>
              <a:gd name="T98" fmla="*/ 150 w 273"/>
              <a:gd name="T99" fmla="*/ 109 h 126"/>
              <a:gd name="T100" fmla="*/ 180 w 273"/>
              <a:gd name="T101" fmla="*/ 71 h 126"/>
              <a:gd name="T102" fmla="*/ 146 w 273"/>
              <a:gd name="T103" fmla="*/ 46 h 126"/>
              <a:gd name="T104" fmla="*/ 193 w 273"/>
              <a:gd name="T105" fmla="*/ 36 h 126"/>
              <a:gd name="T106" fmla="*/ 191 w 273"/>
              <a:gd name="T107" fmla="*/ 114 h 126"/>
              <a:gd name="T108" fmla="*/ 142 w 273"/>
              <a:gd name="T109" fmla="*/ 91 h 126"/>
              <a:gd name="T110" fmla="*/ 134 w 273"/>
              <a:gd name="T111" fmla="*/ 62 h 126"/>
              <a:gd name="T112" fmla="*/ 242 w 273"/>
              <a:gd name="T113" fmla="*/ 9 h 126"/>
              <a:gd name="T114" fmla="*/ 208 w 273"/>
              <a:gd name="T115" fmla="*/ 88 h 126"/>
              <a:gd name="T116" fmla="*/ 272 w 273"/>
              <a:gd name="T117" fmla="*/ 115 h 126"/>
              <a:gd name="T118" fmla="*/ 265 w 273"/>
              <a:gd name="T119" fmla="*/ 70 h 126"/>
              <a:gd name="T120" fmla="*/ 270 w 273"/>
              <a:gd name="T121" fmla="*/ 3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3" h="126">
                <a:moveTo>
                  <a:pt x="99" y="117"/>
                </a:moveTo>
                <a:cubicBezTo>
                  <a:pt x="99" y="110"/>
                  <a:pt x="99" y="110"/>
                  <a:pt x="99" y="110"/>
                </a:cubicBezTo>
                <a:cubicBezTo>
                  <a:pt x="98" y="110"/>
                  <a:pt x="97" y="110"/>
                  <a:pt x="96" y="110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97" y="117"/>
                  <a:pt x="98" y="117"/>
                  <a:pt x="99" y="117"/>
                </a:cubicBezTo>
                <a:close/>
                <a:moveTo>
                  <a:pt x="52" y="93"/>
                </a:moveTo>
                <a:cubicBezTo>
                  <a:pt x="55" y="94"/>
                  <a:pt x="57" y="97"/>
                  <a:pt x="57" y="100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9"/>
                  <a:pt x="53" y="122"/>
                  <a:pt x="47" y="124"/>
                </a:cubicBezTo>
                <a:cubicBezTo>
                  <a:pt x="43" y="125"/>
                  <a:pt x="36" y="126"/>
                  <a:pt x="29" y="126"/>
                </a:cubicBezTo>
                <a:cubicBezTo>
                  <a:pt x="22" y="126"/>
                  <a:pt x="15" y="125"/>
                  <a:pt x="11" y="124"/>
                </a:cubicBezTo>
                <a:cubicBezTo>
                  <a:pt x="5" y="122"/>
                  <a:pt x="1" y="119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6"/>
                  <a:pt x="3" y="94"/>
                  <a:pt x="8" y="92"/>
                </a:cubicBezTo>
                <a:cubicBezTo>
                  <a:pt x="4" y="90"/>
                  <a:pt x="2" y="88"/>
                  <a:pt x="2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66"/>
                  <a:pt x="6" y="63"/>
                  <a:pt x="12" y="61"/>
                </a:cubicBezTo>
                <a:cubicBezTo>
                  <a:pt x="17" y="59"/>
                  <a:pt x="23" y="59"/>
                  <a:pt x="30" y="58"/>
                </a:cubicBezTo>
                <a:cubicBezTo>
                  <a:pt x="38" y="58"/>
                  <a:pt x="44" y="59"/>
                  <a:pt x="49" y="61"/>
                </a:cubicBezTo>
                <a:cubicBezTo>
                  <a:pt x="55" y="62"/>
                  <a:pt x="59" y="65"/>
                  <a:pt x="59" y="69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8"/>
                  <a:pt x="56" y="91"/>
                  <a:pt x="52" y="93"/>
                </a:cubicBezTo>
                <a:close/>
                <a:moveTo>
                  <a:pt x="116" y="34"/>
                </a:moveTo>
                <a:cubicBezTo>
                  <a:pt x="120" y="36"/>
                  <a:pt x="122" y="38"/>
                  <a:pt x="122" y="41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9"/>
                  <a:pt x="120" y="62"/>
                  <a:pt x="117" y="63"/>
                </a:cubicBezTo>
                <a:cubicBezTo>
                  <a:pt x="121" y="65"/>
                  <a:pt x="124" y="68"/>
                  <a:pt x="124" y="71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3" y="89"/>
                  <a:pt x="121" y="92"/>
                  <a:pt x="117" y="94"/>
                </a:cubicBezTo>
                <a:cubicBezTo>
                  <a:pt x="119" y="95"/>
                  <a:pt x="120" y="97"/>
                  <a:pt x="120" y="99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9"/>
                  <a:pt x="116" y="122"/>
                  <a:pt x="110" y="123"/>
                </a:cubicBezTo>
                <a:cubicBezTo>
                  <a:pt x="106" y="125"/>
                  <a:pt x="99" y="126"/>
                  <a:pt x="92" y="126"/>
                </a:cubicBezTo>
                <a:cubicBezTo>
                  <a:pt x="85" y="126"/>
                  <a:pt x="78" y="125"/>
                  <a:pt x="74" y="123"/>
                </a:cubicBezTo>
                <a:cubicBezTo>
                  <a:pt x="68" y="122"/>
                  <a:pt x="64" y="119"/>
                  <a:pt x="64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4"/>
                  <a:pt x="63" y="114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3" y="99"/>
                  <a:pt x="63" y="99"/>
                </a:cubicBezTo>
                <a:cubicBezTo>
                  <a:pt x="63" y="96"/>
                  <a:pt x="66" y="94"/>
                  <a:pt x="70" y="92"/>
                </a:cubicBezTo>
                <a:cubicBezTo>
                  <a:pt x="68" y="90"/>
                  <a:pt x="67" y="89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87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71"/>
                  <a:pt x="67" y="71"/>
                  <a:pt x="67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7" y="68"/>
                  <a:pt x="69" y="66"/>
                  <a:pt x="72" y="64"/>
                </a:cubicBezTo>
                <a:cubicBezTo>
                  <a:pt x="68" y="62"/>
                  <a:pt x="66" y="60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38"/>
                  <a:pt x="68" y="35"/>
                  <a:pt x="72" y="33"/>
                </a:cubicBezTo>
                <a:cubicBezTo>
                  <a:pt x="69" y="32"/>
                  <a:pt x="67" y="30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7"/>
                  <a:pt x="67" y="26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11"/>
                  <a:pt x="67" y="11"/>
                  <a:pt x="67" y="11"/>
                </a:cubicBezTo>
                <a:cubicBezTo>
                  <a:pt x="67" y="11"/>
                  <a:pt x="67" y="11"/>
                  <a:pt x="67" y="11"/>
                </a:cubicBezTo>
                <a:cubicBezTo>
                  <a:pt x="67" y="7"/>
                  <a:pt x="71" y="4"/>
                  <a:pt x="77" y="2"/>
                </a:cubicBezTo>
                <a:cubicBezTo>
                  <a:pt x="82" y="1"/>
                  <a:pt x="88" y="0"/>
                  <a:pt x="95" y="0"/>
                </a:cubicBezTo>
                <a:cubicBezTo>
                  <a:pt x="102" y="0"/>
                  <a:pt x="109" y="1"/>
                  <a:pt x="114" y="2"/>
                </a:cubicBezTo>
                <a:cubicBezTo>
                  <a:pt x="120" y="4"/>
                  <a:pt x="124" y="7"/>
                  <a:pt x="124" y="11"/>
                </a:cubicBezTo>
                <a:cubicBezTo>
                  <a:pt x="124" y="26"/>
                  <a:pt x="124" y="26"/>
                  <a:pt x="124" y="26"/>
                </a:cubicBezTo>
                <a:cubicBezTo>
                  <a:pt x="124" y="27"/>
                  <a:pt x="124" y="27"/>
                  <a:pt x="124" y="27"/>
                </a:cubicBezTo>
                <a:cubicBezTo>
                  <a:pt x="124" y="27"/>
                  <a:pt x="124" y="27"/>
                  <a:pt x="124" y="27"/>
                </a:cubicBezTo>
                <a:cubicBezTo>
                  <a:pt x="124" y="30"/>
                  <a:pt x="121" y="32"/>
                  <a:pt x="116" y="34"/>
                </a:cubicBezTo>
                <a:close/>
                <a:moveTo>
                  <a:pt x="80" y="21"/>
                </a:moveTo>
                <a:cubicBezTo>
                  <a:pt x="80" y="28"/>
                  <a:pt x="80" y="28"/>
                  <a:pt x="80" y="28"/>
                </a:cubicBezTo>
                <a:cubicBezTo>
                  <a:pt x="81" y="28"/>
                  <a:pt x="82" y="28"/>
                  <a:pt x="83" y="28"/>
                </a:cubicBezTo>
                <a:cubicBezTo>
                  <a:pt x="83" y="21"/>
                  <a:pt x="83" y="21"/>
                  <a:pt x="83" y="21"/>
                </a:cubicBezTo>
                <a:cubicBezTo>
                  <a:pt x="82" y="21"/>
                  <a:pt x="81" y="21"/>
                  <a:pt x="80" y="21"/>
                </a:cubicBezTo>
                <a:close/>
                <a:moveTo>
                  <a:pt x="77" y="27"/>
                </a:moveTo>
                <a:cubicBezTo>
                  <a:pt x="77" y="20"/>
                  <a:pt x="77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6" y="20"/>
                  <a:pt x="75" y="19"/>
                  <a:pt x="75" y="19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26"/>
                  <a:pt x="76" y="27"/>
                  <a:pt x="77" y="27"/>
                </a:cubicBezTo>
                <a:close/>
                <a:moveTo>
                  <a:pt x="114" y="19"/>
                </a:moveTo>
                <a:cubicBezTo>
                  <a:pt x="114" y="27"/>
                  <a:pt x="114" y="27"/>
                  <a:pt x="114" y="27"/>
                </a:cubicBezTo>
                <a:cubicBezTo>
                  <a:pt x="115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5" y="19"/>
                  <a:pt x="115" y="19"/>
                  <a:pt x="114" y="19"/>
                </a:cubicBezTo>
                <a:close/>
                <a:moveTo>
                  <a:pt x="111" y="27"/>
                </a:moveTo>
                <a:cubicBezTo>
                  <a:pt x="111" y="20"/>
                  <a:pt x="111" y="20"/>
                  <a:pt x="111" y="20"/>
                </a:cubicBezTo>
                <a:cubicBezTo>
                  <a:pt x="110" y="20"/>
                  <a:pt x="110" y="21"/>
                  <a:pt x="109" y="2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0" y="28"/>
                  <a:pt x="110" y="28"/>
                  <a:pt x="111" y="27"/>
                </a:cubicBezTo>
                <a:close/>
                <a:moveTo>
                  <a:pt x="89" y="22"/>
                </a:moveTo>
                <a:cubicBezTo>
                  <a:pt x="89" y="29"/>
                  <a:pt x="89" y="29"/>
                  <a:pt x="89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1" y="22"/>
                  <a:pt x="91" y="22"/>
                  <a:pt x="91" y="22"/>
                </a:cubicBezTo>
                <a:cubicBezTo>
                  <a:pt x="90" y="22"/>
                  <a:pt x="90" y="22"/>
                  <a:pt x="89" y="22"/>
                </a:cubicBezTo>
                <a:close/>
                <a:moveTo>
                  <a:pt x="102" y="29"/>
                </a:moveTo>
                <a:cubicBezTo>
                  <a:pt x="102" y="22"/>
                  <a:pt x="102" y="22"/>
                  <a:pt x="102" y="22"/>
                </a:cubicBezTo>
                <a:cubicBezTo>
                  <a:pt x="101" y="22"/>
                  <a:pt x="100" y="22"/>
                  <a:pt x="99" y="22"/>
                </a:cubicBezTo>
                <a:cubicBezTo>
                  <a:pt x="99" y="29"/>
                  <a:pt x="99" y="29"/>
                  <a:pt x="99" y="29"/>
                </a:cubicBezTo>
                <a:cubicBezTo>
                  <a:pt x="100" y="29"/>
                  <a:pt x="101" y="29"/>
                  <a:pt x="102" y="29"/>
                </a:cubicBezTo>
                <a:close/>
                <a:moveTo>
                  <a:pt x="111" y="10"/>
                </a:moveTo>
                <a:cubicBezTo>
                  <a:pt x="107" y="9"/>
                  <a:pt x="102" y="8"/>
                  <a:pt x="95" y="8"/>
                </a:cubicBezTo>
                <a:cubicBezTo>
                  <a:pt x="89" y="8"/>
                  <a:pt x="83" y="9"/>
                  <a:pt x="79" y="10"/>
                </a:cubicBezTo>
                <a:cubicBezTo>
                  <a:pt x="76" y="11"/>
                  <a:pt x="75" y="11"/>
                  <a:pt x="75" y="11"/>
                </a:cubicBezTo>
                <a:cubicBezTo>
                  <a:pt x="75" y="11"/>
                  <a:pt x="76" y="11"/>
                  <a:pt x="79" y="12"/>
                </a:cubicBezTo>
                <a:cubicBezTo>
                  <a:pt x="83" y="13"/>
                  <a:pt x="89" y="14"/>
                  <a:pt x="95" y="14"/>
                </a:cubicBezTo>
                <a:cubicBezTo>
                  <a:pt x="102" y="14"/>
                  <a:pt x="107" y="13"/>
                  <a:pt x="111" y="12"/>
                </a:cubicBezTo>
                <a:cubicBezTo>
                  <a:pt x="114" y="11"/>
                  <a:pt x="116" y="11"/>
                  <a:pt x="116" y="11"/>
                </a:cubicBezTo>
                <a:cubicBezTo>
                  <a:pt x="116" y="11"/>
                  <a:pt x="114" y="11"/>
                  <a:pt x="111" y="10"/>
                </a:cubicBezTo>
                <a:close/>
                <a:moveTo>
                  <a:pt x="79" y="51"/>
                </a:move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0" y="58"/>
                  <a:pt x="81" y="59"/>
                </a:cubicBezTo>
                <a:cubicBezTo>
                  <a:pt x="81" y="51"/>
                  <a:pt x="81" y="51"/>
                  <a:pt x="81" y="51"/>
                </a:cubicBezTo>
                <a:cubicBezTo>
                  <a:pt x="80" y="51"/>
                  <a:pt x="80" y="51"/>
                  <a:pt x="79" y="51"/>
                </a:cubicBezTo>
                <a:close/>
                <a:moveTo>
                  <a:pt x="75" y="57"/>
                </a:moveTo>
                <a:cubicBezTo>
                  <a:pt x="75" y="50"/>
                  <a:pt x="75" y="50"/>
                  <a:pt x="75" y="50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3" y="49"/>
                </a:cubicBezTo>
                <a:cubicBezTo>
                  <a:pt x="73" y="56"/>
                  <a:pt x="73" y="56"/>
                  <a:pt x="73" y="56"/>
                </a:cubicBezTo>
                <a:cubicBezTo>
                  <a:pt x="73" y="57"/>
                  <a:pt x="73" y="57"/>
                  <a:pt x="73" y="57"/>
                </a:cubicBezTo>
                <a:cubicBezTo>
                  <a:pt x="73" y="57"/>
                  <a:pt x="74" y="57"/>
                  <a:pt x="75" y="57"/>
                </a:cubicBezTo>
                <a:close/>
                <a:moveTo>
                  <a:pt x="113" y="50"/>
                </a:moveTo>
                <a:cubicBezTo>
                  <a:pt x="113" y="57"/>
                  <a:pt x="113" y="57"/>
                  <a:pt x="113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4" y="56"/>
                  <a:pt x="114" y="56"/>
                  <a:pt x="114" y="56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4" y="49"/>
                  <a:pt x="113" y="50"/>
                  <a:pt x="113" y="50"/>
                </a:cubicBezTo>
                <a:close/>
                <a:moveTo>
                  <a:pt x="110" y="58"/>
                </a:moveTo>
                <a:cubicBezTo>
                  <a:pt x="110" y="51"/>
                  <a:pt x="110" y="51"/>
                  <a:pt x="110" y="51"/>
                </a:cubicBezTo>
                <a:cubicBezTo>
                  <a:pt x="109" y="51"/>
                  <a:pt x="108" y="51"/>
                  <a:pt x="107" y="51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108" y="58"/>
                  <a:pt x="109" y="58"/>
                  <a:pt x="110" y="58"/>
                </a:cubicBezTo>
                <a:close/>
                <a:moveTo>
                  <a:pt x="87" y="52"/>
                </a:moveTo>
                <a:cubicBezTo>
                  <a:pt x="87" y="59"/>
                  <a:pt x="87" y="59"/>
                  <a:pt x="87" y="59"/>
                </a:cubicBezTo>
                <a:cubicBezTo>
                  <a:pt x="88" y="59"/>
                  <a:pt x="89" y="59"/>
                  <a:pt x="90" y="59"/>
                </a:cubicBezTo>
                <a:cubicBezTo>
                  <a:pt x="90" y="52"/>
                  <a:pt x="90" y="52"/>
                  <a:pt x="90" y="52"/>
                </a:cubicBezTo>
                <a:cubicBezTo>
                  <a:pt x="89" y="52"/>
                  <a:pt x="88" y="52"/>
                  <a:pt x="87" y="52"/>
                </a:cubicBezTo>
                <a:close/>
                <a:moveTo>
                  <a:pt x="101" y="59"/>
                </a:moveTo>
                <a:cubicBezTo>
                  <a:pt x="101" y="52"/>
                  <a:pt x="101" y="52"/>
                  <a:pt x="101" y="52"/>
                </a:cubicBezTo>
                <a:cubicBezTo>
                  <a:pt x="100" y="52"/>
                  <a:pt x="99" y="52"/>
                  <a:pt x="98" y="52"/>
                </a:cubicBezTo>
                <a:cubicBezTo>
                  <a:pt x="98" y="59"/>
                  <a:pt x="98" y="59"/>
                  <a:pt x="98" y="59"/>
                </a:cubicBezTo>
                <a:cubicBezTo>
                  <a:pt x="99" y="59"/>
                  <a:pt x="100" y="59"/>
                  <a:pt x="101" y="59"/>
                </a:cubicBezTo>
                <a:close/>
                <a:moveTo>
                  <a:pt x="110" y="40"/>
                </a:moveTo>
                <a:cubicBezTo>
                  <a:pt x="106" y="39"/>
                  <a:pt x="100" y="38"/>
                  <a:pt x="94" y="38"/>
                </a:cubicBezTo>
                <a:cubicBezTo>
                  <a:pt x="87" y="38"/>
                  <a:pt x="82" y="39"/>
                  <a:pt x="77" y="40"/>
                </a:cubicBezTo>
                <a:cubicBezTo>
                  <a:pt x="75" y="41"/>
                  <a:pt x="73" y="41"/>
                  <a:pt x="73" y="41"/>
                </a:cubicBezTo>
                <a:cubicBezTo>
                  <a:pt x="73" y="41"/>
                  <a:pt x="75" y="42"/>
                  <a:pt x="77" y="42"/>
                </a:cubicBezTo>
                <a:cubicBezTo>
                  <a:pt x="82" y="43"/>
                  <a:pt x="87" y="44"/>
                  <a:pt x="94" y="44"/>
                </a:cubicBezTo>
                <a:cubicBezTo>
                  <a:pt x="100" y="44"/>
                  <a:pt x="106" y="43"/>
                  <a:pt x="110" y="42"/>
                </a:cubicBezTo>
                <a:cubicBezTo>
                  <a:pt x="112" y="41"/>
                  <a:pt x="114" y="41"/>
                  <a:pt x="114" y="41"/>
                </a:cubicBezTo>
                <a:cubicBezTo>
                  <a:pt x="114" y="41"/>
                  <a:pt x="112" y="41"/>
                  <a:pt x="110" y="40"/>
                </a:cubicBezTo>
                <a:close/>
                <a:moveTo>
                  <a:pt x="16" y="79"/>
                </a:moveTo>
                <a:cubicBezTo>
                  <a:pt x="16" y="86"/>
                  <a:pt x="16" y="86"/>
                  <a:pt x="16" y="86"/>
                </a:cubicBezTo>
                <a:cubicBezTo>
                  <a:pt x="16" y="86"/>
                  <a:pt x="17" y="87"/>
                  <a:pt x="18" y="87"/>
                </a:cubicBezTo>
                <a:cubicBezTo>
                  <a:pt x="18" y="80"/>
                  <a:pt x="18" y="80"/>
                  <a:pt x="18" y="80"/>
                </a:cubicBezTo>
                <a:cubicBezTo>
                  <a:pt x="17" y="79"/>
                  <a:pt x="16" y="79"/>
                  <a:pt x="16" y="79"/>
                </a:cubicBezTo>
                <a:close/>
                <a:moveTo>
                  <a:pt x="12" y="85"/>
                </a:moveTo>
                <a:cubicBezTo>
                  <a:pt x="12" y="78"/>
                  <a:pt x="12" y="78"/>
                  <a:pt x="12" y="78"/>
                </a:cubicBezTo>
                <a:cubicBezTo>
                  <a:pt x="12" y="78"/>
                  <a:pt x="12" y="78"/>
                  <a:pt x="12" y="78"/>
                </a:cubicBezTo>
                <a:cubicBezTo>
                  <a:pt x="11" y="78"/>
                  <a:pt x="11" y="78"/>
                  <a:pt x="10" y="78"/>
                </a:cubicBezTo>
                <a:cubicBezTo>
                  <a:pt x="10" y="85"/>
                  <a:pt x="10" y="85"/>
                  <a:pt x="10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0" y="85"/>
                  <a:pt x="11" y="85"/>
                  <a:pt x="12" y="85"/>
                </a:cubicBezTo>
                <a:close/>
                <a:moveTo>
                  <a:pt x="50" y="78"/>
                </a:moveTo>
                <a:cubicBezTo>
                  <a:pt x="50" y="85"/>
                  <a:pt x="50" y="85"/>
                  <a:pt x="50" y="85"/>
                </a:cubicBezTo>
                <a:cubicBezTo>
                  <a:pt x="50" y="85"/>
                  <a:pt x="51" y="85"/>
                  <a:pt x="51" y="85"/>
                </a:cubicBezTo>
                <a:cubicBezTo>
                  <a:pt x="51" y="85"/>
                  <a:pt x="51" y="85"/>
                  <a:pt x="51" y="85"/>
                </a:cubicBezTo>
                <a:cubicBezTo>
                  <a:pt x="51" y="78"/>
                  <a:pt x="51" y="78"/>
                  <a:pt x="51" y="78"/>
                </a:cubicBezTo>
                <a:cubicBezTo>
                  <a:pt x="51" y="78"/>
                  <a:pt x="50" y="78"/>
                  <a:pt x="50" y="78"/>
                </a:cubicBezTo>
                <a:close/>
                <a:moveTo>
                  <a:pt x="46" y="86"/>
                </a:moveTo>
                <a:cubicBezTo>
                  <a:pt x="46" y="79"/>
                  <a:pt x="46" y="79"/>
                  <a:pt x="46" y="79"/>
                </a:cubicBezTo>
                <a:cubicBezTo>
                  <a:pt x="46" y="79"/>
                  <a:pt x="45" y="79"/>
                  <a:pt x="44" y="79"/>
                </a:cubicBezTo>
                <a:cubicBezTo>
                  <a:pt x="44" y="87"/>
                  <a:pt x="44" y="87"/>
                  <a:pt x="44" y="87"/>
                </a:cubicBezTo>
                <a:cubicBezTo>
                  <a:pt x="45" y="86"/>
                  <a:pt x="46" y="86"/>
                  <a:pt x="46" y="86"/>
                </a:cubicBezTo>
                <a:close/>
                <a:moveTo>
                  <a:pt x="24" y="80"/>
                </a:moveTo>
                <a:cubicBezTo>
                  <a:pt x="24" y="88"/>
                  <a:pt x="24" y="88"/>
                  <a:pt x="24" y="88"/>
                </a:cubicBezTo>
                <a:cubicBezTo>
                  <a:pt x="25" y="88"/>
                  <a:pt x="26" y="88"/>
                  <a:pt x="27" y="88"/>
                </a:cubicBezTo>
                <a:cubicBezTo>
                  <a:pt x="27" y="80"/>
                  <a:pt x="27" y="80"/>
                  <a:pt x="27" y="80"/>
                </a:cubicBezTo>
                <a:cubicBezTo>
                  <a:pt x="26" y="80"/>
                  <a:pt x="25" y="80"/>
                  <a:pt x="24" y="80"/>
                </a:cubicBezTo>
                <a:close/>
                <a:moveTo>
                  <a:pt x="38" y="88"/>
                </a:moveTo>
                <a:cubicBezTo>
                  <a:pt x="38" y="80"/>
                  <a:pt x="38" y="80"/>
                  <a:pt x="38" y="80"/>
                </a:cubicBezTo>
                <a:cubicBezTo>
                  <a:pt x="37" y="80"/>
                  <a:pt x="35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ubicBezTo>
                  <a:pt x="36" y="88"/>
                  <a:pt x="37" y="88"/>
                  <a:pt x="38" y="88"/>
                </a:cubicBezTo>
                <a:close/>
                <a:moveTo>
                  <a:pt x="47" y="68"/>
                </a:moveTo>
                <a:cubicBezTo>
                  <a:pt x="43" y="67"/>
                  <a:pt x="37" y="67"/>
                  <a:pt x="30" y="67"/>
                </a:cubicBezTo>
                <a:cubicBezTo>
                  <a:pt x="24" y="67"/>
                  <a:pt x="18" y="67"/>
                  <a:pt x="14" y="68"/>
                </a:cubicBezTo>
                <a:cubicBezTo>
                  <a:pt x="12" y="69"/>
                  <a:pt x="10" y="69"/>
                  <a:pt x="10" y="70"/>
                </a:cubicBezTo>
                <a:cubicBezTo>
                  <a:pt x="10" y="70"/>
                  <a:pt x="12" y="70"/>
                  <a:pt x="14" y="71"/>
                </a:cubicBezTo>
                <a:cubicBezTo>
                  <a:pt x="18" y="72"/>
                  <a:pt x="24" y="72"/>
                  <a:pt x="30" y="72"/>
                </a:cubicBezTo>
                <a:cubicBezTo>
                  <a:pt x="37" y="72"/>
                  <a:pt x="43" y="72"/>
                  <a:pt x="47" y="71"/>
                </a:cubicBezTo>
                <a:cubicBezTo>
                  <a:pt x="49" y="70"/>
                  <a:pt x="51" y="70"/>
                  <a:pt x="51" y="69"/>
                </a:cubicBezTo>
                <a:cubicBezTo>
                  <a:pt x="51" y="69"/>
                  <a:pt x="49" y="69"/>
                  <a:pt x="47" y="68"/>
                </a:cubicBezTo>
                <a:close/>
                <a:moveTo>
                  <a:pt x="14" y="109"/>
                </a:moveTo>
                <a:cubicBezTo>
                  <a:pt x="14" y="117"/>
                  <a:pt x="14" y="117"/>
                  <a:pt x="14" y="117"/>
                </a:cubicBezTo>
                <a:cubicBezTo>
                  <a:pt x="15" y="117"/>
                  <a:pt x="16" y="117"/>
                  <a:pt x="16" y="117"/>
                </a:cubicBezTo>
                <a:cubicBezTo>
                  <a:pt x="16" y="110"/>
                  <a:pt x="16" y="110"/>
                  <a:pt x="16" y="110"/>
                </a:cubicBezTo>
                <a:cubicBezTo>
                  <a:pt x="16" y="110"/>
                  <a:pt x="15" y="110"/>
                  <a:pt x="14" y="109"/>
                </a:cubicBezTo>
                <a:close/>
                <a:moveTo>
                  <a:pt x="11" y="116"/>
                </a:moveTo>
                <a:cubicBezTo>
                  <a:pt x="11" y="109"/>
                  <a:pt x="11" y="109"/>
                  <a:pt x="11" y="109"/>
                </a:cubicBezTo>
                <a:cubicBezTo>
                  <a:pt x="11" y="109"/>
                  <a:pt x="11" y="109"/>
                  <a:pt x="11" y="109"/>
                </a:cubicBezTo>
                <a:cubicBezTo>
                  <a:pt x="10" y="108"/>
                  <a:pt x="9" y="108"/>
                  <a:pt x="8" y="108"/>
                </a:cubicBezTo>
                <a:cubicBezTo>
                  <a:pt x="8" y="115"/>
                  <a:pt x="8" y="115"/>
                  <a:pt x="8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9" y="115"/>
                  <a:pt x="11" y="116"/>
                </a:cubicBezTo>
                <a:close/>
                <a:moveTo>
                  <a:pt x="48" y="108"/>
                </a:moveTo>
                <a:cubicBezTo>
                  <a:pt x="48" y="115"/>
                  <a:pt x="48" y="115"/>
                  <a:pt x="48" y="115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49" y="108"/>
                  <a:pt x="49" y="108"/>
                  <a:pt x="48" y="108"/>
                </a:cubicBezTo>
                <a:close/>
                <a:moveTo>
                  <a:pt x="45" y="116"/>
                </a:moveTo>
                <a:cubicBezTo>
                  <a:pt x="45" y="109"/>
                  <a:pt x="45" y="109"/>
                  <a:pt x="45" y="109"/>
                </a:cubicBezTo>
                <a:cubicBezTo>
                  <a:pt x="44" y="109"/>
                  <a:pt x="43" y="109"/>
                  <a:pt x="43" y="110"/>
                </a:cubicBezTo>
                <a:cubicBezTo>
                  <a:pt x="43" y="117"/>
                  <a:pt x="43" y="117"/>
                  <a:pt x="43" y="117"/>
                </a:cubicBezTo>
                <a:cubicBezTo>
                  <a:pt x="43" y="117"/>
                  <a:pt x="44" y="116"/>
                  <a:pt x="45" y="116"/>
                </a:cubicBezTo>
                <a:close/>
                <a:moveTo>
                  <a:pt x="22" y="110"/>
                </a:moveTo>
                <a:cubicBezTo>
                  <a:pt x="22" y="118"/>
                  <a:pt x="22" y="118"/>
                  <a:pt x="22" y="118"/>
                </a:cubicBezTo>
                <a:cubicBezTo>
                  <a:pt x="23" y="118"/>
                  <a:pt x="24" y="118"/>
                  <a:pt x="25" y="118"/>
                </a:cubicBezTo>
                <a:cubicBezTo>
                  <a:pt x="25" y="111"/>
                  <a:pt x="25" y="111"/>
                  <a:pt x="25" y="111"/>
                </a:cubicBezTo>
                <a:cubicBezTo>
                  <a:pt x="24" y="111"/>
                  <a:pt x="23" y="111"/>
                  <a:pt x="22" y="110"/>
                </a:cubicBezTo>
                <a:close/>
                <a:moveTo>
                  <a:pt x="36" y="118"/>
                </a:moveTo>
                <a:cubicBezTo>
                  <a:pt x="36" y="110"/>
                  <a:pt x="36" y="110"/>
                  <a:pt x="36" y="110"/>
                </a:cubicBezTo>
                <a:cubicBezTo>
                  <a:pt x="35" y="111"/>
                  <a:pt x="34" y="111"/>
                  <a:pt x="33" y="111"/>
                </a:cubicBezTo>
                <a:cubicBezTo>
                  <a:pt x="33" y="118"/>
                  <a:pt x="33" y="118"/>
                  <a:pt x="33" y="118"/>
                </a:cubicBezTo>
                <a:cubicBezTo>
                  <a:pt x="34" y="118"/>
                  <a:pt x="35" y="118"/>
                  <a:pt x="36" y="118"/>
                </a:cubicBezTo>
                <a:close/>
                <a:moveTo>
                  <a:pt x="45" y="99"/>
                </a:moveTo>
                <a:cubicBezTo>
                  <a:pt x="41" y="97"/>
                  <a:pt x="35" y="97"/>
                  <a:pt x="29" y="97"/>
                </a:cubicBezTo>
                <a:cubicBezTo>
                  <a:pt x="22" y="97"/>
                  <a:pt x="17" y="98"/>
                  <a:pt x="13" y="99"/>
                </a:cubicBezTo>
                <a:cubicBezTo>
                  <a:pt x="10" y="99"/>
                  <a:pt x="8" y="100"/>
                  <a:pt x="8" y="100"/>
                </a:cubicBezTo>
                <a:cubicBezTo>
                  <a:pt x="8" y="100"/>
                  <a:pt x="10" y="100"/>
                  <a:pt x="13" y="101"/>
                </a:cubicBezTo>
                <a:cubicBezTo>
                  <a:pt x="17" y="102"/>
                  <a:pt x="23" y="103"/>
                  <a:pt x="29" y="103"/>
                </a:cubicBezTo>
                <a:cubicBezTo>
                  <a:pt x="35" y="103"/>
                  <a:pt x="41" y="102"/>
                  <a:pt x="45" y="101"/>
                </a:cubicBezTo>
                <a:cubicBezTo>
                  <a:pt x="48" y="100"/>
                  <a:pt x="49" y="100"/>
                  <a:pt x="49" y="100"/>
                </a:cubicBezTo>
                <a:cubicBezTo>
                  <a:pt x="49" y="100"/>
                  <a:pt x="48" y="99"/>
                  <a:pt x="45" y="99"/>
                </a:cubicBezTo>
                <a:close/>
                <a:moveTo>
                  <a:pt x="85" y="110"/>
                </a:moveTo>
                <a:cubicBezTo>
                  <a:pt x="85" y="117"/>
                  <a:pt x="85" y="117"/>
                  <a:pt x="85" y="117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87" y="110"/>
                  <a:pt x="86" y="110"/>
                  <a:pt x="85" y="110"/>
                </a:cubicBezTo>
                <a:close/>
                <a:moveTo>
                  <a:pt x="108" y="116"/>
                </a:moveTo>
                <a:cubicBezTo>
                  <a:pt x="108" y="109"/>
                  <a:pt x="108" y="109"/>
                  <a:pt x="108" y="109"/>
                </a:cubicBezTo>
                <a:cubicBezTo>
                  <a:pt x="107" y="109"/>
                  <a:pt x="106" y="109"/>
                  <a:pt x="106" y="109"/>
                </a:cubicBezTo>
                <a:cubicBezTo>
                  <a:pt x="106" y="116"/>
                  <a:pt x="106" y="116"/>
                  <a:pt x="106" y="116"/>
                </a:cubicBezTo>
                <a:cubicBezTo>
                  <a:pt x="106" y="116"/>
                  <a:pt x="107" y="116"/>
                  <a:pt x="108" y="116"/>
                </a:cubicBezTo>
                <a:close/>
                <a:moveTo>
                  <a:pt x="111" y="108"/>
                </a:moveTo>
                <a:cubicBezTo>
                  <a:pt x="111" y="115"/>
                  <a:pt x="111" y="115"/>
                  <a:pt x="111" y="115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2" y="114"/>
                  <a:pt x="112" y="114"/>
                  <a:pt x="112" y="114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8"/>
                  <a:pt x="111" y="108"/>
                </a:cubicBezTo>
                <a:close/>
                <a:moveTo>
                  <a:pt x="74" y="115"/>
                </a:moveTo>
                <a:cubicBezTo>
                  <a:pt x="74" y="108"/>
                  <a:pt x="74" y="108"/>
                  <a:pt x="74" y="108"/>
                </a:cubicBezTo>
                <a:cubicBezTo>
                  <a:pt x="74" y="108"/>
                  <a:pt x="74" y="108"/>
                  <a:pt x="74" y="108"/>
                </a:cubicBezTo>
                <a:cubicBezTo>
                  <a:pt x="73" y="108"/>
                  <a:pt x="72" y="108"/>
                  <a:pt x="71" y="107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4" y="115"/>
                </a:cubicBezTo>
                <a:close/>
                <a:moveTo>
                  <a:pt x="77" y="109"/>
                </a:moveTo>
                <a:cubicBezTo>
                  <a:pt x="77" y="116"/>
                  <a:pt x="77" y="116"/>
                  <a:pt x="77" y="116"/>
                </a:cubicBezTo>
                <a:cubicBezTo>
                  <a:pt x="78" y="116"/>
                  <a:pt x="79" y="116"/>
                  <a:pt x="80" y="117"/>
                </a:cubicBezTo>
                <a:cubicBezTo>
                  <a:pt x="79" y="109"/>
                  <a:pt x="79" y="109"/>
                  <a:pt x="79" y="109"/>
                </a:cubicBezTo>
                <a:cubicBezTo>
                  <a:pt x="79" y="109"/>
                  <a:pt x="78" y="109"/>
                  <a:pt x="77" y="109"/>
                </a:cubicBezTo>
                <a:close/>
                <a:moveTo>
                  <a:pt x="111" y="70"/>
                </a:moveTo>
                <a:cubicBezTo>
                  <a:pt x="107" y="69"/>
                  <a:pt x="102" y="68"/>
                  <a:pt x="95" y="68"/>
                </a:cubicBezTo>
                <a:cubicBezTo>
                  <a:pt x="89" y="68"/>
                  <a:pt x="83" y="69"/>
                  <a:pt x="79" y="70"/>
                </a:cubicBezTo>
                <a:cubicBezTo>
                  <a:pt x="76" y="71"/>
                  <a:pt x="75" y="71"/>
                  <a:pt x="75" y="71"/>
                </a:cubicBezTo>
                <a:cubicBezTo>
                  <a:pt x="75" y="71"/>
                  <a:pt x="76" y="71"/>
                  <a:pt x="79" y="72"/>
                </a:cubicBezTo>
                <a:cubicBezTo>
                  <a:pt x="83" y="73"/>
                  <a:pt x="89" y="74"/>
                  <a:pt x="95" y="74"/>
                </a:cubicBezTo>
                <a:cubicBezTo>
                  <a:pt x="102" y="74"/>
                  <a:pt x="107" y="73"/>
                  <a:pt x="111" y="72"/>
                </a:cubicBezTo>
                <a:cubicBezTo>
                  <a:pt x="114" y="71"/>
                  <a:pt x="116" y="71"/>
                  <a:pt x="116" y="71"/>
                </a:cubicBezTo>
                <a:cubicBezTo>
                  <a:pt x="116" y="71"/>
                  <a:pt x="114" y="71"/>
                  <a:pt x="111" y="70"/>
                </a:cubicBezTo>
                <a:close/>
                <a:moveTo>
                  <a:pt x="111" y="87"/>
                </a:moveTo>
                <a:cubicBezTo>
                  <a:pt x="111" y="80"/>
                  <a:pt x="111" y="80"/>
                  <a:pt x="111" y="80"/>
                </a:cubicBezTo>
                <a:cubicBezTo>
                  <a:pt x="110" y="80"/>
                  <a:pt x="110" y="81"/>
                  <a:pt x="109" y="81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10" y="88"/>
                  <a:pt x="110" y="88"/>
                  <a:pt x="111" y="87"/>
                </a:cubicBezTo>
                <a:close/>
                <a:moveTo>
                  <a:pt x="114" y="79"/>
                </a:moveTo>
                <a:cubicBezTo>
                  <a:pt x="114" y="87"/>
                  <a:pt x="114" y="87"/>
                  <a:pt x="114" y="87"/>
                </a:cubicBezTo>
                <a:cubicBezTo>
                  <a:pt x="115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79"/>
                  <a:pt x="116" y="79"/>
                  <a:pt x="116" y="79"/>
                </a:cubicBezTo>
                <a:cubicBezTo>
                  <a:pt x="115" y="79"/>
                  <a:pt x="115" y="79"/>
                  <a:pt x="114" y="79"/>
                </a:cubicBezTo>
                <a:close/>
                <a:moveTo>
                  <a:pt x="77" y="87"/>
                </a:moveTo>
                <a:cubicBezTo>
                  <a:pt x="77" y="80"/>
                  <a:pt x="77" y="80"/>
                  <a:pt x="77" y="80"/>
                </a:cubicBezTo>
                <a:cubicBezTo>
                  <a:pt x="77" y="80"/>
                  <a:pt x="77" y="80"/>
                  <a:pt x="77" y="80"/>
                </a:cubicBezTo>
                <a:cubicBezTo>
                  <a:pt x="76" y="79"/>
                  <a:pt x="75" y="79"/>
                  <a:pt x="75" y="79"/>
                </a:cubicBez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6" y="87"/>
                  <a:pt x="77" y="87"/>
                </a:cubicBezTo>
                <a:close/>
                <a:moveTo>
                  <a:pt x="80" y="81"/>
                </a:moveTo>
                <a:cubicBezTo>
                  <a:pt x="80" y="88"/>
                  <a:pt x="80" y="88"/>
                  <a:pt x="80" y="88"/>
                </a:cubicBezTo>
                <a:cubicBezTo>
                  <a:pt x="81" y="88"/>
                  <a:pt x="82" y="88"/>
                  <a:pt x="83" y="88"/>
                </a:cubicBezTo>
                <a:cubicBezTo>
                  <a:pt x="83" y="81"/>
                  <a:pt x="83" y="81"/>
                  <a:pt x="83" y="81"/>
                </a:cubicBezTo>
                <a:cubicBezTo>
                  <a:pt x="82" y="81"/>
                  <a:pt x="81" y="81"/>
                  <a:pt x="80" y="81"/>
                </a:cubicBezTo>
                <a:close/>
                <a:moveTo>
                  <a:pt x="102" y="97"/>
                </a:moveTo>
                <a:cubicBezTo>
                  <a:pt x="100" y="97"/>
                  <a:pt x="98" y="97"/>
                  <a:pt x="95" y="97"/>
                </a:cubicBezTo>
                <a:cubicBezTo>
                  <a:pt x="91" y="97"/>
                  <a:pt x="88" y="97"/>
                  <a:pt x="84" y="97"/>
                </a:cubicBezTo>
                <a:cubicBezTo>
                  <a:pt x="81" y="97"/>
                  <a:pt x="78" y="97"/>
                  <a:pt x="76" y="98"/>
                </a:cubicBezTo>
                <a:cubicBezTo>
                  <a:pt x="73" y="99"/>
                  <a:pt x="71" y="99"/>
                  <a:pt x="71" y="99"/>
                </a:cubicBezTo>
                <a:cubicBezTo>
                  <a:pt x="71" y="99"/>
                  <a:pt x="73" y="100"/>
                  <a:pt x="76" y="100"/>
                </a:cubicBezTo>
                <a:cubicBezTo>
                  <a:pt x="80" y="101"/>
                  <a:pt x="86" y="102"/>
                  <a:pt x="92" y="102"/>
                </a:cubicBezTo>
                <a:cubicBezTo>
                  <a:pt x="98" y="102"/>
                  <a:pt x="104" y="101"/>
                  <a:pt x="108" y="100"/>
                </a:cubicBezTo>
                <a:cubicBezTo>
                  <a:pt x="111" y="100"/>
                  <a:pt x="112" y="99"/>
                  <a:pt x="112" y="99"/>
                </a:cubicBezTo>
                <a:cubicBezTo>
                  <a:pt x="112" y="99"/>
                  <a:pt x="111" y="99"/>
                  <a:pt x="108" y="98"/>
                </a:cubicBezTo>
                <a:cubicBezTo>
                  <a:pt x="106" y="98"/>
                  <a:pt x="105" y="97"/>
                  <a:pt x="102" y="97"/>
                </a:cubicBezTo>
                <a:close/>
                <a:moveTo>
                  <a:pt x="89" y="88"/>
                </a:moveTo>
                <a:cubicBezTo>
                  <a:pt x="90" y="88"/>
                  <a:pt x="90" y="88"/>
                  <a:pt x="91" y="88"/>
                </a:cubicBezTo>
                <a:cubicBezTo>
                  <a:pt x="91" y="82"/>
                  <a:pt x="91" y="82"/>
                  <a:pt x="91" y="82"/>
                </a:cubicBezTo>
                <a:cubicBezTo>
                  <a:pt x="90" y="82"/>
                  <a:pt x="90" y="82"/>
                  <a:pt x="89" y="82"/>
                </a:cubicBezTo>
                <a:cubicBezTo>
                  <a:pt x="89" y="88"/>
                  <a:pt x="89" y="88"/>
                  <a:pt x="89" y="88"/>
                </a:cubicBezTo>
                <a:close/>
                <a:moveTo>
                  <a:pt x="225" y="19"/>
                </a:moveTo>
                <a:cubicBezTo>
                  <a:pt x="230" y="18"/>
                  <a:pt x="235" y="17"/>
                  <a:pt x="242" y="17"/>
                </a:cubicBezTo>
                <a:cubicBezTo>
                  <a:pt x="248" y="17"/>
                  <a:pt x="254" y="18"/>
                  <a:pt x="258" y="19"/>
                </a:cubicBezTo>
                <a:cubicBezTo>
                  <a:pt x="260" y="20"/>
                  <a:pt x="262" y="20"/>
                  <a:pt x="262" y="20"/>
                </a:cubicBezTo>
                <a:cubicBezTo>
                  <a:pt x="262" y="20"/>
                  <a:pt x="260" y="20"/>
                  <a:pt x="258" y="21"/>
                </a:cubicBezTo>
                <a:cubicBezTo>
                  <a:pt x="254" y="22"/>
                  <a:pt x="248" y="23"/>
                  <a:pt x="242" y="23"/>
                </a:cubicBezTo>
                <a:cubicBezTo>
                  <a:pt x="235" y="23"/>
                  <a:pt x="230" y="22"/>
                  <a:pt x="225" y="21"/>
                </a:cubicBezTo>
                <a:cubicBezTo>
                  <a:pt x="223" y="20"/>
                  <a:pt x="221" y="20"/>
                  <a:pt x="221" y="20"/>
                </a:cubicBezTo>
                <a:cubicBezTo>
                  <a:pt x="221" y="20"/>
                  <a:pt x="223" y="20"/>
                  <a:pt x="225" y="19"/>
                </a:cubicBezTo>
                <a:close/>
                <a:moveTo>
                  <a:pt x="235" y="38"/>
                </a:moveTo>
                <a:cubicBezTo>
                  <a:pt x="235" y="31"/>
                  <a:pt x="235" y="31"/>
                  <a:pt x="235" y="31"/>
                </a:cubicBezTo>
                <a:cubicBezTo>
                  <a:pt x="236" y="31"/>
                  <a:pt x="237" y="31"/>
                  <a:pt x="238" y="31"/>
                </a:cubicBezTo>
                <a:cubicBezTo>
                  <a:pt x="238" y="38"/>
                  <a:pt x="238" y="38"/>
                  <a:pt x="238" y="38"/>
                </a:cubicBezTo>
                <a:cubicBezTo>
                  <a:pt x="237" y="38"/>
                  <a:pt x="236" y="38"/>
                  <a:pt x="235" y="38"/>
                </a:cubicBezTo>
                <a:close/>
                <a:moveTo>
                  <a:pt x="248" y="31"/>
                </a:moveTo>
                <a:cubicBezTo>
                  <a:pt x="248" y="38"/>
                  <a:pt x="248" y="38"/>
                  <a:pt x="248" y="38"/>
                </a:cubicBezTo>
                <a:cubicBezTo>
                  <a:pt x="247" y="38"/>
                  <a:pt x="246" y="38"/>
                  <a:pt x="245" y="38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46" y="31"/>
                  <a:pt x="247" y="31"/>
                  <a:pt x="248" y="31"/>
                </a:cubicBezTo>
                <a:close/>
                <a:moveTo>
                  <a:pt x="226" y="37"/>
                </a:moveTo>
                <a:cubicBezTo>
                  <a:pt x="226" y="29"/>
                  <a:pt x="226" y="29"/>
                  <a:pt x="226" y="29"/>
                </a:cubicBezTo>
                <a:cubicBezTo>
                  <a:pt x="226" y="30"/>
                  <a:pt x="227" y="30"/>
                  <a:pt x="228" y="30"/>
                </a:cubicBezTo>
                <a:cubicBezTo>
                  <a:pt x="228" y="37"/>
                  <a:pt x="228" y="37"/>
                  <a:pt x="228" y="37"/>
                </a:cubicBezTo>
                <a:cubicBezTo>
                  <a:pt x="227" y="37"/>
                  <a:pt x="226" y="37"/>
                  <a:pt x="226" y="37"/>
                </a:cubicBezTo>
                <a:close/>
                <a:moveTo>
                  <a:pt x="222" y="29"/>
                </a:moveTo>
                <a:cubicBezTo>
                  <a:pt x="222" y="36"/>
                  <a:pt x="222" y="36"/>
                  <a:pt x="222" y="36"/>
                </a:cubicBezTo>
                <a:cubicBezTo>
                  <a:pt x="222" y="36"/>
                  <a:pt x="221" y="35"/>
                  <a:pt x="221" y="35"/>
                </a:cubicBezTo>
                <a:cubicBezTo>
                  <a:pt x="221" y="35"/>
                  <a:pt x="221" y="35"/>
                  <a:pt x="221" y="35"/>
                </a:cubicBezTo>
                <a:cubicBezTo>
                  <a:pt x="221" y="28"/>
                  <a:pt x="221" y="28"/>
                  <a:pt x="221" y="28"/>
                </a:cubicBezTo>
                <a:cubicBezTo>
                  <a:pt x="221" y="28"/>
                  <a:pt x="222" y="28"/>
                  <a:pt x="222" y="29"/>
                </a:cubicBezTo>
                <a:close/>
                <a:moveTo>
                  <a:pt x="260" y="36"/>
                </a:moveTo>
                <a:cubicBezTo>
                  <a:pt x="260" y="29"/>
                  <a:pt x="260" y="29"/>
                  <a:pt x="260" y="29"/>
                </a:cubicBezTo>
                <a:cubicBezTo>
                  <a:pt x="260" y="29"/>
                  <a:pt x="260" y="29"/>
                  <a:pt x="260" y="29"/>
                </a:cubicBezTo>
                <a:cubicBezTo>
                  <a:pt x="261" y="29"/>
                  <a:pt x="262" y="28"/>
                  <a:pt x="262" y="28"/>
                </a:cubicBezTo>
                <a:cubicBezTo>
                  <a:pt x="262" y="35"/>
                  <a:pt x="262" y="35"/>
                  <a:pt x="262" y="35"/>
                </a:cubicBezTo>
                <a:cubicBezTo>
                  <a:pt x="262" y="35"/>
                  <a:pt x="262" y="35"/>
                  <a:pt x="262" y="35"/>
                </a:cubicBezTo>
                <a:cubicBezTo>
                  <a:pt x="262" y="36"/>
                  <a:pt x="261" y="36"/>
                  <a:pt x="260" y="36"/>
                </a:cubicBezTo>
                <a:close/>
                <a:moveTo>
                  <a:pt x="256" y="30"/>
                </a:moveTo>
                <a:cubicBezTo>
                  <a:pt x="256" y="37"/>
                  <a:pt x="256" y="37"/>
                  <a:pt x="256" y="37"/>
                </a:cubicBezTo>
                <a:cubicBezTo>
                  <a:pt x="256" y="37"/>
                  <a:pt x="255" y="37"/>
                  <a:pt x="254" y="37"/>
                </a:cubicBezTo>
                <a:cubicBezTo>
                  <a:pt x="254" y="30"/>
                  <a:pt x="254" y="30"/>
                  <a:pt x="254" y="30"/>
                </a:cubicBezTo>
                <a:cubicBezTo>
                  <a:pt x="255" y="30"/>
                  <a:pt x="256" y="30"/>
                  <a:pt x="256" y="30"/>
                </a:cubicBezTo>
                <a:close/>
                <a:moveTo>
                  <a:pt x="237" y="65"/>
                </a:moveTo>
                <a:cubicBezTo>
                  <a:pt x="237" y="57"/>
                  <a:pt x="237" y="57"/>
                  <a:pt x="237" y="57"/>
                </a:cubicBezTo>
                <a:cubicBezTo>
                  <a:pt x="238" y="57"/>
                  <a:pt x="239" y="57"/>
                  <a:pt x="240" y="58"/>
                </a:cubicBezTo>
                <a:cubicBezTo>
                  <a:pt x="240" y="65"/>
                  <a:pt x="240" y="65"/>
                  <a:pt x="240" y="65"/>
                </a:cubicBezTo>
                <a:cubicBezTo>
                  <a:pt x="239" y="65"/>
                  <a:pt x="238" y="65"/>
                  <a:pt x="237" y="65"/>
                </a:cubicBezTo>
                <a:close/>
                <a:moveTo>
                  <a:pt x="251" y="57"/>
                </a:moveTo>
                <a:cubicBezTo>
                  <a:pt x="251" y="65"/>
                  <a:pt x="251" y="65"/>
                  <a:pt x="251" y="65"/>
                </a:cubicBezTo>
                <a:cubicBezTo>
                  <a:pt x="250" y="65"/>
                  <a:pt x="249" y="65"/>
                  <a:pt x="248" y="65"/>
                </a:cubicBezTo>
                <a:cubicBezTo>
                  <a:pt x="248" y="58"/>
                  <a:pt x="248" y="58"/>
                  <a:pt x="248" y="58"/>
                </a:cubicBezTo>
                <a:cubicBezTo>
                  <a:pt x="249" y="57"/>
                  <a:pt x="250" y="57"/>
                  <a:pt x="251" y="57"/>
                </a:cubicBezTo>
                <a:close/>
                <a:moveTo>
                  <a:pt x="228" y="63"/>
                </a:moveTo>
                <a:cubicBezTo>
                  <a:pt x="228" y="56"/>
                  <a:pt x="228" y="56"/>
                  <a:pt x="228" y="56"/>
                </a:cubicBezTo>
                <a:cubicBezTo>
                  <a:pt x="229" y="56"/>
                  <a:pt x="230" y="56"/>
                  <a:pt x="231" y="56"/>
                </a:cubicBezTo>
                <a:cubicBezTo>
                  <a:pt x="231" y="64"/>
                  <a:pt x="231" y="64"/>
                  <a:pt x="231" y="64"/>
                </a:cubicBezTo>
                <a:cubicBezTo>
                  <a:pt x="230" y="64"/>
                  <a:pt x="229" y="63"/>
                  <a:pt x="228" y="63"/>
                </a:cubicBezTo>
                <a:close/>
                <a:moveTo>
                  <a:pt x="225" y="55"/>
                </a:moveTo>
                <a:cubicBezTo>
                  <a:pt x="225" y="62"/>
                  <a:pt x="225" y="62"/>
                  <a:pt x="225" y="62"/>
                </a:cubicBezTo>
                <a:cubicBezTo>
                  <a:pt x="224" y="62"/>
                  <a:pt x="224" y="62"/>
                  <a:pt x="224" y="62"/>
                </a:cubicBezTo>
                <a:cubicBezTo>
                  <a:pt x="224" y="62"/>
                  <a:pt x="224" y="62"/>
                  <a:pt x="224" y="62"/>
                </a:cubicBezTo>
                <a:cubicBezTo>
                  <a:pt x="224" y="55"/>
                  <a:pt x="224" y="55"/>
                  <a:pt x="224" y="55"/>
                </a:cubicBezTo>
                <a:cubicBezTo>
                  <a:pt x="224" y="55"/>
                  <a:pt x="225" y="55"/>
                  <a:pt x="225" y="55"/>
                </a:cubicBezTo>
                <a:close/>
                <a:moveTo>
                  <a:pt x="262" y="63"/>
                </a:moveTo>
                <a:cubicBezTo>
                  <a:pt x="262" y="55"/>
                  <a:pt x="262" y="55"/>
                  <a:pt x="262" y="55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3" y="55"/>
                  <a:pt x="264" y="55"/>
                  <a:pt x="265" y="55"/>
                </a:cubicBezTo>
                <a:cubicBezTo>
                  <a:pt x="265" y="62"/>
                  <a:pt x="265" y="62"/>
                  <a:pt x="265" y="62"/>
                </a:cubicBezTo>
                <a:cubicBezTo>
                  <a:pt x="265" y="62"/>
                  <a:pt x="265" y="62"/>
                  <a:pt x="265" y="62"/>
                </a:cubicBezTo>
                <a:cubicBezTo>
                  <a:pt x="265" y="62"/>
                  <a:pt x="264" y="62"/>
                  <a:pt x="262" y="63"/>
                </a:cubicBezTo>
                <a:close/>
                <a:moveTo>
                  <a:pt x="259" y="56"/>
                </a:moveTo>
                <a:cubicBezTo>
                  <a:pt x="259" y="63"/>
                  <a:pt x="259" y="63"/>
                  <a:pt x="259" y="63"/>
                </a:cubicBezTo>
                <a:cubicBezTo>
                  <a:pt x="258" y="64"/>
                  <a:pt x="258" y="64"/>
                  <a:pt x="257" y="64"/>
                </a:cubicBezTo>
                <a:cubicBezTo>
                  <a:pt x="257" y="57"/>
                  <a:pt x="257" y="57"/>
                  <a:pt x="257" y="57"/>
                </a:cubicBezTo>
                <a:cubicBezTo>
                  <a:pt x="258" y="57"/>
                  <a:pt x="258" y="56"/>
                  <a:pt x="259" y="56"/>
                </a:cubicBezTo>
                <a:close/>
                <a:moveTo>
                  <a:pt x="230" y="91"/>
                </a:moveTo>
                <a:cubicBezTo>
                  <a:pt x="230" y="84"/>
                  <a:pt x="230" y="84"/>
                  <a:pt x="230" y="84"/>
                </a:cubicBezTo>
                <a:cubicBezTo>
                  <a:pt x="231" y="84"/>
                  <a:pt x="232" y="84"/>
                  <a:pt x="233" y="84"/>
                </a:cubicBezTo>
                <a:cubicBezTo>
                  <a:pt x="233" y="91"/>
                  <a:pt x="233" y="91"/>
                  <a:pt x="233" y="91"/>
                </a:cubicBezTo>
                <a:cubicBezTo>
                  <a:pt x="232" y="91"/>
                  <a:pt x="231" y="91"/>
                  <a:pt x="230" y="91"/>
                </a:cubicBezTo>
                <a:close/>
                <a:moveTo>
                  <a:pt x="243" y="84"/>
                </a:moveTo>
                <a:cubicBezTo>
                  <a:pt x="243" y="91"/>
                  <a:pt x="243" y="91"/>
                  <a:pt x="243" y="91"/>
                </a:cubicBezTo>
                <a:cubicBezTo>
                  <a:pt x="242" y="91"/>
                  <a:pt x="242" y="91"/>
                  <a:pt x="241" y="91"/>
                </a:cubicBezTo>
                <a:cubicBezTo>
                  <a:pt x="241" y="84"/>
                  <a:pt x="241" y="84"/>
                  <a:pt x="241" y="84"/>
                </a:cubicBezTo>
                <a:cubicBezTo>
                  <a:pt x="242" y="84"/>
                  <a:pt x="242" y="84"/>
                  <a:pt x="243" y="84"/>
                </a:cubicBezTo>
                <a:close/>
                <a:moveTo>
                  <a:pt x="221" y="90"/>
                </a:moveTo>
                <a:cubicBezTo>
                  <a:pt x="221" y="83"/>
                  <a:pt x="221" y="83"/>
                  <a:pt x="221" y="83"/>
                </a:cubicBezTo>
                <a:cubicBezTo>
                  <a:pt x="222" y="83"/>
                  <a:pt x="222" y="83"/>
                  <a:pt x="223" y="83"/>
                </a:cubicBezTo>
                <a:cubicBezTo>
                  <a:pt x="223" y="90"/>
                  <a:pt x="223" y="90"/>
                  <a:pt x="223" y="90"/>
                </a:cubicBezTo>
                <a:cubicBezTo>
                  <a:pt x="222" y="90"/>
                  <a:pt x="222" y="90"/>
                  <a:pt x="221" y="90"/>
                </a:cubicBezTo>
                <a:close/>
                <a:moveTo>
                  <a:pt x="218" y="82"/>
                </a:moveTo>
                <a:cubicBezTo>
                  <a:pt x="218" y="89"/>
                  <a:pt x="218" y="89"/>
                  <a:pt x="218" y="89"/>
                </a:cubicBezTo>
                <a:cubicBezTo>
                  <a:pt x="217" y="89"/>
                  <a:pt x="216" y="89"/>
                  <a:pt x="216" y="89"/>
                </a:cubicBezTo>
                <a:cubicBezTo>
                  <a:pt x="216" y="88"/>
                  <a:pt x="216" y="88"/>
                  <a:pt x="216" y="88"/>
                </a:cubicBezTo>
                <a:cubicBezTo>
                  <a:pt x="216" y="81"/>
                  <a:pt x="216" y="81"/>
                  <a:pt x="216" y="81"/>
                </a:cubicBezTo>
                <a:cubicBezTo>
                  <a:pt x="217" y="81"/>
                  <a:pt x="217" y="81"/>
                  <a:pt x="218" y="82"/>
                </a:cubicBezTo>
                <a:close/>
                <a:moveTo>
                  <a:pt x="255" y="89"/>
                </a:moveTo>
                <a:cubicBezTo>
                  <a:pt x="255" y="82"/>
                  <a:pt x="255" y="82"/>
                  <a:pt x="255" y="82"/>
                </a:cubicBezTo>
                <a:cubicBezTo>
                  <a:pt x="255" y="82"/>
                  <a:pt x="255" y="82"/>
                  <a:pt x="255" y="82"/>
                </a:cubicBezTo>
                <a:cubicBezTo>
                  <a:pt x="256" y="82"/>
                  <a:pt x="257" y="82"/>
                  <a:pt x="257" y="81"/>
                </a:cubicBezTo>
                <a:cubicBezTo>
                  <a:pt x="257" y="88"/>
                  <a:pt x="257" y="88"/>
                  <a:pt x="257" y="88"/>
                </a:cubicBezTo>
                <a:cubicBezTo>
                  <a:pt x="257" y="89"/>
                  <a:pt x="257" y="89"/>
                  <a:pt x="257" y="89"/>
                </a:cubicBezTo>
                <a:cubicBezTo>
                  <a:pt x="257" y="89"/>
                  <a:pt x="256" y="89"/>
                  <a:pt x="255" y="89"/>
                </a:cubicBezTo>
                <a:close/>
                <a:moveTo>
                  <a:pt x="252" y="83"/>
                </a:moveTo>
                <a:cubicBezTo>
                  <a:pt x="252" y="90"/>
                  <a:pt x="252" y="90"/>
                  <a:pt x="252" y="90"/>
                </a:cubicBezTo>
                <a:cubicBezTo>
                  <a:pt x="251" y="90"/>
                  <a:pt x="250" y="90"/>
                  <a:pt x="249" y="90"/>
                </a:cubicBezTo>
                <a:cubicBezTo>
                  <a:pt x="249" y="83"/>
                  <a:pt x="249" y="83"/>
                  <a:pt x="249" y="83"/>
                </a:cubicBezTo>
                <a:cubicBezTo>
                  <a:pt x="250" y="83"/>
                  <a:pt x="251" y="83"/>
                  <a:pt x="252" y="83"/>
                </a:cubicBezTo>
                <a:close/>
                <a:moveTo>
                  <a:pt x="237" y="117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8" y="110"/>
                  <a:pt x="239" y="110"/>
                  <a:pt x="240" y="110"/>
                </a:cubicBezTo>
                <a:cubicBezTo>
                  <a:pt x="240" y="117"/>
                  <a:pt x="240" y="117"/>
                  <a:pt x="240" y="117"/>
                </a:cubicBezTo>
                <a:cubicBezTo>
                  <a:pt x="239" y="117"/>
                  <a:pt x="238" y="117"/>
                  <a:pt x="237" y="117"/>
                </a:cubicBezTo>
                <a:close/>
                <a:moveTo>
                  <a:pt x="250" y="110"/>
                </a:move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49" y="117"/>
                  <a:pt x="248" y="117"/>
                </a:cubicBezTo>
                <a:cubicBezTo>
                  <a:pt x="248" y="110"/>
                  <a:pt x="248" y="110"/>
                  <a:pt x="248" y="110"/>
                </a:cubicBezTo>
                <a:cubicBezTo>
                  <a:pt x="249" y="110"/>
                  <a:pt x="250" y="110"/>
                  <a:pt x="250" y="110"/>
                </a:cubicBezTo>
                <a:close/>
                <a:moveTo>
                  <a:pt x="228" y="116"/>
                </a:moveTo>
                <a:cubicBezTo>
                  <a:pt x="228" y="108"/>
                  <a:pt x="228" y="108"/>
                  <a:pt x="228" y="108"/>
                </a:cubicBezTo>
                <a:cubicBezTo>
                  <a:pt x="229" y="109"/>
                  <a:pt x="230" y="109"/>
                  <a:pt x="230" y="109"/>
                </a:cubicBezTo>
                <a:cubicBezTo>
                  <a:pt x="230" y="116"/>
                  <a:pt x="230" y="116"/>
                  <a:pt x="230" y="116"/>
                </a:cubicBezTo>
                <a:cubicBezTo>
                  <a:pt x="230" y="116"/>
                  <a:pt x="229" y="116"/>
                  <a:pt x="228" y="116"/>
                </a:cubicBezTo>
                <a:close/>
                <a:moveTo>
                  <a:pt x="225" y="108"/>
                </a:moveTo>
                <a:cubicBezTo>
                  <a:pt x="225" y="115"/>
                  <a:pt x="225" y="115"/>
                  <a:pt x="225" y="115"/>
                </a:cubicBezTo>
                <a:cubicBezTo>
                  <a:pt x="224" y="115"/>
                  <a:pt x="224" y="114"/>
                  <a:pt x="224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4" y="107"/>
                  <a:pt x="224" y="107"/>
                  <a:pt x="225" y="108"/>
                </a:cubicBezTo>
                <a:close/>
                <a:moveTo>
                  <a:pt x="262" y="115"/>
                </a:moveTo>
                <a:cubicBezTo>
                  <a:pt x="262" y="108"/>
                  <a:pt x="262" y="108"/>
                  <a:pt x="262" y="108"/>
                </a:cubicBezTo>
                <a:cubicBezTo>
                  <a:pt x="262" y="108"/>
                  <a:pt x="262" y="108"/>
                  <a:pt x="262" y="108"/>
                </a:cubicBezTo>
                <a:cubicBezTo>
                  <a:pt x="263" y="108"/>
                  <a:pt x="264" y="107"/>
                  <a:pt x="265" y="107"/>
                </a:cubicBezTo>
                <a:cubicBezTo>
                  <a:pt x="265" y="114"/>
                  <a:pt x="265" y="114"/>
                  <a:pt x="265" y="114"/>
                </a:cubicBezTo>
                <a:cubicBezTo>
                  <a:pt x="264" y="114"/>
                  <a:pt x="264" y="114"/>
                  <a:pt x="264" y="114"/>
                </a:cubicBezTo>
                <a:cubicBezTo>
                  <a:pt x="264" y="115"/>
                  <a:pt x="264" y="115"/>
                  <a:pt x="262" y="115"/>
                </a:cubicBezTo>
                <a:close/>
                <a:moveTo>
                  <a:pt x="259" y="109"/>
                </a:moveTo>
                <a:cubicBezTo>
                  <a:pt x="259" y="116"/>
                  <a:pt x="259" y="116"/>
                  <a:pt x="259" y="116"/>
                </a:cubicBezTo>
                <a:cubicBezTo>
                  <a:pt x="258" y="116"/>
                  <a:pt x="257" y="116"/>
                  <a:pt x="256" y="116"/>
                </a:cubicBezTo>
                <a:cubicBezTo>
                  <a:pt x="256" y="109"/>
                  <a:pt x="256" y="109"/>
                  <a:pt x="256" y="109"/>
                </a:cubicBezTo>
                <a:cubicBezTo>
                  <a:pt x="257" y="109"/>
                  <a:pt x="258" y="109"/>
                  <a:pt x="259" y="109"/>
                </a:cubicBezTo>
                <a:close/>
                <a:moveTo>
                  <a:pt x="225" y="99"/>
                </a:moveTo>
                <a:cubicBezTo>
                  <a:pt x="229" y="99"/>
                  <a:pt x="233" y="100"/>
                  <a:pt x="237" y="100"/>
                </a:cubicBezTo>
                <a:cubicBezTo>
                  <a:pt x="244" y="100"/>
                  <a:pt x="250" y="99"/>
                  <a:pt x="255" y="97"/>
                </a:cubicBezTo>
                <a:cubicBezTo>
                  <a:pt x="256" y="97"/>
                  <a:pt x="256" y="97"/>
                  <a:pt x="256" y="97"/>
                </a:cubicBezTo>
                <a:cubicBezTo>
                  <a:pt x="258" y="97"/>
                  <a:pt x="259" y="98"/>
                  <a:pt x="260" y="98"/>
                </a:cubicBezTo>
                <a:cubicBezTo>
                  <a:pt x="263" y="99"/>
                  <a:pt x="264" y="99"/>
                  <a:pt x="264" y="99"/>
                </a:cubicBezTo>
                <a:cubicBezTo>
                  <a:pt x="264" y="99"/>
                  <a:pt x="263" y="99"/>
                  <a:pt x="260" y="100"/>
                </a:cubicBezTo>
                <a:cubicBezTo>
                  <a:pt x="256" y="101"/>
                  <a:pt x="250" y="102"/>
                  <a:pt x="244" y="102"/>
                </a:cubicBezTo>
                <a:cubicBezTo>
                  <a:pt x="238" y="102"/>
                  <a:pt x="232" y="101"/>
                  <a:pt x="228" y="100"/>
                </a:cubicBezTo>
                <a:cubicBezTo>
                  <a:pt x="225" y="99"/>
                  <a:pt x="224" y="99"/>
                  <a:pt x="224" y="99"/>
                </a:cubicBezTo>
                <a:cubicBezTo>
                  <a:pt x="224" y="99"/>
                  <a:pt x="224" y="99"/>
                  <a:pt x="225" y="99"/>
                </a:cubicBezTo>
                <a:close/>
                <a:moveTo>
                  <a:pt x="226" y="71"/>
                </a:moveTo>
                <a:cubicBezTo>
                  <a:pt x="231" y="72"/>
                  <a:pt x="237" y="73"/>
                  <a:pt x="244" y="73"/>
                </a:cubicBezTo>
                <a:cubicBezTo>
                  <a:pt x="248" y="73"/>
                  <a:pt x="251" y="73"/>
                  <a:pt x="254" y="72"/>
                </a:cubicBezTo>
                <a:cubicBezTo>
                  <a:pt x="256" y="73"/>
                  <a:pt x="257" y="73"/>
                  <a:pt x="257" y="73"/>
                </a:cubicBezTo>
                <a:cubicBezTo>
                  <a:pt x="257" y="73"/>
                  <a:pt x="256" y="74"/>
                  <a:pt x="253" y="74"/>
                </a:cubicBezTo>
                <a:cubicBezTo>
                  <a:pt x="249" y="75"/>
                  <a:pt x="243" y="76"/>
                  <a:pt x="237" y="76"/>
                </a:cubicBezTo>
                <a:cubicBezTo>
                  <a:pt x="230" y="76"/>
                  <a:pt x="225" y="75"/>
                  <a:pt x="221" y="74"/>
                </a:cubicBezTo>
                <a:cubicBezTo>
                  <a:pt x="218" y="73"/>
                  <a:pt x="216" y="73"/>
                  <a:pt x="216" y="73"/>
                </a:cubicBezTo>
                <a:cubicBezTo>
                  <a:pt x="216" y="73"/>
                  <a:pt x="218" y="73"/>
                  <a:pt x="221" y="72"/>
                </a:cubicBezTo>
                <a:cubicBezTo>
                  <a:pt x="222" y="72"/>
                  <a:pt x="224" y="71"/>
                  <a:pt x="226" y="71"/>
                </a:cubicBezTo>
                <a:close/>
                <a:moveTo>
                  <a:pt x="229" y="45"/>
                </a:moveTo>
                <a:cubicBezTo>
                  <a:pt x="232" y="46"/>
                  <a:pt x="237" y="46"/>
                  <a:pt x="242" y="46"/>
                </a:cubicBezTo>
                <a:cubicBezTo>
                  <a:pt x="248" y="46"/>
                  <a:pt x="253" y="46"/>
                  <a:pt x="258" y="45"/>
                </a:cubicBezTo>
                <a:cubicBezTo>
                  <a:pt x="259" y="45"/>
                  <a:pt x="260" y="45"/>
                  <a:pt x="260" y="46"/>
                </a:cubicBezTo>
                <a:cubicBezTo>
                  <a:pt x="263" y="46"/>
                  <a:pt x="265" y="47"/>
                  <a:pt x="265" y="47"/>
                </a:cubicBezTo>
                <a:cubicBezTo>
                  <a:pt x="265" y="47"/>
                  <a:pt x="263" y="47"/>
                  <a:pt x="260" y="48"/>
                </a:cubicBezTo>
                <a:cubicBezTo>
                  <a:pt x="256" y="49"/>
                  <a:pt x="251" y="50"/>
                  <a:pt x="244" y="50"/>
                </a:cubicBezTo>
                <a:cubicBezTo>
                  <a:pt x="238" y="50"/>
                  <a:pt x="232" y="49"/>
                  <a:pt x="228" y="48"/>
                </a:cubicBezTo>
                <a:cubicBezTo>
                  <a:pt x="226" y="47"/>
                  <a:pt x="224" y="47"/>
                  <a:pt x="224" y="47"/>
                </a:cubicBezTo>
                <a:cubicBezTo>
                  <a:pt x="224" y="46"/>
                  <a:pt x="226" y="46"/>
                  <a:pt x="228" y="46"/>
                </a:cubicBezTo>
                <a:cubicBezTo>
                  <a:pt x="229" y="45"/>
                  <a:pt x="229" y="45"/>
                  <a:pt x="229" y="45"/>
                </a:cubicBezTo>
                <a:close/>
                <a:moveTo>
                  <a:pt x="181" y="19"/>
                </a:moveTo>
                <a:cubicBezTo>
                  <a:pt x="177" y="18"/>
                  <a:pt x="171" y="17"/>
                  <a:pt x="165" y="17"/>
                </a:cubicBezTo>
                <a:cubicBezTo>
                  <a:pt x="158" y="17"/>
                  <a:pt x="153" y="18"/>
                  <a:pt x="148" y="19"/>
                </a:cubicBezTo>
                <a:cubicBezTo>
                  <a:pt x="146" y="20"/>
                  <a:pt x="144" y="20"/>
                  <a:pt x="144" y="20"/>
                </a:cubicBezTo>
                <a:cubicBezTo>
                  <a:pt x="144" y="20"/>
                  <a:pt x="146" y="20"/>
                  <a:pt x="148" y="21"/>
                </a:cubicBezTo>
                <a:cubicBezTo>
                  <a:pt x="153" y="22"/>
                  <a:pt x="158" y="23"/>
                  <a:pt x="165" y="23"/>
                </a:cubicBezTo>
                <a:cubicBezTo>
                  <a:pt x="171" y="23"/>
                  <a:pt x="177" y="22"/>
                  <a:pt x="181" y="21"/>
                </a:cubicBezTo>
                <a:cubicBezTo>
                  <a:pt x="183" y="20"/>
                  <a:pt x="185" y="20"/>
                  <a:pt x="185" y="20"/>
                </a:cubicBezTo>
                <a:cubicBezTo>
                  <a:pt x="185" y="20"/>
                  <a:pt x="183" y="20"/>
                  <a:pt x="181" y="19"/>
                </a:cubicBezTo>
                <a:close/>
                <a:moveTo>
                  <a:pt x="172" y="38"/>
                </a:moveTo>
                <a:cubicBezTo>
                  <a:pt x="172" y="31"/>
                  <a:pt x="172" y="31"/>
                  <a:pt x="172" y="31"/>
                </a:cubicBezTo>
                <a:cubicBezTo>
                  <a:pt x="171" y="31"/>
                  <a:pt x="170" y="31"/>
                  <a:pt x="169" y="3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70" y="38"/>
                  <a:pt x="171" y="38"/>
                  <a:pt x="172" y="38"/>
                </a:cubicBezTo>
                <a:close/>
                <a:moveTo>
                  <a:pt x="158" y="31"/>
                </a:moveTo>
                <a:cubicBezTo>
                  <a:pt x="158" y="38"/>
                  <a:pt x="158" y="38"/>
                  <a:pt x="158" y="38"/>
                </a:cubicBezTo>
                <a:cubicBezTo>
                  <a:pt x="159" y="38"/>
                  <a:pt x="160" y="38"/>
                  <a:pt x="161" y="38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60" y="31"/>
                  <a:pt x="159" y="31"/>
                  <a:pt x="158" y="31"/>
                </a:cubicBezTo>
                <a:close/>
                <a:moveTo>
                  <a:pt x="181" y="37"/>
                </a:moveTo>
                <a:cubicBezTo>
                  <a:pt x="181" y="29"/>
                  <a:pt x="181" y="29"/>
                  <a:pt x="181" y="29"/>
                </a:cubicBezTo>
                <a:cubicBezTo>
                  <a:pt x="180" y="30"/>
                  <a:pt x="179" y="30"/>
                  <a:pt x="178" y="30"/>
                </a:cubicBezTo>
                <a:cubicBezTo>
                  <a:pt x="178" y="37"/>
                  <a:pt x="178" y="37"/>
                  <a:pt x="178" y="37"/>
                </a:cubicBezTo>
                <a:cubicBezTo>
                  <a:pt x="179" y="37"/>
                  <a:pt x="180" y="37"/>
                  <a:pt x="181" y="37"/>
                </a:cubicBezTo>
                <a:close/>
                <a:moveTo>
                  <a:pt x="184" y="29"/>
                </a:moveTo>
                <a:cubicBezTo>
                  <a:pt x="184" y="36"/>
                  <a:pt x="184" y="36"/>
                  <a:pt x="184" y="36"/>
                </a:cubicBezTo>
                <a:cubicBezTo>
                  <a:pt x="185" y="36"/>
                  <a:pt x="185" y="35"/>
                  <a:pt x="185" y="35"/>
                </a:cubicBezTo>
                <a:cubicBezTo>
                  <a:pt x="185" y="35"/>
                  <a:pt x="185" y="35"/>
                  <a:pt x="185" y="35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85" y="28"/>
                  <a:pt x="184" y="28"/>
                  <a:pt x="184" y="29"/>
                </a:cubicBezTo>
                <a:close/>
                <a:moveTo>
                  <a:pt x="146" y="36"/>
                </a:moveTo>
                <a:cubicBezTo>
                  <a:pt x="146" y="29"/>
                  <a:pt x="146" y="29"/>
                  <a:pt x="146" y="29"/>
                </a:cubicBezTo>
                <a:cubicBezTo>
                  <a:pt x="146" y="29"/>
                  <a:pt x="146" y="29"/>
                  <a:pt x="146" y="29"/>
                </a:cubicBezTo>
                <a:cubicBezTo>
                  <a:pt x="146" y="29"/>
                  <a:pt x="145" y="28"/>
                  <a:pt x="144" y="28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6"/>
                  <a:pt x="145" y="36"/>
                  <a:pt x="146" y="36"/>
                </a:cubicBezTo>
                <a:close/>
                <a:moveTo>
                  <a:pt x="150" y="30"/>
                </a:moveTo>
                <a:cubicBezTo>
                  <a:pt x="150" y="37"/>
                  <a:pt x="150" y="37"/>
                  <a:pt x="150" y="37"/>
                </a:cubicBezTo>
                <a:cubicBezTo>
                  <a:pt x="151" y="37"/>
                  <a:pt x="151" y="37"/>
                  <a:pt x="152" y="37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51" y="30"/>
                  <a:pt x="151" y="30"/>
                  <a:pt x="150" y="30"/>
                </a:cubicBezTo>
                <a:close/>
                <a:moveTo>
                  <a:pt x="169" y="65"/>
                </a:moveTo>
                <a:cubicBezTo>
                  <a:pt x="169" y="57"/>
                  <a:pt x="169" y="57"/>
                  <a:pt x="169" y="57"/>
                </a:cubicBezTo>
                <a:cubicBezTo>
                  <a:pt x="168" y="57"/>
                  <a:pt x="167" y="57"/>
                  <a:pt x="166" y="58"/>
                </a:cubicBezTo>
                <a:cubicBezTo>
                  <a:pt x="166" y="65"/>
                  <a:pt x="166" y="65"/>
                  <a:pt x="166" y="65"/>
                </a:cubicBezTo>
                <a:cubicBezTo>
                  <a:pt x="167" y="65"/>
                  <a:pt x="168" y="65"/>
                  <a:pt x="169" y="65"/>
                </a:cubicBezTo>
                <a:close/>
                <a:moveTo>
                  <a:pt x="156" y="57"/>
                </a:moveTo>
                <a:cubicBezTo>
                  <a:pt x="156" y="65"/>
                  <a:pt x="156" y="65"/>
                  <a:pt x="156" y="65"/>
                </a:cubicBezTo>
                <a:cubicBezTo>
                  <a:pt x="156" y="65"/>
                  <a:pt x="157" y="65"/>
                  <a:pt x="158" y="65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57" y="57"/>
                  <a:pt x="156" y="57"/>
                  <a:pt x="156" y="57"/>
                </a:cubicBezTo>
                <a:close/>
                <a:moveTo>
                  <a:pt x="178" y="63"/>
                </a:moveTo>
                <a:cubicBezTo>
                  <a:pt x="178" y="56"/>
                  <a:pt x="178" y="56"/>
                  <a:pt x="178" y="56"/>
                </a:cubicBezTo>
                <a:cubicBezTo>
                  <a:pt x="177" y="56"/>
                  <a:pt x="176" y="56"/>
                  <a:pt x="176" y="56"/>
                </a:cubicBezTo>
                <a:cubicBezTo>
                  <a:pt x="176" y="64"/>
                  <a:pt x="176" y="64"/>
                  <a:pt x="176" y="64"/>
                </a:cubicBezTo>
                <a:cubicBezTo>
                  <a:pt x="176" y="64"/>
                  <a:pt x="177" y="63"/>
                  <a:pt x="178" y="63"/>
                </a:cubicBezTo>
                <a:close/>
                <a:moveTo>
                  <a:pt x="181" y="55"/>
                </a:moveTo>
                <a:cubicBezTo>
                  <a:pt x="181" y="62"/>
                  <a:pt x="181" y="62"/>
                  <a:pt x="181" y="62"/>
                </a:cubicBezTo>
                <a:cubicBezTo>
                  <a:pt x="182" y="62"/>
                  <a:pt x="182" y="62"/>
                  <a:pt x="182" y="62"/>
                </a:cubicBezTo>
                <a:cubicBezTo>
                  <a:pt x="183" y="62"/>
                  <a:pt x="183" y="62"/>
                  <a:pt x="183" y="62"/>
                </a:cubicBezTo>
                <a:cubicBezTo>
                  <a:pt x="183" y="55"/>
                  <a:pt x="183" y="55"/>
                  <a:pt x="183" y="55"/>
                </a:cubicBezTo>
                <a:cubicBezTo>
                  <a:pt x="182" y="55"/>
                  <a:pt x="182" y="55"/>
                  <a:pt x="181" y="55"/>
                </a:cubicBezTo>
                <a:close/>
                <a:moveTo>
                  <a:pt x="144" y="63"/>
                </a:moveTo>
                <a:cubicBezTo>
                  <a:pt x="144" y="55"/>
                  <a:pt x="144" y="55"/>
                  <a:pt x="144" y="55"/>
                </a:cubicBezTo>
                <a:cubicBezTo>
                  <a:pt x="144" y="55"/>
                  <a:pt x="144" y="55"/>
                  <a:pt x="144" y="55"/>
                </a:cubicBezTo>
                <a:cubicBezTo>
                  <a:pt x="143" y="55"/>
                  <a:pt x="142" y="55"/>
                  <a:pt x="141" y="55"/>
                </a:cubicBezTo>
                <a:cubicBezTo>
                  <a:pt x="141" y="62"/>
                  <a:pt x="141" y="62"/>
                  <a:pt x="141" y="62"/>
                </a:cubicBezTo>
                <a:cubicBezTo>
                  <a:pt x="142" y="62"/>
                  <a:pt x="142" y="62"/>
                  <a:pt x="142" y="62"/>
                </a:cubicBezTo>
                <a:cubicBezTo>
                  <a:pt x="142" y="62"/>
                  <a:pt x="142" y="62"/>
                  <a:pt x="144" y="63"/>
                </a:cubicBezTo>
                <a:close/>
                <a:moveTo>
                  <a:pt x="147" y="56"/>
                </a:moveTo>
                <a:cubicBezTo>
                  <a:pt x="147" y="63"/>
                  <a:pt x="147" y="63"/>
                  <a:pt x="147" y="63"/>
                </a:cubicBezTo>
                <a:cubicBezTo>
                  <a:pt x="148" y="64"/>
                  <a:pt x="149" y="64"/>
                  <a:pt x="150" y="64"/>
                </a:cubicBezTo>
                <a:cubicBezTo>
                  <a:pt x="150" y="57"/>
                  <a:pt x="150" y="57"/>
                  <a:pt x="150" y="57"/>
                </a:cubicBezTo>
                <a:cubicBezTo>
                  <a:pt x="149" y="57"/>
                  <a:pt x="148" y="56"/>
                  <a:pt x="147" y="56"/>
                </a:cubicBezTo>
                <a:close/>
                <a:moveTo>
                  <a:pt x="176" y="91"/>
                </a:moveTo>
                <a:cubicBezTo>
                  <a:pt x="176" y="84"/>
                  <a:pt x="176" y="84"/>
                  <a:pt x="176" y="84"/>
                </a:cubicBezTo>
                <a:cubicBezTo>
                  <a:pt x="175" y="84"/>
                  <a:pt x="174" y="84"/>
                  <a:pt x="173" y="84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4" y="91"/>
                  <a:pt x="175" y="91"/>
                  <a:pt x="176" y="91"/>
                </a:cubicBezTo>
                <a:close/>
                <a:moveTo>
                  <a:pt x="163" y="84"/>
                </a:moveTo>
                <a:cubicBezTo>
                  <a:pt x="163" y="91"/>
                  <a:pt x="163" y="91"/>
                  <a:pt x="163" y="91"/>
                </a:cubicBezTo>
                <a:cubicBezTo>
                  <a:pt x="164" y="91"/>
                  <a:pt x="165" y="91"/>
                  <a:pt x="166" y="91"/>
                </a:cubicBezTo>
                <a:cubicBezTo>
                  <a:pt x="166" y="84"/>
                  <a:pt x="166" y="84"/>
                  <a:pt x="166" y="84"/>
                </a:cubicBezTo>
                <a:cubicBezTo>
                  <a:pt x="165" y="84"/>
                  <a:pt x="164" y="84"/>
                  <a:pt x="163" y="84"/>
                </a:cubicBezTo>
                <a:close/>
                <a:moveTo>
                  <a:pt x="185" y="90"/>
                </a:moveTo>
                <a:cubicBezTo>
                  <a:pt x="185" y="83"/>
                  <a:pt x="185" y="83"/>
                  <a:pt x="185" y="83"/>
                </a:cubicBezTo>
                <a:cubicBezTo>
                  <a:pt x="185" y="83"/>
                  <a:pt x="184" y="83"/>
                  <a:pt x="183" y="83"/>
                </a:cubicBezTo>
                <a:cubicBezTo>
                  <a:pt x="183" y="90"/>
                  <a:pt x="183" y="90"/>
                  <a:pt x="183" y="90"/>
                </a:cubicBezTo>
                <a:cubicBezTo>
                  <a:pt x="184" y="90"/>
                  <a:pt x="185" y="90"/>
                  <a:pt x="185" y="90"/>
                </a:cubicBezTo>
                <a:close/>
                <a:moveTo>
                  <a:pt x="189" y="82"/>
                </a:moveTo>
                <a:cubicBezTo>
                  <a:pt x="189" y="89"/>
                  <a:pt x="189" y="89"/>
                  <a:pt x="189" y="89"/>
                </a:cubicBezTo>
                <a:cubicBezTo>
                  <a:pt x="189" y="89"/>
                  <a:pt x="190" y="89"/>
                  <a:pt x="190" y="89"/>
                </a:cubicBezTo>
                <a:cubicBezTo>
                  <a:pt x="190" y="88"/>
                  <a:pt x="190" y="88"/>
                  <a:pt x="190" y="88"/>
                </a:cubicBezTo>
                <a:cubicBezTo>
                  <a:pt x="190" y="81"/>
                  <a:pt x="190" y="81"/>
                  <a:pt x="190" y="81"/>
                </a:cubicBezTo>
                <a:cubicBezTo>
                  <a:pt x="190" y="81"/>
                  <a:pt x="189" y="81"/>
                  <a:pt x="189" y="82"/>
                </a:cubicBezTo>
                <a:close/>
                <a:moveTo>
                  <a:pt x="151" y="89"/>
                </a:moveTo>
                <a:cubicBezTo>
                  <a:pt x="151" y="82"/>
                  <a:pt x="151" y="82"/>
                  <a:pt x="151" y="82"/>
                </a:cubicBezTo>
                <a:cubicBezTo>
                  <a:pt x="151" y="82"/>
                  <a:pt x="151" y="82"/>
                  <a:pt x="151" y="82"/>
                </a:cubicBezTo>
                <a:cubicBezTo>
                  <a:pt x="150" y="82"/>
                  <a:pt x="150" y="82"/>
                  <a:pt x="149" y="81"/>
                </a:cubicBezTo>
                <a:cubicBezTo>
                  <a:pt x="149" y="88"/>
                  <a:pt x="149" y="88"/>
                  <a:pt x="149" y="88"/>
                </a:cubicBezTo>
                <a:cubicBezTo>
                  <a:pt x="149" y="89"/>
                  <a:pt x="149" y="89"/>
                  <a:pt x="149" y="89"/>
                </a:cubicBezTo>
                <a:cubicBezTo>
                  <a:pt x="149" y="89"/>
                  <a:pt x="150" y="89"/>
                  <a:pt x="151" y="89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55" y="90"/>
                  <a:pt x="156" y="90"/>
                  <a:pt x="157" y="90"/>
                </a:cubicBezTo>
                <a:cubicBezTo>
                  <a:pt x="157" y="83"/>
                  <a:pt x="157" y="83"/>
                  <a:pt x="157" y="83"/>
                </a:cubicBezTo>
                <a:cubicBezTo>
                  <a:pt x="156" y="83"/>
                  <a:pt x="155" y="83"/>
                  <a:pt x="155" y="83"/>
                </a:cubicBezTo>
                <a:close/>
                <a:moveTo>
                  <a:pt x="169" y="117"/>
                </a:moveTo>
                <a:cubicBezTo>
                  <a:pt x="169" y="110"/>
                  <a:pt x="169" y="110"/>
                  <a:pt x="169" y="110"/>
                </a:cubicBezTo>
                <a:cubicBezTo>
                  <a:pt x="168" y="110"/>
                  <a:pt x="167" y="110"/>
                  <a:pt x="166" y="110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7" y="117"/>
                  <a:pt x="168" y="117"/>
                  <a:pt x="169" y="117"/>
                </a:cubicBezTo>
                <a:close/>
                <a:moveTo>
                  <a:pt x="156" y="110"/>
                </a:moveTo>
                <a:cubicBezTo>
                  <a:pt x="156" y="117"/>
                  <a:pt x="156" y="117"/>
                  <a:pt x="156" y="117"/>
                </a:cubicBezTo>
                <a:cubicBezTo>
                  <a:pt x="157" y="117"/>
                  <a:pt x="158" y="117"/>
                  <a:pt x="158" y="117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0"/>
                  <a:pt x="157" y="110"/>
                  <a:pt x="156" y="110"/>
                </a:cubicBezTo>
                <a:close/>
                <a:moveTo>
                  <a:pt x="178" y="116"/>
                </a:moveTo>
                <a:cubicBezTo>
                  <a:pt x="178" y="108"/>
                  <a:pt x="178" y="108"/>
                  <a:pt x="178" y="108"/>
                </a:cubicBezTo>
                <a:cubicBezTo>
                  <a:pt x="177" y="109"/>
                  <a:pt x="177" y="109"/>
                  <a:pt x="176" y="109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77" y="116"/>
                  <a:pt x="177" y="116"/>
                  <a:pt x="178" y="116"/>
                </a:cubicBezTo>
                <a:close/>
                <a:moveTo>
                  <a:pt x="182" y="108"/>
                </a:moveTo>
                <a:cubicBezTo>
                  <a:pt x="182" y="115"/>
                  <a:pt x="182" y="115"/>
                  <a:pt x="182" y="115"/>
                </a:cubicBezTo>
                <a:cubicBezTo>
                  <a:pt x="182" y="115"/>
                  <a:pt x="183" y="114"/>
                  <a:pt x="183" y="114"/>
                </a:cubicBezTo>
                <a:cubicBezTo>
                  <a:pt x="183" y="114"/>
                  <a:pt x="183" y="114"/>
                  <a:pt x="183" y="114"/>
                </a:cubicBezTo>
                <a:cubicBezTo>
                  <a:pt x="183" y="107"/>
                  <a:pt x="183" y="107"/>
                  <a:pt x="183" y="107"/>
                </a:cubicBezTo>
                <a:cubicBezTo>
                  <a:pt x="182" y="107"/>
                  <a:pt x="182" y="107"/>
                  <a:pt x="182" y="108"/>
                </a:cubicBezTo>
                <a:close/>
                <a:moveTo>
                  <a:pt x="144" y="115"/>
                </a:moveTo>
                <a:cubicBezTo>
                  <a:pt x="144" y="108"/>
                  <a:pt x="144" y="108"/>
                  <a:pt x="144" y="108"/>
                </a:cubicBezTo>
                <a:cubicBezTo>
                  <a:pt x="144" y="108"/>
                  <a:pt x="144" y="108"/>
                  <a:pt x="144" y="108"/>
                </a:cubicBezTo>
                <a:cubicBezTo>
                  <a:pt x="143" y="108"/>
                  <a:pt x="142" y="107"/>
                  <a:pt x="142" y="107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5"/>
                  <a:pt x="143" y="115"/>
                  <a:pt x="144" y="115"/>
                </a:cubicBezTo>
                <a:close/>
                <a:moveTo>
                  <a:pt x="147" y="109"/>
                </a:moveTo>
                <a:cubicBezTo>
                  <a:pt x="147" y="116"/>
                  <a:pt x="147" y="116"/>
                  <a:pt x="147" y="116"/>
                </a:cubicBezTo>
                <a:cubicBezTo>
                  <a:pt x="148" y="116"/>
                  <a:pt x="149" y="116"/>
                  <a:pt x="150" y="116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9" y="109"/>
                  <a:pt x="148" y="109"/>
                  <a:pt x="147" y="109"/>
                </a:cubicBezTo>
                <a:close/>
                <a:moveTo>
                  <a:pt x="181" y="99"/>
                </a:moveTo>
                <a:cubicBezTo>
                  <a:pt x="178" y="99"/>
                  <a:pt x="174" y="100"/>
                  <a:pt x="169" y="100"/>
                </a:cubicBezTo>
                <a:cubicBezTo>
                  <a:pt x="162" y="100"/>
                  <a:pt x="156" y="99"/>
                  <a:pt x="151" y="97"/>
                </a:cubicBezTo>
                <a:cubicBezTo>
                  <a:pt x="151" y="97"/>
                  <a:pt x="150" y="97"/>
                  <a:pt x="150" y="97"/>
                </a:cubicBezTo>
                <a:cubicBezTo>
                  <a:pt x="149" y="97"/>
                  <a:pt x="147" y="98"/>
                  <a:pt x="146" y="98"/>
                </a:cubicBezTo>
                <a:cubicBezTo>
                  <a:pt x="143" y="99"/>
                  <a:pt x="142" y="99"/>
                  <a:pt x="142" y="99"/>
                </a:cubicBezTo>
                <a:cubicBezTo>
                  <a:pt x="142" y="99"/>
                  <a:pt x="143" y="99"/>
                  <a:pt x="146" y="100"/>
                </a:cubicBezTo>
                <a:cubicBezTo>
                  <a:pt x="150" y="101"/>
                  <a:pt x="156" y="102"/>
                  <a:pt x="162" y="102"/>
                </a:cubicBezTo>
                <a:cubicBezTo>
                  <a:pt x="169" y="102"/>
                  <a:pt x="174" y="101"/>
                  <a:pt x="178" y="100"/>
                </a:cubicBezTo>
                <a:cubicBezTo>
                  <a:pt x="181" y="99"/>
                  <a:pt x="183" y="99"/>
                  <a:pt x="183" y="99"/>
                </a:cubicBezTo>
                <a:cubicBezTo>
                  <a:pt x="183" y="99"/>
                  <a:pt x="182" y="99"/>
                  <a:pt x="181" y="99"/>
                </a:cubicBezTo>
                <a:close/>
                <a:moveTo>
                  <a:pt x="180" y="71"/>
                </a:moveTo>
                <a:cubicBezTo>
                  <a:pt x="175" y="72"/>
                  <a:pt x="169" y="73"/>
                  <a:pt x="162" y="73"/>
                </a:cubicBezTo>
                <a:cubicBezTo>
                  <a:pt x="159" y="73"/>
                  <a:pt x="155" y="73"/>
                  <a:pt x="152" y="72"/>
                </a:cubicBezTo>
                <a:cubicBezTo>
                  <a:pt x="150" y="73"/>
                  <a:pt x="149" y="73"/>
                  <a:pt x="149" y="73"/>
                </a:cubicBezTo>
                <a:cubicBezTo>
                  <a:pt x="149" y="73"/>
                  <a:pt x="151" y="74"/>
                  <a:pt x="153" y="74"/>
                </a:cubicBezTo>
                <a:cubicBezTo>
                  <a:pt x="157" y="75"/>
                  <a:pt x="163" y="76"/>
                  <a:pt x="169" y="76"/>
                </a:cubicBezTo>
                <a:cubicBezTo>
                  <a:pt x="176" y="76"/>
                  <a:pt x="182" y="75"/>
                  <a:pt x="186" y="74"/>
                </a:cubicBezTo>
                <a:cubicBezTo>
                  <a:pt x="188" y="73"/>
                  <a:pt x="190" y="73"/>
                  <a:pt x="190" y="73"/>
                </a:cubicBezTo>
                <a:cubicBezTo>
                  <a:pt x="190" y="73"/>
                  <a:pt x="188" y="73"/>
                  <a:pt x="186" y="72"/>
                </a:cubicBezTo>
                <a:cubicBezTo>
                  <a:pt x="184" y="72"/>
                  <a:pt x="182" y="71"/>
                  <a:pt x="180" y="71"/>
                </a:cubicBezTo>
                <a:close/>
                <a:moveTo>
                  <a:pt x="178" y="45"/>
                </a:moveTo>
                <a:cubicBezTo>
                  <a:pt x="174" y="46"/>
                  <a:pt x="169" y="46"/>
                  <a:pt x="165" y="46"/>
                </a:cubicBezTo>
                <a:cubicBezTo>
                  <a:pt x="159" y="46"/>
                  <a:pt x="153" y="46"/>
                  <a:pt x="149" y="45"/>
                </a:cubicBezTo>
                <a:cubicBezTo>
                  <a:pt x="148" y="45"/>
                  <a:pt x="147" y="45"/>
                  <a:pt x="146" y="46"/>
                </a:cubicBezTo>
                <a:cubicBezTo>
                  <a:pt x="143" y="46"/>
                  <a:pt x="142" y="47"/>
                  <a:pt x="142" y="47"/>
                </a:cubicBezTo>
                <a:cubicBezTo>
                  <a:pt x="142" y="47"/>
                  <a:pt x="143" y="47"/>
                  <a:pt x="146" y="48"/>
                </a:cubicBezTo>
                <a:cubicBezTo>
                  <a:pt x="150" y="49"/>
                  <a:pt x="156" y="50"/>
                  <a:pt x="162" y="50"/>
                </a:cubicBezTo>
                <a:cubicBezTo>
                  <a:pt x="168" y="50"/>
                  <a:pt x="174" y="49"/>
                  <a:pt x="178" y="48"/>
                </a:cubicBezTo>
                <a:cubicBezTo>
                  <a:pt x="181" y="47"/>
                  <a:pt x="182" y="47"/>
                  <a:pt x="182" y="47"/>
                </a:cubicBezTo>
                <a:cubicBezTo>
                  <a:pt x="182" y="46"/>
                  <a:pt x="181" y="46"/>
                  <a:pt x="178" y="46"/>
                </a:cubicBezTo>
                <a:cubicBezTo>
                  <a:pt x="178" y="45"/>
                  <a:pt x="178" y="45"/>
                  <a:pt x="178" y="45"/>
                </a:cubicBezTo>
                <a:close/>
                <a:moveTo>
                  <a:pt x="165" y="9"/>
                </a:moveTo>
                <a:cubicBezTo>
                  <a:pt x="172" y="9"/>
                  <a:pt x="178" y="10"/>
                  <a:pt x="183" y="11"/>
                </a:cubicBezTo>
                <a:cubicBezTo>
                  <a:pt x="189" y="13"/>
                  <a:pt x="193" y="16"/>
                  <a:pt x="193" y="20"/>
                </a:cubicBezTo>
                <a:cubicBezTo>
                  <a:pt x="193" y="35"/>
                  <a:pt x="193" y="35"/>
                  <a:pt x="193" y="35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3" y="38"/>
                  <a:pt x="191" y="40"/>
                  <a:pt x="188" y="42"/>
                </a:cubicBezTo>
                <a:cubicBezTo>
                  <a:pt x="190" y="43"/>
                  <a:pt x="190" y="45"/>
                  <a:pt x="190" y="47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3"/>
                  <a:pt x="190" y="64"/>
                  <a:pt x="190" y="65"/>
                </a:cubicBezTo>
                <a:cubicBezTo>
                  <a:pt x="195" y="67"/>
                  <a:pt x="198" y="70"/>
                  <a:pt x="198" y="73"/>
                </a:cubicBezTo>
                <a:cubicBezTo>
                  <a:pt x="198" y="88"/>
                  <a:pt x="198" y="88"/>
                  <a:pt x="198" y="88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92"/>
                  <a:pt x="195" y="95"/>
                  <a:pt x="190" y="97"/>
                </a:cubicBezTo>
                <a:cubicBezTo>
                  <a:pt x="191" y="97"/>
                  <a:pt x="191" y="98"/>
                  <a:pt x="191" y="99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1" y="118"/>
                  <a:pt x="187" y="121"/>
                  <a:pt x="181" y="123"/>
                </a:cubicBezTo>
                <a:cubicBezTo>
                  <a:pt x="176" y="125"/>
                  <a:pt x="169" y="125"/>
                  <a:pt x="162" y="125"/>
                </a:cubicBezTo>
                <a:cubicBezTo>
                  <a:pt x="155" y="125"/>
                  <a:pt x="149" y="125"/>
                  <a:pt x="144" y="123"/>
                </a:cubicBezTo>
                <a:cubicBezTo>
                  <a:pt x="138" y="122"/>
                  <a:pt x="134" y="119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34" y="115"/>
                  <a:pt x="134" y="115"/>
                  <a:pt x="134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4" y="96"/>
                  <a:pt x="137" y="93"/>
                  <a:pt x="142" y="91"/>
                </a:cubicBezTo>
                <a:cubicBezTo>
                  <a:pt x="141" y="90"/>
                  <a:pt x="141" y="90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1" y="74"/>
                  <a:pt x="141" y="74"/>
                  <a:pt x="141" y="74"/>
                </a:cubicBezTo>
                <a:cubicBezTo>
                  <a:pt x="141" y="73"/>
                  <a:pt x="141" y="73"/>
                  <a:pt x="141" y="73"/>
                </a:cubicBezTo>
                <a:cubicBezTo>
                  <a:pt x="141" y="72"/>
                  <a:pt x="141" y="71"/>
                  <a:pt x="142" y="70"/>
                </a:cubicBezTo>
                <a:cubicBezTo>
                  <a:pt x="137" y="69"/>
                  <a:pt x="134" y="66"/>
                  <a:pt x="134" y="6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5" y="42"/>
                  <a:pt x="138" y="40"/>
                </a:cubicBezTo>
                <a:cubicBezTo>
                  <a:pt x="137" y="39"/>
                  <a:pt x="136" y="38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6" y="35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6" y="16"/>
                  <a:pt x="140" y="13"/>
                  <a:pt x="146" y="11"/>
                </a:cubicBezTo>
                <a:cubicBezTo>
                  <a:pt x="151" y="10"/>
                  <a:pt x="158" y="9"/>
                  <a:pt x="165" y="9"/>
                </a:cubicBezTo>
                <a:close/>
                <a:moveTo>
                  <a:pt x="242" y="9"/>
                </a:moveTo>
                <a:cubicBezTo>
                  <a:pt x="235" y="9"/>
                  <a:pt x="228" y="10"/>
                  <a:pt x="223" y="11"/>
                </a:cubicBezTo>
                <a:cubicBezTo>
                  <a:pt x="217" y="13"/>
                  <a:pt x="213" y="16"/>
                  <a:pt x="213" y="2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3" y="36"/>
                  <a:pt x="213" y="36"/>
                  <a:pt x="213" y="36"/>
                </a:cubicBezTo>
                <a:cubicBezTo>
                  <a:pt x="213" y="36"/>
                  <a:pt x="213" y="36"/>
                  <a:pt x="213" y="36"/>
                </a:cubicBezTo>
                <a:cubicBezTo>
                  <a:pt x="213" y="38"/>
                  <a:pt x="215" y="40"/>
                  <a:pt x="218" y="42"/>
                </a:cubicBezTo>
                <a:cubicBezTo>
                  <a:pt x="217" y="43"/>
                  <a:pt x="216" y="45"/>
                  <a:pt x="216" y="47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3"/>
                  <a:pt x="216" y="64"/>
                  <a:pt x="217" y="65"/>
                </a:cubicBezTo>
                <a:cubicBezTo>
                  <a:pt x="212" y="67"/>
                  <a:pt x="208" y="70"/>
                  <a:pt x="208" y="73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09" y="92"/>
                  <a:pt x="211" y="95"/>
                  <a:pt x="216" y="97"/>
                </a:cubicBezTo>
                <a:cubicBezTo>
                  <a:pt x="216" y="97"/>
                  <a:pt x="216" y="98"/>
                  <a:pt x="216" y="99"/>
                </a:cubicBezTo>
                <a:cubicBezTo>
                  <a:pt x="216" y="114"/>
                  <a:pt x="216" y="114"/>
                  <a:pt x="216" y="114"/>
                </a:cubicBezTo>
                <a:cubicBezTo>
                  <a:pt x="216" y="115"/>
                  <a:pt x="216" y="115"/>
                  <a:pt x="216" y="115"/>
                </a:cubicBezTo>
                <a:cubicBezTo>
                  <a:pt x="216" y="115"/>
                  <a:pt x="216" y="115"/>
                  <a:pt x="216" y="115"/>
                </a:cubicBezTo>
                <a:cubicBezTo>
                  <a:pt x="216" y="118"/>
                  <a:pt x="220" y="121"/>
                  <a:pt x="226" y="123"/>
                </a:cubicBezTo>
                <a:cubicBezTo>
                  <a:pt x="230" y="125"/>
                  <a:pt x="237" y="125"/>
                  <a:pt x="244" y="125"/>
                </a:cubicBezTo>
                <a:cubicBezTo>
                  <a:pt x="251" y="125"/>
                  <a:pt x="258" y="125"/>
                  <a:pt x="262" y="123"/>
                </a:cubicBezTo>
                <a:cubicBezTo>
                  <a:pt x="268" y="122"/>
                  <a:pt x="272" y="119"/>
                  <a:pt x="272" y="115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72" y="115"/>
                  <a:pt x="272" y="115"/>
                  <a:pt x="272" y="114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2" y="96"/>
                  <a:pt x="270" y="93"/>
                  <a:pt x="265" y="91"/>
                </a:cubicBezTo>
                <a:cubicBezTo>
                  <a:pt x="265" y="90"/>
                  <a:pt x="265" y="90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5" y="73"/>
                  <a:pt x="265" y="73"/>
                  <a:pt x="265" y="73"/>
                </a:cubicBezTo>
                <a:cubicBezTo>
                  <a:pt x="265" y="72"/>
                  <a:pt x="265" y="71"/>
                  <a:pt x="265" y="70"/>
                </a:cubicBezTo>
                <a:cubicBezTo>
                  <a:pt x="269" y="69"/>
                  <a:pt x="272" y="66"/>
                  <a:pt x="273" y="63"/>
                </a:cubicBezTo>
                <a:cubicBezTo>
                  <a:pt x="273" y="63"/>
                  <a:pt x="273" y="63"/>
                  <a:pt x="273" y="63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73" y="44"/>
                  <a:pt x="271" y="42"/>
                  <a:pt x="268" y="40"/>
                </a:cubicBezTo>
                <a:cubicBezTo>
                  <a:pt x="269" y="39"/>
                  <a:pt x="270" y="38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5"/>
                  <a:pt x="270" y="35"/>
                  <a:pt x="270" y="35"/>
                </a:cubicBezTo>
                <a:cubicBezTo>
                  <a:pt x="270" y="21"/>
                  <a:pt x="270" y="21"/>
                  <a:pt x="270" y="21"/>
                </a:cubicBezTo>
                <a:cubicBezTo>
                  <a:pt x="270" y="20"/>
                  <a:pt x="270" y="20"/>
                  <a:pt x="270" y="20"/>
                </a:cubicBezTo>
                <a:cubicBezTo>
                  <a:pt x="270" y="16"/>
                  <a:pt x="266" y="13"/>
                  <a:pt x="260" y="11"/>
                </a:cubicBezTo>
                <a:cubicBezTo>
                  <a:pt x="255" y="10"/>
                  <a:pt x="249" y="9"/>
                  <a:pt x="242" y="9"/>
                </a:cubicBezTo>
                <a:close/>
                <a:moveTo>
                  <a:pt x="99" y="89"/>
                </a:moveTo>
                <a:cubicBezTo>
                  <a:pt x="100" y="89"/>
                  <a:pt x="101" y="89"/>
                  <a:pt x="102" y="89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99" y="82"/>
                </a:cubicBezTo>
                <a:lnTo>
                  <a:pt x="99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18"/>
          <p:cNvSpPr>
            <a:spLocks noEditPoints="1"/>
          </p:cNvSpPr>
          <p:nvPr/>
        </p:nvSpPr>
        <p:spPr bwMode="auto">
          <a:xfrm>
            <a:off x="9572625" y="3310890"/>
            <a:ext cx="127000" cy="163195"/>
          </a:xfrm>
          <a:custGeom>
            <a:avLst/>
            <a:gdLst>
              <a:gd name="T0" fmla="*/ 57 w 58"/>
              <a:gd name="T1" fmla="*/ 42 h 68"/>
              <a:gd name="T2" fmla="*/ 57 w 58"/>
              <a:gd name="T3" fmla="*/ 57 h 68"/>
              <a:gd name="T4" fmla="*/ 47 w 58"/>
              <a:gd name="T5" fmla="*/ 66 h 68"/>
              <a:gd name="T6" fmla="*/ 10 w 58"/>
              <a:gd name="T7" fmla="*/ 66 h 68"/>
              <a:gd name="T8" fmla="*/ 0 w 58"/>
              <a:gd name="T9" fmla="*/ 58 h 68"/>
              <a:gd name="T10" fmla="*/ 0 w 58"/>
              <a:gd name="T11" fmla="*/ 57 h 68"/>
              <a:gd name="T12" fmla="*/ 0 w 58"/>
              <a:gd name="T13" fmla="*/ 42 h 68"/>
              <a:gd name="T14" fmla="*/ 7 w 58"/>
              <a:gd name="T15" fmla="*/ 34 h 68"/>
              <a:gd name="T16" fmla="*/ 1 w 58"/>
              <a:gd name="T17" fmla="*/ 28 h 68"/>
              <a:gd name="T18" fmla="*/ 1 w 58"/>
              <a:gd name="T19" fmla="*/ 27 h 68"/>
              <a:gd name="T20" fmla="*/ 1 w 58"/>
              <a:gd name="T21" fmla="*/ 12 h 68"/>
              <a:gd name="T22" fmla="*/ 11 w 58"/>
              <a:gd name="T23" fmla="*/ 3 h 68"/>
              <a:gd name="T24" fmla="*/ 48 w 58"/>
              <a:gd name="T25" fmla="*/ 3 h 68"/>
              <a:gd name="T26" fmla="*/ 58 w 58"/>
              <a:gd name="T27" fmla="*/ 27 h 68"/>
              <a:gd name="T28" fmla="*/ 58 w 58"/>
              <a:gd name="T29" fmla="*/ 27 h 68"/>
              <a:gd name="T30" fmla="*/ 15 w 58"/>
              <a:gd name="T31" fmla="*/ 21 h 68"/>
              <a:gd name="T32" fmla="*/ 17 w 58"/>
              <a:gd name="T33" fmla="*/ 29 h 68"/>
              <a:gd name="T34" fmla="*/ 15 w 58"/>
              <a:gd name="T35" fmla="*/ 21 h 68"/>
              <a:gd name="T36" fmla="*/ 12 w 58"/>
              <a:gd name="T37" fmla="*/ 20 h 68"/>
              <a:gd name="T38" fmla="*/ 9 w 58"/>
              <a:gd name="T39" fmla="*/ 20 h 68"/>
              <a:gd name="T40" fmla="*/ 9 w 58"/>
              <a:gd name="T41" fmla="*/ 27 h 68"/>
              <a:gd name="T42" fmla="*/ 49 w 58"/>
              <a:gd name="T43" fmla="*/ 20 h 68"/>
              <a:gd name="T44" fmla="*/ 50 w 58"/>
              <a:gd name="T45" fmla="*/ 27 h 68"/>
              <a:gd name="T46" fmla="*/ 50 w 58"/>
              <a:gd name="T47" fmla="*/ 19 h 68"/>
              <a:gd name="T48" fmla="*/ 46 w 58"/>
              <a:gd name="T49" fmla="*/ 28 h 68"/>
              <a:gd name="T50" fmla="*/ 43 w 58"/>
              <a:gd name="T51" fmla="*/ 21 h 68"/>
              <a:gd name="T52" fmla="*/ 46 w 58"/>
              <a:gd name="T53" fmla="*/ 28 h 68"/>
              <a:gd name="T54" fmla="*/ 23 w 58"/>
              <a:gd name="T55" fmla="*/ 30 h 68"/>
              <a:gd name="T56" fmla="*/ 26 w 58"/>
              <a:gd name="T57" fmla="*/ 22 h 68"/>
              <a:gd name="T58" fmla="*/ 37 w 58"/>
              <a:gd name="T59" fmla="*/ 30 h 68"/>
              <a:gd name="T60" fmla="*/ 34 w 58"/>
              <a:gd name="T61" fmla="*/ 22 h 68"/>
              <a:gd name="T62" fmla="*/ 37 w 58"/>
              <a:gd name="T63" fmla="*/ 30 h 68"/>
              <a:gd name="T64" fmla="*/ 30 w 58"/>
              <a:gd name="T65" fmla="*/ 9 h 68"/>
              <a:gd name="T66" fmla="*/ 9 w 58"/>
              <a:gd name="T67" fmla="*/ 12 h 68"/>
              <a:gd name="T68" fmla="*/ 30 w 58"/>
              <a:gd name="T69" fmla="*/ 14 h 68"/>
              <a:gd name="T70" fmla="*/ 50 w 58"/>
              <a:gd name="T71" fmla="*/ 11 h 68"/>
              <a:gd name="T72" fmla="*/ 13 w 58"/>
              <a:gd name="T73" fmla="*/ 51 h 68"/>
              <a:gd name="T74" fmla="*/ 16 w 58"/>
              <a:gd name="T75" fmla="*/ 59 h 68"/>
              <a:gd name="T76" fmla="*/ 13 w 58"/>
              <a:gd name="T77" fmla="*/ 51 h 68"/>
              <a:gd name="T78" fmla="*/ 10 w 58"/>
              <a:gd name="T79" fmla="*/ 51 h 68"/>
              <a:gd name="T80" fmla="*/ 8 w 58"/>
              <a:gd name="T81" fmla="*/ 50 h 68"/>
              <a:gd name="T82" fmla="*/ 8 w 58"/>
              <a:gd name="T83" fmla="*/ 57 h 68"/>
              <a:gd name="T84" fmla="*/ 47 w 58"/>
              <a:gd name="T85" fmla="*/ 50 h 68"/>
              <a:gd name="T86" fmla="*/ 49 w 58"/>
              <a:gd name="T87" fmla="*/ 57 h 68"/>
              <a:gd name="T88" fmla="*/ 49 w 58"/>
              <a:gd name="T89" fmla="*/ 50 h 68"/>
              <a:gd name="T90" fmla="*/ 44 w 58"/>
              <a:gd name="T91" fmla="*/ 58 h 68"/>
              <a:gd name="T92" fmla="*/ 42 w 58"/>
              <a:gd name="T93" fmla="*/ 52 h 68"/>
              <a:gd name="T94" fmla="*/ 44 w 58"/>
              <a:gd name="T95" fmla="*/ 58 h 68"/>
              <a:gd name="T96" fmla="*/ 22 w 58"/>
              <a:gd name="T97" fmla="*/ 60 h 68"/>
              <a:gd name="T98" fmla="*/ 24 w 58"/>
              <a:gd name="T99" fmla="*/ 53 h 68"/>
              <a:gd name="T100" fmla="*/ 35 w 58"/>
              <a:gd name="T101" fmla="*/ 60 h 68"/>
              <a:gd name="T102" fmla="*/ 32 w 58"/>
              <a:gd name="T103" fmla="*/ 53 h 68"/>
              <a:gd name="T104" fmla="*/ 35 w 58"/>
              <a:gd name="T105" fmla="*/ 60 h 68"/>
              <a:gd name="T106" fmla="*/ 28 w 58"/>
              <a:gd name="T107" fmla="*/ 39 h 68"/>
              <a:gd name="T108" fmla="*/ 8 w 58"/>
              <a:gd name="T109" fmla="*/ 42 h 68"/>
              <a:gd name="T110" fmla="*/ 28 w 58"/>
              <a:gd name="T111" fmla="*/ 45 h 68"/>
              <a:gd name="T112" fmla="*/ 49 w 58"/>
              <a:gd name="T113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8" h="68">
                <a:moveTo>
                  <a:pt x="51" y="35"/>
                </a:moveTo>
                <a:cubicBezTo>
                  <a:pt x="55" y="36"/>
                  <a:pt x="57" y="39"/>
                  <a:pt x="57" y="42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61"/>
                  <a:pt x="53" y="64"/>
                  <a:pt x="47" y="66"/>
                </a:cubicBezTo>
                <a:cubicBezTo>
                  <a:pt x="42" y="67"/>
                  <a:pt x="35" y="68"/>
                  <a:pt x="28" y="68"/>
                </a:cubicBezTo>
                <a:cubicBezTo>
                  <a:pt x="21" y="68"/>
                  <a:pt x="15" y="67"/>
                  <a:pt x="10" y="66"/>
                </a:cubicBezTo>
                <a:cubicBezTo>
                  <a:pt x="4" y="64"/>
                  <a:pt x="0" y="61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8"/>
                  <a:pt x="2" y="36"/>
                  <a:pt x="7" y="34"/>
                </a:cubicBezTo>
                <a:cubicBezTo>
                  <a:pt x="4" y="32"/>
                  <a:pt x="2" y="30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8"/>
                  <a:pt x="5" y="5"/>
                  <a:pt x="11" y="3"/>
                </a:cubicBezTo>
                <a:cubicBezTo>
                  <a:pt x="16" y="1"/>
                  <a:pt x="23" y="0"/>
                  <a:pt x="30" y="0"/>
                </a:cubicBezTo>
                <a:cubicBezTo>
                  <a:pt x="37" y="0"/>
                  <a:pt x="43" y="1"/>
                  <a:pt x="48" y="3"/>
                </a:cubicBezTo>
                <a:cubicBezTo>
                  <a:pt x="54" y="4"/>
                  <a:pt x="58" y="7"/>
                  <a:pt x="58" y="11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30"/>
                  <a:pt x="55" y="33"/>
                  <a:pt x="51" y="35"/>
                </a:cubicBezTo>
                <a:close/>
                <a:moveTo>
                  <a:pt x="15" y="21"/>
                </a:moveTo>
                <a:cubicBezTo>
                  <a:pt x="15" y="28"/>
                  <a:pt x="15" y="28"/>
                  <a:pt x="15" y="28"/>
                </a:cubicBezTo>
                <a:cubicBezTo>
                  <a:pt x="16" y="28"/>
                  <a:pt x="17" y="29"/>
                  <a:pt x="17" y="2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1"/>
                  <a:pt x="16" y="21"/>
                  <a:pt x="15" y="21"/>
                </a:cubicBezTo>
                <a:close/>
                <a:moveTo>
                  <a:pt x="12" y="27"/>
                </a:move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0" y="20"/>
                  <a:pt x="9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10" y="27"/>
                  <a:pt x="12" y="27"/>
                </a:cubicBezTo>
                <a:close/>
                <a:moveTo>
                  <a:pt x="49" y="20"/>
                </a:moveTo>
                <a:cubicBezTo>
                  <a:pt x="49" y="27"/>
                  <a:pt x="49" y="27"/>
                  <a:pt x="49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50" y="19"/>
                  <a:pt x="50" y="19"/>
                  <a:pt x="50" y="19"/>
                </a:cubicBezTo>
                <a:cubicBezTo>
                  <a:pt x="50" y="20"/>
                  <a:pt x="50" y="20"/>
                  <a:pt x="49" y="20"/>
                </a:cubicBezTo>
                <a:close/>
                <a:moveTo>
                  <a:pt x="46" y="28"/>
                </a:moveTo>
                <a:cubicBezTo>
                  <a:pt x="46" y="21"/>
                  <a:pt x="46" y="21"/>
                  <a:pt x="46" y="21"/>
                </a:cubicBezTo>
                <a:cubicBezTo>
                  <a:pt x="45" y="21"/>
                  <a:pt x="44" y="21"/>
                  <a:pt x="43" y="21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8"/>
                  <a:pt x="45" y="28"/>
                  <a:pt x="46" y="28"/>
                </a:cubicBezTo>
                <a:close/>
                <a:moveTo>
                  <a:pt x="23" y="22"/>
                </a:moveTo>
                <a:cubicBezTo>
                  <a:pt x="23" y="30"/>
                  <a:pt x="23" y="30"/>
                  <a:pt x="23" y="30"/>
                </a:cubicBezTo>
                <a:cubicBezTo>
                  <a:pt x="24" y="30"/>
                  <a:pt x="25" y="30"/>
                  <a:pt x="26" y="30"/>
                </a:cubicBezTo>
                <a:cubicBezTo>
                  <a:pt x="26" y="22"/>
                  <a:pt x="26" y="22"/>
                  <a:pt x="26" y="22"/>
                </a:cubicBezTo>
                <a:cubicBezTo>
                  <a:pt x="25" y="22"/>
                  <a:pt x="24" y="22"/>
                  <a:pt x="23" y="22"/>
                </a:cubicBezTo>
                <a:close/>
                <a:moveTo>
                  <a:pt x="37" y="30"/>
                </a:moveTo>
                <a:cubicBezTo>
                  <a:pt x="37" y="22"/>
                  <a:pt x="37" y="22"/>
                  <a:pt x="37" y="22"/>
                </a:cubicBezTo>
                <a:cubicBezTo>
                  <a:pt x="36" y="22"/>
                  <a:pt x="35" y="22"/>
                  <a:pt x="34" y="22"/>
                </a:cubicBezTo>
                <a:cubicBezTo>
                  <a:pt x="34" y="30"/>
                  <a:pt x="34" y="30"/>
                  <a:pt x="34" y="30"/>
                </a:cubicBezTo>
                <a:cubicBezTo>
                  <a:pt x="35" y="30"/>
                  <a:pt x="36" y="30"/>
                  <a:pt x="37" y="30"/>
                </a:cubicBezTo>
                <a:close/>
                <a:moveTo>
                  <a:pt x="46" y="10"/>
                </a:moveTo>
                <a:cubicBezTo>
                  <a:pt x="42" y="9"/>
                  <a:pt x="36" y="8"/>
                  <a:pt x="30" y="9"/>
                </a:cubicBezTo>
                <a:cubicBezTo>
                  <a:pt x="23" y="9"/>
                  <a:pt x="18" y="9"/>
                  <a:pt x="14" y="10"/>
                </a:cubicBezTo>
                <a:cubicBezTo>
                  <a:pt x="11" y="11"/>
                  <a:pt x="9" y="11"/>
                  <a:pt x="9" y="12"/>
                </a:cubicBezTo>
                <a:cubicBezTo>
                  <a:pt x="9" y="12"/>
                  <a:pt x="11" y="12"/>
                  <a:pt x="14" y="13"/>
                </a:cubicBezTo>
                <a:cubicBezTo>
                  <a:pt x="18" y="14"/>
                  <a:pt x="23" y="14"/>
                  <a:pt x="30" y="14"/>
                </a:cubicBezTo>
                <a:cubicBezTo>
                  <a:pt x="36" y="14"/>
                  <a:pt x="42" y="14"/>
                  <a:pt x="46" y="13"/>
                </a:cubicBezTo>
                <a:cubicBezTo>
                  <a:pt x="49" y="12"/>
                  <a:pt x="50" y="12"/>
                  <a:pt x="50" y="11"/>
                </a:cubicBezTo>
                <a:cubicBezTo>
                  <a:pt x="50" y="11"/>
                  <a:pt x="49" y="11"/>
                  <a:pt x="46" y="10"/>
                </a:cubicBezTo>
                <a:close/>
                <a:moveTo>
                  <a:pt x="13" y="51"/>
                </a:moveTo>
                <a:cubicBezTo>
                  <a:pt x="13" y="59"/>
                  <a:pt x="13" y="59"/>
                  <a:pt x="13" y="59"/>
                </a:cubicBezTo>
                <a:cubicBezTo>
                  <a:pt x="14" y="59"/>
                  <a:pt x="15" y="59"/>
                  <a:pt x="16" y="59"/>
                </a:cubicBezTo>
                <a:cubicBezTo>
                  <a:pt x="16" y="52"/>
                  <a:pt x="16" y="52"/>
                  <a:pt x="16" y="52"/>
                </a:cubicBezTo>
                <a:cubicBezTo>
                  <a:pt x="15" y="52"/>
                  <a:pt x="14" y="52"/>
                  <a:pt x="13" y="51"/>
                </a:cubicBezTo>
                <a:close/>
                <a:moveTo>
                  <a:pt x="10" y="58"/>
                </a:moveTo>
                <a:cubicBezTo>
                  <a:pt x="10" y="51"/>
                  <a:pt x="10" y="51"/>
                  <a:pt x="10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9" y="50"/>
                  <a:pt x="8" y="50"/>
                  <a:pt x="8" y="50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57"/>
                  <a:pt x="9" y="57"/>
                  <a:pt x="10" y="58"/>
                </a:cubicBezTo>
                <a:close/>
                <a:moveTo>
                  <a:pt x="47" y="50"/>
                </a:moveTo>
                <a:cubicBezTo>
                  <a:pt x="47" y="57"/>
                  <a:pt x="47" y="57"/>
                  <a:pt x="47" y="57"/>
                </a:cubicBezTo>
                <a:cubicBezTo>
                  <a:pt x="48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0"/>
                  <a:pt x="49" y="50"/>
                  <a:pt x="49" y="50"/>
                </a:cubicBezTo>
                <a:cubicBezTo>
                  <a:pt x="48" y="50"/>
                  <a:pt x="48" y="50"/>
                  <a:pt x="47" y="50"/>
                </a:cubicBezTo>
                <a:close/>
                <a:moveTo>
                  <a:pt x="44" y="58"/>
                </a:moveTo>
                <a:cubicBezTo>
                  <a:pt x="44" y="51"/>
                  <a:pt x="44" y="51"/>
                  <a:pt x="44" y="51"/>
                </a:cubicBezTo>
                <a:cubicBezTo>
                  <a:pt x="43" y="51"/>
                  <a:pt x="43" y="51"/>
                  <a:pt x="42" y="52"/>
                </a:cubicBezTo>
                <a:cubicBezTo>
                  <a:pt x="42" y="59"/>
                  <a:pt x="42" y="59"/>
                  <a:pt x="42" y="59"/>
                </a:cubicBezTo>
                <a:cubicBezTo>
                  <a:pt x="43" y="59"/>
                  <a:pt x="43" y="58"/>
                  <a:pt x="44" y="58"/>
                </a:cubicBezTo>
                <a:close/>
                <a:moveTo>
                  <a:pt x="22" y="52"/>
                </a:moveTo>
                <a:cubicBezTo>
                  <a:pt x="22" y="60"/>
                  <a:pt x="22" y="60"/>
                  <a:pt x="22" y="60"/>
                </a:cubicBezTo>
                <a:cubicBezTo>
                  <a:pt x="23" y="60"/>
                  <a:pt x="24" y="60"/>
                  <a:pt x="24" y="60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3"/>
                  <a:pt x="23" y="53"/>
                  <a:pt x="22" y="52"/>
                </a:cubicBezTo>
                <a:close/>
                <a:moveTo>
                  <a:pt x="35" y="60"/>
                </a:move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3" y="53"/>
                  <a:pt x="32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3" y="60"/>
                  <a:pt x="34" y="60"/>
                  <a:pt x="35" y="60"/>
                </a:cubicBezTo>
                <a:close/>
                <a:moveTo>
                  <a:pt x="44" y="41"/>
                </a:moveTo>
                <a:cubicBezTo>
                  <a:pt x="40" y="39"/>
                  <a:pt x="35" y="39"/>
                  <a:pt x="28" y="39"/>
                </a:cubicBezTo>
                <a:cubicBezTo>
                  <a:pt x="22" y="39"/>
                  <a:pt x="16" y="39"/>
                  <a:pt x="12" y="41"/>
                </a:cubicBezTo>
                <a:cubicBezTo>
                  <a:pt x="9" y="41"/>
                  <a:pt x="8" y="42"/>
                  <a:pt x="8" y="42"/>
                </a:cubicBezTo>
                <a:cubicBezTo>
                  <a:pt x="8" y="42"/>
                  <a:pt x="9" y="42"/>
                  <a:pt x="12" y="43"/>
                </a:cubicBezTo>
                <a:cubicBezTo>
                  <a:pt x="16" y="44"/>
                  <a:pt x="22" y="45"/>
                  <a:pt x="28" y="45"/>
                </a:cubicBezTo>
                <a:cubicBezTo>
                  <a:pt x="35" y="45"/>
                  <a:pt x="40" y="44"/>
                  <a:pt x="44" y="43"/>
                </a:cubicBezTo>
                <a:cubicBezTo>
                  <a:pt x="47" y="42"/>
                  <a:pt x="49" y="42"/>
                  <a:pt x="49" y="42"/>
                </a:cubicBezTo>
                <a:cubicBezTo>
                  <a:pt x="49" y="42"/>
                  <a:pt x="47" y="41"/>
                  <a:pt x="44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3" name="Freeform 203"/>
          <p:cNvSpPr>
            <a:spLocks noEditPoints="1"/>
          </p:cNvSpPr>
          <p:nvPr/>
        </p:nvSpPr>
        <p:spPr bwMode="auto">
          <a:xfrm>
            <a:off x="7015480" y="3260725"/>
            <a:ext cx="414020" cy="561975"/>
          </a:xfrm>
          <a:custGeom>
            <a:avLst/>
            <a:gdLst>
              <a:gd name="T0" fmla="*/ 23 w 465"/>
              <a:gd name="T1" fmla="*/ 0 h 584"/>
              <a:gd name="T2" fmla="*/ 442 w 465"/>
              <a:gd name="T3" fmla="*/ 0 h 584"/>
              <a:gd name="T4" fmla="*/ 465 w 465"/>
              <a:gd name="T5" fmla="*/ 0 h 584"/>
              <a:gd name="T6" fmla="*/ 465 w 465"/>
              <a:gd name="T7" fmla="*/ 24 h 584"/>
              <a:gd name="T8" fmla="*/ 465 w 465"/>
              <a:gd name="T9" fmla="*/ 560 h 584"/>
              <a:gd name="T10" fmla="*/ 465 w 465"/>
              <a:gd name="T11" fmla="*/ 584 h 584"/>
              <a:gd name="T12" fmla="*/ 442 w 465"/>
              <a:gd name="T13" fmla="*/ 584 h 584"/>
              <a:gd name="T14" fmla="*/ 146 w 465"/>
              <a:gd name="T15" fmla="*/ 584 h 584"/>
              <a:gd name="T16" fmla="*/ 139 w 465"/>
              <a:gd name="T17" fmla="*/ 584 h 584"/>
              <a:gd name="T18" fmla="*/ 132 w 465"/>
              <a:gd name="T19" fmla="*/ 579 h 584"/>
              <a:gd name="T20" fmla="*/ 9 w 465"/>
              <a:gd name="T21" fmla="*/ 487 h 584"/>
              <a:gd name="T22" fmla="*/ 0 w 465"/>
              <a:gd name="T23" fmla="*/ 480 h 584"/>
              <a:gd name="T24" fmla="*/ 0 w 465"/>
              <a:gd name="T25" fmla="*/ 468 h 584"/>
              <a:gd name="T26" fmla="*/ 0 w 465"/>
              <a:gd name="T27" fmla="*/ 24 h 584"/>
              <a:gd name="T28" fmla="*/ 0 w 465"/>
              <a:gd name="T29" fmla="*/ 0 h 584"/>
              <a:gd name="T30" fmla="*/ 23 w 465"/>
              <a:gd name="T31" fmla="*/ 0 h 584"/>
              <a:gd name="T32" fmla="*/ 23 w 465"/>
              <a:gd name="T33" fmla="*/ 0 h 584"/>
              <a:gd name="T34" fmla="*/ 49 w 465"/>
              <a:gd name="T35" fmla="*/ 445 h 584"/>
              <a:gd name="T36" fmla="*/ 122 w 465"/>
              <a:gd name="T37" fmla="*/ 416 h 584"/>
              <a:gd name="T38" fmla="*/ 134 w 465"/>
              <a:gd name="T39" fmla="*/ 411 h 584"/>
              <a:gd name="T40" fmla="*/ 137 w 465"/>
              <a:gd name="T41" fmla="*/ 423 h 584"/>
              <a:gd name="T42" fmla="*/ 170 w 465"/>
              <a:gd name="T43" fmla="*/ 534 h 584"/>
              <a:gd name="T44" fmla="*/ 418 w 465"/>
              <a:gd name="T45" fmla="*/ 534 h 584"/>
              <a:gd name="T46" fmla="*/ 418 w 465"/>
              <a:gd name="T47" fmla="*/ 47 h 584"/>
              <a:gd name="T48" fmla="*/ 49 w 465"/>
              <a:gd name="T49" fmla="*/ 47 h 584"/>
              <a:gd name="T50" fmla="*/ 49 w 465"/>
              <a:gd name="T51" fmla="*/ 445 h 584"/>
              <a:gd name="T52" fmla="*/ 49 w 465"/>
              <a:gd name="T53" fmla="*/ 445 h 584"/>
              <a:gd name="T54" fmla="*/ 144 w 465"/>
              <a:gd name="T55" fmla="*/ 527 h 584"/>
              <a:gd name="T56" fmla="*/ 120 w 465"/>
              <a:gd name="T57" fmla="*/ 440 h 584"/>
              <a:gd name="T58" fmla="*/ 56 w 465"/>
              <a:gd name="T59" fmla="*/ 463 h 584"/>
              <a:gd name="T60" fmla="*/ 144 w 465"/>
              <a:gd name="T61" fmla="*/ 527 h 584"/>
              <a:gd name="T62" fmla="*/ 144 w 465"/>
              <a:gd name="T63" fmla="*/ 527 h 584"/>
              <a:gd name="T64" fmla="*/ 111 w 465"/>
              <a:gd name="T65" fmla="*/ 315 h 584"/>
              <a:gd name="T66" fmla="*/ 111 w 465"/>
              <a:gd name="T67" fmla="*/ 333 h 584"/>
              <a:gd name="T68" fmla="*/ 359 w 465"/>
              <a:gd name="T69" fmla="*/ 333 h 584"/>
              <a:gd name="T70" fmla="*/ 359 w 465"/>
              <a:gd name="T71" fmla="*/ 315 h 584"/>
              <a:gd name="T72" fmla="*/ 111 w 465"/>
              <a:gd name="T73" fmla="*/ 315 h 584"/>
              <a:gd name="T74" fmla="*/ 111 w 465"/>
              <a:gd name="T75" fmla="*/ 315 h 584"/>
              <a:gd name="T76" fmla="*/ 111 w 465"/>
              <a:gd name="T77" fmla="*/ 253 h 584"/>
              <a:gd name="T78" fmla="*/ 111 w 465"/>
              <a:gd name="T79" fmla="*/ 274 h 584"/>
              <a:gd name="T80" fmla="*/ 359 w 465"/>
              <a:gd name="T81" fmla="*/ 274 h 584"/>
              <a:gd name="T82" fmla="*/ 359 w 465"/>
              <a:gd name="T83" fmla="*/ 253 h 584"/>
              <a:gd name="T84" fmla="*/ 111 w 465"/>
              <a:gd name="T85" fmla="*/ 253 h 584"/>
              <a:gd name="T86" fmla="*/ 111 w 465"/>
              <a:gd name="T87" fmla="*/ 253 h 584"/>
              <a:gd name="T88" fmla="*/ 111 w 465"/>
              <a:gd name="T89" fmla="*/ 187 h 584"/>
              <a:gd name="T90" fmla="*/ 111 w 465"/>
              <a:gd name="T91" fmla="*/ 208 h 584"/>
              <a:gd name="T92" fmla="*/ 359 w 465"/>
              <a:gd name="T93" fmla="*/ 208 h 584"/>
              <a:gd name="T94" fmla="*/ 359 w 465"/>
              <a:gd name="T95" fmla="*/ 187 h 584"/>
              <a:gd name="T96" fmla="*/ 111 w 465"/>
              <a:gd name="T97" fmla="*/ 187 h 584"/>
              <a:gd name="T98" fmla="*/ 111 w 465"/>
              <a:gd name="T99" fmla="*/ 187 h 584"/>
              <a:gd name="T100" fmla="*/ 111 w 465"/>
              <a:gd name="T101" fmla="*/ 125 h 584"/>
              <a:gd name="T102" fmla="*/ 111 w 465"/>
              <a:gd name="T103" fmla="*/ 147 h 584"/>
              <a:gd name="T104" fmla="*/ 359 w 465"/>
              <a:gd name="T105" fmla="*/ 147 h 584"/>
              <a:gd name="T106" fmla="*/ 359 w 465"/>
              <a:gd name="T107" fmla="*/ 125 h 584"/>
              <a:gd name="T108" fmla="*/ 111 w 465"/>
              <a:gd name="T109" fmla="*/ 125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5" h="584">
                <a:moveTo>
                  <a:pt x="23" y="0"/>
                </a:moveTo>
                <a:lnTo>
                  <a:pt x="442" y="0"/>
                </a:lnTo>
                <a:lnTo>
                  <a:pt x="465" y="0"/>
                </a:lnTo>
                <a:lnTo>
                  <a:pt x="465" y="24"/>
                </a:lnTo>
                <a:lnTo>
                  <a:pt x="465" y="560"/>
                </a:lnTo>
                <a:lnTo>
                  <a:pt x="465" y="584"/>
                </a:lnTo>
                <a:lnTo>
                  <a:pt x="442" y="584"/>
                </a:lnTo>
                <a:lnTo>
                  <a:pt x="146" y="584"/>
                </a:lnTo>
                <a:lnTo>
                  <a:pt x="139" y="584"/>
                </a:lnTo>
                <a:lnTo>
                  <a:pt x="132" y="579"/>
                </a:lnTo>
                <a:lnTo>
                  <a:pt x="9" y="487"/>
                </a:lnTo>
                <a:lnTo>
                  <a:pt x="0" y="480"/>
                </a:lnTo>
                <a:lnTo>
                  <a:pt x="0" y="468"/>
                </a:lnTo>
                <a:lnTo>
                  <a:pt x="0" y="24"/>
                </a:lnTo>
                <a:lnTo>
                  <a:pt x="0" y="0"/>
                </a:lnTo>
                <a:lnTo>
                  <a:pt x="23" y="0"/>
                </a:lnTo>
                <a:lnTo>
                  <a:pt x="23" y="0"/>
                </a:lnTo>
                <a:close/>
                <a:moveTo>
                  <a:pt x="49" y="445"/>
                </a:moveTo>
                <a:lnTo>
                  <a:pt x="122" y="416"/>
                </a:lnTo>
                <a:lnTo>
                  <a:pt x="134" y="411"/>
                </a:lnTo>
                <a:lnTo>
                  <a:pt x="137" y="423"/>
                </a:lnTo>
                <a:lnTo>
                  <a:pt x="170" y="534"/>
                </a:lnTo>
                <a:lnTo>
                  <a:pt x="418" y="534"/>
                </a:lnTo>
                <a:lnTo>
                  <a:pt x="418" y="47"/>
                </a:lnTo>
                <a:lnTo>
                  <a:pt x="49" y="47"/>
                </a:lnTo>
                <a:lnTo>
                  <a:pt x="49" y="445"/>
                </a:lnTo>
                <a:lnTo>
                  <a:pt x="49" y="445"/>
                </a:lnTo>
                <a:close/>
                <a:moveTo>
                  <a:pt x="144" y="527"/>
                </a:moveTo>
                <a:lnTo>
                  <a:pt x="120" y="440"/>
                </a:lnTo>
                <a:lnTo>
                  <a:pt x="56" y="463"/>
                </a:lnTo>
                <a:lnTo>
                  <a:pt x="144" y="527"/>
                </a:lnTo>
                <a:lnTo>
                  <a:pt x="144" y="527"/>
                </a:lnTo>
                <a:close/>
                <a:moveTo>
                  <a:pt x="111" y="315"/>
                </a:moveTo>
                <a:lnTo>
                  <a:pt x="111" y="333"/>
                </a:lnTo>
                <a:lnTo>
                  <a:pt x="359" y="333"/>
                </a:lnTo>
                <a:lnTo>
                  <a:pt x="359" y="315"/>
                </a:lnTo>
                <a:lnTo>
                  <a:pt x="111" y="315"/>
                </a:lnTo>
                <a:lnTo>
                  <a:pt x="111" y="315"/>
                </a:lnTo>
                <a:close/>
                <a:moveTo>
                  <a:pt x="111" y="253"/>
                </a:moveTo>
                <a:lnTo>
                  <a:pt x="111" y="274"/>
                </a:lnTo>
                <a:lnTo>
                  <a:pt x="359" y="274"/>
                </a:lnTo>
                <a:lnTo>
                  <a:pt x="359" y="253"/>
                </a:lnTo>
                <a:lnTo>
                  <a:pt x="111" y="253"/>
                </a:lnTo>
                <a:lnTo>
                  <a:pt x="111" y="253"/>
                </a:lnTo>
                <a:close/>
                <a:moveTo>
                  <a:pt x="111" y="187"/>
                </a:moveTo>
                <a:lnTo>
                  <a:pt x="111" y="208"/>
                </a:lnTo>
                <a:lnTo>
                  <a:pt x="359" y="208"/>
                </a:lnTo>
                <a:lnTo>
                  <a:pt x="359" y="187"/>
                </a:lnTo>
                <a:lnTo>
                  <a:pt x="111" y="187"/>
                </a:lnTo>
                <a:lnTo>
                  <a:pt x="111" y="187"/>
                </a:lnTo>
                <a:close/>
                <a:moveTo>
                  <a:pt x="111" y="125"/>
                </a:moveTo>
                <a:lnTo>
                  <a:pt x="111" y="147"/>
                </a:lnTo>
                <a:lnTo>
                  <a:pt x="359" y="147"/>
                </a:lnTo>
                <a:lnTo>
                  <a:pt x="359" y="125"/>
                </a:lnTo>
                <a:lnTo>
                  <a:pt x="111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0" name="图片 9" descr="d (41)"/>
          <p:cNvPicPr>
            <a:picLocks noChangeAspect="1"/>
          </p:cNvPicPr>
          <p:nvPr/>
        </p:nvPicPr>
        <p:blipFill>
          <a:blip r:embed="rId1"/>
          <a:srcRect l="2992" t="14934" r="70639"/>
          <a:stretch>
            <a:fillRect/>
          </a:stretch>
        </p:blipFill>
        <p:spPr>
          <a:xfrm>
            <a:off x="3239770" y="817245"/>
            <a:ext cx="1246505" cy="1553210"/>
          </a:xfrm>
          <a:prstGeom prst="rect">
            <a:avLst/>
          </a:prstGeom>
        </p:spPr>
      </p:pic>
      <p:pic>
        <p:nvPicPr>
          <p:cNvPr id="11" name="图片 10" descr="d (41)"/>
          <p:cNvPicPr>
            <a:picLocks noChangeAspect="1"/>
          </p:cNvPicPr>
          <p:nvPr/>
        </p:nvPicPr>
        <p:blipFill>
          <a:blip r:embed="rId1"/>
          <a:srcRect l="2992" t="14934" r="70639"/>
          <a:stretch>
            <a:fillRect/>
          </a:stretch>
        </p:blipFill>
        <p:spPr>
          <a:xfrm flipH="1">
            <a:off x="7738745" y="848360"/>
            <a:ext cx="1246505" cy="15532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" name="图片 121" descr="图片包含 物体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545066" y="4263644"/>
            <a:ext cx="2268000" cy="226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"/>
          <a:stretch>
            <a:fillRect/>
          </a:stretch>
        </p:blipFill>
        <p:spPr>
          <a:xfrm flipH="1">
            <a:off x="-29210" y="2426970"/>
            <a:ext cx="2856230" cy="44145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91708" y="3230423"/>
            <a:ext cx="6284062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5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活动主题</a:t>
            </a:r>
            <a:endParaRPr lang="en-US" altLang="zh-CN" sz="5500" spc="600" dirty="0">
              <a:solidFill>
                <a:schemeClr val="tx1">
                  <a:lumMod val="85000"/>
                  <a:lumOff val="1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1708" y="4178141"/>
            <a:ext cx="4956823" cy="82721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91708" y="1686203"/>
            <a:ext cx="58087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0" dirty="0">
                <a:solidFill>
                  <a:srgbClr val="FD9F00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ONE</a:t>
            </a:r>
            <a:endParaRPr lang="en-US" altLang="zh-CN" sz="10000" dirty="0">
              <a:solidFill>
                <a:srgbClr val="FD9F00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活动主题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6" t="81590" r="39366" b="2755"/>
          <a:stretch>
            <a:fillRect/>
          </a:stretch>
        </p:blipFill>
        <p:spPr>
          <a:xfrm flipH="1">
            <a:off x="-252730" y="2236470"/>
            <a:ext cx="4319270" cy="3440430"/>
          </a:xfrm>
          <a:prstGeom prst="rect">
            <a:avLst/>
          </a:prstGeom>
        </p:spPr>
      </p:pic>
      <p:sp>
        <p:nvSpPr>
          <p:cNvPr id="5" name="PA-îŝḷîḓé-Rectangle 8"/>
          <p:cNvSpPr/>
          <p:nvPr>
            <p:custDataLst>
              <p:tags r:id="rId2"/>
            </p:custDataLst>
          </p:nvPr>
        </p:nvSpPr>
        <p:spPr>
          <a:xfrm>
            <a:off x="4370565" y="3859278"/>
            <a:ext cx="503918" cy="503918"/>
          </a:xfrm>
          <a:prstGeom prst="rect">
            <a:avLst/>
          </a:prstGeom>
          <a:solidFill>
            <a:srgbClr val="9ACBF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PA-îŝḷîḓé-Rectangle 9"/>
          <p:cNvSpPr/>
          <p:nvPr>
            <p:custDataLst>
              <p:tags r:id="rId3"/>
            </p:custDataLst>
          </p:nvPr>
        </p:nvSpPr>
        <p:spPr>
          <a:xfrm>
            <a:off x="4370565" y="5017345"/>
            <a:ext cx="503918" cy="503918"/>
          </a:xfrm>
          <a:prstGeom prst="rect">
            <a:avLst/>
          </a:prstGeom>
          <a:solidFill>
            <a:srgbClr val="F5A02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A-îŝḷîḓé-Rectangle 14"/>
          <p:cNvSpPr/>
          <p:nvPr>
            <p:custDataLst>
              <p:tags r:id="rId4"/>
            </p:custDataLst>
          </p:nvPr>
        </p:nvSpPr>
        <p:spPr>
          <a:xfrm>
            <a:off x="7546513" y="3859278"/>
            <a:ext cx="503918" cy="503918"/>
          </a:xfrm>
          <a:prstGeom prst="rect">
            <a:avLst/>
          </a:prstGeom>
          <a:solidFill>
            <a:srgbClr val="40298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PA-îŝḷîḓé-Rectangle 15"/>
          <p:cNvSpPr/>
          <p:nvPr>
            <p:custDataLst>
              <p:tags r:id="rId5"/>
            </p:custDataLst>
          </p:nvPr>
        </p:nvSpPr>
        <p:spPr>
          <a:xfrm>
            <a:off x="7546513" y="5017345"/>
            <a:ext cx="503918" cy="503918"/>
          </a:xfrm>
          <a:prstGeom prst="rect">
            <a:avLst/>
          </a:prstGeom>
          <a:solidFill>
            <a:srgbClr val="E558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PA-îŝḷîḓé-Rectangle 8"/>
          <p:cNvSpPr/>
          <p:nvPr>
            <p:custDataLst>
              <p:tags r:id="rId6"/>
            </p:custDataLst>
          </p:nvPr>
        </p:nvSpPr>
        <p:spPr>
          <a:xfrm>
            <a:off x="4489501" y="3990927"/>
            <a:ext cx="267944" cy="257079"/>
          </a:xfrm>
          <a:custGeom>
            <a:avLst/>
            <a:gdLst>
              <a:gd name="connsiteX0" fmla="*/ 427522 w 607356"/>
              <a:gd name="connsiteY0" fmla="*/ 464667 h 582729"/>
              <a:gd name="connsiteX1" fmla="*/ 427522 w 607356"/>
              <a:gd name="connsiteY1" fmla="*/ 557525 h 582729"/>
              <a:gd name="connsiteX2" fmla="*/ 463773 w 607356"/>
              <a:gd name="connsiteY2" fmla="*/ 557525 h 582729"/>
              <a:gd name="connsiteX3" fmla="*/ 463773 w 607356"/>
              <a:gd name="connsiteY3" fmla="*/ 464667 h 582729"/>
              <a:gd name="connsiteX4" fmla="*/ 318672 w 607356"/>
              <a:gd name="connsiteY4" fmla="*/ 407910 h 582729"/>
              <a:gd name="connsiteX5" fmla="*/ 318672 w 607356"/>
              <a:gd name="connsiteY5" fmla="*/ 557525 h 582729"/>
              <a:gd name="connsiteX6" fmla="*/ 354924 w 607356"/>
              <a:gd name="connsiteY6" fmla="*/ 557525 h 582729"/>
              <a:gd name="connsiteX7" fmla="*/ 354924 w 607356"/>
              <a:gd name="connsiteY7" fmla="*/ 407910 h 582729"/>
              <a:gd name="connsiteX8" fmla="*/ 200428 w 607356"/>
              <a:gd name="connsiteY8" fmla="*/ 346511 h 582729"/>
              <a:gd name="connsiteX9" fmla="*/ 200428 w 607356"/>
              <a:gd name="connsiteY9" fmla="*/ 557525 h 582729"/>
              <a:gd name="connsiteX10" fmla="*/ 236584 w 607356"/>
              <a:gd name="connsiteY10" fmla="*/ 557525 h 582729"/>
              <a:gd name="connsiteX11" fmla="*/ 236584 w 607356"/>
              <a:gd name="connsiteY11" fmla="*/ 346511 h 582729"/>
              <a:gd name="connsiteX12" fmla="*/ 82088 w 607356"/>
              <a:gd name="connsiteY12" fmla="*/ 247305 h 582729"/>
              <a:gd name="connsiteX13" fmla="*/ 82088 w 607356"/>
              <a:gd name="connsiteY13" fmla="*/ 557525 h 582729"/>
              <a:gd name="connsiteX14" fmla="*/ 118340 w 607356"/>
              <a:gd name="connsiteY14" fmla="*/ 557525 h 582729"/>
              <a:gd name="connsiteX15" fmla="*/ 118340 w 607356"/>
              <a:gd name="connsiteY15" fmla="*/ 247305 h 582729"/>
              <a:gd name="connsiteX16" fmla="*/ 126248 w 607356"/>
              <a:gd name="connsiteY16" fmla="*/ 108462 h 582729"/>
              <a:gd name="connsiteX17" fmla="*/ 135809 w 607356"/>
              <a:gd name="connsiteY17" fmla="*/ 110203 h 582729"/>
              <a:gd name="connsiteX18" fmla="*/ 466717 w 607356"/>
              <a:gd name="connsiteY18" fmla="*/ 325367 h 582729"/>
              <a:gd name="connsiteX19" fmla="*/ 463111 w 607356"/>
              <a:gd name="connsiteY19" fmla="*/ 306324 h 582729"/>
              <a:gd name="connsiteX20" fmla="*/ 473265 w 607356"/>
              <a:gd name="connsiteY20" fmla="*/ 291638 h 582729"/>
              <a:gd name="connsiteX21" fmla="*/ 487974 w 607356"/>
              <a:gd name="connsiteY21" fmla="*/ 301681 h 582729"/>
              <a:gd name="connsiteX22" fmla="*/ 496894 w 607356"/>
              <a:gd name="connsiteY22" fmla="*/ 349148 h 582729"/>
              <a:gd name="connsiteX23" fmla="*/ 497274 w 607356"/>
              <a:gd name="connsiteY23" fmla="*/ 351232 h 582729"/>
              <a:gd name="connsiteX24" fmla="*/ 497274 w 607356"/>
              <a:gd name="connsiteY24" fmla="*/ 351327 h 582729"/>
              <a:gd name="connsiteX25" fmla="*/ 497274 w 607356"/>
              <a:gd name="connsiteY25" fmla="*/ 352180 h 582729"/>
              <a:gd name="connsiteX26" fmla="*/ 497274 w 607356"/>
              <a:gd name="connsiteY26" fmla="*/ 353033 h 582729"/>
              <a:gd name="connsiteX27" fmla="*/ 497274 w 607356"/>
              <a:gd name="connsiteY27" fmla="*/ 353127 h 582729"/>
              <a:gd name="connsiteX28" fmla="*/ 487025 w 607356"/>
              <a:gd name="connsiteY28" fmla="*/ 364686 h 582729"/>
              <a:gd name="connsiteX29" fmla="*/ 437299 w 607356"/>
              <a:gd name="connsiteY29" fmla="*/ 374161 h 582729"/>
              <a:gd name="connsiteX30" fmla="*/ 434926 w 607356"/>
              <a:gd name="connsiteY30" fmla="*/ 374350 h 582729"/>
              <a:gd name="connsiteX31" fmla="*/ 422495 w 607356"/>
              <a:gd name="connsiteY31" fmla="*/ 364118 h 582729"/>
              <a:gd name="connsiteX32" fmla="*/ 432554 w 607356"/>
              <a:gd name="connsiteY32" fmla="*/ 349338 h 582729"/>
              <a:gd name="connsiteX33" fmla="*/ 451628 w 607356"/>
              <a:gd name="connsiteY33" fmla="*/ 345737 h 582729"/>
              <a:gd name="connsiteX34" fmla="*/ 121954 w 607356"/>
              <a:gd name="connsiteY34" fmla="*/ 131426 h 582729"/>
              <a:gd name="connsiteX35" fmla="*/ 118253 w 607356"/>
              <a:gd name="connsiteY35" fmla="*/ 113898 h 582729"/>
              <a:gd name="connsiteX36" fmla="*/ 126248 w 607356"/>
              <a:gd name="connsiteY36" fmla="*/ 108462 h 582729"/>
              <a:gd name="connsiteX37" fmla="*/ 12622 w 607356"/>
              <a:gd name="connsiteY37" fmla="*/ 0 h 582729"/>
              <a:gd name="connsiteX38" fmla="*/ 25338 w 607356"/>
              <a:gd name="connsiteY38" fmla="*/ 12602 h 582729"/>
              <a:gd name="connsiteX39" fmla="*/ 25338 w 607356"/>
              <a:gd name="connsiteY39" fmla="*/ 557525 h 582729"/>
              <a:gd name="connsiteX40" fmla="*/ 56750 w 607356"/>
              <a:gd name="connsiteY40" fmla="*/ 557525 h 582729"/>
              <a:gd name="connsiteX41" fmla="*/ 56750 w 607356"/>
              <a:gd name="connsiteY41" fmla="*/ 234702 h 582729"/>
              <a:gd name="connsiteX42" fmla="*/ 69466 w 607356"/>
              <a:gd name="connsiteY42" fmla="*/ 222006 h 582729"/>
              <a:gd name="connsiteX43" fmla="*/ 130961 w 607356"/>
              <a:gd name="connsiteY43" fmla="*/ 222006 h 582729"/>
              <a:gd name="connsiteX44" fmla="*/ 143583 w 607356"/>
              <a:gd name="connsiteY44" fmla="*/ 234702 h 582729"/>
              <a:gd name="connsiteX45" fmla="*/ 143583 w 607356"/>
              <a:gd name="connsiteY45" fmla="*/ 557525 h 582729"/>
              <a:gd name="connsiteX46" fmla="*/ 175089 w 607356"/>
              <a:gd name="connsiteY46" fmla="*/ 557525 h 582729"/>
              <a:gd name="connsiteX47" fmla="*/ 175089 w 607356"/>
              <a:gd name="connsiteY47" fmla="*/ 333908 h 582729"/>
              <a:gd name="connsiteX48" fmla="*/ 187711 w 607356"/>
              <a:gd name="connsiteY48" fmla="*/ 321212 h 582729"/>
              <a:gd name="connsiteX49" fmla="*/ 249301 w 607356"/>
              <a:gd name="connsiteY49" fmla="*/ 321212 h 582729"/>
              <a:gd name="connsiteX50" fmla="*/ 261922 w 607356"/>
              <a:gd name="connsiteY50" fmla="*/ 333908 h 582729"/>
              <a:gd name="connsiteX51" fmla="*/ 261922 w 607356"/>
              <a:gd name="connsiteY51" fmla="*/ 557525 h 582729"/>
              <a:gd name="connsiteX52" fmla="*/ 293429 w 607356"/>
              <a:gd name="connsiteY52" fmla="*/ 557525 h 582729"/>
              <a:gd name="connsiteX53" fmla="*/ 293429 w 607356"/>
              <a:gd name="connsiteY53" fmla="*/ 395308 h 582729"/>
              <a:gd name="connsiteX54" fmla="*/ 306051 w 607356"/>
              <a:gd name="connsiteY54" fmla="*/ 382706 h 582729"/>
              <a:gd name="connsiteX55" fmla="*/ 367545 w 607356"/>
              <a:gd name="connsiteY55" fmla="*/ 382706 h 582729"/>
              <a:gd name="connsiteX56" fmla="*/ 380262 w 607356"/>
              <a:gd name="connsiteY56" fmla="*/ 395308 h 582729"/>
              <a:gd name="connsiteX57" fmla="*/ 380262 w 607356"/>
              <a:gd name="connsiteY57" fmla="*/ 557525 h 582729"/>
              <a:gd name="connsiteX58" fmla="*/ 402184 w 607356"/>
              <a:gd name="connsiteY58" fmla="*/ 557525 h 582729"/>
              <a:gd name="connsiteX59" fmla="*/ 402184 w 607356"/>
              <a:gd name="connsiteY59" fmla="*/ 451970 h 582729"/>
              <a:gd name="connsiteX60" fmla="*/ 414900 w 607356"/>
              <a:gd name="connsiteY60" fmla="*/ 439368 h 582729"/>
              <a:gd name="connsiteX61" fmla="*/ 476395 w 607356"/>
              <a:gd name="connsiteY61" fmla="*/ 439368 h 582729"/>
              <a:gd name="connsiteX62" fmla="*/ 489016 w 607356"/>
              <a:gd name="connsiteY62" fmla="*/ 451970 h 582729"/>
              <a:gd name="connsiteX63" fmla="*/ 489016 w 607356"/>
              <a:gd name="connsiteY63" fmla="*/ 557525 h 582729"/>
              <a:gd name="connsiteX64" fmla="*/ 594734 w 607356"/>
              <a:gd name="connsiteY64" fmla="*/ 557525 h 582729"/>
              <a:gd name="connsiteX65" fmla="*/ 607356 w 607356"/>
              <a:gd name="connsiteY65" fmla="*/ 570127 h 582729"/>
              <a:gd name="connsiteX66" fmla="*/ 594734 w 607356"/>
              <a:gd name="connsiteY66" fmla="*/ 582729 h 582729"/>
              <a:gd name="connsiteX67" fmla="*/ 476395 w 607356"/>
              <a:gd name="connsiteY67" fmla="*/ 582729 h 582729"/>
              <a:gd name="connsiteX68" fmla="*/ 414900 w 607356"/>
              <a:gd name="connsiteY68" fmla="*/ 582729 h 582729"/>
              <a:gd name="connsiteX69" fmla="*/ 367545 w 607356"/>
              <a:gd name="connsiteY69" fmla="*/ 582729 h 582729"/>
              <a:gd name="connsiteX70" fmla="*/ 306051 w 607356"/>
              <a:gd name="connsiteY70" fmla="*/ 582729 h 582729"/>
              <a:gd name="connsiteX71" fmla="*/ 249301 w 607356"/>
              <a:gd name="connsiteY71" fmla="*/ 582729 h 582729"/>
              <a:gd name="connsiteX72" fmla="*/ 187711 w 607356"/>
              <a:gd name="connsiteY72" fmla="*/ 582729 h 582729"/>
              <a:gd name="connsiteX73" fmla="*/ 130961 w 607356"/>
              <a:gd name="connsiteY73" fmla="*/ 582729 h 582729"/>
              <a:gd name="connsiteX74" fmla="*/ 69466 w 607356"/>
              <a:gd name="connsiteY74" fmla="*/ 582729 h 582729"/>
              <a:gd name="connsiteX75" fmla="*/ 12622 w 607356"/>
              <a:gd name="connsiteY75" fmla="*/ 582729 h 582729"/>
              <a:gd name="connsiteX76" fmla="*/ 0 w 607356"/>
              <a:gd name="connsiteY76" fmla="*/ 570127 h 582729"/>
              <a:gd name="connsiteX77" fmla="*/ 0 w 607356"/>
              <a:gd name="connsiteY77" fmla="*/ 12602 h 582729"/>
              <a:gd name="connsiteX78" fmla="*/ 12622 w 607356"/>
              <a:gd name="connsiteY78" fmla="*/ 0 h 58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07356" h="582729">
                <a:moveTo>
                  <a:pt x="427522" y="464667"/>
                </a:moveTo>
                <a:lnTo>
                  <a:pt x="427522" y="557525"/>
                </a:lnTo>
                <a:lnTo>
                  <a:pt x="463773" y="557525"/>
                </a:lnTo>
                <a:lnTo>
                  <a:pt x="463773" y="464667"/>
                </a:lnTo>
                <a:close/>
                <a:moveTo>
                  <a:pt x="318672" y="407910"/>
                </a:moveTo>
                <a:lnTo>
                  <a:pt x="318672" y="557525"/>
                </a:lnTo>
                <a:lnTo>
                  <a:pt x="354924" y="557525"/>
                </a:lnTo>
                <a:lnTo>
                  <a:pt x="354924" y="407910"/>
                </a:lnTo>
                <a:close/>
                <a:moveTo>
                  <a:pt x="200428" y="346511"/>
                </a:moveTo>
                <a:lnTo>
                  <a:pt x="200428" y="557525"/>
                </a:lnTo>
                <a:lnTo>
                  <a:pt x="236584" y="557525"/>
                </a:lnTo>
                <a:lnTo>
                  <a:pt x="236584" y="346511"/>
                </a:lnTo>
                <a:close/>
                <a:moveTo>
                  <a:pt x="82088" y="247305"/>
                </a:moveTo>
                <a:lnTo>
                  <a:pt x="82088" y="557525"/>
                </a:lnTo>
                <a:lnTo>
                  <a:pt x="118340" y="557525"/>
                </a:lnTo>
                <a:lnTo>
                  <a:pt x="118340" y="247305"/>
                </a:lnTo>
                <a:close/>
                <a:moveTo>
                  <a:pt x="126248" y="108462"/>
                </a:moveTo>
                <a:cubicBezTo>
                  <a:pt x="129427" y="107787"/>
                  <a:pt x="132867" y="108308"/>
                  <a:pt x="135809" y="110203"/>
                </a:cubicBezTo>
                <a:lnTo>
                  <a:pt x="466717" y="325367"/>
                </a:lnTo>
                <a:lnTo>
                  <a:pt x="463111" y="306324"/>
                </a:lnTo>
                <a:cubicBezTo>
                  <a:pt x="461877" y="299502"/>
                  <a:pt x="466337" y="292870"/>
                  <a:pt x="473265" y="291638"/>
                </a:cubicBezTo>
                <a:cubicBezTo>
                  <a:pt x="480098" y="290312"/>
                  <a:pt x="486740" y="294860"/>
                  <a:pt x="487974" y="301681"/>
                </a:cubicBezTo>
                <a:lnTo>
                  <a:pt x="496894" y="349148"/>
                </a:lnTo>
                <a:cubicBezTo>
                  <a:pt x="497084" y="349811"/>
                  <a:pt x="497179" y="350474"/>
                  <a:pt x="497274" y="351232"/>
                </a:cubicBezTo>
                <a:cubicBezTo>
                  <a:pt x="497274" y="351232"/>
                  <a:pt x="497274" y="351232"/>
                  <a:pt x="497274" y="351327"/>
                </a:cubicBezTo>
                <a:cubicBezTo>
                  <a:pt x="497274" y="351611"/>
                  <a:pt x="497274" y="351896"/>
                  <a:pt x="497274" y="352180"/>
                </a:cubicBezTo>
                <a:cubicBezTo>
                  <a:pt x="497274" y="352464"/>
                  <a:pt x="497274" y="352748"/>
                  <a:pt x="497274" y="353033"/>
                </a:cubicBezTo>
                <a:cubicBezTo>
                  <a:pt x="497274" y="353127"/>
                  <a:pt x="497274" y="353127"/>
                  <a:pt x="497274" y="353127"/>
                </a:cubicBezTo>
                <a:cubicBezTo>
                  <a:pt x="496800" y="358717"/>
                  <a:pt x="492719" y="363549"/>
                  <a:pt x="487025" y="364686"/>
                </a:cubicBezTo>
                <a:lnTo>
                  <a:pt x="437299" y="374161"/>
                </a:lnTo>
                <a:cubicBezTo>
                  <a:pt x="436445" y="374350"/>
                  <a:pt x="435685" y="374350"/>
                  <a:pt x="434926" y="374350"/>
                </a:cubicBezTo>
                <a:cubicBezTo>
                  <a:pt x="428948" y="374350"/>
                  <a:pt x="423633" y="370181"/>
                  <a:pt x="422495" y="364118"/>
                </a:cubicBezTo>
                <a:cubicBezTo>
                  <a:pt x="421166" y="357296"/>
                  <a:pt x="425626" y="350664"/>
                  <a:pt x="432554" y="349338"/>
                </a:cubicBezTo>
                <a:lnTo>
                  <a:pt x="451628" y="345737"/>
                </a:lnTo>
                <a:lnTo>
                  <a:pt x="121954" y="131426"/>
                </a:lnTo>
                <a:cubicBezTo>
                  <a:pt x="116070" y="127636"/>
                  <a:pt x="114457" y="119772"/>
                  <a:pt x="118253" y="113898"/>
                </a:cubicBezTo>
                <a:cubicBezTo>
                  <a:pt x="120151" y="111008"/>
                  <a:pt x="123069" y="109137"/>
                  <a:pt x="126248" y="108462"/>
                </a:cubicBezTo>
                <a:close/>
                <a:moveTo>
                  <a:pt x="12622" y="0"/>
                </a:moveTo>
                <a:cubicBezTo>
                  <a:pt x="19644" y="0"/>
                  <a:pt x="25338" y="5590"/>
                  <a:pt x="25338" y="12602"/>
                </a:cubicBezTo>
                <a:lnTo>
                  <a:pt x="25338" y="557525"/>
                </a:lnTo>
                <a:lnTo>
                  <a:pt x="56750" y="557525"/>
                </a:lnTo>
                <a:lnTo>
                  <a:pt x="56750" y="234702"/>
                </a:lnTo>
                <a:cubicBezTo>
                  <a:pt x="56750" y="227691"/>
                  <a:pt x="62444" y="222006"/>
                  <a:pt x="69466" y="222006"/>
                </a:cubicBezTo>
                <a:lnTo>
                  <a:pt x="130961" y="222006"/>
                </a:lnTo>
                <a:cubicBezTo>
                  <a:pt x="137984" y="222006"/>
                  <a:pt x="143583" y="227691"/>
                  <a:pt x="143583" y="234702"/>
                </a:cubicBezTo>
                <a:lnTo>
                  <a:pt x="143583" y="557525"/>
                </a:lnTo>
                <a:lnTo>
                  <a:pt x="175089" y="557525"/>
                </a:lnTo>
                <a:lnTo>
                  <a:pt x="175089" y="333908"/>
                </a:lnTo>
                <a:cubicBezTo>
                  <a:pt x="175089" y="326897"/>
                  <a:pt x="180783" y="321212"/>
                  <a:pt x="187711" y="321212"/>
                </a:cubicBezTo>
                <a:lnTo>
                  <a:pt x="249301" y="321212"/>
                </a:lnTo>
                <a:cubicBezTo>
                  <a:pt x="256228" y="321212"/>
                  <a:pt x="261922" y="326897"/>
                  <a:pt x="261922" y="333908"/>
                </a:cubicBezTo>
                <a:lnTo>
                  <a:pt x="261922" y="557525"/>
                </a:lnTo>
                <a:lnTo>
                  <a:pt x="293429" y="557525"/>
                </a:lnTo>
                <a:lnTo>
                  <a:pt x="293429" y="395308"/>
                </a:lnTo>
                <a:cubicBezTo>
                  <a:pt x="293429" y="388297"/>
                  <a:pt x="299028" y="382706"/>
                  <a:pt x="306051" y="382706"/>
                </a:cubicBezTo>
                <a:lnTo>
                  <a:pt x="367545" y="382706"/>
                </a:lnTo>
                <a:cubicBezTo>
                  <a:pt x="374568" y="382706"/>
                  <a:pt x="380262" y="388297"/>
                  <a:pt x="380262" y="395308"/>
                </a:cubicBezTo>
                <a:lnTo>
                  <a:pt x="380262" y="557525"/>
                </a:lnTo>
                <a:lnTo>
                  <a:pt x="402184" y="557525"/>
                </a:lnTo>
                <a:lnTo>
                  <a:pt x="402184" y="451970"/>
                </a:lnTo>
                <a:cubicBezTo>
                  <a:pt x="402184" y="445053"/>
                  <a:pt x="407878" y="439368"/>
                  <a:pt x="414900" y="439368"/>
                </a:cubicBezTo>
                <a:lnTo>
                  <a:pt x="476395" y="439368"/>
                </a:lnTo>
                <a:cubicBezTo>
                  <a:pt x="483417" y="439368"/>
                  <a:pt x="489016" y="445053"/>
                  <a:pt x="489016" y="451970"/>
                </a:cubicBezTo>
                <a:lnTo>
                  <a:pt x="489016" y="557525"/>
                </a:lnTo>
                <a:lnTo>
                  <a:pt x="594734" y="557525"/>
                </a:lnTo>
                <a:cubicBezTo>
                  <a:pt x="601662" y="557525"/>
                  <a:pt x="607356" y="563115"/>
                  <a:pt x="607356" y="570127"/>
                </a:cubicBezTo>
                <a:cubicBezTo>
                  <a:pt x="607356" y="577139"/>
                  <a:pt x="601662" y="582729"/>
                  <a:pt x="594734" y="582729"/>
                </a:cubicBezTo>
                <a:lnTo>
                  <a:pt x="476395" y="582729"/>
                </a:lnTo>
                <a:lnTo>
                  <a:pt x="414900" y="582729"/>
                </a:lnTo>
                <a:lnTo>
                  <a:pt x="367545" y="582729"/>
                </a:lnTo>
                <a:lnTo>
                  <a:pt x="306051" y="582729"/>
                </a:lnTo>
                <a:lnTo>
                  <a:pt x="249301" y="582729"/>
                </a:lnTo>
                <a:lnTo>
                  <a:pt x="187711" y="582729"/>
                </a:lnTo>
                <a:lnTo>
                  <a:pt x="130961" y="582729"/>
                </a:lnTo>
                <a:lnTo>
                  <a:pt x="69466" y="582729"/>
                </a:lnTo>
                <a:lnTo>
                  <a:pt x="12622" y="582729"/>
                </a:lnTo>
                <a:cubicBezTo>
                  <a:pt x="5694" y="582729"/>
                  <a:pt x="0" y="577139"/>
                  <a:pt x="0" y="570127"/>
                </a:cubicBezTo>
                <a:lnTo>
                  <a:pt x="0" y="12602"/>
                </a:lnTo>
                <a:cubicBezTo>
                  <a:pt x="0" y="5590"/>
                  <a:pt x="5694" y="0"/>
                  <a:pt x="12622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PA-îŝḷîḓé-Rectangle 9"/>
          <p:cNvSpPr/>
          <p:nvPr>
            <p:custDataLst>
              <p:tags r:id="rId7"/>
            </p:custDataLst>
          </p:nvPr>
        </p:nvSpPr>
        <p:spPr>
          <a:xfrm>
            <a:off x="4492416" y="5143561"/>
            <a:ext cx="262114" cy="267944"/>
          </a:xfrm>
          <a:custGeom>
            <a:avLst/>
            <a:gdLst>
              <a:gd name="connsiteX0" fmla="*/ 59789 w 593384"/>
              <a:gd name="connsiteY0" fmla="*/ 323835 h 606580"/>
              <a:gd name="connsiteX1" fmla="*/ 44670 w 593384"/>
              <a:gd name="connsiteY1" fmla="*/ 338857 h 606580"/>
              <a:gd name="connsiteX2" fmla="*/ 44670 w 593384"/>
              <a:gd name="connsiteY2" fmla="*/ 477027 h 606580"/>
              <a:gd name="connsiteX3" fmla="*/ 59713 w 593384"/>
              <a:gd name="connsiteY3" fmla="*/ 492048 h 606580"/>
              <a:gd name="connsiteX4" fmla="*/ 386834 w 593384"/>
              <a:gd name="connsiteY4" fmla="*/ 492048 h 606580"/>
              <a:gd name="connsiteX5" fmla="*/ 402946 w 593384"/>
              <a:gd name="connsiteY5" fmla="*/ 508138 h 606580"/>
              <a:gd name="connsiteX6" fmla="*/ 402946 w 593384"/>
              <a:gd name="connsiteY6" fmla="*/ 545959 h 606580"/>
              <a:gd name="connsiteX7" fmla="*/ 419058 w 593384"/>
              <a:gd name="connsiteY7" fmla="*/ 561972 h 606580"/>
              <a:gd name="connsiteX8" fmla="*/ 429137 w 593384"/>
              <a:gd name="connsiteY8" fmla="*/ 558388 h 606580"/>
              <a:gd name="connsiteX9" fmla="*/ 543981 w 593384"/>
              <a:gd name="connsiteY9" fmla="*/ 464369 h 606580"/>
              <a:gd name="connsiteX10" fmla="*/ 544897 w 593384"/>
              <a:gd name="connsiteY10" fmla="*/ 463606 h 606580"/>
              <a:gd name="connsiteX11" fmla="*/ 544897 w 593384"/>
              <a:gd name="connsiteY11" fmla="*/ 445000 h 606580"/>
              <a:gd name="connsiteX12" fmla="*/ 543904 w 593384"/>
              <a:gd name="connsiteY12" fmla="*/ 444162 h 606580"/>
              <a:gd name="connsiteX13" fmla="*/ 427533 w 593384"/>
              <a:gd name="connsiteY13" fmla="*/ 349990 h 606580"/>
              <a:gd name="connsiteX14" fmla="*/ 418065 w 593384"/>
              <a:gd name="connsiteY14" fmla="*/ 346634 h 606580"/>
              <a:gd name="connsiteX15" fmla="*/ 402946 w 593384"/>
              <a:gd name="connsiteY15" fmla="*/ 361656 h 606580"/>
              <a:gd name="connsiteX16" fmla="*/ 402946 w 593384"/>
              <a:gd name="connsiteY16" fmla="*/ 400469 h 606580"/>
              <a:gd name="connsiteX17" fmla="*/ 386834 w 593384"/>
              <a:gd name="connsiteY17" fmla="*/ 416482 h 606580"/>
              <a:gd name="connsiteX18" fmla="*/ 136453 w 593384"/>
              <a:gd name="connsiteY18" fmla="*/ 416482 h 606580"/>
              <a:gd name="connsiteX19" fmla="*/ 120342 w 593384"/>
              <a:gd name="connsiteY19" fmla="*/ 400469 h 606580"/>
              <a:gd name="connsiteX20" fmla="*/ 120342 w 593384"/>
              <a:gd name="connsiteY20" fmla="*/ 376602 h 606580"/>
              <a:gd name="connsiteX21" fmla="*/ 113469 w 593384"/>
              <a:gd name="connsiteY21" fmla="*/ 362342 h 606580"/>
              <a:gd name="connsiteX22" fmla="*/ 69105 w 593384"/>
              <a:gd name="connsiteY22" fmla="*/ 327114 h 606580"/>
              <a:gd name="connsiteX23" fmla="*/ 59789 w 593384"/>
              <a:gd name="connsiteY23" fmla="*/ 323835 h 606580"/>
              <a:gd name="connsiteX24" fmla="*/ 59757 w 593384"/>
              <a:gd name="connsiteY24" fmla="*/ 323324 h 606580"/>
              <a:gd name="connsiteX25" fmla="*/ 69379 w 593384"/>
              <a:gd name="connsiteY25" fmla="*/ 326755 h 606580"/>
              <a:gd name="connsiteX26" fmla="*/ 113750 w 593384"/>
              <a:gd name="connsiteY26" fmla="*/ 361977 h 606580"/>
              <a:gd name="connsiteX27" fmla="*/ 120852 w 593384"/>
              <a:gd name="connsiteY27" fmla="*/ 376615 h 606580"/>
              <a:gd name="connsiteX28" fmla="*/ 120852 w 593384"/>
              <a:gd name="connsiteY28" fmla="*/ 400477 h 606580"/>
              <a:gd name="connsiteX29" fmla="*/ 136431 w 593384"/>
              <a:gd name="connsiteY29" fmla="*/ 416030 h 606580"/>
              <a:gd name="connsiteX30" fmla="*/ 386846 w 593384"/>
              <a:gd name="connsiteY30" fmla="*/ 416030 h 606580"/>
              <a:gd name="connsiteX31" fmla="*/ 402425 w 593384"/>
              <a:gd name="connsiteY31" fmla="*/ 400477 h 606580"/>
              <a:gd name="connsiteX32" fmla="*/ 402425 w 593384"/>
              <a:gd name="connsiteY32" fmla="*/ 361672 h 606580"/>
              <a:gd name="connsiteX33" fmla="*/ 418081 w 593384"/>
              <a:gd name="connsiteY33" fmla="*/ 346119 h 606580"/>
              <a:gd name="connsiteX34" fmla="*/ 427856 w 593384"/>
              <a:gd name="connsiteY34" fmla="*/ 349626 h 606580"/>
              <a:gd name="connsiteX35" fmla="*/ 544319 w 593384"/>
              <a:gd name="connsiteY35" fmla="*/ 443781 h 606580"/>
              <a:gd name="connsiteX36" fmla="*/ 545312 w 593384"/>
              <a:gd name="connsiteY36" fmla="*/ 444696 h 606580"/>
              <a:gd name="connsiteX37" fmla="*/ 545236 w 593384"/>
              <a:gd name="connsiteY37" fmla="*/ 463908 h 606580"/>
              <a:gd name="connsiteX38" fmla="*/ 544319 w 593384"/>
              <a:gd name="connsiteY38" fmla="*/ 464746 h 606580"/>
              <a:gd name="connsiteX39" fmla="*/ 429460 w 593384"/>
              <a:gd name="connsiteY39" fmla="*/ 558748 h 606580"/>
              <a:gd name="connsiteX40" fmla="*/ 419074 w 593384"/>
              <a:gd name="connsiteY40" fmla="*/ 562484 h 606580"/>
              <a:gd name="connsiteX41" fmla="*/ 402425 w 593384"/>
              <a:gd name="connsiteY41" fmla="*/ 545940 h 606580"/>
              <a:gd name="connsiteX42" fmla="*/ 402425 w 593384"/>
              <a:gd name="connsiteY42" fmla="*/ 508126 h 606580"/>
              <a:gd name="connsiteX43" fmla="*/ 386846 w 593384"/>
              <a:gd name="connsiteY43" fmla="*/ 492573 h 606580"/>
              <a:gd name="connsiteX44" fmla="*/ 59680 w 593384"/>
              <a:gd name="connsiteY44" fmla="*/ 492573 h 606580"/>
              <a:gd name="connsiteX45" fmla="*/ 44101 w 593384"/>
              <a:gd name="connsiteY45" fmla="*/ 477021 h 606580"/>
              <a:gd name="connsiteX46" fmla="*/ 44101 w 593384"/>
              <a:gd name="connsiteY46" fmla="*/ 338877 h 606580"/>
              <a:gd name="connsiteX47" fmla="*/ 59757 w 593384"/>
              <a:gd name="connsiteY47" fmla="*/ 323324 h 606580"/>
              <a:gd name="connsiteX48" fmla="*/ 59789 w 593384"/>
              <a:gd name="connsiteY48" fmla="*/ 322767 h 606580"/>
              <a:gd name="connsiteX49" fmla="*/ 43677 w 593384"/>
              <a:gd name="connsiteY49" fmla="*/ 338857 h 606580"/>
              <a:gd name="connsiteX50" fmla="*/ 43677 w 593384"/>
              <a:gd name="connsiteY50" fmla="*/ 477027 h 606580"/>
              <a:gd name="connsiteX51" fmla="*/ 59713 w 593384"/>
              <a:gd name="connsiteY51" fmla="*/ 493116 h 606580"/>
              <a:gd name="connsiteX52" fmla="*/ 386834 w 593384"/>
              <a:gd name="connsiteY52" fmla="*/ 493116 h 606580"/>
              <a:gd name="connsiteX53" fmla="*/ 401953 w 593384"/>
              <a:gd name="connsiteY53" fmla="*/ 508138 h 606580"/>
              <a:gd name="connsiteX54" fmla="*/ 401953 w 593384"/>
              <a:gd name="connsiteY54" fmla="*/ 545959 h 606580"/>
              <a:gd name="connsiteX55" fmla="*/ 419058 w 593384"/>
              <a:gd name="connsiteY55" fmla="*/ 563040 h 606580"/>
              <a:gd name="connsiteX56" fmla="*/ 429748 w 593384"/>
              <a:gd name="connsiteY56" fmla="*/ 559151 h 606580"/>
              <a:gd name="connsiteX57" fmla="*/ 544592 w 593384"/>
              <a:gd name="connsiteY57" fmla="*/ 465131 h 606580"/>
              <a:gd name="connsiteX58" fmla="*/ 545584 w 593384"/>
              <a:gd name="connsiteY58" fmla="*/ 464292 h 606580"/>
              <a:gd name="connsiteX59" fmla="*/ 545584 w 593384"/>
              <a:gd name="connsiteY59" fmla="*/ 444314 h 606580"/>
              <a:gd name="connsiteX60" fmla="*/ 544592 w 593384"/>
              <a:gd name="connsiteY60" fmla="*/ 443399 h 606580"/>
              <a:gd name="connsiteX61" fmla="*/ 428144 w 593384"/>
              <a:gd name="connsiteY61" fmla="*/ 349227 h 606580"/>
              <a:gd name="connsiteX62" fmla="*/ 418065 w 593384"/>
              <a:gd name="connsiteY62" fmla="*/ 345567 h 606580"/>
              <a:gd name="connsiteX63" fmla="*/ 401953 w 593384"/>
              <a:gd name="connsiteY63" fmla="*/ 361656 h 606580"/>
              <a:gd name="connsiteX64" fmla="*/ 401953 w 593384"/>
              <a:gd name="connsiteY64" fmla="*/ 400469 h 606580"/>
              <a:gd name="connsiteX65" fmla="*/ 386834 w 593384"/>
              <a:gd name="connsiteY65" fmla="*/ 415491 h 606580"/>
              <a:gd name="connsiteX66" fmla="*/ 136453 w 593384"/>
              <a:gd name="connsiteY66" fmla="*/ 415491 h 606580"/>
              <a:gd name="connsiteX67" fmla="*/ 121334 w 593384"/>
              <a:gd name="connsiteY67" fmla="*/ 400469 h 606580"/>
              <a:gd name="connsiteX68" fmla="*/ 121334 w 593384"/>
              <a:gd name="connsiteY68" fmla="*/ 376602 h 606580"/>
              <a:gd name="connsiteX69" fmla="*/ 114080 w 593384"/>
              <a:gd name="connsiteY69" fmla="*/ 361580 h 606580"/>
              <a:gd name="connsiteX70" fmla="*/ 69716 w 593384"/>
              <a:gd name="connsiteY70" fmla="*/ 326351 h 606580"/>
              <a:gd name="connsiteX71" fmla="*/ 59789 w 593384"/>
              <a:gd name="connsiteY71" fmla="*/ 322767 h 606580"/>
              <a:gd name="connsiteX72" fmla="*/ 59789 w 593384"/>
              <a:gd name="connsiteY72" fmla="*/ 280218 h 606580"/>
              <a:gd name="connsiteX73" fmla="*/ 96289 w 593384"/>
              <a:gd name="connsiteY73" fmla="*/ 293029 h 606580"/>
              <a:gd name="connsiteX74" fmla="*/ 140653 w 593384"/>
              <a:gd name="connsiteY74" fmla="*/ 328258 h 606580"/>
              <a:gd name="connsiteX75" fmla="*/ 157834 w 593384"/>
              <a:gd name="connsiteY75" fmla="*/ 349761 h 606580"/>
              <a:gd name="connsiteX76" fmla="*/ 163790 w 593384"/>
              <a:gd name="connsiteY76" fmla="*/ 372484 h 606580"/>
              <a:gd name="connsiteX77" fmla="*/ 163866 w 593384"/>
              <a:gd name="connsiteY77" fmla="*/ 372942 h 606580"/>
              <a:gd name="connsiteX78" fmla="*/ 359345 w 593384"/>
              <a:gd name="connsiteY78" fmla="*/ 372942 h 606580"/>
              <a:gd name="connsiteX79" fmla="*/ 359345 w 593384"/>
              <a:gd name="connsiteY79" fmla="*/ 361656 h 606580"/>
              <a:gd name="connsiteX80" fmla="*/ 364308 w 593384"/>
              <a:gd name="connsiteY80" fmla="*/ 337942 h 606580"/>
              <a:gd name="connsiteX81" fmla="*/ 377671 w 593384"/>
              <a:gd name="connsiteY81" fmla="*/ 319107 h 606580"/>
              <a:gd name="connsiteX82" fmla="*/ 418065 w 593384"/>
              <a:gd name="connsiteY82" fmla="*/ 303018 h 606580"/>
              <a:gd name="connsiteX83" fmla="*/ 454946 w 593384"/>
              <a:gd name="connsiteY83" fmla="*/ 316133 h 606580"/>
              <a:gd name="connsiteX84" fmla="*/ 571393 w 593384"/>
              <a:gd name="connsiteY84" fmla="*/ 410305 h 606580"/>
              <a:gd name="connsiteX85" fmla="*/ 575822 w 593384"/>
              <a:gd name="connsiteY85" fmla="*/ 414271 h 606580"/>
              <a:gd name="connsiteX86" fmla="*/ 575670 w 593384"/>
              <a:gd name="connsiteY86" fmla="*/ 494412 h 606580"/>
              <a:gd name="connsiteX87" fmla="*/ 571623 w 593384"/>
              <a:gd name="connsiteY87" fmla="*/ 498072 h 606580"/>
              <a:gd name="connsiteX88" fmla="*/ 456779 w 593384"/>
              <a:gd name="connsiteY88" fmla="*/ 592016 h 606580"/>
              <a:gd name="connsiteX89" fmla="*/ 419058 w 593384"/>
              <a:gd name="connsiteY89" fmla="*/ 605589 h 606580"/>
              <a:gd name="connsiteX90" fmla="*/ 377976 w 593384"/>
              <a:gd name="connsiteY90" fmla="*/ 589271 h 606580"/>
              <a:gd name="connsiteX91" fmla="*/ 364385 w 593384"/>
              <a:gd name="connsiteY91" fmla="*/ 570131 h 606580"/>
              <a:gd name="connsiteX92" fmla="*/ 359345 w 593384"/>
              <a:gd name="connsiteY92" fmla="*/ 545959 h 606580"/>
              <a:gd name="connsiteX93" fmla="*/ 359345 w 593384"/>
              <a:gd name="connsiteY93" fmla="*/ 535665 h 606580"/>
              <a:gd name="connsiteX94" fmla="*/ 59713 w 593384"/>
              <a:gd name="connsiteY94" fmla="*/ 535665 h 606580"/>
              <a:gd name="connsiteX95" fmla="*/ 1069 w 593384"/>
              <a:gd name="connsiteY95" fmla="*/ 477027 h 606580"/>
              <a:gd name="connsiteX96" fmla="*/ 1069 w 593384"/>
              <a:gd name="connsiteY96" fmla="*/ 338857 h 606580"/>
              <a:gd name="connsiteX97" fmla="*/ 6032 w 593384"/>
              <a:gd name="connsiteY97" fmla="*/ 315142 h 606580"/>
              <a:gd name="connsiteX98" fmla="*/ 19395 w 593384"/>
              <a:gd name="connsiteY98" fmla="*/ 296308 h 606580"/>
              <a:gd name="connsiteX99" fmla="*/ 59789 w 593384"/>
              <a:gd name="connsiteY99" fmla="*/ 280218 h 606580"/>
              <a:gd name="connsiteX100" fmla="*/ 59757 w 593384"/>
              <a:gd name="connsiteY100" fmla="*/ 279792 h 606580"/>
              <a:gd name="connsiteX101" fmla="*/ 18975 w 593384"/>
              <a:gd name="connsiteY101" fmla="*/ 295955 h 606580"/>
              <a:gd name="connsiteX102" fmla="*/ 5534 w 593384"/>
              <a:gd name="connsiteY102" fmla="*/ 315014 h 606580"/>
              <a:gd name="connsiteX103" fmla="*/ 494 w 593384"/>
              <a:gd name="connsiteY103" fmla="*/ 338877 h 606580"/>
              <a:gd name="connsiteX104" fmla="*/ 494 w 593384"/>
              <a:gd name="connsiteY104" fmla="*/ 477021 h 606580"/>
              <a:gd name="connsiteX105" fmla="*/ 59680 w 593384"/>
              <a:gd name="connsiteY105" fmla="*/ 536105 h 606580"/>
              <a:gd name="connsiteX106" fmla="*/ 358818 w 593384"/>
              <a:gd name="connsiteY106" fmla="*/ 536105 h 606580"/>
              <a:gd name="connsiteX107" fmla="*/ 358818 w 593384"/>
              <a:gd name="connsiteY107" fmla="*/ 545940 h 606580"/>
              <a:gd name="connsiteX108" fmla="*/ 363935 w 593384"/>
              <a:gd name="connsiteY108" fmla="*/ 570260 h 606580"/>
              <a:gd name="connsiteX109" fmla="*/ 377605 w 593384"/>
              <a:gd name="connsiteY109" fmla="*/ 589625 h 606580"/>
              <a:gd name="connsiteX110" fmla="*/ 419074 w 593384"/>
              <a:gd name="connsiteY110" fmla="*/ 606016 h 606580"/>
              <a:gd name="connsiteX111" fmla="*/ 457106 w 593384"/>
              <a:gd name="connsiteY111" fmla="*/ 592446 h 606580"/>
              <a:gd name="connsiteX112" fmla="*/ 571965 w 593384"/>
              <a:gd name="connsiteY112" fmla="*/ 498444 h 606580"/>
              <a:gd name="connsiteX113" fmla="*/ 576089 w 593384"/>
              <a:gd name="connsiteY113" fmla="*/ 494784 h 606580"/>
              <a:gd name="connsiteX114" fmla="*/ 576165 w 593384"/>
              <a:gd name="connsiteY114" fmla="*/ 413895 h 606580"/>
              <a:gd name="connsiteX115" fmla="*/ 571736 w 593384"/>
              <a:gd name="connsiteY115" fmla="*/ 409931 h 606580"/>
              <a:gd name="connsiteX116" fmla="*/ 455273 w 593384"/>
              <a:gd name="connsiteY116" fmla="*/ 315777 h 606580"/>
              <a:gd name="connsiteX117" fmla="*/ 418081 w 593384"/>
              <a:gd name="connsiteY117" fmla="*/ 302587 h 606580"/>
              <a:gd name="connsiteX118" fmla="*/ 377300 w 593384"/>
              <a:gd name="connsiteY118" fmla="*/ 318750 h 606580"/>
              <a:gd name="connsiteX119" fmla="*/ 363859 w 593384"/>
              <a:gd name="connsiteY119" fmla="*/ 337733 h 606580"/>
              <a:gd name="connsiteX120" fmla="*/ 358818 w 593384"/>
              <a:gd name="connsiteY120" fmla="*/ 361672 h 606580"/>
              <a:gd name="connsiteX121" fmla="*/ 358818 w 593384"/>
              <a:gd name="connsiteY121" fmla="*/ 372422 h 606580"/>
              <a:gd name="connsiteX122" fmla="*/ 164306 w 593384"/>
              <a:gd name="connsiteY122" fmla="*/ 372422 h 606580"/>
              <a:gd name="connsiteX123" fmla="*/ 158273 w 593384"/>
              <a:gd name="connsiteY123" fmla="*/ 349550 h 606580"/>
              <a:gd name="connsiteX124" fmla="*/ 140937 w 593384"/>
              <a:gd name="connsiteY124" fmla="*/ 327898 h 606580"/>
              <a:gd name="connsiteX125" fmla="*/ 96566 w 593384"/>
              <a:gd name="connsiteY125" fmla="*/ 292676 h 606580"/>
              <a:gd name="connsiteX126" fmla="*/ 59757 w 593384"/>
              <a:gd name="connsiteY126" fmla="*/ 279792 h 606580"/>
              <a:gd name="connsiteX127" fmla="*/ 59789 w 593384"/>
              <a:gd name="connsiteY127" fmla="*/ 279227 h 606580"/>
              <a:gd name="connsiteX128" fmla="*/ 96899 w 593384"/>
              <a:gd name="connsiteY128" fmla="*/ 292266 h 606580"/>
              <a:gd name="connsiteX129" fmla="*/ 141264 w 593384"/>
              <a:gd name="connsiteY129" fmla="*/ 327495 h 606580"/>
              <a:gd name="connsiteX130" fmla="*/ 158750 w 593384"/>
              <a:gd name="connsiteY130" fmla="*/ 349303 h 606580"/>
              <a:gd name="connsiteX131" fmla="*/ 164782 w 593384"/>
              <a:gd name="connsiteY131" fmla="*/ 371950 h 606580"/>
              <a:gd name="connsiteX132" fmla="*/ 358276 w 593384"/>
              <a:gd name="connsiteY132" fmla="*/ 371950 h 606580"/>
              <a:gd name="connsiteX133" fmla="*/ 358276 w 593384"/>
              <a:gd name="connsiteY133" fmla="*/ 361656 h 606580"/>
              <a:gd name="connsiteX134" fmla="*/ 363392 w 593384"/>
              <a:gd name="connsiteY134" fmla="*/ 337560 h 606580"/>
              <a:gd name="connsiteX135" fmla="*/ 376984 w 593384"/>
              <a:gd name="connsiteY135" fmla="*/ 318345 h 606580"/>
              <a:gd name="connsiteX136" fmla="*/ 418065 w 593384"/>
              <a:gd name="connsiteY136" fmla="*/ 302027 h 606580"/>
              <a:gd name="connsiteX137" fmla="*/ 455557 w 593384"/>
              <a:gd name="connsiteY137" fmla="*/ 315371 h 606580"/>
              <a:gd name="connsiteX138" fmla="*/ 572004 w 593384"/>
              <a:gd name="connsiteY138" fmla="*/ 409543 h 606580"/>
              <a:gd name="connsiteX139" fmla="*/ 576510 w 593384"/>
              <a:gd name="connsiteY139" fmla="*/ 413584 h 606580"/>
              <a:gd name="connsiteX140" fmla="*/ 576357 w 593384"/>
              <a:gd name="connsiteY140" fmla="*/ 495099 h 606580"/>
              <a:gd name="connsiteX141" fmla="*/ 572233 w 593384"/>
              <a:gd name="connsiteY141" fmla="*/ 498835 h 606580"/>
              <a:gd name="connsiteX142" fmla="*/ 457390 w 593384"/>
              <a:gd name="connsiteY142" fmla="*/ 592855 h 606580"/>
              <a:gd name="connsiteX143" fmla="*/ 419058 w 593384"/>
              <a:gd name="connsiteY143" fmla="*/ 606580 h 606580"/>
              <a:gd name="connsiteX144" fmla="*/ 377289 w 593384"/>
              <a:gd name="connsiteY144" fmla="*/ 589957 h 606580"/>
              <a:gd name="connsiteX145" fmla="*/ 363468 w 593384"/>
              <a:gd name="connsiteY145" fmla="*/ 570512 h 606580"/>
              <a:gd name="connsiteX146" fmla="*/ 358276 w 593384"/>
              <a:gd name="connsiteY146" fmla="*/ 545959 h 606580"/>
              <a:gd name="connsiteX147" fmla="*/ 358276 w 593384"/>
              <a:gd name="connsiteY147" fmla="*/ 536656 h 606580"/>
              <a:gd name="connsiteX148" fmla="*/ 59713 w 593384"/>
              <a:gd name="connsiteY148" fmla="*/ 536656 h 606580"/>
              <a:gd name="connsiteX149" fmla="*/ 0 w 593384"/>
              <a:gd name="connsiteY149" fmla="*/ 477027 h 606580"/>
              <a:gd name="connsiteX150" fmla="*/ 0 w 593384"/>
              <a:gd name="connsiteY150" fmla="*/ 338857 h 606580"/>
              <a:gd name="connsiteX151" fmla="*/ 5116 w 593384"/>
              <a:gd name="connsiteY151" fmla="*/ 314761 h 606580"/>
              <a:gd name="connsiteX152" fmla="*/ 18632 w 593384"/>
              <a:gd name="connsiteY152" fmla="*/ 295621 h 606580"/>
              <a:gd name="connsiteX153" fmla="*/ 59789 w 593384"/>
              <a:gd name="connsiteY153" fmla="*/ 279227 h 606580"/>
              <a:gd name="connsiteX154" fmla="*/ 174327 w 593384"/>
              <a:gd name="connsiteY154" fmla="*/ 44608 h 606580"/>
              <a:gd name="connsiteX155" fmla="*/ 164247 w 593384"/>
              <a:gd name="connsiteY155" fmla="*/ 48192 h 606580"/>
              <a:gd name="connsiteX156" fmla="*/ 49403 w 593384"/>
              <a:gd name="connsiteY156" fmla="*/ 142211 h 606580"/>
              <a:gd name="connsiteX157" fmla="*/ 48487 w 593384"/>
              <a:gd name="connsiteY157" fmla="*/ 142974 h 606580"/>
              <a:gd name="connsiteX158" fmla="*/ 48487 w 593384"/>
              <a:gd name="connsiteY158" fmla="*/ 161580 h 606580"/>
              <a:gd name="connsiteX159" fmla="*/ 49480 w 593384"/>
              <a:gd name="connsiteY159" fmla="*/ 162418 h 606580"/>
              <a:gd name="connsiteX160" fmla="*/ 165851 w 593384"/>
              <a:gd name="connsiteY160" fmla="*/ 256590 h 606580"/>
              <a:gd name="connsiteX161" fmla="*/ 175319 w 593384"/>
              <a:gd name="connsiteY161" fmla="*/ 259946 h 606580"/>
              <a:gd name="connsiteX162" fmla="*/ 190438 w 593384"/>
              <a:gd name="connsiteY162" fmla="*/ 244924 h 606580"/>
              <a:gd name="connsiteX163" fmla="*/ 190438 w 593384"/>
              <a:gd name="connsiteY163" fmla="*/ 206111 h 606580"/>
              <a:gd name="connsiteX164" fmla="*/ 206550 w 593384"/>
              <a:gd name="connsiteY164" fmla="*/ 190098 h 606580"/>
              <a:gd name="connsiteX165" fmla="*/ 456931 w 593384"/>
              <a:gd name="connsiteY165" fmla="*/ 190098 h 606580"/>
              <a:gd name="connsiteX166" fmla="*/ 473042 w 593384"/>
              <a:gd name="connsiteY166" fmla="*/ 206111 h 606580"/>
              <a:gd name="connsiteX167" fmla="*/ 473042 w 593384"/>
              <a:gd name="connsiteY167" fmla="*/ 229978 h 606580"/>
              <a:gd name="connsiteX168" fmla="*/ 479915 w 593384"/>
              <a:gd name="connsiteY168" fmla="*/ 244238 h 606580"/>
              <a:gd name="connsiteX169" fmla="*/ 524279 w 593384"/>
              <a:gd name="connsiteY169" fmla="*/ 279466 h 606580"/>
              <a:gd name="connsiteX170" fmla="*/ 533595 w 593384"/>
              <a:gd name="connsiteY170" fmla="*/ 282745 h 606580"/>
              <a:gd name="connsiteX171" fmla="*/ 548714 w 593384"/>
              <a:gd name="connsiteY171" fmla="*/ 267723 h 606580"/>
              <a:gd name="connsiteX172" fmla="*/ 548714 w 593384"/>
              <a:gd name="connsiteY172" fmla="*/ 129553 h 606580"/>
              <a:gd name="connsiteX173" fmla="*/ 533671 w 593384"/>
              <a:gd name="connsiteY173" fmla="*/ 114532 h 606580"/>
              <a:gd name="connsiteX174" fmla="*/ 206550 w 593384"/>
              <a:gd name="connsiteY174" fmla="*/ 114532 h 606580"/>
              <a:gd name="connsiteX175" fmla="*/ 190438 w 593384"/>
              <a:gd name="connsiteY175" fmla="*/ 98442 h 606580"/>
              <a:gd name="connsiteX176" fmla="*/ 190438 w 593384"/>
              <a:gd name="connsiteY176" fmla="*/ 60621 h 606580"/>
              <a:gd name="connsiteX177" fmla="*/ 174327 w 593384"/>
              <a:gd name="connsiteY177" fmla="*/ 44608 h 606580"/>
              <a:gd name="connsiteX178" fmla="*/ 174289 w 593384"/>
              <a:gd name="connsiteY178" fmla="*/ 44097 h 606580"/>
              <a:gd name="connsiteX179" fmla="*/ 190936 w 593384"/>
              <a:gd name="connsiteY179" fmla="*/ 60641 h 606580"/>
              <a:gd name="connsiteX180" fmla="*/ 190936 w 593384"/>
              <a:gd name="connsiteY180" fmla="*/ 98455 h 606580"/>
              <a:gd name="connsiteX181" fmla="*/ 206513 w 593384"/>
              <a:gd name="connsiteY181" fmla="*/ 114008 h 606580"/>
              <a:gd name="connsiteX182" fmla="*/ 533641 w 593384"/>
              <a:gd name="connsiteY182" fmla="*/ 114008 h 606580"/>
              <a:gd name="connsiteX183" fmla="*/ 549218 w 593384"/>
              <a:gd name="connsiteY183" fmla="*/ 129560 h 606580"/>
              <a:gd name="connsiteX184" fmla="*/ 549218 w 593384"/>
              <a:gd name="connsiteY184" fmla="*/ 267704 h 606580"/>
              <a:gd name="connsiteX185" fmla="*/ 533564 w 593384"/>
              <a:gd name="connsiteY185" fmla="*/ 283257 h 606580"/>
              <a:gd name="connsiteX186" fmla="*/ 523943 w 593384"/>
              <a:gd name="connsiteY186" fmla="*/ 279826 h 606580"/>
              <a:gd name="connsiteX187" fmla="*/ 479578 w 593384"/>
              <a:gd name="connsiteY187" fmla="*/ 244604 h 606580"/>
              <a:gd name="connsiteX188" fmla="*/ 472476 w 593384"/>
              <a:gd name="connsiteY188" fmla="*/ 229966 h 606580"/>
              <a:gd name="connsiteX189" fmla="*/ 472476 w 593384"/>
              <a:gd name="connsiteY189" fmla="*/ 206104 h 606580"/>
              <a:gd name="connsiteX190" fmla="*/ 456899 w 593384"/>
              <a:gd name="connsiteY190" fmla="*/ 190551 h 606580"/>
              <a:gd name="connsiteX191" fmla="*/ 206513 w 593384"/>
              <a:gd name="connsiteY191" fmla="*/ 190551 h 606580"/>
              <a:gd name="connsiteX192" fmla="*/ 190936 w 593384"/>
              <a:gd name="connsiteY192" fmla="*/ 206104 h 606580"/>
              <a:gd name="connsiteX193" fmla="*/ 190936 w 593384"/>
              <a:gd name="connsiteY193" fmla="*/ 244909 h 606580"/>
              <a:gd name="connsiteX194" fmla="*/ 175282 w 593384"/>
              <a:gd name="connsiteY194" fmla="*/ 260462 h 606580"/>
              <a:gd name="connsiteX195" fmla="*/ 165508 w 593384"/>
              <a:gd name="connsiteY195" fmla="*/ 256955 h 606580"/>
              <a:gd name="connsiteX196" fmla="*/ 49058 w 593384"/>
              <a:gd name="connsiteY196" fmla="*/ 162800 h 606580"/>
              <a:gd name="connsiteX197" fmla="*/ 48066 w 593384"/>
              <a:gd name="connsiteY197" fmla="*/ 161885 h 606580"/>
              <a:gd name="connsiteX198" fmla="*/ 48142 w 593384"/>
              <a:gd name="connsiteY198" fmla="*/ 142673 h 606580"/>
              <a:gd name="connsiteX199" fmla="*/ 49058 w 593384"/>
              <a:gd name="connsiteY199" fmla="*/ 141835 h 606580"/>
              <a:gd name="connsiteX200" fmla="*/ 163904 w 593384"/>
              <a:gd name="connsiteY200" fmla="*/ 47833 h 606580"/>
              <a:gd name="connsiteX201" fmla="*/ 174289 w 593384"/>
              <a:gd name="connsiteY201" fmla="*/ 44097 h 606580"/>
              <a:gd name="connsiteX202" fmla="*/ 174327 w 593384"/>
              <a:gd name="connsiteY202" fmla="*/ 43540 h 606580"/>
              <a:gd name="connsiteX203" fmla="*/ 163636 w 593384"/>
              <a:gd name="connsiteY203" fmla="*/ 47429 h 606580"/>
              <a:gd name="connsiteX204" fmla="*/ 48793 w 593384"/>
              <a:gd name="connsiteY204" fmla="*/ 141449 h 606580"/>
              <a:gd name="connsiteX205" fmla="*/ 47800 w 593384"/>
              <a:gd name="connsiteY205" fmla="*/ 142288 h 606580"/>
              <a:gd name="connsiteX206" fmla="*/ 47800 w 593384"/>
              <a:gd name="connsiteY206" fmla="*/ 162266 h 606580"/>
              <a:gd name="connsiteX207" fmla="*/ 48793 w 593384"/>
              <a:gd name="connsiteY207" fmla="*/ 163181 h 606580"/>
              <a:gd name="connsiteX208" fmla="*/ 165240 w 593384"/>
              <a:gd name="connsiteY208" fmla="*/ 257353 h 606580"/>
              <a:gd name="connsiteX209" fmla="*/ 175319 w 593384"/>
              <a:gd name="connsiteY209" fmla="*/ 261013 h 606580"/>
              <a:gd name="connsiteX210" fmla="*/ 191431 w 593384"/>
              <a:gd name="connsiteY210" fmla="*/ 244924 h 606580"/>
              <a:gd name="connsiteX211" fmla="*/ 191431 w 593384"/>
              <a:gd name="connsiteY211" fmla="*/ 206111 h 606580"/>
              <a:gd name="connsiteX212" fmla="*/ 206550 w 593384"/>
              <a:gd name="connsiteY212" fmla="*/ 191089 h 606580"/>
              <a:gd name="connsiteX213" fmla="*/ 456931 w 593384"/>
              <a:gd name="connsiteY213" fmla="*/ 191089 h 606580"/>
              <a:gd name="connsiteX214" fmla="*/ 472050 w 593384"/>
              <a:gd name="connsiteY214" fmla="*/ 206111 h 606580"/>
              <a:gd name="connsiteX215" fmla="*/ 472050 w 593384"/>
              <a:gd name="connsiteY215" fmla="*/ 229978 h 606580"/>
              <a:gd name="connsiteX216" fmla="*/ 479304 w 593384"/>
              <a:gd name="connsiteY216" fmla="*/ 245000 h 606580"/>
              <a:gd name="connsiteX217" fmla="*/ 523668 w 593384"/>
              <a:gd name="connsiteY217" fmla="*/ 280229 h 606580"/>
              <a:gd name="connsiteX218" fmla="*/ 533595 w 593384"/>
              <a:gd name="connsiteY218" fmla="*/ 283813 h 606580"/>
              <a:gd name="connsiteX219" fmla="*/ 549707 w 593384"/>
              <a:gd name="connsiteY219" fmla="*/ 267723 h 606580"/>
              <a:gd name="connsiteX220" fmla="*/ 549707 w 593384"/>
              <a:gd name="connsiteY220" fmla="*/ 129553 h 606580"/>
              <a:gd name="connsiteX221" fmla="*/ 533671 w 593384"/>
              <a:gd name="connsiteY221" fmla="*/ 113464 h 606580"/>
              <a:gd name="connsiteX222" fmla="*/ 206550 w 593384"/>
              <a:gd name="connsiteY222" fmla="*/ 113464 h 606580"/>
              <a:gd name="connsiteX223" fmla="*/ 191431 w 593384"/>
              <a:gd name="connsiteY223" fmla="*/ 98442 h 606580"/>
              <a:gd name="connsiteX224" fmla="*/ 191431 w 593384"/>
              <a:gd name="connsiteY224" fmla="*/ 60621 h 606580"/>
              <a:gd name="connsiteX225" fmla="*/ 174327 w 593384"/>
              <a:gd name="connsiteY225" fmla="*/ 43540 h 606580"/>
              <a:gd name="connsiteX226" fmla="*/ 174327 w 593384"/>
              <a:gd name="connsiteY226" fmla="*/ 991 h 606580"/>
              <a:gd name="connsiteX227" fmla="*/ 215408 w 593384"/>
              <a:gd name="connsiteY227" fmla="*/ 17309 h 606580"/>
              <a:gd name="connsiteX228" fmla="*/ 228999 w 593384"/>
              <a:gd name="connsiteY228" fmla="*/ 36449 h 606580"/>
              <a:gd name="connsiteX229" fmla="*/ 234039 w 593384"/>
              <a:gd name="connsiteY229" fmla="*/ 60621 h 606580"/>
              <a:gd name="connsiteX230" fmla="*/ 234039 w 593384"/>
              <a:gd name="connsiteY230" fmla="*/ 70915 h 606580"/>
              <a:gd name="connsiteX231" fmla="*/ 533671 w 593384"/>
              <a:gd name="connsiteY231" fmla="*/ 70915 h 606580"/>
              <a:gd name="connsiteX232" fmla="*/ 592315 w 593384"/>
              <a:gd name="connsiteY232" fmla="*/ 129553 h 606580"/>
              <a:gd name="connsiteX233" fmla="*/ 592315 w 593384"/>
              <a:gd name="connsiteY233" fmla="*/ 267723 h 606580"/>
              <a:gd name="connsiteX234" fmla="*/ 587352 w 593384"/>
              <a:gd name="connsiteY234" fmla="*/ 291438 h 606580"/>
              <a:gd name="connsiteX235" fmla="*/ 573989 w 593384"/>
              <a:gd name="connsiteY235" fmla="*/ 310272 h 606580"/>
              <a:gd name="connsiteX236" fmla="*/ 533595 w 593384"/>
              <a:gd name="connsiteY236" fmla="*/ 326285 h 606580"/>
              <a:gd name="connsiteX237" fmla="*/ 497095 w 593384"/>
              <a:gd name="connsiteY237" fmla="*/ 313551 h 606580"/>
              <a:gd name="connsiteX238" fmla="*/ 452731 w 593384"/>
              <a:gd name="connsiteY238" fmla="*/ 278323 h 606580"/>
              <a:gd name="connsiteX239" fmla="*/ 435550 w 593384"/>
              <a:gd name="connsiteY239" fmla="*/ 256819 h 606580"/>
              <a:gd name="connsiteX240" fmla="*/ 429594 w 593384"/>
              <a:gd name="connsiteY240" fmla="*/ 234096 h 606580"/>
              <a:gd name="connsiteX241" fmla="*/ 429518 w 593384"/>
              <a:gd name="connsiteY241" fmla="*/ 233638 h 606580"/>
              <a:gd name="connsiteX242" fmla="*/ 234039 w 593384"/>
              <a:gd name="connsiteY242" fmla="*/ 233638 h 606580"/>
              <a:gd name="connsiteX243" fmla="*/ 234039 w 593384"/>
              <a:gd name="connsiteY243" fmla="*/ 244924 h 606580"/>
              <a:gd name="connsiteX244" fmla="*/ 229076 w 593384"/>
              <a:gd name="connsiteY244" fmla="*/ 268638 h 606580"/>
              <a:gd name="connsiteX245" fmla="*/ 215713 w 593384"/>
              <a:gd name="connsiteY245" fmla="*/ 287473 h 606580"/>
              <a:gd name="connsiteX246" fmla="*/ 175319 w 593384"/>
              <a:gd name="connsiteY246" fmla="*/ 303562 h 606580"/>
              <a:gd name="connsiteX247" fmla="*/ 138438 w 593384"/>
              <a:gd name="connsiteY247" fmla="*/ 290447 h 606580"/>
              <a:gd name="connsiteX248" fmla="*/ 21991 w 593384"/>
              <a:gd name="connsiteY248" fmla="*/ 196275 h 606580"/>
              <a:gd name="connsiteX249" fmla="*/ 17562 w 593384"/>
              <a:gd name="connsiteY249" fmla="*/ 192309 h 606580"/>
              <a:gd name="connsiteX250" fmla="*/ 17714 w 593384"/>
              <a:gd name="connsiteY250" fmla="*/ 112168 h 606580"/>
              <a:gd name="connsiteX251" fmla="*/ 21762 w 593384"/>
              <a:gd name="connsiteY251" fmla="*/ 108508 h 606580"/>
              <a:gd name="connsiteX252" fmla="*/ 136605 w 593384"/>
              <a:gd name="connsiteY252" fmla="*/ 14564 h 606580"/>
              <a:gd name="connsiteX253" fmla="*/ 174327 w 593384"/>
              <a:gd name="connsiteY253" fmla="*/ 991 h 606580"/>
              <a:gd name="connsiteX254" fmla="*/ 174289 w 593384"/>
              <a:gd name="connsiteY254" fmla="*/ 565 h 606580"/>
              <a:gd name="connsiteX255" fmla="*/ 136262 w 593384"/>
              <a:gd name="connsiteY255" fmla="*/ 14135 h 606580"/>
              <a:gd name="connsiteX256" fmla="*/ 21416 w 593384"/>
              <a:gd name="connsiteY256" fmla="*/ 108137 h 606580"/>
              <a:gd name="connsiteX257" fmla="*/ 17293 w 593384"/>
              <a:gd name="connsiteY257" fmla="*/ 111797 h 606580"/>
              <a:gd name="connsiteX258" fmla="*/ 17216 w 593384"/>
              <a:gd name="connsiteY258" fmla="*/ 192686 h 606580"/>
              <a:gd name="connsiteX259" fmla="*/ 21645 w 593384"/>
              <a:gd name="connsiteY259" fmla="*/ 196650 h 606580"/>
              <a:gd name="connsiteX260" fmla="*/ 138095 w 593384"/>
              <a:gd name="connsiteY260" fmla="*/ 290805 h 606580"/>
              <a:gd name="connsiteX261" fmla="*/ 175282 w 593384"/>
              <a:gd name="connsiteY261" fmla="*/ 303994 h 606580"/>
              <a:gd name="connsiteX262" fmla="*/ 216058 w 593384"/>
              <a:gd name="connsiteY262" fmla="*/ 287831 h 606580"/>
              <a:gd name="connsiteX263" fmla="*/ 229498 w 593384"/>
              <a:gd name="connsiteY263" fmla="*/ 268848 h 606580"/>
              <a:gd name="connsiteX264" fmla="*/ 234538 w 593384"/>
              <a:gd name="connsiteY264" fmla="*/ 244909 h 606580"/>
              <a:gd name="connsiteX265" fmla="*/ 234538 w 593384"/>
              <a:gd name="connsiteY265" fmla="*/ 234159 h 606580"/>
              <a:gd name="connsiteX266" fmla="*/ 429027 w 593384"/>
              <a:gd name="connsiteY266" fmla="*/ 234159 h 606580"/>
              <a:gd name="connsiteX267" fmla="*/ 435060 w 593384"/>
              <a:gd name="connsiteY267" fmla="*/ 257031 h 606580"/>
              <a:gd name="connsiteX268" fmla="*/ 452393 w 593384"/>
              <a:gd name="connsiteY268" fmla="*/ 278683 h 606580"/>
              <a:gd name="connsiteX269" fmla="*/ 496759 w 593384"/>
              <a:gd name="connsiteY269" fmla="*/ 313905 h 606580"/>
              <a:gd name="connsiteX270" fmla="*/ 533564 w 593384"/>
              <a:gd name="connsiteY270" fmla="*/ 326789 h 606580"/>
              <a:gd name="connsiteX271" fmla="*/ 574341 w 593384"/>
              <a:gd name="connsiteY271" fmla="*/ 310550 h 606580"/>
              <a:gd name="connsiteX272" fmla="*/ 587780 w 593384"/>
              <a:gd name="connsiteY272" fmla="*/ 291567 h 606580"/>
              <a:gd name="connsiteX273" fmla="*/ 592820 w 593384"/>
              <a:gd name="connsiteY273" fmla="*/ 267704 h 606580"/>
              <a:gd name="connsiteX274" fmla="*/ 592820 w 593384"/>
              <a:gd name="connsiteY274" fmla="*/ 129560 h 606580"/>
              <a:gd name="connsiteX275" fmla="*/ 533641 w 593384"/>
              <a:gd name="connsiteY275" fmla="*/ 70476 h 606580"/>
              <a:gd name="connsiteX276" fmla="*/ 234538 w 593384"/>
              <a:gd name="connsiteY276" fmla="*/ 70476 h 606580"/>
              <a:gd name="connsiteX277" fmla="*/ 234538 w 593384"/>
              <a:gd name="connsiteY277" fmla="*/ 60641 h 606580"/>
              <a:gd name="connsiteX278" fmla="*/ 229421 w 593384"/>
              <a:gd name="connsiteY278" fmla="*/ 36321 h 606580"/>
              <a:gd name="connsiteX279" fmla="*/ 215753 w 593384"/>
              <a:gd name="connsiteY279" fmla="*/ 16956 h 606580"/>
              <a:gd name="connsiteX280" fmla="*/ 174289 w 593384"/>
              <a:gd name="connsiteY280" fmla="*/ 565 h 606580"/>
              <a:gd name="connsiteX281" fmla="*/ 174327 w 593384"/>
              <a:gd name="connsiteY281" fmla="*/ 0 h 606580"/>
              <a:gd name="connsiteX282" fmla="*/ 216095 w 593384"/>
              <a:gd name="connsiteY282" fmla="*/ 16623 h 606580"/>
              <a:gd name="connsiteX283" fmla="*/ 229916 w 593384"/>
              <a:gd name="connsiteY283" fmla="*/ 36068 h 606580"/>
              <a:gd name="connsiteX284" fmla="*/ 235108 w 593384"/>
              <a:gd name="connsiteY284" fmla="*/ 60621 h 606580"/>
              <a:gd name="connsiteX285" fmla="*/ 235108 w 593384"/>
              <a:gd name="connsiteY285" fmla="*/ 69924 h 606580"/>
              <a:gd name="connsiteX286" fmla="*/ 533671 w 593384"/>
              <a:gd name="connsiteY286" fmla="*/ 69924 h 606580"/>
              <a:gd name="connsiteX287" fmla="*/ 593384 w 593384"/>
              <a:gd name="connsiteY287" fmla="*/ 129553 h 606580"/>
              <a:gd name="connsiteX288" fmla="*/ 593384 w 593384"/>
              <a:gd name="connsiteY288" fmla="*/ 267723 h 606580"/>
              <a:gd name="connsiteX289" fmla="*/ 588268 w 593384"/>
              <a:gd name="connsiteY289" fmla="*/ 291819 h 606580"/>
              <a:gd name="connsiteX290" fmla="*/ 574752 w 593384"/>
              <a:gd name="connsiteY290" fmla="*/ 310959 h 606580"/>
              <a:gd name="connsiteX291" fmla="*/ 533595 w 593384"/>
              <a:gd name="connsiteY291" fmla="*/ 327353 h 606580"/>
              <a:gd name="connsiteX292" fmla="*/ 496485 w 593384"/>
              <a:gd name="connsiteY292" fmla="*/ 314314 h 606580"/>
              <a:gd name="connsiteX293" fmla="*/ 452120 w 593384"/>
              <a:gd name="connsiteY293" fmla="*/ 279085 h 606580"/>
              <a:gd name="connsiteX294" fmla="*/ 434634 w 593384"/>
              <a:gd name="connsiteY294" fmla="*/ 257277 h 606580"/>
              <a:gd name="connsiteX295" fmla="*/ 428602 w 593384"/>
              <a:gd name="connsiteY295" fmla="*/ 234630 h 606580"/>
              <a:gd name="connsiteX296" fmla="*/ 235108 w 593384"/>
              <a:gd name="connsiteY296" fmla="*/ 234630 h 606580"/>
              <a:gd name="connsiteX297" fmla="*/ 235108 w 593384"/>
              <a:gd name="connsiteY297" fmla="*/ 244924 h 606580"/>
              <a:gd name="connsiteX298" fmla="*/ 229992 w 593384"/>
              <a:gd name="connsiteY298" fmla="*/ 269020 h 606580"/>
              <a:gd name="connsiteX299" fmla="*/ 216400 w 593384"/>
              <a:gd name="connsiteY299" fmla="*/ 288235 h 606580"/>
              <a:gd name="connsiteX300" fmla="*/ 175319 w 593384"/>
              <a:gd name="connsiteY300" fmla="*/ 304553 h 606580"/>
              <a:gd name="connsiteX301" fmla="*/ 137827 w 593384"/>
              <a:gd name="connsiteY301" fmla="*/ 291209 h 606580"/>
              <a:gd name="connsiteX302" fmla="*/ 21380 w 593384"/>
              <a:gd name="connsiteY302" fmla="*/ 197037 h 606580"/>
              <a:gd name="connsiteX303" fmla="*/ 16875 w 593384"/>
              <a:gd name="connsiteY303" fmla="*/ 192996 h 606580"/>
              <a:gd name="connsiteX304" fmla="*/ 17027 w 593384"/>
              <a:gd name="connsiteY304" fmla="*/ 111405 h 606580"/>
              <a:gd name="connsiteX305" fmla="*/ 21151 w 593384"/>
              <a:gd name="connsiteY305" fmla="*/ 107745 h 606580"/>
              <a:gd name="connsiteX306" fmla="*/ 135994 w 593384"/>
              <a:gd name="connsiteY306" fmla="*/ 13725 h 606580"/>
              <a:gd name="connsiteX307" fmla="*/ 174327 w 593384"/>
              <a:gd name="connsiteY307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593384" h="606580">
                <a:moveTo>
                  <a:pt x="59789" y="323835"/>
                </a:moveTo>
                <a:cubicBezTo>
                  <a:pt x="52535" y="323835"/>
                  <a:pt x="44670" y="329554"/>
                  <a:pt x="44670" y="338857"/>
                </a:cubicBezTo>
                <a:lnTo>
                  <a:pt x="44670" y="477027"/>
                </a:lnTo>
                <a:cubicBezTo>
                  <a:pt x="44670" y="485338"/>
                  <a:pt x="51390" y="492048"/>
                  <a:pt x="59713" y="492048"/>
                </a:cubicBezTo>
                <a:lnTo>
                  <a:pt x="386834" y="492048"/>
                </a:lnTo>
                <a:cubicBezTo>
                  <a:pt x="395692" y="492048"/>
                  <a:pt x="402946" y="499292"/>
                  <a:pt x="402946" y="508138"/>
                </a:cubicBezTo>
                <a:lnTo>
                  <a:pt x="402946" y="545959"/>
                </a:lnTo>
                <a:cubicBezTo>
                  <a:pt x="402946" y="555872"/>
                  <a:pt x="411269" y="561972"/>
                  <a:pt x="419058" y="561972"/>
                </a:cubicBezTo>
                <a:cubicBezTo>
                  <a:pt x="422723" y="561972"/>
                  <a:pt x="426159" y="560752"/>
                  <a:pt x="429137" y="558388"/>
                </a:cubicBezTo>
                <a:lnTo>
                  <a:pt x="543981" y="464369"/>
                </a:lnTo>
                <a:cubicBezTo>
                  <a:pt x="544286" y="464140"/>
                  <a:pt x="544592" y="463835"/>
                  <a:pt x="544897" y="463606"/>
                </a:cubicBezTo>
                <a:cubicBezTo>
                  <a:pt x="550013" y="458497"/>
                  <a:pt x="550013" y="450109"/>
                  <a:pt x="544897" y="445000"/>
                </a:cubicBezTo>
                <a:cubicBezTo>
                  <a:pt x="544592" y="444695"/>
                  <a:pt x="544210" y="444390"/>
                  <a:pt x="543904" y="444162"/>
                </a:cubicBezTo>
                <a:lnTo>
                  <a:pt x="427533" y="349990"/>
                </a:lnTo>
                <a:cubicBezTo>
                  <a:pt x="424784" y="347778"/>
                  <a:pt x="421501" y="346634"/>
                  <a:pt x="418065" y="346634"/>
                </a:cubicBezTo>
                <a:cubicBezTo>
                  <a:pt x="410811" y="346634"/>
                  <a:pt x="402946" y="352353"/>
                  <a:pt x="402946" y="361656"/>
                </a:cubicBezTo>
                <a:lnTo>
                  <a:pt x="402946" y="400469"/>
                </a:lnTo>
                <a:cubicBezTo>
                  <a:pt x="402946" y="409314"/>
                  <a:pt x="395692" y="416482"/>
                  <a:pt x="386834" y="416482"/>
                </a:cubicBezTo>
                <a:lnTo>
                  <a:pt x="136453" y="416482"/>
                </a:lnTo>
                <a:cubicBezTo>
                  <a:pt x="127519" y="416482"/>
                  <a:pt x="120342" y="409314"/>
                  <a:pt x="120342" y="400469"/>
                </a:cubicBezTo>
                <a:lnTo>
                  <a:pt x="120342" y="376602"/>
                </a:lnTo>
                <a:cubicBezTo>
                  <a:pt x="120342" y="371035"/>
                  <a:pt x="117822" y="365850"/>
                  <a:pt x="113469" y="362342"/>
                </a:cubicBezTo>
                <a:lnTo>
                  <a:pt x="69105" y="327114"/>
                </a:lnTo>
                <a:cubicBezTo>
                  <a:pt x="66356" y="324979"/>
                  <a:pt x="63149" y="323835"/>
                  <a:pt x="59789" y="323835"/>
                </a:cubicBezTo>
                <a:close/>
                <a:moveTo>
                  <a:pt x="59757" y="323324"/>
                </a:moveTo>
                <a:cubicBezTo>
                  <a:pt x="63040" y="323324"/>
                  <a:pt x="66401" y="324391"/>
                  <a:pt x="69379" y="326755"/>
                </a:cubicBezTo>
                <a:lnTo>
                  <a:pt x="113750" y="361977"/>
                </a:lnTo>
                <a:cubicBezTo>
                  <a:pt x="118255" y="365484"/>
                  <a:pt x="120852" y="370897"/>
                  <a:pt x="120852" y="376615"/>
                </a:cubicBezTo>
                <a:lnTo>
                  <a:pt x="120852" y="400477"/>
                </a:lnTo>
                <a:cubicBezTo>
                  <a:pt x="120852" y="409016"/>
                  <a:pt x="127802" y="416030"/>
                  <a:pt x="136431" y="416030"/>
                </a:cubicBezTo>
                <a:lnTo>
                  <a:pt x="386846" y="416030"/>
                </a:lnTo>
                <a:cubicBezTo>
                  <a:pt x="395476" y="416030"/>
                  <a:pt x="402425" y="409016"/>
                  <a:pt x="402425" y="400477"/>
                </a:cubicBezTo>
                <a:lnTo>
                  <a:pt x="402425" y="361672"/>
                </a:lnTo>
                <a:cubicBezTo>
                  <a:pt x="402425" y="352447"/>
                  <a:pt x="410062" y="346119"/>
                  <a:pt x="418081" y="346119"/>
                </a:cubicBezTo>
                <a:cubicBezTo>
                  <a:pt x="421441" y="346119"/>
                  <a:pt x="424878" y="347187"/>
                  <a:pt x="427856" y="349626"/>
                </a:cubicBezTo>
                <a:lnTo>
                  <a:pt x="544319" y="443781"/>
                </a:lnTo>
                <a:cubicBezTo>
                  <a:pt x="544625" y="444086"/>
                  <a:pt x="545007" y="444314"/>
                  <a:pt x="545312" y="444696"/>
                </a:cubicBezTo>
                <a:cubicBezTo>
                  <a:pt x="550582" y="449956"/>
                  <a:pt x="550582" y="458647"/>
                  <a:pt x="545236" y="463908"/>
                </a:cubicBezTo>
                <a:cubicBezTo>
                  <a:pt x="544930" y="464213"/>
                  <a:pt x="544625" y="464518"/>
                  <a:pt x="544319" y="464746"/>
                </a:cubicBezTo>
                <a:lnTo>
                  <a:pt x="429460" y="558748"/>
                </a:lnTo>
                <a:cubicBezTo>
                  <a:pt x="426252" y="561340"/>
                  <a:pt x="422587" y="562484"/>
                  <a:pt x="419074" y="562484"/>
                </a:cubicBezTo>
                <a:cubicBezTo>
                  <a:pt x="410520" y="562484"/>
                  <a:pt x="402425" y="555775"/>
                  <a:pt x="402425" y="545940"/>
                </a:cubicBezTo>
                <a:lnTo>
                  <a:pt x="402425" y="508126"/>
                </a:lnTo>
                <a:cubicBezTo>
                  <a:pt x="402425" y="499511"/>
                  <a:pt x="395476" y="492573"/>
                  <a:pt x="386846" y="492573"/>
                </a:cubicBezTo>
                <a:lnTo>
                  <a:pt x="59680" y="492573"/>
                </a:lnTo>
                <a:cubicBezTo>
                  <a:pt x="51127" y="492573"/>
                  <a:pt x="44101" y="485636"/>
                  <a:pt x="44101" y="477021"/>
                </a:cubicBezTo>
                <a:lnTo>
                  <a:pt x="44101" y="338877"/>
                </a:lnTo>
                <a:cubicBezTo>
                  <a:pt x="44101" y="329652"/>
                  <a:pt x="51738" y="323324"/>
                  <a:pt x="59757" y="323324"/>
                </a:cubicBezTo>
                <a:close/>
                <a:moveTo>
                  <a:pt x="59789" y="322767"/>
                </a:moveTo>
                <a:cubicBezTo>
                  <a:pt x="52000" y="322767"/>
                  <a:pt x="43677" y="328944"/>
                  <a:pt x="43677" y="338857"/>
                </a:cubicBezTo>
                <a:lnTo>
                  <a:pt x="43677" y="477027"/>
                </a:lnTo>
                <a:cubicBezTo>
                  <a:pt x="43677" y="485872"/>
                  <a:pt x="50855" y="493116"/>
                  <a:pt x="59713" y="493116"/>
                </a:cubicBezTo>
                <a:lnTo>
                  <a:pt x="386834" y="493116"/>
                </a:lnTo>
                <a:cubicBezTo>
                  <a:pt x="395157" y="493116"/>
                  <a:pt x="401953" y="499826"/>
                  <a:pt x="401953" y="508138"/>
                </a:cubicBezTo>
                <a:lnTo>
                  <a:pt x="401953" y="545959"/>
                </a:lnTo>
                <a:cubicBezTo>
                  <a:pt x="401953" y="556482"/>
                  <a:pt x="410811" y="563040"/>
                  <a:pt x="419058" y="563040"/>
                </a:cubicBezTo>
                <a:cubicBezTo>
                  <a:pt x="422952" y="563040"/>
                  <a:pt x="426617" y="561667"/>
                  <a:pt x="429748" y="559151"/>
                </a:cubicBezTo>
                <a:lnTo>
                  <a:pt x="544592" y="465131"/>
                </a:lnTo>
                <a:cubicBezTo>
                  <a:pt x="544973" y="464902"/>
                  <a:pt x="545279" y="464597"/>
                  <a:pt x="545584" y="464292"/>
                </a:cubicBezTo>
                <a:cubicBezTo>
                  <a:pt x="551082" y="458802"/>
                  <a:pt x="551082" y="449804"/>
                  <a:pt x="545584" y="444314"/>
                </a:cubicBezTo>
                <a:cubicBezTo>
                  <a:pt x="545279" y="443933"/>
                  <a:pt x="544897" y="443628"/>
                  <a:pt x="544592" y="443399"/>
                </a:cubicBezTo>
                <a:lnTo>
                  <a:pt x="428144" y="349227"/>
                </a:lnTo>
                <a:cubicBezTo>
                  <a:pt x="425243" y="346863"/>
                  <a:pt x="421730" y="345567"/>
                  <a:pt x="418065" y="345567"/>
                </a:cubicBezTo>
                <a:cubicBezTo>
                  <a:pt x="410276" y="345567"/>
                  <a:pt x="401953" y="351743"/>
                  <a:pt x="401953" y="361656"/>
                </a:cubicBezTo>
                <a:lnTo>
                  <a:pt x="401953" y="400469"/>
                </a:lnTo>
                <a:cubicBezTo>
                  <a:pt x="401953" y="408704"/>
                  <a:pt x="395157" y="415491"/>
                  <a:pt x="386834" y="415491"/>
                </a:cubicBezTo>
                <a:lnTo>
                  <a:pt x="136453" y="415491"/>
                </a:lnTo>
                <a:cubicBezTo>
                  <a:pt x="128130" y="415491"/>
                  <a:pt x="121334" y="408704"/>
                  <a:pt x="121334" y="400469"/>
                </a:cubicBezTo>
                <a:lnTo>
                  <a:pt x="121334" y="376602"/>
                </a:lnTo>
                <a:cubicBezTo>
                  <a:pt x="121334" y="370730"/>
                  <a:pt x="118738" y="365240"/>
                  <a:pt x="114080" y="361580"/>
                </a:cubicBezTo>
                <a:lnTo>
                  <a:pt x="69716" y="326351"/>
                </a:lnTo>
                <a:cubicBezTo>
                  <a:pt x="66814" y="323987"/>
                  <a:pt x="63378" y="322767"/>
                  <a:pt x="59789" y="322767"/>
                </a:cubicBezTo>
                <a:close/>
                <a:moveTo>
                  <a:pt x="59789" y="280218"/>
                </a:moveTo>
                <a:cubicBezTo>
                  <a:pt x="72923" y="280218"/>
                  <a:pt x="85904" y="284793"/>
                  <a:pt x="96289" y="293029"/>
                </a:cubicBezTo>
                <a:lnTo>
                  <a:pt x="140653" y="328258"/>
                </a:lnTo>
                <a:cubicBezTo>
                  <a:pt x="147831" y="334053"/>
                  <a:pt x="153787" y="341449"/>
                  <a:pt x="157834" y="349761"/>
                </a:cubicBezTo>
                <a:cubicBezTo>
                  <a:pt x="161194" y="356776"/>
                  <a:pt x="163255" y="364630"/>
                  <a:pt x="163790" y="372484"/>
                </a:cubicBezTo>
                <a:lnTo>
                  <a:pt x="163866" y="372942"/>
                </a:lnTo>
                <a:lnTo>
                  <a:pt x="359345" y="372942"/>
                </a:lnTo>
                <a:lnTo>
                  <a:pt x="359345" y="361656"/>
                </a:lnTo>
                <a:cubicBezTo>
                  <a:pt x="359345" y="353421"/>
                  <a:pt x="361025" y="345414"/>
                  <a:pt x="364308" y="337942"/>
                </a:cubicBezTo>
                <a:cubicBezTo>
                  <a:pt x="367439" y="330850"/>
                  <a:pt x="371944" y="324445"/>
                  <a:pt x="377671" y="319107"/>
                </a:cubicBezTo>
                <a:cubicBezTo>
                  <a:pt x="388667" y="308737"/>
                  <a:pt x="403022" y="303018"/>
                  <a:pt x="418065" y="303018"/>
                </a:cubicBezTo>
                <a:cubicBezTo>
                  <a:pt x="431428" y="303018"/>
                  <a:pt x="444485" y="307669"/>
                  <a:pt x="454946" y="316133"/>
                </a:cubicBezTo>
                <a:lnTo>
                  <a:pt x="571393" y="410305"/>
                </a:lnTo>
                <a:cubicBezTo>
                  <a:pt x="572386" y="411144"/>
                  <a:pt x="573990" y="412517"/>
                  <a:pt x="575822" y="414271"/>
                </a:cubicBezTo>
                <a:cubicBezTo>
                  <a:pt x="597890" y="436384"/>
                  <a:pt x="597814" y="472375"/>
                  <a:pt x="575670" y="494412"/>
                </a:cubicBezTo>
                <a:cubicBezTo>
                  <a:pt x="574066" y="496014"/>
                  <a:pt x="572539" y="497310"/>
                  <a:pt x="571623" y="498072"/>
                </a:cubicBezTo>
                <a:lnTo>
                  <a:pt x="456779" y="592016"/>
                </a:lnTo>
                <a:cubicBezTo>
                  <a:pt x="446089" y="600785"/>
                  <a:pt x="432726" y="605589"/>
                  <a:pt x="419058" y="605589"/>
                </a:cubicBezTo>
                <a:cubicBezTo>
                  <a:pt x="403709" y="605589"/>
                  <a:pt x="389125" y="599793"/>
                  <a:pt x="377976" y="589271"/>
                </a:cubicBezTo>
                <a:cubicBezTo>
                  <a:pt x="372173" y="583780"/>
                  <a:pt x="367592" y="577375"/>
                  <a:pt x="364385" y="570131"/>
                </a:cubicBezTo>
                <a:cubicBezTo>
                  <a:pt x="361025" y="562506"/>
                  <a:pt x="359345" y="554423"/>
                  <a:pt x="359345" y="545959"/>
                </a:cubicBezTo>
                <a:lnTo>
                  <a:pt x="359345" y="535665"/>
                </a:lnTo>
                <a:lnTo>
                  <a:pt x="59713" y="535665"/>
                </a:lnTo>
                <a:cubicBezTo>
                  <a:pt x="27336" y="535665"/>
                  <a:pt x="1069" y="509358"/>
                  <a:pt x="1069" y="477027"/>
                </a:cubicBezTo>
                <a:lnTo>
                  <a:pt x="1069" y="338857"/>
                </a:lnTo>
                <a:cubicBezTo>
                  <a:pt x="1069" y="330621"/>
                  <a:pt x="2749" y="322615"/>
                  <a:pt x="6032" y="315142"/>
                </a:cubicBezTo>
                <a:cubicBezTo>
                  <a:pt x="9163" y="308051"/>
                  <a:pt x="13668" y="301722"/>
                  <a:pt x="19395" y="296308"/>
                </a:cubicBezTo>
                <a:cubicBezTo>
                  <a:pt x="30314" y="285937"/>
                  <a:pt x="44746" y="280218"/>
                  <a:pt x="59789" y="280218"/>
                </a:cubicBezTo>
                <a:close/>
                <a:moveTo>
                  <a:pt x="59757" y="279792"/>
                </a:moveTo>
                <a:cubicBezTo>
                  <a:pt x="44559" y="279792"/>
                  <a:pt x="30049" y="285510"/>
                  <a:pt x="18975" y="295955"/>
                </a:cubicBezTo>
                <a:cubicBezTo>
                  <a:pt x="13248" y="301367"/>
                  <a:pt x="8742" y="307771"/>
                  <a:pt x="5534" y="315014"/>
                </a:cubicBezTo>
                <a:cubicBezTo>
                  <a:pt x="2174" y="322562"/>
                  <a:pt x="494" y="330567"/>
                  <a:pt x="494" y="338877"/>
                </a:cubicBezTo>
                <a:lnTo>
                  <a:pt x="494" y="477021"/>
                </a:lnTo>
                <a:cubicBezTo>
                  <a:pt x="494" y="509574"/>
                  <a:pt x="27070" y="536105"/>
                  <a:pt x="59680" y="536105"/>
                </a:cubicBezTo>
                <a:lnTo>
                  <a:pt x="358818" y="536105"/>
                </a:lnTo>
                <a:lnTo>
                  <a:pt x="358818" y="545940"/>
                </a:lnTo>
                <a:cubicBezTo>
                  <a:pt x="358818" y="554403"/>
                  <a:pt x="360575" y="562636"/>
                  <a:pt x="363935" y="570260"/>
                </a:cubicBezTo>
                <a:cubicBezTo>
                  <a:pt x="367143" y="577579"/>
                  <a:pt x="371801" y="584059"/>
                  <a:pt x="377605" y="589625"/>
                </a:cubicBezTo>
                <a:cubicBezTo>
                  <a:pt x="388908" y="600222"/>
                  <a:pt x="403571" y="606016"/>
                  <a:pt x="419074" y="606016"/>
                </a:cubicBezTo>
                <a:cubicBezTo>
                  <a:pt x="432820" y="606016"/>
                  <a:pt x="446338" y="601213"/>
                  <a:pt x="457106" y="592446"/>
                </a:cubicBezTo>
                <a:lnTo>
                  <a:pt x="571965" y="498444"/>
                </a:lnTo>
                <a:cubicBezTo>
                  <a:pt x="572958" y="497681"/>
                  <a:pt x="574409" y="496385"/>
                  <a:pt x="576089" y="494784"/>
                </a:cubicBezTo>
                <a:cubicBezTo>
                  <a:pt x="598389" y="472523"/>
                  <a:pt x="598465" y="436233"/>
                  <a:pt x="576165" y="413895"/>
                </a:cubicBezTo>
                <a:cubicBezTo>
                  <a:pt x="574409" y="412142"/>
                  <a:pt x="572805" y="410770"/>
                  <a:pt x="571736" y="409931"/>
                </a:cubicBezTo>
                <a:lnTo>
                  <a:pt x="455273" y="315777"/>
                </a:lnTo>
                <a:cubicBezTo>
                  <a:pt x="444734" y="307238"/>
                  <a:pt x="431522" y="302587"/>
                  <a:pt x="418081" y="302587"/>
                </a:cubicBezTo>
                <a:cubicBezTo>
                  <a:pt x="402883" y="302587"/>
                  <a:pt x="388373" y="308305"/>
                  <a:pt x="377300" y="318750"/>
                </a:cubicBezTo>
                <a:cubicBezTo>
                  <a:pt x="371572" y="324163"/>
                  <a:pt x="367066" y="330567"/>
                  <a:pt x="363859" y="337733"/>
                </a:cubicBezTo>
                <a:cubicBezTo>
                  <a:pt x="360499" y="345281"/>
                  <a:pt x="358818" y="353362"/>
                  <a:pt x="358818" y="361672"/>
                </a:cubicBezTo>
                <a:lnTo>
                  <a:pt x="358818" y="372422"/>
                </a:lnTo>
                <a:lnTo>
                  <a:pt x="164306" y="372422"/>
                </a:lnTo>
                <a:cubicBezTo>
                  <a:pt x="163771" y="364569"/>
                  <a:pt x="161709" y="356717"/>
                  <a:pt x="158273" y="349550"/>
                </a:cubicBezTo>
                <a:cubicBezTo>
                  <a:pt x="154225" y="341164"/>
                  <a:pt x="148192" y="333693"/>
                  <a:pt x="140937" y="327898"/>
                </a:cubicBezTo>
                <a:lnTo>
                  <a:pt x="96566" y="292676"/>
                </a:lnTo>
                <a:cubicBezTo>
                  <a:pt x="86104" y="284366"/>
                  <a:pt x="73045" y="279792"/>
                  <a:pt x="59757" y="279792"/>
                </a:cubicBezTo>
                <a:close/>
                <a:moveTo>
                  <a:pt x="59789" y="279227"/>
                </a:moveTo>
                <a:cubicBezTo>
                  <a:pt x="73152" y="279227"/>
                  <a:pt x="86362" y="283878"/>
                  <a:pt x="96899" y="292266"/>
                </a:cubicBezTo>
                <a:lnTo>
                  <a:pt x="141264" y="327495"/>
                </a:lnTo>
                <a:cubicBezTo>
                  <a:pt x="148594" y="333290"/>
                  <a:pt x="154627" y="340839"/>
                  <a:pt x="158750" y="349303"/>
                </a:cubicBezTo>
                <a:cubicBezTo>
                  <a:pt x="162110" y="356319"/>
                  <a:pt x="164172" y="364096"/>
                  <a:pt x="164782" y="371950"/>
                </a:cubicBezTo>
                <a:lnTo>
                  <a:pt x="358276" y="371950"/>
                </a:lnTo>
                <a:lnTo>
                  <a:pt x="358276" y="361656"/>
                </a:lnTo>
                <a:cubicBezTo>
                  <a:pt x="358276" y="353268"/>
                  <a:pt x="360032" y="345186"/>
                  <a:pt x="363392" y="337560"/>
                </a:cubicBezTo>
                <a:cubicBezTo>
                  <a:pt x="366599" y="330316"/>
                  <a:pt x="371180" y="323835"/>
                  <a:pt x="376984" y="318345"/>
                </a:cubicBezTo>
                <a:cubicBezTo>
                  <a:pt x="388132" y="307822"/>
                  <a:pt x="402717" y="302027"/>
                  <a:pt x="418065" y="302027"/>
                </a:cubicBezTo>
                <a:cubicBezTo>
                  <a:pt x="431657" y="302027"/>
                  <a:pt x="444943" y="306754"/>
                  <a:pt x="455557" y="315371"/>
                </a:cubicBezTo>
                <a:lnTo>
                  <a:pt x="572004" y="409543"/>
                </a:lnTo>
                <a:cubicBezTo>
                  <a:pt x="573073" y="410382"/>
                  <a:pt x="574677" y="411754"/>
                  <a:pt x="576510" y="413584"/>
                </a:cubicBezTo>
                <a:cubicBezTo>
                  <a:pt x="598959" y="436079"/>
                  <a:pt x="598959" y="472680"/>
                  <a:pt x="576357" y="495099"/>
                </a:cubicBezTo>
                <a:cubicBezTo>
                  <a:pt x="574753" y="496776"/>
                  <a:pt x="573226" y="498072"/>
                  <a:pt x="572233" y="498835"/>
                </a:cubicBezTo>
                <a:lnTo>
                  <a:pt x="457390" y="592855"/>
                </a:lnTo>
                <a:cubicBezTo>
                  <a:pt x="446547" y="601700"/>
                  <a:pt x="432955" y="606580"/>
                  <a:pt x="419058" y="606580"/>
                </a:cubicBezTo>
                <a:cubicBezTo>
                  <a:pt x="403480" y="606580"/>
                  <a:pt x="388590" y="600709"/>
                  <a:pt x="377289" y="589957"/>
                </a:cubicBezTo>
                <a:cubicBezTo>
                  <a:pt x="371333" y="584467"/>
                  <a:pt x="366752" y="577909"/>
                  <a:pt x="363468" y="570512"/>
                </a:cubicBezTo>
                <a:cubicBezTo>
                  <a:pt x="360032" y="562811"/>
                  <a:pt x="358276" y="554499"/>
                  <a:pt x="358276" y="545959"/>
                </a:cubicBezTo>
                <a:lnTo>
                  <a:pt x="358276" y="536656"/>
                </a:lnTo>
                <a:lnTo>
                  <a:pt x="59713" y="536656"/>
                </a:lnTo>
                <a:cubicBezTo>
                  <a:pt x="26802" y="536656"/>
                  <a:pt x="0" y="509892"/>
                  <a:pt x="0" y="477027"/>
                </a:cubicBezTo>
                <a:lnTo>
                  <a:pt x="0" y="338857"/>
                </a:lnTo>
                <a:cubicBezTo>
                  <a:pt x="0" y="330469"/>
                  <a:pt x="1756" y="322386"/>
                  <a:pt x="5116" y="314761"/>
                </a:cubicBezTo>
                <a:cubicBezTo>
                  <a:pt x="8323" y="307517"/>
                  <a:pt x="12905" y="301035"/>
                  <a:pt x="18632" y="295621"/>
                </a:cubicBezTo>
                <a:cubicBezTo>
                  <a:pt x="29856" y="285022"/>
                  <a:pt x="44441" y="279227"/>
                  <a:pt x="59789" y="279227"/>
                </a:cubicBezTo>
                <a:close/>
                <a:moveTo>
                  <a:pt x="174327" y="44608"/>
                </a:moveTo>
                <a:cubicBezTo>
                  <a:pt x="170661" y="44608"/>
                  <a:pt x="167225" y="45828"/>
                  <a:pt x="164247" y="48192"/>
                </a:cubicBezTo>
                <a:lnTo>
                  <a:pt x="49403" y="142211"/>
                </a:lnTo>
                <a:cubicBezTo>
                  <a:pt x="49098" y="142440"/>
                  <a:pt x="48793" y="142745"/>
                  <a:pt x="48487" y="142974"/>
                </a:cubicBezTo>
                <a:cubicBezTo>
                  <a:pt x="43371" y="148083"/>
                  <a:pt x="43371" y="156394"/>
                  <a:pt x="48487" y="161580"/>
                </a:cubicBezTo>
                <a:cubicBezTo>
                  <a:pt x="48793" y="161885"/>
                  <a:pt x="49098" y="162113"/>
                  <a:pt x="49480" y="162418"/>
                </a:cubicBezTo>
                <a:lnTo>
                  <a:pt x="165851" y="256590"/>
                </a:lnTo>
                <a:cubicBezTo>
                  <a:pt x="168600" y="258802"/>
                  <a:pt x="171883" y="259946"/>
                  <a:pt x="175319" y="259946"/>
                </a:cubicBezTo>
                <a:cubicBezTo>
                  <a:pt x="182573" y="259946"/>
                  <a:pt x="190438" y="254227"/>
                  <a:pt x="190438" y="244924"/>
                </a:cubicBezTo>
                <a:lnTo>
                  <a:pt x="190438" y="206111"/>
                </a:lnTo>
                <a:cubicBezTo>
                  <a:pt x="190438" y="197266"/>
                  <a:pt x="197616" y="190098"/>
                  <a:pt x="206550" y="190098"/>
                </a:cubicBezTo>
                <a:lnTo>
                  <a:pt x="456931" y="190098"/>
                </a:lnTo>
                <a:cubicBezTo>
                  <a:pt x="465788" y="190098"/>
                  <a:pt x="473042" y="197266"/>
                  <a:pt x="473042" y="206111"/>
                </a:cubicBezTo>
                <a:lnTo>
                  <a:pt x="473042" y="229978"/>
                </a:lnTo>
                <a:cubicBezTo>
                  <a:pt x="473042" y="235545"/>
                  <a:pt x="475562" y="240730"/>
                  <a:pt x="479915" y="244238"/>
                </a:cubicBezTo>
                <a:lnTo>
                  <a:pt x="524279" y="279466"/>
                </a:lnTo>
                <a:cubicBezTo>
                  <a:pt x="526952" y="281601"/>
                  <a:pt x="530235" y="282745"/>
                  <a:pt x="533595" y="282745"/>
                </a:cubicBezTo>
                <a:cubicBezTo>
                  <a:pt x="540849" y="282745"/>
                  <a:pt x="548714" y="277026"/>
                  <a:pt x="548714" y="267723"/>
                </a:cubicBezTo>
                <a:lnTo>
                  <a:pt x="548714" y="129553"/>
                </a:lnTo>
                <a:cubicBezTo>
                  <a:pt x="548714" y="121242"/>
                  <a:pt x="541995" y="114532"/>
                  <a:pt x="533671" y="114532"/>
                </a:cubicBezTo>
                <a:lnTo>
                  <a:pt x="206550" y="114532"/>
                </a:lnTo>
                <a:cubicBezTo>
                  <a:pt x="197616" y="114532"/>
                  <a:pt x="190438" y="107288"/>
                  <a:pt x="190438" y="98442"/>
                </a:cubicBezTo>
                <a:lnTo>
                  <a:pt x="190438" y="60621"/>
                </a:lnTo>
                <a:cubicBezTo>
                  <a:pt x="190438" y="50708"/>
                  <a:pt x="182115" y="44608"/>
                  <a:pt x="174327" y="44608"/>
                </a:cubicBezTo>
                <a:close/>
                <a:moveTo>
                  <a:pt x="174289" y="44097"/>
                </a:moveTo>
                <a:cubicBezTo>
                  <a:pt x="182842" y="44097"/>
                  <a:pt x="190936" y="50806"/>
                  <a:pt x="190936" y="60641"/>
                </a:cubicBezTo>
                <a:lnTo>
                  <a:pt x="190936" y="98455"/>
                </a:lnTo>
                <a:cubicBezTo>
                  <a:pt x="190936" y="107070"/>
                  <a:pt x="197885" y="114008"/>
                  <a:pt x="206513" y="114008"/>
                </a:cubicBezTo>
                <a:lnTo>
                  <a:pt x="533641" y="114008"/>
                </a:lnTo>
                <a:cubicBezTo>
                  <a:pt x="542193" y="114008"/>
                  <a:pt x="549218" y="120945"/>
                  <a:pt x="549218" y="129560"/>
                </a:cubicBezTo>
                <a:lnTo>
                  <a:pt x="549218" y="267704"/>
                </a:lnTo>
                <a:cubicBezTo>
                  <a:pt x="549218" y="276929"/>
                  <a:pt x="541582" y="283257"/>
                  <a:pt x="533564" y="283257"/>
                </a:cubicBezTo>
                <a:cubicBezTo>
                  <a:pt x="530281" y="283257"/>
                  <a:pt x="526845" y="282190"/>
                  <a:pt x="523943" y="279826"/>
                </a:cubicBezTo>
                <a:lnTo>
                  <a:pt x="479578" y="244604"/>
                </a:lnTo>
                <a:cubicBezTo>
                  <a:pt x="475072" y="241021"/>
                  <a:pt x="472476" y="235684"/>
                  <a:pt x="472476" y="229966"/>
                </a:cubicBezTo>
                <a:lnTo>
                  <a:pt x="472476" y="206104"/>
                </a:lnTo>
                <a:cubicBezTo>
                  <a:pt x="472476" y="197565"/>
                  <a:pt x="465527" y="190551"/>
                  <a:pt x="456899" y="190551"/>
                </a:cubicBezTo>
                <a:lnTo>
                  <a:pt x="206513" y="190551"/>
                </a:lnTo>
                <a:cubicBezTo>
                  <a:pt x="197885" y="190551"/>
                  <a:pt x="190936" y="197565"/>
                  <a:pt x="190936" y="206104"/>
                </a:cubicBezTo>
                <a:lnTo>
                  <a:pt x="190936" y="244909"/>
                </a:lnTo>
                <a:cubicBezTo>
                  <a:pt x="190936" y="254134"/>
                  <a:pt x="183300" y="260462"/>
                  <a:pt x="175282" y="260462"/>
                </a:cubicBezTo>
                <a:cubicBezTo>
                  <a:pt x="171922" y="260462"/>
                  <a:pt x="168486" y="259394"/>
                  <a:pt x="165508" y="256955"/>
                </a:cubicBezTo>
                <a:lnTo>
                  <a:pt x="49058" y="162800"/>
                </a:lnTo>
                <a:cubicBezTo>
                  <a:pt x="48753" y="162495"/>
                  <a:pt x="48371" y="162190"/>
                  <a:pt x="48066" y="161885"/>
                </a:cubicBezTo>
                <a:cubicBezTo>
                  <a:pt x="42797" y="156625"/>
                  <a:pt x="42797" y="147934"/>
                  <a:pt x="48142" y="142673"/>
                </a:cubicBezTo>
                <a:cubicBezTo>
                  <a:pt x="48448" y="142368"/>
                  <a:pt x="48753" y="142063"/>
                  <a:pt x="49058" y="141835"/>
                </a:cubicBezTo>
                <a:lnTo>
                  <a:pt x="163904" y="47833"/>
                </a:lnTo>
                <a:cubicBezTo>
                  <a:pt x="167111" y="45241"/>
                  <a:pt x="170777" y="44097"/>
                  <a:pt x="174289" y="44097"/>
                </a:cubicBezTo>
                <a:close/>
                <a:moveTo>
                  <a:pt x="174327" y="43540"/>
                </a:moveTo>
                <a:cubicBezTo>
                  <a:pt x="170432" y="43540"/>
                  <a:pt x="166767" y="44913"/>
                  <a:pt x="163636" y="47429"/>
                </a:cubicBezTo>
                <a:lnTo>
                  <a:pt x="48793" y="141449"/>
                </a:lnTo>
                <a:cubicBezTo>
                  <a:pt x="48411" y="141678"/>
                  <a:pt x="48105" y="141983"/>
                  <a:pt x="47800" y="142288"/>
                </a:cubicBezTo>
                <a:cubicBezTo>
                  <a:pt x="42302" y="147778"/>
                  <a:pt x="42226" y="156776"/>
                  <a:pt x="47800" y="162266"/>
                </a:cubicBezTo>
                <a:cubicBezTo>
                  <a:pt x="48105" y="162647"/>
                  <a:pt x="48487" y="162876"/>
                  <a:pt x="48793" y="163181"/>
                </a:cubicBezTo>
                <a:lnTo>
                  <a:pt x="165240" y="257353"/>
                </a:lnTo>
                <a:cubicBezTo>
                  <a:pt x="168141" y="259717"/>
                  <a:pt x="171654" y="261013"/>
                  <a:pt x="175319" y="261013"/>
                </a:cubicBezTo>
                <a:cubicBezTo>
                  <a:pt x="183031" y="261013"/>
                  <a:pt x="191431" y="254837"/>
                  <a:pt x="191431" y="244924"/>
                </a:cubicBezTo>
                <a:lnTo>
                  <a:pt x="191431" y="206111"/>
                </a:lnTo>
                <a:cubicBezTo>
                  <a:pt x="191431" y="197876"/>
                  <a:pt x="198227" y="191089"/>
                  <a:pt x="206550" y="191089"/>
                </a:cubicBezTo>
                <a:lnTo>
                  <a:pt x="456931" y="191089"/>
                </a:lnTo>
                <a:cubicBezTo>
                  <a:pt x="465254" y="191089"/>
                  <a:pt x="472050" y="197876"/>
                  <a:pt x="472050" y="206111"/>
                </a:cubicBezTo>
                <a:lnTo>
                  <a:pt x="472050" y="229978"/>
                </a:lnTo>
                <a:cubicBezTo>
                  <a:pt x="472050" y="235850"/>
                  <a:pt x="474646" y="241340"/>
                  <a:pt x="479304" y="245000"/>
                </a:cubicBezTo>
                <a:lnTo>
                  <a:pt x="523668" y="280229"/>
                </a:lnTo>
                <a:cubicBezTo>
                  <a:pt x="526570" y="282593"/>
                  <a:pt x="530006" y="283813"/>
                  <a:pt x="533595" y="283813"/>
                </a:cubicBezTo>
                <a:cubicBezTo>
                  <a:pt x="541384" y="283813"/>
                  <a:pt x="549707" y="277636"/>
                  <a:pt x="549707" y="267723"/>
                </a:cubicBezTo>
                <a:lnTo>
                  <a:pt x="549707" y="129553"/>
                </a:lnTo>
                <a:cubicBezTo>
                  <a:pt x="549707" y="120708"/>
                  <a:pt x="542529" y="113464"/>
                  <a:pt x="533671" y="113464"/>
                </a:cubicBezTo>
                <a:lnTo>
                  <a:pt x="206550" y="113464"/>
                </a:lnTo>
                <a:cubicBezTo>
                  <a:pt x="198227" y="113464"/>
                  <a:pt x="191431" y="106754"/>
                  <a:pt x="191431" y="98442"/>
                </a:cubicBezTo>
                <a:lnTo>
                  <a:pt x="191431" y="60621"/>
                </a:lnTo>
                <a:cubicBezTo>
                  <a:pt x="191431" y="50098"/>
                  <a:pt x="182573" y="43540"/>
                  <a:pt x="174327" y="43540"/>
                </a:cubicBezTo>
                <a:close/>
                <a:moveTo>
                  <a:pt x="174327" y="991"/>
                </a:moveTo>
                <a:cubicBezTo>
                  <a:pt x="189675" y="991"/>
                  <a:pt x="204259" y="6786"/>
                  <a:pt x="215408" y="17309"/>
                </a:cubicBezTo>
                <a:cubicBezTo>
                  <a:pt x="221211" y="22800"/>
                  <a:pt x="225792" y="29205"/>
                  <a:pt x="228999" y="36449"/>
                </a:cubicBezTo>
                <a:cubicBezTo>
                  <a:pt x="232359" y="44074"/>
                  <a:pt x="234039" y="52157"/>
                  <a:pt x="234039" y="60621"/>
                </a:cubicBezTo>
                <a:lnTo>
                  <a:pt x="234039" y="70915"/>
                </a:lnTo>
                <a:lnTo>
                  <a:pt x="533671" y="70915"/>
                </a:lnTo>
                <a:cubicBezTo>
                  <a:pt x="565971" y="70915"/>
                  <a:pt x="592315" y="97222"/>
                  <a:pt x="592315" y="129553"/>
                </a:cubicBezTo>
                <a:lnTo>
                  <a:pt x="592315" y="267723"/>
                </a:lnTo>
                <a:cubicBezTo>
                  <a:pt x="592315" y="275959"/>
                  <a:pt x="590635" y="283965"/>
                  <a:pt x="587352" y="291438"/>
                </a:cubicBezTo>
                <a:cubicBezTo>
                  <a:pt x="584221" y="298529"/>
                  <a:pt x="579716" y="304858"/>
                  <a:pt x="573989" y="310272"/>
                </a:cubicBezTo>
                <a:cubicBezTo>
                  <a:pt x="562993" y="320643"/>
                  <a:pt x="548638" y="326285"/>
                  <a:pt x="533595" y="326285"/>
                </a:cubicBezTo>
                <a:cubicBezTo>
                  <a:pt x="520461" y="326285"/>
                  <a:pt x="507480" y="321787"/>
                  <a:pt x="497095" y="313551"/>
                </a:cubicBezTo>
                <a:lnTo>
                  <a:pt x="452731" y="278323"/>
                </a:lnTo>
                <a:cubicBezTo>
                  <a:pt x="445477" y="272527"/>
                  <a:pt x="439597" y="265131"/>
                  <a:pt x="435550" y="256819"/>
                </a:cubicBezTo>
                <a:cubicBezTo>
                  <a:pt x="432190" y="249804"/>
                  <a:pt x="430129" y="241950"/>
                  <a:pt x="429594" y="234096"/>
                </a:cubicBezTo>
                <a:lnTo>
                  <a:pt x="429518" y="233638"/>
                </a:lnTo>
                <a:lnTo>
                  <a:pt x="234039" y="233638"/>
                </a:lnTo>
                <a:lnTo>
                  <a:pt x="234039" y="244924"/>
                </a:lnTo>
                <a:cubicBezTo>
                  <a:pt x="234039" y="253159"/>
                  <a:pt x="232359" y="261166"/>
                  <a:pt x="229076" y="268638"/>
                </a:cubicBezTo>
                <a:cubicBezTo>
                  <a:pt x="225945" y="275730"/>
                  <a:pt x="221440" y="282059"/>
                  <a:pt x="215713" y="287473"/>
                </a:cubicBezTo>
                <a:cubicBezTo>
                  <a:pt x="204717" y="297843"/>
                  <a:pt x="190362" y="303562"/>
                  <a:pt x="175319" y="303562"/>
                </a:cubicBezTo>
                <a:cubicBezTo>
                  <a:pt x="161956" y="303562"/>
                  <a:pt x="148899" y="298911"/>
                  <a:pt x="138438" y="290447"/>
                </a:cubicBezTo>
                <a:lnTo>
                  <a:pt x="21991" y="196275"/>
                </a:lnTo>
                <a:cubicBezTo>
                  <a:pt x="20922" y="195436"/>
                  <a:pt x="19394" y="194063"/>
                  <a:pt x="17562" y="192309"/>
                </a:cubicBezTo>
                <a:cubicBezTo>
                  <a:pt x="-4506" y="170196"/>
                  <a:pt x="-4430" y="134205"/>
                  <a:pt x="17714" y="112168"/>
                </a:cubicBezTo>
                <a:cubicBezTo>
                  <a:pt x="19394" y="110490"/>
                  <a:pt x="20845" y="109270"/>
                  <a:pt x="21762" y="108508"/>
                </a:cubicBezTo>
                <a:lnTo>
                  <a:pt x="136605" y="14564"/>
                </a:lnTo>
                <a:cubicBezTo>
                  <a:pt x="147296" y="5795"/>
                  <a:pt x="160658" y="991"/>
                  <a:pt x="174327" y="991"/>
                </a:cubicBezTo>
                <a:close/>
                <a:moveTo>
                  <a:pt x="174289" y="565"/>
                </a:moveTo>
                <a:cubicBezTo>
                  <a:pt x="160544" y="565"/>
                  <a:pt x="147029" y="5368"/>
                  <a:pt x="136262" y="14135"/>
                </a:cubicBezTo>
                <a:lnTo>
                  <a:pt x="21416" y="108137"/>
                </a:lnTo>
                <a:cubicBezTo>
                  <a:pt x="20423" y="108900"/>
                  <a:pt x="18973" y="110120"/>
                  <a:pt x="17293" y="111797"/>
                </a:cubicBezTo>
                <a:cubicBezTo>
                  <a:pt x="-5005" y="134058"/>
                  <a:pt x="-5081" y="170348"/>
                  <a:pt x="17216" y="192686"/>
                </a:cubicBezTo>
                <a:cubicBezTo>
                  <a:pt x="18973" y="194439"/>
                  <a:pt x="20576" y="195811"/>
                  <a:pt x="21645" y="196650"/>
                </a:cubicBezTo>
                <a:lnTo>
                  <a:pt x="138095" y="290805"/>
                </a:lnTo>
                <a:cubicBezTo>
                  <a:pt x="148632" y="299343"/>
                  <a:pt x="161843" y="303994"/>
                  <a:pt x="175282" y="303994"/>
                </a:cubicBezTo>
                <a:cubicBezTo>
                  <a:pt x="190478" y="303994"/>
                  <a:pt x="204986" y="298276"/>
                  <a:pt x="216058" y="287831"/>
                </a:cubicBezTo>
                <a:cubicBezTo>
                  <a:pt x="221785" y="282418"/>
                  <a:pt x="226291" y="276014"/>
                  <a:pt x="229498" y="268848"/>
                </a:cubicBezTo>
                <a:cubicBezTo>
                  <a:pt x="232858" y="261300"/>
                  <a:pt x="234538" y="253219"/>
                  <a:pt x="234538" y="244909"/>
                </a:cubicBezTo>
                <a:lnTo>
                  <a:pt x="234538" y="234159"/>
                </a:lnTo>
                <a:lnTo>
                  <a:pt x="429027" y="234159"/>
                </a:lnTo>
                <a:cubicBezTo>
                  <a:pt x="429562" y="242012"/>
                  <a:pt x="431623" y="249864"/>
                  <a:pt x="435060" y="257031"/>
                </a:cubicBezTo>
                <a:cubicBezTo>
                  <a:pt x="439107" y="265417"/>
                  <a:pt x="445139" y="272888"/>
                  <a:pt x="452393" y="278683"/>
                </a:cubicBezTo>
                <a:lnTo>
                  <a:pt x="496759" y="313905"/>
                </a:lnTo>
                <a:cubicBezTo>
                  <a:pt x="507220" y="322215"/>
                  <a:pt x="520278" y="326789"/>
                  <a:pt x="533564" y="326789"/>
                </a:cubicBezTo>
                <a:cubicBezTo>
                  <a:pt x="548760" y="326789"/>
                  <a:pt x="563269" y="321071"/>
                  <a:pt x="574341" y="310550"/>
                </a:cubicBezTo>
                <a:cubicBezTo>
                  <a:pt x="580068" y="305137"/>
                  <a:pt x="584573" y="298810"/>
                  <a:pt x="587780" y="291567"/>
                </a:cubicBezTo>
                <a:cubicBezTo>
                  <a:pt x="591140" y="284019"/>
                  <a:pt x="592820" y="276014"/>
                  <a:pt x="592820" y="267704"/>
                </a:cubicBezTo>
                <a:lnTo>
                  <a:pt x="592820" y="129560"/>
                </a:lnTo>
                <a:cubicBezTo>
                  <a:pt x="592820" y="97007"/>
                  <a:pt x="566247" y="70476"/>
                  <a:pt x="533641" y="70476"/>
                </a:cubicBezTo>
                <a:lnTo>
                  <a:pt x="234538" y="70476"/>
                </a:lnTo>
                <a:lnTo>
                  <a:pt x="234538" y="60641"/>
                </a:lnTo>
                <a:cubicBezTo>
                  <a:pt x="234538" y="52102"/>
                  <a:pt x="232781" y="43945"/>
                  <a:pt x="229421" y="36321"/>
                </a:cubicBezTo>
                <a:cubicBezTo>
                  <a:pt x="226138" y="29002"/>
                  <a:pt x="221556" y="22522"/>
                  <a:pt x="215753" y="16956"/>
                </a:cubicBezTo>
                <a:cubicBezTo>
                  <a:pt x="204452" y="6359"/>
                  <a:pt x="189790" y="565"/>
                  <a:pt x="174289" y="565"/>
                </a:cubicBezTo>
                <a:close/>
                <a:moveTo>
                  <a:pt x="174327" y="0"/>
                </a:moveTo>
                <a:cubicBezTo>
                  <a:pt x="189904" y="0"/>
                  <a:pt x="204794" y="5871"/>
                  <a:pt x="216095" y="16623"/>
                </a:cubicBezTo>
                <a:cubicBezTo>
                  <a:pt x="221974" y="22113"/>
                  <a:pt x="226632" y="28671"/>
                  <a:pt x="229916" y="36068"/>
                </a:cubicBezTo>
                <a:cubicBezTo>
                  <a:pt x="233352" y="43769"/>
                  <a:pt x="235108" y="52081"/>
                  <a:pt x="235108" y="60621"/>
                </a:cubicBezTo>
                <a:lnTo>
                  <a:pt x="235108" y="69924"/>
                </a:lnTo>
                <a:lnTo>
                  <a:pt x="533671" y="69924"/>
                </a:lnTo>
                <a:cubicBezTo>
                  <a:pt x="566582" y="69924"/>
                  <a:pt x="593384" y="96688"/>
                  <a:pt x="593384" y="129553"/>
                </a:cubicBezTo>
                <a:lnTo>
                  <a:pt x="593384" y="267723"/>
                </a:lnTo>
                <a:cubicBezTo>
                  <a:pt x="593384" y="276111"/>
                  <a:pt x="591628" y="284194"/>
                  <a:pt x="588268" y="291819"/>
                </a:cubicBezTo>
                <a:cubicBezTo>
                  <a:pt x="585061" y="299063"/>
                  <a:pt x="580479" y="305545"/>
                  <a:pt x="574752" y="310959"/>
                </a:cubicBezTo>
                <a:cubicBezTo>
                  <a:pt x="563528" y="321558"/>
                  <a:pt x="548943" y="327353"/>
                  <a:pt x="533595" y="327353"/>
                </a:cubicBezTo>
                <a:cubicBezTo>
                  <a:pt x="520232" y="327353"/>
                  <a:pt x="507022" y="322702"/>
                  <a:pt x="496485" y="314314"/>
                </a:cubicBezTo>
                <a:lnTo>
                  <a:pt x="452120" y="279085"/>
                </a:lnTo>
                <a:cubicBezTo>
                  <a:pt x="444790" y="273290"/>
                  <a:pt x="438757" y="265665"/>
                  <a:pt x="434634" y="257277"/>
                </a:cubicBezTo>
                <a:cubicBezTo>
                  <a:pt x="431274" y="250261"/>
                  <a:pt x="429136" y="242407"/>
                  <a:pt x="428602" y="234630"/>
                </a:cubicBezTo>
                <a:lnTo>
                  <a:pt x="235108" y="234630"/>
                </a:lnTo>
                <a:lnTo>
                  <a:pt x="235108" y="244924"/>
                </a:lnTo>
                <a:cubicBezTo>
                  <a:pt x="235108" y="253312"/>
                  <a:pt x="233352" y="261394"/>
                  <a:pt x="229992" y="269020"/>
                </a:cubicBezTo>
                <a:cubicBezTo>
                  <a:pt x="226785" y="276264"/>
                  <a:pt x="222204" y="282745"/>
                  <a:pt x="216400" y="288235"/>
                </a:cubicBezTo>
                <a:cubicBezTo>
                  <a:pt x="205252" y="298758"/>
                  <a:pt x="190667" y="304553"/>
                  <a:pt x="175319" y="304553"/>
                </a:cubicBezTo>
                <a:cubicBezTo>
                  <a:pt x="161727" y="304553"/>
                  <a:pt x="148441" y="299826"/>
                  <a:pt x="137827" y="291209"/>
                </a:cubicBezTo>
                <a:lnTo>
                  <a:pt x="21380" y="197037"/>
                </a:lnTo>
                <a:cubicBezTo>
                  <a:pt x="20311" y="196198"/>
                  <a:pt x="18707" y="194826"/>
                  <a:pt x="16875" y="192996"/>
                </a:cubicBezTo>
                <a:cubicBezTo>
                  <a:pt x="-5575" y="170501"/>
                  <a:pt x="-5575" y="133900"/>
                  <a:pt x="17027" y="111405"/>
                </a:cubicBezTo>
                <a:cubicBezTo>
                  <a:pt x="18707" y="109804"/>
                  <a:pt x="20158" y="108508"/>
                  <a:pt x="21151" y="107745"/>
                </a:cubicBezTo>
                <a:lnTo>
                  <a:pt x="135994" y="13725"/>
                </a:lnTo>
                <a:cubicBezTo>
                  <a:pt x="146837" y="4880"/>
                  <a:pt x="160429" y="0"/>
                  <a:pt x="174327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PA-îŝḷîḓé-Rectangle 14"/>
          <p:cNvSpPr/>
          <p:nvPr>
            <p:custDataLst>
              <p:tags r:id="rId8"/>
            </p:custDataLst>
          </p:nvPr>
        </p:nvSpPr>
        <p:spPr>
          <a:xfrm>
            <a:off x="7664500" y="3977072"/>
            <a:ext cx="267944" cy="26552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8425" h="573203">
                <a:moveTo>
                  <a:pt x="35688" y="330987"/>
                </a:moveTo>
                <a:cubicBezTo>
                  <a:pt x="32039" y="330987"/>
                  <a:pt x="29102" y="334008"/>
                  <a:pt x="29102" y="337651"/>
                </a:cubicBezTo>
                <a:lnTo>
                  <a:pt x="29102" y="484438"/>
                </a:lnTo>
                <a:cubicBezTo>
                  <a:pt x="29102" y="488081"/>
                  <a:pt x="32039" y="491102"/>
                  <a:pt x="35688" y="491102"/>
                </a:cubicBezTo>
                <a:lnTo>
                  <a:pt x="240293" y="491102"/>
                </a:lnTo>
                <a:cubicBezTo>
                  <a:pt x="243942" y="491102"/>
                  <a:pt x="246968" y="488081"/>
                  <a:pt x="246968" y="484438"/>
                </a:cubicBezTo>
                <a:lnTo>
                  <a:pt x="246968" y="337651"/>
                </a:lnTo>
                <a:cubicBezTo>
                  <a:pt x="246968" y="334008"/>
                  <a:pt x="243942" y="330987"/>
                  <a:pt x="240293" y="330987"/>
                </a:cubicBezTo>
                <a:close/>
                <a:moveTo>
                  <a:pt x="440550" y="305700"/>
                </a:moveTo>
                <a:cubicBezTo>
                  <a:pt x="444243" y="305700"/>
                  <a:pt x="447936" y="307122"/>
                  <a:pt x="450784" y="309967"/>
                </a:cubicBezTo>
                <a:lnTo>
                  <a:pt x="487627" y="346765"/>
                </a:lnTo>
                <a:cubicBezTo>
                  <a:pt x="493323" y="352454"/>
                  <a:pt x="493323" y="361520"/>
                  <a:pt x="487627" y="367209"/>
                </a:cubicBezTo>
                <a:cubicBezTo>
                  <a:pt x="484780" y="370053"/>
                  <a:pt x="481042" y="371475"/>
                  <a:pt x="477304" y="371475"/>
                </a:cubicBezTo>
                <a:cubicBezTo>
                  <a:pt x="473477" y="371475"/>
                  <a:pt x="469829" y="370053"/>
                  <a:pt x="466981" y="367209"/>
                </a:cubicBezTo>
                <a:lnTo>
                  <a:pt x="454967" y="355298"/>
                </a:lnTo>
                <a:lnTo>
                  <a:pt x="454967" y="470137"/>
                </a:lnTo>
                <a:cubicBezTo>
                  <a:pt x="454967" y="478137"/>
                  <a:pt x="448470" y="484714"/>
                  <a:pt x="440372" y="484714"/>
                </a:cubicBezTo>
                <a:lnTo>
                  <a:pt x="328329" y="484714"/>
                </a:lnTo>
                <a:cubicBezTo>
                  <a:pt x="320320" y="484714"/>
                  <a:pt x="313734" y="478137"/>
                  <a:pt x="313734" y="470137"/>
                </a:cubicBezTo>
                <a:cubicBezTo>
                  <a:pt x="313734" y="462049"/>
                  <a:pt x="320320" y="455560"/>
                  <a:pt x="328329" y="455560"/>
                </a:cubicBezTo>
                <a:lnTo>
                  <a:pt x="328329" y="455649"/>
                </a:lnTo>
                <a:lnTo>
                  <a:pt x="426044" y="455649"/>
                </a:lnTo>
                <a:lnTo>
                  <a:pt x="426044" y="355298"/>
                </a:lnTo>
                <a:lnTo>
                  <a:pt x="414030" y="367209"/>
                </a:lnTo>
                <a:cubicBezTo>
                  <a:pt x="408334" y="372897"/>
                  <a:pt x="399168" y="372897"/>
                  <a:pt x="393472" y="367209"/>
                </a:cubicBezTo>
                <a:cubicBezTo>
                  <a:pt x="387777" y="361520"/>
                  <a:pt x="387777" y="352454"/>
                  <a:pt x="393472" y="346765"/>
                </a:cubicBezTo>
                <a:lnTo>
                  <a:pt x="430316" y="309967"/>
                </a:lnTo>
                <a:cubicBezTo>
                  <a:pt x="433163" y="307122"/>
                  <a:pt x="436856" y="305700"/>
                  <a:pt x="440550" y="305700"/>
                </a:cubicBezTo>
                <a:close/>
                <a:moveTo>
                  <a:pt x="35688" y="302020"/>
                </a:moveTo>
                <a:lnTo>
                  <a:pt x="240293" y="302020"/>
                </a:lnTo>
                <a:cubicBezTo>
                  <a:pt x="259961" y="302020"/>
                  <a:pt x="275981" y="318014"/>
                  <a:pt x="275981" y="337651"/>
                </a:cubicBezTo>
                <a:lnTo>
                  <a:pt x="275981" y="484438"/>
                </a:lnTo>
                <a:cubicBezTo>
                  <a:pt x="275981" y="504075"/>
                  <a:pt x="259961" y="520068"/>
                  <a:pt x="240293" y="520068"/>
                </a:cubicBezTo>
                <a:lnTo>
                  <a:pt x="152631" y="520068"/>
                </a:lnTo>
                <a:lnTo>
                  <a:pt x="152631" y="544059"/>
                </a:lnTo>
                <a:lnTo>
                  <a:pt x="179152" y="544059"/>
                </a:lnTo>
                <a:cubicBezTo>
                  <a:pt x="187251" y="544059"/>
                  <a:pt x="193747" y="550545"/>
                  <a:pt x="193747" y="558631"/>
                </a:cubicBezTo>
                <a:cubicBezTo>
                  <a:pt x="193747" y="566628"/>
                  <a:pt x="187251" y="573203"/>
                  <a:pt x="179152" y="573203"/>
                </a:cubicBezTo>
                <a:lnTo>
                  <a:pt x="96829" y="573203"/>
                </a:lnTo>
                <a:cubicBezTo>
                  <a:pt x="88730" y="573203"/>
                  <a:pt x="82234" y="566628"/>
                  <a:pt x="82234" y="558631"/>
                </a:cubicBezTo>
                <a:cubicBezTo>
                  <a:pt x="82234" y="550545"/>
                  <a:pt x="88730" y="544059"/>
                  <a:pt x="96829" y="544059"/>
                </a:cubicBezTo>
                <a:lnTo>
                  <a:pt x="123439" y="544059"/>
                </a:lnTo>
                <a:lnTo>
                  <a:pt x="123439" y="520068"/>
                </a:lnTo>
                <a:lnTo>
                  <a:pt x="35688" y="520068"/>
                </a:lnTo>
                <a:cubicBezTo>
                  <a:pt x="16020" y="520068"/>
                  <a:pt x="0" y="504075"/>
                  <a:pt x="0" y="484438"/>
                </a:cubicBezTo>
                <a:lnTo>
                  <a:pt x="0" y="337651"/>
                </a:lnTo>
                <a:cubicBezTo>
                  <a:pt x="0" y="318014"/>
                  <a:pt x="16020" y="302020"/>
                  <a:pt x="35688" y="302020"/>
                </a:cubicBezTo>
                <a:close/>
                <a:moveTo>
                  <a:pt x="138020" y="94487"/>
                </a:moveTo>
                <a:lnTo>
                  <a:pt x="250020" y="94487"/>
                </a:lnTo>
                <a:cubicBezTo>
                  <a:pt x="258122" y="94487"/>
                  <a:pt x="264621" y="100974"/>
                  <a:pt x="264621" y="109060"/>
                </a:cubicBezTo>
                <a:cubicBezTo>
                  <a:pt x="264621" y="117147"/>
                  <a:pt x="258122" y="123634"/>
                  <a:pt x="250020" y="123634"/>
                </a:cubicBezTo>
                <a:lnTo>
                  <a:pt x="250020" y="123545"/>
                </a:lnTo>
                <a:lnTo>
                  <a:pt x="152710" y="123545"/>
                </a:lnTo>
                <a:lnTo>
                  <a:pt x="152710" y="223873"/>
                </a:lnTo>
                <a:lnTo>
                  <a:pt x="164729" y="211876"/>
                </a:lnTo>
                <a:cubicBezTo>
                  <a:pt x="170427" y="206189"/>
                  <a:pt x="179508" y="206189"/>
                  <a:pt x="185206" y="211876"/>
                </a:cubicBezTo>
                <a:cubicBezTo>
                  <a:pt x="190904" y="217563"/>
                  <a:pt x="190904" y="226716"/>
                  <a:pt x="185206" y="232404"/>
                </a:cubicBezTo>
                <a:lnTo>
                  <a:pt x="148436" y="269104"/>
                </a:lnTo>
                <a:cubicBezTo>
                  <a:pt x="145588" y="271948"/>
                  <a:pt x="141759" y="273370"/>
                  <a:pt x="138109" y="273370"/>
                </a:cubicBezTo>
                <a:cubicBezTo>
                  <a:pt x="134281" y="273370"/>
                  <a:pt x="130630" y="271948"/>
                  <a:pt x="127781" y="269104"/>
                </a:cubicBezTo>
                <a:lnTo>
                  <a:pt x="91012" y="232404"/>
                </a:lnTo>
                <a:cubicBezTo>
                  <a:pt x="85314" y="226716"/>
                  <a:pt x="85314" y="217563"/>
                  <a:pt x="91012" y="211876"/>
                </a:cubicBezTo>
                <a:cubicBezTo>
                  <a:pt x="96710" y="206189"/>
                  <a:pt x="105791" y="206189"/>
                  <a:pt x="111489" y="211876"/>
                </a:cubicBezTo>
                <a:lnTo>
                  <a:pt x="123508" y="223873"/>
                </a:lnTo>
                <a:lnTo>
                  <a:pt x="123508" y="109060"/>
                </a:lnTo>
                <a:cubicBezTo>
                  <a:pt x="123508" y="100974"/>
                  <a:pt x="129918" y="94487"/>
                  <a:pt x="138020" y="94487"/>
                </a:cubicBezTo>
                <a:close/>
                <a:moveTo>
                  <a:pt x="338148" y="29153"/>
                </a:moveTo>
                <a:cubicBezTo>
                  <a:pt x="334410" y="29153"/>
                  <a:pt x="331473" y="32176"/>
                  <a:pt x="331473" y="35820"/>
                </a:cubicBezTo>
                <a:lnTo>
                  <a:pt x="331473" y="182566"/>
                </a:lnTo>
                <a:cubicBezTo>
                  <a:pt x="331473" y="186210"/>
                  <a:pt x="334410" y="189143"/>
                  <a:pt x="338148" y="189143"/>
                </a:cubicBezTo>
                <a:lnTo>
                  <a:pt x="542650" y="189143"/>
                </a:lnTo>
                <a:cubicBezTo>
                  <a:pt x="546388" y="189143"/>
                  <a:pt x="549325" y="186210"/>
                  <a:pt x="549325" y="182566"/>
                </a:cubicBezTo>
                <a:lnTo>
                  <a:pt x="549325" y="35820"/>
                </a:lnTo>
                <a:cubicBezTo>
                  <a:pt x="549325" y="32176"/>
                  <a:pt x="546388" y="29153"/>
                  <a:pt x="542650" y="29153"/>
                </a:cubicBezTo>
                <a:close/>
                <a:moveTo>
                  <a:pt x="338148" y="0"/>
                </a:moveTo>
                <a:lnTo>
                  <a:pt x="542650" y="0"/>
                </a:lnTo>
                <a:cubicBezTo>
                  <a:pt x="562407" y="0"/>
                  <a:pt x="578425" y="16177"/>
                  <a:pt x="578425" y="35820"/>
                </a:cubicBezTo>
                <a:lnTo>
                  <a:pt x="578425" y="182388"/>
                </a:lnTo>
                <a:cubicBezTo>
                  <a:pt x="578425" y="202120"/>
                  <a:pt x="562407" y="218119"/>
                  <a:pt x="542650" y="218119"/>
                </a:cubicBezTo>
                <a:lnTo>
                  <a:pt x="454994" y="218119"/>
                </a:lnTo>
                <a:lnTo>
                  <a:pt x="454994" y="242029"/>
                </a:lnTo>
                <a:lnTo>
                  <a:pt x="481602" y="242029"/>
                </a:lnTo>
                <a:cubicBezTo>
                  <a:pt x="489611" y="242029"/>
                  <a:pt x="496197" y="248518"/>
                  <a:pt x="496197" y="256606"/>
                </a:cubicBezTo>
                <a:cubicBezTo>
                  <a:pt x="496197" y="264694"/>
                  <a:pt x="489611" y="271183"/>
                  <a:pt x="481602" y="271183"/>
                </a:cubicBezTo>
                <a:lnTo>
                  <a:pt x="399196" y="271183"/>
                </a:lnTo>
                <a:cubicBezTo>
                  <a:pt x="391187" y="271183"/>
                  <a:pt x="384601" y="264694"/>
                  <a:pt x="384601" y="256606"/>
                </a:cubicBezTo>
                <a:cubicBezTo>
                  <a:pt x="384601" y="248518"/>
                  <a:pt x="391187" y="242029"/>
                  <a:pt x="399196" y="242029"/>
                </a:cubicBezTo>
                <a:lnTo>
                  <a:pt x="425804" y="242029"/>
                </a:lnTo>
                <a:lnTo>
                  <a:pt x="425804" y="218119"/>
                </a:lnTo>
                <a:lnTo>
                  <a:pt x="338148" y="218119"/>
                </a:lnTo>
                <a:cubicBezTo>
                  <a:pt x="318391" y="218119"/>
                  <a:pt x="302373" y="202120"/>
                  <a:pt x="302373" y="182388"/>
                </a:cubicBezTo>
                <a:lnTo>
                  <a:pt x="302373" y="35731"/>
                </a:lnTo>
                <a:cubicBezTo>
                  <a:pt x="302373" y="15999"/>
                  <a:pt x="318391" y="0"/>
                  <a:pt x="338148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PA-îŝḷîḓé-Rectangle 15"/>
          <p:cNvSpPr/>
          <p:nvPr>
            <p:custDataLst>
              <p:tags r:id="rId9"/>
            </p:custDataLst>
          </p:nvPr>
        </p:nvSpPr>
        <p:spPr>
          <a:xfrm>
            <a:off x="7664500" y="5144338"/>
            <a:ext cx="267944" cy="247127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50387" y="3747545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50387" y="4060495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508000" eaLnBrk="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点击此处更换文字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50387" y="4920524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50387" y="5233474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508000" eaLnBrk="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点击此处更换文字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43154" y="3747545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43154" y="4060495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508000" eaLnBrk="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点击此处更换文字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43154" y="4920524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143154" y="5233474"/>
            <a:ext cx="2510062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508000" eaLnBrk="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点击此处更换文字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39971" y="1501670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39970" y="2162579"/>
            <a:ext cx="4822393" cy="1169227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点击此处更换文字。点击此处更换文字。点击此处更换文字。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点击此处更换文字。点击此处更换文字。点击此处更换文字。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39971" y="1989424"/>
            <a:ext cx="1652473" cy="92053"/>
          </a:xfrm>
          <a:prstGeom prst="rect">
            <a:avLst/>
          </a:prstGeom>
          <a:solidFill>
            <a:srgbClr val="F5A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活动主题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781810" y="2240915"/>
            <a:ext cx="3721100" cy="2693670"/>
          </a:xfrm>
          <a:prstGeom prst="roundRect">
            <a:avLst/>
          </a:prstGeom>
          <a:solidFill>
            <a:srgbClr val="FFE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997075" y="2399665"/>
            <a:ext cx="3282950" cy="2376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01740" y="2240915"/>
            <a:ext cx="3721100" cy="2693670"/>
          </a:xfrm>
          <a:prstGeom prst="roundRect">
            <a:avLst/>
          </a:prstGeom>
          <a:solidFill>
            <a:srgbClr val="E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517005" y="2399665"/>
            <a:ext cx="3282950" cy="2376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0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2915" y="3960495"/>
            <a:ext cx="2167255" cy="236855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444750" y="3223260"/>
            <a:ext cx="2395855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4750" y="260032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活动主题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4195" y="3223260"/>
            <a:ext cx="2395855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94195" y="260032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活动主题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00325" y="3204210"/>
            <a:ext cx="2094865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19925" y="3204210"/>
            <a:ext cx="2094865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9" name="图片 9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77695" y="2100580"/>
            <a:ext cx="967740" cy="96774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955290" y="2400300"/>
            <a:ext cx="4211320" cy="1245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5290" y="199072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+mj-ea"/>
                <a:ea typeface="+mj-ea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tx1"/>
              </a:solidFill>
              <a:latin typeface="+mj-ea"/>
              <a:ea typeface="+mj-ea"/>
              <a:cs typeface="一只喵的碎碎念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77695" y="3297555"/>
            <a:ext cx="967740" cy="9677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55290" y="3597275"/>
            <a:ext cx="4211320" cy="1245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55290" y="318770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+mj-ea"/>
                <a:ea typeface="+mj-ea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tx1"/>
              </a:solidFill>
              <a:latin typeface="+mj-ea"/>
              <a:ea typeface="+mj-ea"/>
              <a:cs typeface="一只喵的碎碎念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77695" y="4504690"/>
            <a:ext cx="967740" cy="96774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955290" y="4804410"/>
            <a:ext cx="4211320" cy="1245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55290" y="439483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+mj-ea"/>
                <a:ea typeface="+mj-ea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tx1"/>
              </a:solidFill>
              <a:latin typeface="+mj-ea"/>
              <a:ea typeface="+mj-ea"/>
              <a:cs typeface="一只喵的碎碎念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5962" y="2468964"/>
            <a:ext cx="2624663" cy="262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活动主题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" name="图片 121" descr="图片包含 物体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545066" y="4263644"/>
            <a:ext cx="2268000" cy="226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"/>
          <a:stretch>
            <a:fillRect/>
          </a:stretch>
        </p:blipFill>
        <p:spPr>
          <a:xfrm flipH="1">
            <a:off x="-29210" y="2426970"/>
            <a:ext cx="2856230" cy="44145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91708" y="3230423"/>
            <a:ext cx="6284062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5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活动信息</a:t>
            </a:r>
            <a:endParaRPr lang="zh-CN" altLang="en-US" sz="5500" spc="600" dirty="0">
              <a:solidFill>
                <a:schemeClr val="tx1">
                  <a:lumMod val="85000"/>
                  <a:lumOff val="1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1708" y="4178141"/>
            <a:ext cx="4956823" cy="82721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91708" y="1686203"/>
            <a:ext cx="580876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0" dirty="0">
                <a:solidFill>
                  <a:schemeClr val="tx1">
                    <a:lumMod val="85000"/>
                    <a:lumOff val="1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+mn-ea"/>
              </a:rPr>
              <a:t>TWO</a:t>
            </a:r>
            <a:endParaRPr lang="en-US" altLang="zh-CN" sz="10000" dirty="0">
              <a:solidFill>
                <a:srgbClr val="FD9F00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活动信息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14122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图片 1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2440" y="4544330"/>
            <a:ext cx="2160000" cy="216000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600047" y="1520088"/>
            <a:ext cx="5045406" cy="4442709"/>
            <a:chOff x="5569" y="1938"/>
            <a:chExt cx="8966" cy="7895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5569" y="6292"/>
              <a:ext cx="8789" cy="0"/>
            </a:xfrm>
            <a:prstGeom prst="lin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AutoShape 6"/>
            <p:cNvSpPr/>
            <p:nvPr/>
          </p:nvSpPr>
          <p:spPr bwMode="auto">
            <a:xfrm>
              <a:off x="7289" y="1938"/>
              <a:ext cx="963" cy="44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80%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utoShape 7"/>
            <p:cNvSpPr/>
            <p:nvPr/>
          </p:nvSpPr>
          <p:spPr bwMode="auto">
            <a:xfrm>
              <a:off x="6123" y="3117"/>
              <a:ext cx="962" cy="440"/>
            </a:xfrm>
            <a:custGeom>
              <a:avLst/>
              <a:gdLst>
                <a:gd name="T0" fmla="*/ 475457 w 21600"/>
                <a:gd name="T1" fmla="*/ 344488 h 21600"/>
                <a:gd name="T2" fmla="*/ 475457 w 21600"/>
                <a:gd name="T3" fmla="*/ 344488 h 21600"/>
                <a:gd name="T4" fmla="*/ 475457 w 21600"/>
                <a:gd name="T5" fmla="*/ 344488 h 21600"/>
                <a:gd name="T6" fmla="*/ 475457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45%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utoShape 8"/>
            <p:cNvSpPr/>
            <p:nvPr/>
          </p:nvSpPr>
          <p:spPr bwMode="auto">
            <a:xfrm>
              <a:off x="8457" y="3840"/>
              <a:ext cx="963" cy="44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25%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AutoShape 9"/>
            <p:cNvSpPr/>
            <p:nvPr/>
          </p:nvSpPr>
          <p:spPr bwMode="auto">
            <a:xfrm>
              <a:off x="9713" y="2486"/>
              <a:ext cx="963" cy="441"/>
            </a:xfrm>
            <a:custGeom>
              <a:avLst/>
              <a:gdLst>
                <a:gd name="T0" fmla="*/ 476250 w 21600"/>
                <a:gd name="T1" fmla="*/ 345281 h 21600"/>
                <a:gd name="T2" fmla="*/ 476250 w 21600"/>
                <a:gd name="T3" fmla="*/ 345281 h 21600"/>
                <a:gd name="T4" fmla="*/ 476250 w 21600"/>
                <a:gd name="T5" fmla="*/ 345281 h 21600"/>
                <a:gd name="T6" fmla="*/ 476250 w 21600"/>
                <a:gd name="T7" fmla="*/ 34528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70%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10"/>
            <p:cNvSpPr/>
            <p:nvPr/>
          </p:nvSpPr>
          <p:spPr bwMode="auto">
            <a:xfrm>
              <a:off x="10791" y="3211"/>
              <a:ext cx="963" cy="44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35%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16"/>
            <p:cNvSpPr/>
            <p:nvPr/>
          </p:nvSpPr>
          <p:spPr bwMode="auto">
            <a:xfrm>
              <a:off x="11898" y="2482"/>
              <a:ext cx="963" cy="44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70%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8"/>
            <p:cNvSpPr/>
            <p:nvPr/>
          </p:nvSpPr>
          <p:spPr bwMode="auto">
            <a:xfrm>
              <a:off x="6297" y="3746"/>
              <a:ext cx="610" cy="2766"/>
            </a:xfrm>
            <a:prstGeom prst="roundRect">
              <a:avLst>
                <a:gd name="adj" fmla="val 50000"/>
              </a:avLst>
            </a:prstGeom>
            <a:solidFill>
              <a:srgbClr val="F5A027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7464" y="2406"/>
              <a:ext cx="610" cy="4107"/>
            </a:xfrm>
            <a:prstGeom prst="roundRect">
              <a:avLst>
                <a:gd name="adj" fmla="val 50000"/>
              </a:avLst>
            </a:prstGeom>
            <a:solidFill>
              <a:srgbClr val="8B48D3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20"/>
            <p:cNvSpPr/>
            <p:nvPr/>
          </p:nvSpPr>
          <p:spPr bwMode="auto">
            <a:xfrm>
              <a:off x="8632" y="4467"/>
              <a:ext cx="610" cy="2045"/>
            </a:xfrm>
            <a:prstGeom prst="roundRect">
              <a:avLst>
                <a:gd name="adj" fmla="val 50000"/>
              </a:avLst>
            </a:prstGeom>
            <a:solidFill>
              <a:srgbClr val="F5A027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9800" y="3075"/>
              <a:ext cx="610" cy="3437"/>
            </a:xfrm>
            <a:prstGeom prst="roundRect">
              <a:avLst>
                <a:gd name="adj" fmla="val 50000"/>
              </a:avLst>
            </a:prstGeom>
            <a:solidFill>
              <a:srgbClr val="E5587F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22"/>
            <p:cNvSpPr/>
            <p:nvPr/>
          </p:nvSpPr>
          <p:spPr bwMode="auto">
            <a:xfrm>
              <a:off x="10968" y="3746"/>
              <a:ext cx="609" cy="2766"/>
            </a:xfrm>
            <a:prstGeom prst="roundRect">
              <a:avLst>
                <a:gd name="adj" fmla="val 50000"/>
              </a:avLst>
            </a:prstGeom>
            <a:solidFill>
              <a:srgbClr val="F5A027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utoShape 23"/>
            <p:cNvSpPr/>
            <p:nvPr/>
          </p:nvSpPr>
          <p:spPr bwMode="auto">
            <a:xfrm>
              <a:off x="12077" y="3058"/>
              <a:ext cx="609" cy="3437"/>
            </a:xfrm>
            <a:prstGeom prst="roundRect">
              <a:avLst>
                <a:gd name="adj" fmla="val 50000"/>
              </a:avLst>
            </a:prstGeom>
            <a:solidFill>
              <a:srgbClr val="9ACBF3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24"/>
            <p:cNvSpPr/>
            <p:nvPr/>
          </p:nvSpPr>
          <p:spPr bwMode="auto">
            <a:xfrm>
              <a:off x="13357" y="3746"/>
              <a:ext cx="609" cy="2766"/>
            </a:xfrm>
            <a:prstGeom prst="roundRect">
              <a:avLst>
                <a:gd name="adj" fmla="val 50000"/>
              </a:avLst>
            </a:prstGeom>
            <a:solidFill>
              <a:srgbClr val="F5A027"/>
            </a:solidFill>
            <a:ln w="25400" cap="flat" cmpd="sng">
              <a:solidFill>
                <a:schemeClr val="accent1">
                  <a:lumMod val="100000"/>
                  <a:alpha val="0"/>
                </a:scheme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25"/>
            <p:cNvSpPr/>
            <p:nvPr/>
          </p:nvSpPr>
          <p:spPr bwMode="auto">
            <a:xfrm>
              <a:off x="13178" y="3211"/>
              <a:ext cx="963" cy="44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Arial" panose="020B0604020202020204" pitchFamily="34" charset="0"/>
                </a:rPr>
                <a:t>35%</a:t>
              </a:r>
              <a:endParaRPr lang="es-E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圆角矩形 6"/>
            <p:cNvSpPr>
              <a:spLocks noChangeArrowheads="1"/>
            </p:cNvSpPr>
            <p:nvPr/>
          </p:nvSpPr>
          <p:spPr bwMode="auto">
            <a:xfrm>
              <a:off x="6183" y="7755"/>
              <a:ext cx="2621" cy="727"/>
            </a:xfrm>
            <a:prstGeom prst="roundRect">
              <a:avLst>
                <a:gd name="adj" fmla="val 16667"/>
              </a:avLst>
            </a:prstGeom>
            <a:solidFill>
              <a:srgbClr val="F5A027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编辑标题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183" y="8521"/>
              <a:ext cx="8176" cy="1312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defTabSz="508000" eaLnBrk="0">
                <a:lnSpc>
                  <a:spcPct val="150000"/>
                </a:lnSpc>
              </a:pPr>
              <a:r>
                <a:rPr lang="zh-CN" altLang="en-US" sz="1400" dirty="0">
                  <a:latin typeface="+mj-ea"/>
                  <a:ea typeface="+mj-ea"/>
                  <a:cs typeface="+mj-ea"/>
                  <a:sym typeface="+mn-ea"/>
                </a:rPr>
                <a:t>点击此处更换文字。点击此处更换文字。点击此处更换文字。 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44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20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097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300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09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1515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2820" y="6613"/>
              <a:ext cx="1715" cy="657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89535" tIns="46355" rIns="89535" bIns="46355" numCol="1" anchor="t">
              <a:spAutoFit/>
            </a:bodyPr>
            <a:lstStyle/>
            <a:p>
              <a:pPr algn="ct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活动信息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120900" y="1243330"/>
            <a:ext cx="1498600" cy="0"/>
          </a:xfrm>
          <a:prstGeom prst="line">
            <a:avLst/>
          </a:prstGeom>
          <a:ln w="47625" cap="rnd">
            <a:noFill/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705610" y="1971675"/>
            <a:ext cx="8620760" cy="1685925"/>
          </a:xfrm>
          <a:prstGeom prst="roundRect">
            <a:avLst/>
          </a:prstGeom>
          <a:solidFill>
            <a:srgbClr val="FD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705610" y="3896995"/>
            <a:ext cx="8620760" cy="1685925"/>
          </a:xfrm>
          <a:prstGeom prst="roundRect">
            <a:avLst/>
          </a:prstGeom>
          <a:solidFill>
            <a:srgbClr val="E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5" name="图片 10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69460" y="2545715"/>
            <a:ext cx="2763520" cy="276352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07540" y="2412365"/>
            <a:ext cx="2581910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7540" y="200279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540" y="4377690"/>
            <a:ext cx="2581910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7540" y="396811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4910" y="4377690"/>
            <a:ext cx="2581910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34910" y="396811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4910" y="2402205"/>
            <a:ext cx="2581910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34910" y="199263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活动信息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" name="图片 121" descr="图片包含 物体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545066" y="4263644"/>
            <a:ext cx="2268000" cy="226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"/>
          <a:stretch>
            <a:fillRect/>
          </a:stretch>
        </p:blipFill>
        <p:spPr>
          <a:xfrm flipH="1">
            <a:off x="-29210" y="2426970"/>
            <a:ext cx="2856230" cy="44145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91708" y="3230423"/>
            <a:ext cx="6284062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5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活动流程</a:t>
            </a:r>
            <a:endParaRPr lang="en-US" altLang="zh-CN" sz="5500" spc="600" dirty="0">
              <a:solidFill>
                <a:schemeClr val="tx1">
                  <a:lumMod val="85000"/>
                  <a:lumOff val="1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1708" y="4178141"/>
            <a:ext cx="4956823" cy="82721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91708" y="1686203"/>
            <a:ext cx="580876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0" dirty="0">
                <a:solidFill>
                  <a:srgbClr val="5593D0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+mn-ea"/>
              </a:rPr>
              <a:t>THREE</a:t>
            </a:r>
            <a:endParaRPr lang="en-US" altLang="zh-CN" sz="10000" dirty="0">
              <a:solidFill>
                <a:srgbClr val="5593D0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活动流程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21180000">
            <a:off x="1506855" y="3150870"/>
            <a:ext cx="8829675" cy="0"/>
          </a:xfrm>
          <a:prstGeom prst="line">
            <a:avLst/>
          </a:prstGeom>
          <a:ln w="28575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AE2D7D">
                    <a:lumMod val="97000"/>
                    <a:alpha val="100000"/>
                  </a:srgbClr>
                </a:gs>
                <a:gs pos="100000">
                  <a:srgbClr val="E87584"/>
                </a:gs>
              </a:gsLst>
              <a:lin ang="480000" scaled="0"/>
            </a:gra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图片 9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21180000">
            <a:off x="1811020" y="2267585"/>
            <a:ext cx="2160000" cy="216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21180000">
            <a:off x="4841875" y="1929130"/>
            <a:ext cx="2160000" cy="21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21180000">
            <a:off x="7811135" y="1626235"/>
            <a:ext cx="2160000" cy="216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21180000">
            <a:off x="2166620" y="3345180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一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21180000">
            <a:off x="5160010" y="3063240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二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21180000">
            <a:off x="8153400" y="274764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三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rot="21180000">
            <a:off x="2073910" y="4596765"/>
            <a:ext cx="2381250" cy="18611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rot="21180000">
            <a:off x="2599055" y="415353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tx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21180000">
            <a:off x="5211445" y="4220845"/>
            <a:ext cx="2381250" cy="15532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21180000">
            <a:off x="5669915" y="383159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tx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1180000">
            <a:off x="8204835" y="3968115"/>
            <a:ext cx="2381250" cy="18611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rot="21180000">
            <a:off x="8663305" y="358711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tx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14122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活动流程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14122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形状 1"/>
          <p:cNvSpPr/>
          <p:nvPr/>
        </p:nvSpPr>
        <p:spPr>
          <a:xfrm>
            <a:off x="2949575" y="3390219"/>
            <a:ext cx="877570" cy="1948815"/>
          </a:xfrm>
          <a:custGeom>
            <a:avLst/>
            <a:gdLst>
              <a:gd name="TX0" fmla="*/ 215 w 219"/>
              <a:gd name="TY0" fmla="*/ 479 h 483"/>
              <a:gd name="TX1" fmla="*/ 215 w 219"/>
              <a:gd name="TY1" fmla="*/ 108 h 483"/>
              <a:gd name="TX2" fmla="*/ 108 w 219"/>
              <a:gd name="TY2" fmla="*/ 0 h 483"/>
              <a:gd name="TX3" fmla="*/ 0 w 219"/>
              <a:gd name="TY3" fmla="*/ 108 h 483"/>
              <a:gd name="TX4" fmla="*/ 0 w 219"/>
              <a:gd name="TY4" fmla="*/ 479 h 483"/>
              <a:gd name="TX5" fmla="*/ 215 w 219"/>
              <a:gd name="TY5" fmla="*/ 479 h 483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</a:cxnLst>
            <a:rect l="l" t="t" r="r" b="b"/>
            <a:pathLst>
              <a:path w="219" h="483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defTabSz="1450340" eaLnBrk="0">
              <a:lnSpc>
                <a:spcPct val="120000"/>
              </a:lnSpc>
            </a:pPr>
            <a:r>
              <a:rPr lang="zh-CN" altLang="en-US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</a:t>
            </a:r>
            <a:r>
              <a:rPr lang="en-US" altLang="ko-KR" sz="1800" cap="none" dirty="0" err="1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击编</a:t>
            </a: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辑标题</a:t>
            </a: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2" name="形状 2"/>
          <p:cNvSpPr/>
          <p:nvPr/>
        </p:nvSpPr>
        <p:spPr>
          <a:xfrm>
            <a:off x="1976755" y="2321514"/>
            <a:ext cx="878205" cy="1945640"/>
          </a:xfrm>
          <a:custGeom>
            <a:avLst/>
            <a:gdLst>
              <a:gd name="TX0" fmla="*/ 0 w 220"/>
              <a:gd name="TY0" fmla="*/ 0 h 483"/>
              <a:gd name="TX1" fmla="*/ 0 w 220"/>
              <a:gd name="TY1" fmla="*/ 371 h 483"/>
              <a:gd name="TX2" fmla="*/ 107 w 220"/>
              <a:gd name="TY2" fmla="*/ 478 h 483"/>
              <a:gd name="TX3" fmla="*/ 215 w 220"/>
              <a:gd name="TY3" fmla="*/ 371 h 483"/>
              <a:gd name="TX4" fmla="*/ 215 w 220"/>
              <a:gd name="TY4" fmla="*/ 0 h 483"/>
              <a:gd name="TX5" fmla="*/ 0 w 220"/>
              <a:gd name="TY5" fmla="*/ 0 h 483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</a:cxnLst>
            <a:rect l="l" t="t" r="r" b="b"/>
            <a:pathLst>
              <a:path w="220" h="483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B48D3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defTabSz="1450340" eaLnBrk="0">
              <a:lnSpc>
                <a:spcPct val="120000"/>
              </a:lnSpc>
            </a:pPr>
            <a:r>
              <a:rPr lang="zh-CN" altLang="en-US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</a:t>
            </a:r>
            <a:r>
              <a:rPr lang="en-US" altLang="ko-KR" sz="1800" cap="none" dirty="0" err="1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击编</a:t>
            </a: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辑标题</a:t>
            </a: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3" name="形状 3"/>
          <p:cNvSpPr/>
          <p:nvPr/>
        </p:nvSpPr>
        <p:spPr>
          <a:xfrm>
            <a:off x="2057400" y="3475309"/>
            <a:ext cx="716280" cy="710565"/>
          </a:xfrm>
          <a:prstGeom prst="ellipse">
            <a:avLst/>
          </a:prstGeom>
          <a:solidFill>
            <a:schemeClr val="bg1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4" name="形状 4"/>
          <p:cNvSpPr/>
          <p:nvPr/>
        </p:nvSpPr>
        <p:spPr>
          <a:xfrm>
            <a:off x="4878705" y="3390219"/>
            <a:ext cx="877570" cy="1948815"/>
          </a:xfrm>
          <a:custGeom>
            <a:avLst/>
            <a:gdLst>
              <a:gd name="TX0" fmla="*/ 215 w 219"/>
              <a:gd name="TY0" fmla="*/ 479 h 483"/>
              <a:gd name="TX1" fmla="*/ 215 w 219"/>
              <a:gd name="TY1" fmla="*/ 108 h 483"/>
              <a:gd name="TX2" fmla="*/ 108 w 219"/>
              <a:gd name="TY2" fmla="*/ 0 h 483"/>
              <a:gd name="TX3" fmla="*/ 0 w 219"/>
              <a:gd name="TY3" fmla="*/ 108 h 483"/>
              <a:gd name="TX4" fmla="*/ 0 w 219"/>
              <a:gd name="TY4" fmla="*/ 479 h 483"/>
              <a:gd name="TX5" fmla="*/ 215 w 219"/>
              <a:gd name="TY5" fmla="*/ 479 h 483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</a:cxnLst>
            <a:rect l="l" t="t" r="r" b="b"/>
            <a:pathLst>
              <a:path w="219" h="483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E5587F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defTabSz="1450340" eaLnBrk="0">
              <a:lnSpc>
                <a:spcPct val="120000"/>
              </a:lnSpc>
            </a:pPr>
            <a:r>
              <a:rPr lang="zh-CN" altLang="en-US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</a:t>
            </a:r>
            <a:r>
              <a:rPr lang="en-US" altLang="ko-KR" sz="1800" cap="none" dirty="0" err="1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击编</a:t>
            </a: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辑标题</a:t>
            </a: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5" name="形状 5"/>
          <p:cNvSpPr/>
          <p:nvPr/>
        </p:nvSpPr>
        <p:spPr>
          <a:xfrm>
            <a:off x="4961255" y="3475309"/>
            <a:ext cx="714375" cy="710565"/>
          </a:xfrm>
          <a:prstGeom prst="ellipse">
            <a:avLst/>
          </a:prstGeom>
          <a:solidFill>
            <a:schemeClr val="bg1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6" name="形状 6"/>
          <p:cNvSpPr/>
          <p:nvPr/>
        </p:nvSpPr>
        <p:spPr>
          <a:xfrm>
            <a:off x="3911600" y="2321514"/>
            <a:ext cx="877570" cy="1945005"/>
          </a:xfrm>
          <a:custGeom>
            <a:avLst/>
            <a:gdLst>
              <a:gd name="TX0" fmla="*/ 0 w 219"/>
              <a:gd name="TY0" fmla="*/ 0 h 482"/>
              <a:gd name="TX1" fmla="*/ 0 w 219"/>
              <a:gd name="TY1" fmla="*/ 371 h 482"/>
              <a:gd name="TX2" fmla="*/ 108 w 219"/>
              <a:gd name="TY2" fmla="*/ 478 h 482"/>
              <a:gd name="TX3" fmla="*/ 215 w 219"/>
              <a:gd name="TY3" fmla="*/ 371 h 482"/>
              <a:gd name="TX4" fmla="*/ 215 w 219"/>
              <a:gd name="TY4" fmla="*/ 0 h 482"/>
              <a:gd name="TX5" fmla="*/ 0 w 219"/>
              <a:gd name="TY5" fmla="*/ 0 h 482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</a:cxnLst>
            <a:rect l="l" t="t" r="r" b="b"/>
            <a:pathLst>
              <a:path w="219" h="482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ACBF3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defTabSz="1450340" eaLnBrk="0">
              <a:lnSpc>
                <a:spcPct val="120000"/>
              </a:lnSpc>
            </a:pPr>
            <a:r>
              <a:rPr lang="zh-CN" altLang="en-US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</a:t>
            </a:r>
            <a:r>
              <a:rPr lang="en-US" altLang="ko-KR" sz="1800" cap="none" dirty="0" err="1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击编</a:t>
            </a: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辑标题</a:t>
            </a: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7" name="形状 7"/>
          <p:cNvSpPr/>
          <p:nvPr/>
        </p:nvSpPr>
        <p:spPr>
          <a:xfrm>
            <a:off x="3994150" y="3475309"/>
            <a:ext cx="714375" cy="710565"/>
          </a:xfrm>
          <a:prstGeom prst="ellipse">
            <a:avLst/>
          </a:prstGeom>
          <a:solidFill>
            <a:schemeClr val="bg1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8" name="形状 8"/>
          <p:cNvSpPr/>
          <p:nvPr/>
        </p:nvSpPr>
        <p:spPr>
          <a:xfrm>
            <a:off x="3027045" y="3475309"/>
            <a:ext cx="714375" cy="710565"/>
          </a:xfrm>
          <a:prstGeom prst="ellipse">
            <a:avLst/>
          </a:prstGeom>
          <a:solidFill>
            <a:schemeClr val="bg1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19" name="形状 9"/>
          <p:cNvSpPr/>
          <p:nvPr/>
        </p:nvSpPr>
        <p:spPr>
          <a:xfrm>
            <a:off x="5846445" y="2321514"/>
            <a:ext cx="877570" cy="1945005"/>
          </a:xfrm>
          <a:custGeom>
            <a:avLst/>
            <a:gdLst>
              <a:gd name="TX0" fmla="*/ 0 w 219"/>
              <a:gd name="TY0" fmla="*/ 0 h 482"/>
              <a:gd name="TX1" fmla="*/ 0 w 219"/>
              <a:gd name="TY1" fmla="*/ 371 h 482"/>
              <a:gd name="TX2" fmla="*/ 108 w 219"/>
              <a:gd name="TY2" fmla="*/ 478 h 482"/>
              <a:gd name="TX3" fmla="*/ 215 w 219"/>
              <a:gd name="TY3" fmla="*/ 371 h 482"/>
              <a:gd name="TX4" fmla="*/ 215 w 219"/>
              <a:gd name="TY4" fmla="*/ 0 h 482"/>
              <a:gd name="TX5" fmla="*/ 0 w 219"/>
              <a:gd name="TY5" fmla="*/ 0 h 482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</a:cxnLst>
            <a:rect l="l" t="t" r="r" b="b"/>
            <a:pathLst>
              <a:path w="219" h="482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D6FFBB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defTabSz="1450340" eaLnBrk="0">
              <a:lnSpc>
                <a:spcPct val="120000"/>
              </a:lnSpc>
            </a:pPr>
            <a:r>
              <a:rPr lang="zh-CN" altLang="en-US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</a:t>
            </a:r>
            <a:r>
              <a:rPr lang="en-US" altLang="ko-KR" sz="1800" cap="none" dirty="0" err="1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击编</a:t>
            </a:r>
            <a:endParaRPr lang="ko-KR" altLang="en-US" sz="1800" cap="none" dirty="0">
              <a:solidFill>
                <a:srgbClr val="FFFFFF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  <a:p>
            <a:pPr marL="0" indent="0" algn="l" defTabSz="145034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cap="none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辑标题</a:t>
            </a: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0" name="形状 10"/>
          <p:cNvSpPr/>
          <p:nvPr/>
        </p:nvSpPr>
        <p:spPr>
          <a:xfrm>
            <a:off x="5928995" y="3475309"/>
            <a:ext cx="714375" cy="710565"/>
          </a:xfrm>
          <a:prstGeom prst="ellipse">
            <a:avLst/>
          </a:prstGeom>
          <a:solidFill>
            <a:schemeClr val="bg1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1" name="形状 11"/>
          <p:cNvSpPr/>
          <p:nvPr/>
        </p:nvSpPr>
        <p:spPr>
          <a:xfrm>
            <a:off x="5175250" y="3651204"/>
            <a:ext cx="276225" cy="352425"/>
          </a:xfrm>
          <a:custGeom>
            <a:avLst/>
            <a:gdLst>
              <a:gd name="TX0" fmla="*/ 60 w 71"/>
              <a:gd name="TY0" fmla="*/ 77 h 90"/>
              <a:gd name="TX1" fmla="*/ 55 w 71"/>
              <a:gd name="TY1" fmla="*/ 82 h 90"/>
              <a:gd name="TX2" fmla="*/ 38 w 71"/>
              <a:gd name="TY2" fmla="*/ 86 h 90"/>
              <a:gd name="TX3" fmla="*/ 22 w 71"/>
              <a:gd name="TY3" fmla="*/ 79 h 90"/>
              <a:gd name="TX4" fmla="*/ 22 w 71"/>
              <a:gd name="TY4" fmla="*/ 79 h 90"/>
              <a:gd name="TX5" fmla="*/ 22 w 71"/>
              <a:gd name="TY5" fmla="*/ 79 h 90"/>
              <a:gd name="TX6" fmla="*/ 17 w 71"/>
              <a:gd name="TY6" fmla="*/ 73 h 90"/>
              <a:gd name="TX7" fmla="*/ 8 w 71"/>
              <a:gd name="TY7" fmla="*/ 58 h 90"/>
              <a:gd name="TX8" fmla="*/ 8 w 71"/>
              <a:gd name="TY8" fmla="*/ 58 h 90"/>
              <a:gd name="TX9" fmla="*/ 3 w 71"/>
              <a:gd name="TY9" fmla="*/ 49 h 90"/>
              <a:gd name="TX10" fmla="*/ 9 w 71"/>
              <a:gd name="TY10" fmla="*/ 37 h 90"/>
              <a:gd name="TX11" fmla="*/ 17 w 71"/>
              <a:gd name="TY11" fmla="*/ 41 h 90"/>
              <a:gd name="TX12" fmla="*/ 18 w 71"/>
              <a:gd name="TY12" fmla="*/ 41 h 90"/>
              <a:gd name="TX13" fmla="*/ 18 w 71"/>
              <a:gd name="TY13" fmla="*/ 42 h 90"/>
              <a:gd name="TX14" fmla="*/ 18 w 71"/>
              <a:gd name="TY14" fmla="*/ 14 h 90"/>
              <a:gd name="TX15" fmla="*/ 30 w 71"/>
              <a:gd name="TY15" fmla="*/ 7 h 90"/>
              <a:gd name="TX16" fmla="*/ 44 w 71"/>
              <a:gd name="TY16" fmla="*/ 7 h 90"/>
              <a:gd name="TX17" fmla="*/ 56 w 71"/>
              <a:gd name="TY17" fmla="*/ 14 h 90"/>
              <a:gd name="TX18" fmla="*/ 56 w 71"/>
              <a:gd name="TY18" fmla="*/ 14 h 90"/>
              <a:gd name="TX19" fmla="*/ 56 w 71"/>
              <a:gd name="TY19" fmla="*/ 14 h 90"/>
              <a:gd name="TX20" fmla="*/ 67 w 71"/>
              <a:gd name="TY20" fmla="*/ 21 h 90"/>
              <a:gd name="TX21" fmla="*/ 67 w 71"/>
              <a:gd name="TY21" fmla="*/ 59 h 90"/>
              <a:gd name="TX22" fmla="*/ 65 w 71"/>
              <a:gd name="TY22" fmla="*/ 69 h 90"/>
              <a:gd name="TX23" fmla="*/ 60 w 71"/>
              <a:gd name="TY23" fmla="*/ 77 h 90"/>
              <a:gd name="TX25" fmla="*/ 52 w 71"/>
              <a:gd name="TY25" fmla="*/ 76 h 90"/>
              <a:gd name="TX26" fmla="*/ 52 w 71"/>
              <a:gd name="TY26" fmla="*/ 76 h 90"/>
              <a:gd name="TX27" fmla="*/ 56 w 71"/>
              <a:gd name="TY27" fmla="*/ 73 h 90"/>
              <a:gd name="TX28" fmla="*/ 60 w 71"/>
              <a:gd name="TY28" fmla="*/ 67 h 90"/>
              <a:gd name="TX29" fmla="*/ 61 w 71"/>
              <a:gd name="TY29" fmla="*/ 59 h 90"/>
              <a:gd name="TX30" fmla="*/ 61 w 71"/>
              <a:gd name="TY30" fmla="*/ 21 h 90"/>
              <a:gd name="TX31" fmla="*/ 58 w 71"/>
              <a:gd name="TY31" fmla="*/ 21 h 90"/>
              <a:gd name="TX32" fmla="*/ 58 w 71"/>
              <a:gd name="TY32" fmla="*/ 39 h 90"/>
              <a:gd name="TX33" fmla="*/ 50 w 71"/>
              <a:gd name="TY33" fmla="*/ 39 h 90"/>
              <a:gd name="TX34" fmla="*/ 50 w 71"/>
              <a:gd name="TY34" fmla="*/ 14 h 90"/>
              <a:gd name="TX35" fmla="*/ 47 w 71"/>
              <a:gd name="TY35" fmla="*/ 14 h 90"/>
              <a:gd name="TX36" fmla="*/ 47 w 71"/>
              <a:gd name="TY36" fmla="*/ 14 h 90"/>
              <a:gd name="TX37" fmla="*/ 47 w 71"/>
              <a:gd name="TY37" fmla="*/ 39 h 90"/>
              <a:gd name="TX38" fmla="*/ 39 w 71"/>
              <a:gd name="TY38" fmla="*/ 39 h 90"/>
              <a:gd name="TX39" fmla="*/ 39 w 71"/>
              <a:gd name="TY39" fmla="*/ 10 h 90"/>
              <a:gd name="TX40" fmla="*/ 35 w 71"/>
              <a:gd name="TY40" fmla="*/ 10 h 90"/>
              <a:gd name="TX41" fmla="*/ 35 w 71"/>
              <a:gd name="TY41" fmla="*/ 39 h 90"/>
              <a:gd name="TX42" fmla="*/ 28 w 71"/>
              <a:gd name="TY42" fmla="*/ 39 h 90"/>
              <a:gd name="TX43" fmla="*/ 28 w 71"/>
              <a:gd name="TY43" fmla="*/ 14 h 90"/>
              <a:gd name="TX44" fmla="*/ 24 w 71"/>
              <a:gd name="TY44" fmla="*/ 14 h 90"/>
              <a:gd name="TX45" fmla="*/ 24 w 71"/>
              <a:gd name="TY45" fmla="*/ 49 h 90"/>
              <a:gd name="TX46" fmla="*/ 16 w 71"/>
              <a:gd name="TY46" fmla="*/ 51 h 90"/>
              <a:gd name="TX47" fmla="*/ 12 w 71"/>
              <a:gd name="TY47" fmla="*/ 44 h 90"/>
              <a:gd name="TX48" fmla="*/ 8 w 71"/>
              <a:gd name="TY48" fmla="*/ 46 h 90"/>
              <a:gd name="TX49" fmla="*/ 13 w 71"/>
              <a:gd name="TY49" fmla="*/ 55 h 90"/>
              <a:gd name="TX50" fmla="*/ 13 w 71"/>
              <a:gd name="TY50" fmla="*/ 55 h 90"/>
              <a:gd name="TX51" fmla="*/ 22 w 71"/>
              <a:gd name="TY51" fmla="*/ 70 h 90"/>
              <a:gd name="TX52" fmla="*/ 26 w 71"/>
              <a:gd name="TY52" fmla="*/ 74 h 90"/>
              <a:gd name="TX53" fmla="*/ 38 w 71"/>
              <a:gd name="TY53" fmla="*/ 80 h 90"/>
              <a:gd name="TX54" fmla="*/ 52 w 71"/>
              <a:gd name="TY54" fmla="*/ 76 h 90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5" y="TY25"/>
              </a:cxn>
              <a:cxn ang="0">
                <a:pos x="TX26" y="TY26"/>
              </a:cxn>
              <a:cxn ang="0">
                <a:pos x="TX27" y="TY27"/>
              </a:cxn>
              <a:cxn ang="0">
                <a:pos x="TX28" y="TY28"/>
              </a:cxn>
              <a:cxn ang="0">
                <a:pos x="TX29" y="TY29"/>
              </a:cxn>
              <a:cxn ang="0">
                <a:pos x="TX30" y="TY30"/>
              </a:cxn>
              <a:cxn ang="0">
                <a:pos x="TX31" y="TY31"/>
              </a:cxn>
              <a:cxn ang="0">
                <a:pos x="TX32" y="TY32"/>
              </a:cxn>
              <a:cxn ang="0">
                <a:pos x="TX33" y="TY33"/>
              </a:cxn>
              <a:cxn ang="0">
                <a:pos x="TX34" y="TY34"/>
              </a:cxn>
              <a:cxn ang="0">
                <a:pos x="TX35" y="TY35"/>
              </a:cxn>
              <a:cxn ang="0">
                <a:pos x="TX36" y="TY36"/>
              </a:cxn>
              <a:cxn ang="0">
                <a:pos x="TX37" y="TY37"/>
              </a:cxn>
              <a:cxn ang="0">
                <a:pos x="TX38" y="TY38"/>
              </a:cxn>
              <a:cxn ang="0">
                <a:pos x="TX39" y="TY39"/>
              </a:cxn>
              <a:cxn ang="0">
                <a:pos x="TX40" y="TY40"/>
              </a:cxn>
              <a:cxn ang="0">
                <a:pos x="TX41" y="TY41"/>
              </a:cxn>
              <a:cxn ang="0">
                <a:pos x="TX42" y="TY42"/>
              </a:cxn>
              <a:cxn ang="0">
                <a:pos x="TX43" y="TY43"/>
              </a:cxn>
              <a:cxn ang="0">
                <a:pos x="TX44" y="TY44"/>
              </a:cxn>
              <a:cxn ang="0">
                <a:pos x="TX45" y="TY45"/>
              </a:cxn>
              <a:cxn ang="0">
                <a:pos x="TX46" y="TY46"/>
              </a:cxn>
              <a:cxn ang="0">
                <a:pos x="TX47" y="TY47"/>
              </a:cxn>
              <a:cxn ang="0">
                <a:pos x="TX48" y="TY48"/>
              </a:cxn>
              <a:cxn ang="0">
                <a:pos x="TX49" y="TY49"/>
              </a:cxn>
              <a:cxn ang="0">
                <a:pos x="TX50" y="TY50"/>
              </a:cxn>
              <a:cxn ang="0">
                <a:pos x="TX51" y="TY51"/>
              </a:cxn>
              <a:cxn ang="0">
                <a:pos x="TX52" y="TY52"/>
              </a:cxn>
              <a:cxn ang="0">
                <a:pos x="TX53" y="TY53"/>
              </a:cxn>
              <a:cxn ang="0">
                <a:pos x="TX54" y="TY54"/>
              </a:cxn>
            </a:cxnLst>
            <a:rect l="l" t="t" r="r" b="b"/>
            <a:pathLst>
              <a:path w="71" h="90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3" name="形状 12"/>
          <p:cNvSpPr/>
          <p:nvPr/>
        </p:nvSpPr>
        <p:spPr>
          <a:xfrm>
            <a:off x="3225800" y="3682954"/>
            <a:ext cx="314325" cy="295275"/>
          </a:xfrm>
          <a:custGeom>
            <a:avLst/>
            <a:gdLst>
              <a:gd name="TX0" fmla="*/ 35 w 81"/>
              <a:gd name="TY0" fmla="*/ 22 h 76"/>
              <a:gd name="TX1" fmla="*/ 38 w 81"/>
              <a:gd name="TY1" fmla="*/ 18 h 76"/>
              <a:gd name="TX2" fmla="*/ 38 w 81"/>
              <a:gd name="TY2" fmla="*/ 40 h 76"/>
              <a:gd name="TX3" fmla="*/ 39 w 81"/>
              <a:gd name="TY3" fmla="*/ 41 h 76"/>
              <a:gd name="TX4" fmla="*/ 41 w 81"/>
              <a:gd name="TY4" fmla="*/ 40 h 76"/>
              <a:gd name="TX5" fmla="*/ 41 w 81"/>
              <a:gd name="TY5" fmla="*/ 13 h 76"/>
              <a:gd name="TX6" fmla="*/ 39 w 81"/>
              <a:gd name="TY6" fmla="*/ 11 h 76"/>
              <a:gd name="TX7" fmla="*/ 38 w 81"/>
              <a:gd name="TY7" fmla="*/ 12 h 76"/>
              <a:gd name="TX8" fmla="*/ 32 w 81"/>
              <a:gd name="TY8" fmla="*/ 19 h 76"/>
              <a:gd name="TX9" fmla="*/ 32 w 81"/>
              <a:gd name="TY9" fmla="*/ 22 h 76"/>
              <a:gd name="TX10" fmla="*/ 35 w 81"/>
              <a:gd name="TY10" fmla="*/ 22 h 76"/>
              <a:gd name="TX12" fmla="*/ 74 w 81"/>
              <a:gd name="TY12" fmla="*/ 9 h 76"/>
              <a:gd name="TX13" fmla="*/ 74 w 81"/>
              <a:gd name="TY13" fmla="*/ 9 h 76"/>
              <a:gd name="TX14" fmla="*/ 66 w 81"/>
              <a:gd name="TY14" fmla="*/ 9 h 76"/>
              <a:gd name="TX15" fmla="*/ 66 w 81"/>
              <a:gd name="TY15" fmla="*/ 3 h 76"/>
              <a:gd name="TX16" fmla="*/ 63 w 81"/>
              <a:gd name="TY16" fmla="*/ 0 h 76"/>
              <a:gd name="TX17" fmla="*/ 14 w 81"/>
              <a:gd name="TY17" fmla="*/ 0 h 76"/>
              <a:gd name="TX18" fmla="*/ 11 w 81"/>
              <a:gd name="TY18" fmla="*/ 3 h 76"/>
              <a:gd name="TX19" fmla="*/ 11 w 81"/>
              <a:gd name="TY19" fmla="*/ 9 h 76"/>
              <a:gd name="TX20" fmla="*/ 3 w 81"/>
              <a:gd name="TY20" fmla="*/ 9 h 76"/>
              <a:gd name="TX21" fmla="*/ 0 w 81"/>
              <a:gd name="TY21" fmla="*/ 12 h 76"/>
              <a:gd name="TX22" fmla="*/ 0 w 81"/>
              <a:gd name="TY22" fmla="*/ 29 h 76"/>
              <a:gd name="TX23" fmla="*/ 5 w 81"/>
              <a:gd name="TY23" fmla="*/ 41 h 76"/>
              <a:gd name="TX24" fmla="*/ 5 w 81"/>
              <a:gd name="TY24" fmla="*/ 41 h 76"/>
              <a:gd name="TX25" fmla="*/ 15 w 81"/>
              <a:gd name="TY25" fmla="*/ 46 h 76"/>
              <a:gd name="TX26" fmla="*/ 36 w 81"/>
              <a:gd name="TY26" fmla="*/ 59 h 76"/>
              <a:gd name="TX27" fmla="*/ 36 w 81"/>
              <a:gd name="TY27" fmla="*/ 66 h 76"/>
              <a:gd name="TX28" fmla="*/ 23 w 81"/>
              <a:gd name="TY28" fmla="*/ 66 h 76"/>
              <a:gd name="TX29" fmla="*/ 20 w 81"/>
              <a:gd name="TY29" fmla="*/ 69 h 76"/>
              <a:gd name="TX30" fmla="*/ 23 w 81"/>
              <a:gd name="TY30" fmla="*/ 72 h 76"/>
              <a:gd name="TX31" fmla="*/ 54 w 81"/>
              <a:gd name="TY31" fmla="*/ 72 h 76"/>
              <a:gd name="TX32" fmla="*/ 57 w 81"/>
              <a:gd name="TY32" fmla="*/ 69 h 76"/>
              <a:gd name="TX33" fmla="*/ 54 w 81"/>
              <a:gd name="TY33" fmla="*/ 66 h 76"/>
              <a:gd name="TX34" fmla="*/ 41 w 81"/>
              <a:gd name="TY34" fmla="*/ 66 h 76"/>
              <a:gd name="TX35" fmla="*/ 41 w 81"/>
              <a:gd name="TY35" fmla="*/ 59 h 76"/>
              <a:gd name="TX36" fmla="*/ 62 w 81"/>
              <a:gd name="TY36" fmla="*/ 46 h 76"/>
              <a:gd name="TX37" fmla="*/ 72 w 81"/>
              <a:gd name="TY37" fmla="*/ 41 h 76"/>
              <a:gd name="TX38" fmla="*/ 72 w 81"/>
              <a:gd name="TY38" fmla="*/ 41 h 76"/>
              <a:gd name="TX39" fmla="*/ 77 w 81"/>
              <a:gd name="TY39" fmla="*/ 29 h 76"/>
              <a:gd name="TX40" fmla="*/ 77 w 81"/>
              <a:gd name="TY40" fmla="*/ 12 h 76"/>
              <a:gd name="TX41" fmla="*/ 74 w 81"/>
              <a:gd name="TY41" fmla="*/ 9 h 76"/>
              <a:gd name="TX43" fmla="*/ 9 w 81"/>
              <a:gd name="TY43" fmla="*/ 37 h 76"/>
              <a:gd name="TX44" fmla="*/ 9 w 81"/>
              <a:gd name="TY44" fmla="*/ 37 h 76"/>
              <a:gd name="TX45" fmla="*/ 9 w 81"/>
              <a:gd name="TY45" fmla="*/ 37 h 76"/>
              <a:gd name="TX46" fmla="*/ 6 w 81"/>
              <a:gd name="TY46" fmla="*/ 29 h 76"/>
              <a:gd name="TX47" fmla="*/ 6 w 81"/>
              <a:gd name="TY47" fmla="*/ 15 h 76"/>
              <a:gd name="TX48" fmla="*/ 11 w 81"/>
              <a:gd name="TY48" fmla="*/ 15 h 76"/>
              <a:gd name="TX49" fmla="*/ 11 w 81"/>
              <a:gd name="TY49" fmla="*/ 32 h 76"/>
              <a:gd name="TX50" fmla="*/ 12 w 81"/>
              <a:gd name="TY50" fmla="*/ 39 h 76"/>
              <a:gd name="TX51" fmla="*/ 9 w 81"/>
              <a:gd name="TY51" fmla="*/ 37 h 76"/>
              <a:gd name="TX53" fmla="*/ 60 w 81"/>
              <a:gd name="TY53" fmla="*/ 31 h 76"/>
              <a:gd name="TX54" fmla="*/ 60 w 81"/>
              <a:gd name="TY54" fmla="*/ 31 h 76"/>
              <a:gd name="TX55" fmla="*/ 60 w 81"/>
              <a:gd name="TY55" fmla="*/ 32 h 76"/>
              <a:gd name="TX56" fmla="*/ 58 w 81"/>
              <a:gd name="TY56" fmla="*/ 41 h 76"/>
              <a:gd name="TX57" fmla="*/ 58 w 81"/>
              <a:gd name="TY57" fmla="*/ 41 h 76"/>
              <a:gd name="TX58" fmla="*/ 38 w 81"/>
              <a:gd name="TY58" fmla="*/ 53 h 76"/>
              <a:gd name="TX59" fmla="*/ 19 w 81"/>
              <a:gd name="TY59" fmla="*/ 41 h 76"/>
              <a:gd name="TX60" fmla="*/ 19 w 81"/>
              <a:gd name="TY60" fmla="*/ 41 h 76"/>
              <a:gd name="TX61" fmla="*/ 17 w 81"/>
              <a:gd name="TY61" fmla="*/ 31 h 76"/>
              <a:gd name="TX62" fmla="*/ 17 w 81"/>
              <a:gd name="TY62" fmla="*/ 6 h 76"/>
              <a:gd name="TX63" fmla="*/ 60 w 81"/>
              <a:gd name="TY63" fmla="*/ 6 h 76"/>
              <a:gd name="TX64" fmla="*/ 60 w 81"/>
              <a:gd name="TY64" fmla="*/ 31 h 76"/>
              <a:gd name="TX66" fmla="*/ 71 w 81"/>
              <a:gd name="TY66" fmla="*/ 29 h 76"/>
              <a:gd name="TX67" fmla="*/ 71 w 81"/>
              <a:gd name="TY67" fmla="*/ 29 h 76"/>
              <a:gd name="TX68" fmla="*/ 68 w 81"/>
              <a:gd name="TY68" fmla="*/ 37 h 76"/>
              <a:gd name="TX69" fmla="*/ 68 w 81"/>
              <a:gd name="TY69" fmla="*/ 37 h 76"/>
              <a:gd name="TX70" fmla="*/ 65 w 81"/>
              <a:gd name="TY70" fmla="*/ 39 h 76"/>
              <a:gd name="TX71" fmla="*/ 66 w 81"/>
              <a:gd name="TY71" fmla="*/ 32 h 76"/>
              <a:gd name="TX72" fmla="*/ 66 w 81"/>
              <a:gd name="TY72" fmla="*/ 31 h 76"/>
              <a:gd name="TX73" fmla="*/ 66 w 81"/>
              <a:gd name="TY73" fmla="*/ 31 h 76"/>
              <a:gd name="TX74" fmla="*/ 66 w 81"/>
              <a:gd name="TY74" fmla="*/ 15 h 76"/>
              <a:gd name="TX75" fmla="*/ 71 w 81"/>
              <a:gd name="TY75" fmla="*/ 15 h 76"/>
              <a:gd name="TX76" fmla="*/ 71 w 81"/>
              <a:gd name="TY76" fmla="*/ 29 h 7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  <a:cxn ang="0">
                <a:pos x="TX25" y="TY25"/>
              </a:cxn>
              <a:cxn ang="0">
                <a:pos x="TX26" y="TY26"/>
              </a:cxn>
              <a:cxn ang="0">
                <a:pos x="TX27" y="TY27"/>
              </a:cxn>
              <a:cxn ang="0">
                <a:pos x="TX28" y="TY28"/>
              </a:cxn>
              <a:cxn ang="0">
                <a:pos x="TX29" y="TY29"/>
              </a:cxn>
              <a:cxn ang="0">
                <a:pos x="TX30" y="TY30"/>
              </a:cxn>
              <a:cxn ang="0">
                <a:pos x="TX31" y="TY31"/>
              </a:cxn>
              <a:cxn ang="0">
                <a:pos x="TX32" y="TY32"/>
              </a:cxn>
              <a:cxn ang="0">
                <a:pos x="TX33" y="TY33"/>
              </a:cxn>
              <a:cxn ang="0">
                <a:pos x="TX34" y="TY34"/>
              </a:cxn>
              <a:cxn ang="0">
                <a:pos x="TX35" y="TY35"/>
              </a:cxn>
              <a:cxn ang="0">
                <a:pos x="TX36" y="TY36"/>
              </a:cxn>
              <a:cxn ang="0">
                <a:pos x="TX37" y="TY37"/>
              </a:cxn>
              <a:cxn ang="0">
                <a:pos x="TX38" y="TY38"/>
              </a:cxn>
              <a:cxn ang="0">
                <a:pos x="TX39" y="TY39"/>
              </a:cxn>
              <a:cxn ang="0">
                <a:pos x="TX40" y="TY40"/>
              </a:cxn>
              <a:cxn ang="0">
                <a:pos x="TX41" y="TY41"/>
              </a:cxn>
              <a:cxn ang="0">
                <a:pos x="TX43" y="TY43"/>
              </a:cxn>
              <a:cxn ang="0">
                <a:pos x="TX44" y="TY44"/>
              </a:cxn>
              <a:cxn ang="0">
                <a:pos x="TX45" y="TY45"/>
              </a:cxn>
              <a:cxn ang="0">
                <a:pos x="TX46" y="TY46"/>
              </a:cxn>
              <a:cxn ang="0">
                <a:pos x="TX47" y="TY47"/>
              </a:cxn>
              <a:cxn ang="0">
                <a:pos x="TX48" y="TY48"/>
              </a:cxn>
              <a:cxn ang="0">
                <a:pos x="TX49" y="TY49"/>
              </a:cxn>
              <a:cxn ang="0">
                <a:pos x="TX50" y="TY50"/>
              </a:cxn>
              <a:cxn ang="0">
                <a:pos x="TX51" y="TY51"/>
              </a:cxn>
              <a:cxn ang="0">
                <a:pos x="TX53" y="TY53"/>
              </a:cxn>
              <a:cxn ang="0">
                <a:pos x="TX54" y="TY54"/>
              </a:cxn>
              <a:cxn ang="0">
                <a:pos x="TX55" y="TY55"/>
              </a:cxn>
              <a:cxn ang="0">
                <a:pos x="TX56" y="TY56"/>
              </a:cxn>
              <a:cxn ang="0">
                <a:pos x="TX57" y="TY57"/>
              </a:cxn>
              <a:cxn ang="0">
                <a:pos x="TX58" y="TY58"/>
              </a:cxn>
              <a:cxn ang="0">
                <a:pos x="TX59" y="TY59"/>
              </a:cxn>
              <a:cxn ang="0">
                <a:pos x="TX60" y="TY60"/>
              </a:cxn>
              <a:cxn ang="0">
                <a:pos x="TX61" y="TY61"/>
              </a:cxn>
              <a:cxn ang="0">
                <a:pos x="TX62" y="TY62"/>
              </a:cxn>
              <a:cxn ang="0">
                <a:pos x="TX63" y="TY63"/>
              </a:cxn>
              <a:cxn ang="0">
                <a:pos x="TX64" y="TY64"/>
              </a:cxn>
              <a:cxn ang="0">
                <a:pos x="TX66" y="TY66"/>
              </a:cxn>
              <a:cxn ang="0">
                <a:pos x="TX67" y="TY67"/>
              </a:cxn>
              <a:cxn ang="0">
                <a:pos x="TX68" y="TY68"/>
              </a:cxn>
              <a:cxn ang="0">
                <a:pos x="TX69" y="TY69"/>
              </a:cxn>
              <a:cxn ang="0">
                <a:pos x="TX70" y="TY70"/>
              </a:cxn>
              <a:cxn ang="0">
                <a:pos x="TX71" y="TY71"/>
              </a:cxn>
              <a:cxn ang="0">
                <a:pos x="TX72" y="TY72"/>
              </a:cxn>
              <a:cxn ang="0">
                <a:pos x="TX73" y="TY73"/>
              </a:cxn>
              <a:cxn ang="0">
                <a:pos x="TX74" y="TY74"/>
              </a:cxn>
              <a:cxn ang="0">
                <a:pos x="TX75" y="TY75"/>
              </a:cxn>
              <a:cxn ang="0">
                <a:pos x="TX76" y="TY76"/>
              </a:cxn>
            </a:cxnLst>
            <a:rect l="l" t="t" r="r" b="b"/>
            <a:pathLst>
              <a:path w="81" h="76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4" name="形状 13"/>
          <p:cNvSpPr/>
          <p:nvPr/>
        </p:nvSpPr>
        <p:spPr>
          <a:xfrm>
            <a:off x="2258695" y="3670254"/>
            <a:ext cx="314325" cy="320675"/>
          </a:xfrm>
          <a:custGeom>
            <a:avLst/>
            <a:gdLst>
              <a:gd name="TX0" fmla="*/ 39 w 81"/>
              <a:gd name="TY0" fmla="*/ 0 h 82"/>
              <a:gd name="TX1" fmla="*/ 66 w 81"/>
              <a:gd name="TY1" fmla="*/ 12 h 82"/>
              <a:gd name="TX2" fmla="*/ 77 w 81"/>
              <a:gd name="TY2" fmla="*/ 39 h 82"/>
              <a:gd name="TX3" fmla="*/ 66 w 81"/>
              <a:gd name="TY3" fmla="*/ 66 h 82"/>
              <a:gd name="TX4" fmla="*/ 39 w 81"/>
              <a:gd name="TY4" fmla="*/ 78 h 82"/>
              <a:gd name="TX5" fmla="*/ 11 w 81"/>
              <a:gd name="TY5" fmla="*/ 66 h 82"/>
              <a:gd name="TX6" fmla="*/ 0 w 81"/>
              <a:gd name="TY6" fmla="*/ 39 h 82"/>
              <a:gd name="TX7" fmla="*/ 11 w 81"/>
              <a:gd name="TY7" fmla="*/ 12 h 82"/>
              <a:gd name="TX8" fmla="*/ 39 w 81"/>
              <a:gd name="TY8" fmla="*/ 0 h 82"/>
              <a:gd name="TX10" fmla="*/ 37 w 81"/>
              <a:gd name="TY10" fmla="*/ 72 h 82"/>
              <a:gd name="TX11" fmla="*/ 37 w 81"/>
              <a:gd name="TY11" fmla="*/ 72 h 82"/>
              <a:gd name="TX12" fmla="*/ 37 w 81"/>
              <a:gd name="TY12" fmla="*/ 59 h 82"/>
              <a:gd name="TX13" fmla="*/ 27 w 81"/>
              <a:gd name="TY13" fmla="*/ 61 h 82"/>
              <a:gd name="TX14" fmla="*/ 25 w 81"/>
              <a:gd name="TY14" fmla="*/ 62 h 82"/>
              <a:gd name="TX15" fmla="*/ 26 w 81"/>
              <a:gd name="TY15" fmla="*/ 63 h 82"/>
              <a:gd name="TX16" fmla="*/ 33 w 81"/>
              <a:gd name="TY16" fmla="*/ 71 h 82"/>
              <a:gd name="TX17" fmla="*/ 37 w 81"/>
              <a:gd name="TY17" fmla="*/ 72 h 82"/>
              <a:gd name="TX19" fmla="*/ 62 w 81"/>
              <a:gd name="TY19" fmla="*/ 16 h 82"/>
              <a:gd name="TX20" fmla="*/ 62 w 81"/>
              <a:gd name="TY20" fmla="*/ 16 h 82"/>
              <a:gd name="TX21" fmla="*/ 61 w 81"/>
              <a:gd name="TY21" fmla="*/ 15 h 82"/>
              <a:gd name="TX22" fmla="*/ 56 w 81"/>
              <a:gd name="TY22" fmla="*/ 18 h 82"/>
              <a:gd name="TX23" fmla="*/ 60 w 81"/>
              <a:gd name="TY23" fmla="*/ 37 h 82"/>
              <a:gd name="TX24" fmla="*/ 71 w 81"/>
              <a:gd name="TY24" fmla="*/ 37 h 82"/>
              <a:gd name="TX25" fmla="*/ 62 w 81"/>
              <a:gd name="TY25" fmla="*/ 16 h 82"/>
              <a:gd name="TX27" fmla="*/ 58 w 81"/>
              <a:gd name="TY27" fmla="*/ 13 h 82"/>
              <a:gd name="TX28" fmla="*/ 58 w 81"/>
              <a:gd name="TY28" fmla="*/ 13 h 82"/>
              <a:gd name="TX29" fmla="*/ 51 w 81"/>
              <a:gd name="TY29" fmla="*/ 9 h 82"/>
              <a:gd name="TX30" fmla="*/ 54 w 81"/>
              <a:gd name="TY30" fmla="*/ 13 h 82"/>
              <a:gd name="TX31" fmla="*/ 55 w 81"/>
              <a:gd name="TY31" fmla="*/ 15 h 82"/>
              <a:gd name="TX32" fmla="*/ 58 w 81"/>
              <a:gd name="TY32" fmla="*/ 13 h 82"/>
              <a:gd name="TX34" fmla="*/ 44 w 81"/>
              <a:gd name="TY34" fmla="*/ 7 h 82"/>
              <a:gd name="TX35" fmla="*/ 44 w 81"/>
              <a:gd name="TY35" fmla="*/ 7 h 82"/>
              <a:gd name="TX36" fmla="*/ 40 w 81"/>
              <a:gd name="TY36" fmla="*/ 6 h 82"/>
              <a:gd name="TX37" fmla="*/ 40 w 81"/>
              <a:gd name="TY37" fmla="*/ 19 h 82"/>
              <a:gd name="TX38" fmla="*/ 50 w 81"/>
              <a:gd name="TY38" fmla="*/ 17 h 82"/>
              <a:gd name="TX39" fmla="*/ 52 w 81"/>
              <a:gd name="TY39" fmla="*/ 16 h 82"/>
              <a:gd name="TX40" fmla="*/ 51 w 81"/>
              <a:gd name="TY40" fmla="*/ 14 h 82"/>
              <a:gd name="TX41" fmla="*/ 44 w 81"/>
              <a:gd name="TY41" fmla="*/ 7 h 82"/>
              <a:gd name="TX43" fmla="*/ 37 w 81"/>
              <a:gd name="TY43" fmla="*/ 6 h 82"/>
              <a:gd name="TX44" fmla="*/ 37 w 81"/>
              <a:gd name="TY44" fmla="*/ 6 h 82"/>
              <a:gd name="TX45" fmla="*/ 33 w 81"/>
              <a:gd name="TY45" fmla="*/ 7 h 82"/>
              <a:gd name="TX46" fmla="*/ 26 w 81"/>
              <a:gd name="TY46" fmla="*/ 14 h 82"/>
              <a:gd name="TX47" fmla="*/ 25 w 81"/>
              <a:gd name="TY47" fmla="*/ 16 h 82"/>
              <a:gd name="TX48" fmla="*/ 27 w 81"/>
              <a:gd name="TY48" fmla="*/ 17 h 82"/>
              <a:gd name="TX49" fmla="*/ 37 w 81"/>
              <a:gd name="TY49" fmla="*/ 19 h 82"/>
              <a:gd name="TX50" fmla="*/ 37 w 81"/>
              <a:gd name="TY50" fmla="*/ 6 h 82"/>
              <a:gd name="TX52" fmla="*/ 26 w 81"/>
              <a:gd name="TY52" fmla="*/ 9 h 82"/>
              <a:gd name="TX53" fmla="*/ 26 w 81"/>
              <a:gd name="TY53" fmla="*/ 9 h 82"/>
              <a:gd name="TX54" fmla="*/ 19 w 81"/>
              <a:gd name="TY54" fmla="*/ 13 h 82"/>
              <a:gd name="TX55" fmla="*/ 22 w 81"/>
              <a:gd name="TY55" fmla="*/ 15 h 82"/>
              <a:gd name="TX56" fmla="*/ 23 w 81"/>
              <a:gd name="TY56" fmla="*/ 13 h 82"/>
              <a:gd name="TX57" fmla="*/ 26 w 81"/>
              <a:gd name="TY57" fmla="*/ 9 h 82"/>
              <a:gd name="TX59" fmla="*/ 16 w 81"/>
              <a:gd name="TY59" fmla="*/ 15 h 82"/>
              <a:gd name="TX60" fmla="*/ 16 w 81"/>
              <a:gd name="TY60" fmla="*/ 15 h 82"/>
              <a:gd name="TX61" fmla="*/ 15 w 81"/>
              <a:gd name="TY61" fmla="*/ 16 h 82"/>
              <a:gd name="TX62" fmla="*/ 6 w 81"/>
              <a:gd name="TY62" fmla="*/ 37 h 82"/>
              <a:gd name="TX63" fmla="*/ 17 w 81"/>
              <a:gd name="TY63" fmla="*/ 37 h 82"/>
              <a:gd name="TX64" fmla="*/ 21 w 81"/>
              <a:gd name="TY64" fmla="*/ 18 h 82"/>
              <a:gd name="TX65" fmla="*/ 16 w 81"/>
              <a:gd name="TY65" fmla="*/ 15 h 82"/>
              <a:gd name="TX67" fmla="*/ 6 w 81"/>
              <a:gd name="TY67" fmla="*/ 41 h 82"/>
              <a:gd name="TX68" fmla="*/ 6 w 81"/>
              <a:gd name="TY68" fmla="*/ 41 h 82"/>
              <a:gd name="TX69" fmla="*/ 15 w 81"/>
              <a:gd name="TY69" fmla="*/ 62 h 82"/>
              <a:gd name="TX70" fmla="*/ 16 w 81"/>
              <a:gd name="TY70" fmla="*/ 63 h 82"/>
              <a:gd name="TX71" fmla="*/ 21 w 81"/>
              <a:gd name="TY71" fmla="*/ 60 h 82"/>
              <a:gd name="TX72" fmla="*/ 17 w 81"/>
              <a:gd name="TY72" fmla="*/ 41 h 82"/>
              <a:gd name="TX73" fmla="*/ 6 w 81"/>
              <a:gd name="TY73" fmla="*/ 41 h 82"/>
              <a:gd name="TX75" fmla="*/ 19 w 81"/>
              <a:gd name="TY75" fmla="*/ 65 h 82"/>
              <a:gd name="TX76" fmla="*/ 19 w 81"/>
              <a:gd name="TY76" fmla="*/ 65 h 82"/>
              <a:gd name="TX77" fmla="*/ 26 w 81"/>
              <a:gd name="TY77" fmla="*/ 69 h 82"/>
              <a:gd name="TX78" fmla="*/ 23 w 81"/>
              <a:gd name="TY78" fmla="*/ 65 h 82"/>
              <a:gd name="TX79" fmla="*/ 22 w 81"/>
              <a:gd name="TY79" fmla="*/ 63 h 82"/>
              <a:gd name="TX80" fmla="*/ 19 w 81"/>
              <a:gd name="TY80" fmla="*/ 65 h 82"/>
              <a:gd name="TX82" fmla="*/ 40 w 81"/>
              <a:gd name="TY82" fmla="*/ 72 h 82"/>
              <a:gd name="TX83" fmla="*/ 40 w 81"/>
              <a:gd name="TY83" fmla="*/ 72 h 82"/>
              <a:gd name="TX84" fmla="*/ 44 w 81"/>
              <a:gd name="TY84" fmla="*/ 71 h 82"/>
              <a:gd name="TX85" fmla="*/ 51 w 81"/>
              <a:gd name="TY85" fmla="*/ 63 h 82"/>
              <a:gd name="TX86" fmla="*/ 52 w 81"/>
              <a:gd name="TY86" fmla="*/ 62 h 82"/>
              <a:gd name="TX87" fmla="*/ 50 w 81"/>
              <a:gd name="TY87" fmla="*/ 61 h 82"/>
              <a:gd name="TX88" fmla="*/ 40 w 81"/>
              <a:gd name="TY88" fmla="*/ 59 h 82"/>
              <a:gd name="TX89" fmla="*/ 40 w 81"/>
              <a:gd name="TY89" fmla="*/ 72 h 82"/>
              <a:gd name="TX91" fmla="*/ 51 w 81"/>
              <a:gd name="TY91" fmla="*/ 69 h 82"/>
              <a:gd name="TX92" fmla="*/ 51 w 81"/>
              <a:gd name="TY92" fmla="*/ 69 h 82"/>
              <a:gd name="TX93" fmla="*/ 58 w 81"/>
              <a:gd name="TY93" fmla="*/ 65 h 82"/>
              <a:gd name="TX94" fmla="*/ 55 w 81"/>
              <a:gd name="TY94" fmla="*/ 63 h 82"/>
              <a:gd name="TX95" fmla="*/ 54 w 81"/>
              <a:gd name="TY95" fmla="*/ 65 h 82"/>
              <a:gd name="TX96" fmla="*/ 51 w 81"/>
              <a:gd name="TY96" fmla="*/ 69 h 82"/>
              <a:gd name="TX98" fmla="*/ 61 w 81"/>
              <a:gd name="TY98" fmla="*/ 63 h 82"/>
              <a:gd name="TX99" fmla="*/ 61 w 81"/>
              <a:gd name="TY99" fmla="*/ 63 h 82"/>
              <a:gd name="TX100" fmla="*/ 62 w 81"/>
              <a:gd name="TY100" fmla="*/ 62 h 82"/>
              <a:gd name="TX101" fmla="*/ 71 w 81"/>
              <a:gd name="TY101" fmla="*/ 41 h 82"/>
              <a:gd name="TX102" fmla="*/ 60 w 81"/>
              <a:gd name="TY102" fmla="*/ 41 h 82"/>
              <a:gd name="TX103" fmla="*/ 56 w 81"/>
              <a:gd name="TY103" fmla="*/ 60 h 82"/>
              <a:gd name="TX104" fmla="*/ 61 w 81"/>
              <a:gd name="TY104" fmla="*/ 63 h 82"/>
              <a:gd name="TX106" fmla="*/ 53 w 81"/>
              <a:gd name="TY106" fmla="*/ 19 h 82"/>
              <a:gd name="TX107" fmla="*/ 53 w 81"/>
              <a:gd name="TY107" fmla="*/ 19 h 82"/>
              <a:gd name="TX108" fmla="*/ 52 w 81"/>
              <a:gd name="TY108" fmla="*/ 20 h 82"/>
              <a:gd name="TX109" fmla="*/ 40 w 81"/>
              <a:gd name="TY109" fmla="*/ 22 h 82"/>
              <a:gd name="TX110" fmla="*/ 40 w 81"/>
              <a:gd name="TY110" fmla="*/ 37 h 82"/>
              <a:gd name="TX111" fmla="*/ 56 w 81"/>
              <a:gd name="TY111" fmla="*/ 37 h 82"/>
              <a:gd name="TX112" fmla="*/ 53 w 81"/>
              <a:gd name="TY112" fmla="*/ 19 h 82"/>
              <a:gd name="TX114" fmla="*/ 37 w 81"/>
              <a:gd name="TY114" fmla="*/ 22 h 82"/>
              <a:gd name="TX115" fmla="*/ 37 w 81"/>
              <a:gd name="TY115" fmla="*/ 22 h 82"/>
              <a:gd name="TX116" fmla="*/ 25 w 81"/>
              <a:gd name="TY116" fmla="*/ 20 h 82"/>
              <a:gd name="TX117" fmla="*/ 24 w 81"/>
              <a:gd name="TY117" fmla="*/ 19 h 82"/>
              <a:gd name="TX118" fmla="*/ 21 w 81"/>
              <a:gd name="TY118" fmla="*/ 37 h 82"/>
              <a:gd name="TX119" fmla="*/ 37 w 81"/>
              <a:gd name="TY119" fmla="*/ 37 h 82"/>
              <a:gd name="TX120" fmla="*/ 37 w 81"/>
              <a:gd name="TY120" fmla="*/ 22 h 82"/>
              <a:gd name="TX122" fmla="*/ 37 w 81"/>
              <a:gd name="TY122" fmla="*/ 56 h 82"/>
              <a:gd name="TX123" fmla="*/ 37 w 81"/>
              <a:gd name="TY123" fmla="*/ 56 h 82"/>
              <a:gd name="TX124" fmla="*/ 37 w 81"/>
              <a:gd name="TY124" fmla="*/ 41 h 82"/>
              <a:gd name="TX125" fmla="*/ 21 w 81"/>
              <a:gd name="TY125" fmla="*/ 41 h 82"/>
              <a:gd name="TX126" fmla="*/ 24 w 81"/>
              <a:gd name="TY126" fmla="*/ 58 h 82"/>
              <a:gd name="TX127" fmla="*/ 25 w 81"/>
              <a:gd name="TY127" fmla="*/ 58 h 82"/>
              <a:gd name="TX128" fmla="*/ 37 w 81"/>
              <a:gd name="TY128" fmla="*/ 56 h 82"/>
              <a:gd name="TX130" fmla="*/ 40 w 81"/>
              <a:gd name="TY130" fmla="*/ 56 h 82"/>
              <a:gd name="TX131" fmla="*/ 40 w 81"/>
              <a:gd name="TY131" fmla="*/ 56 h 82"/>
              <a:gd name="TX132" fmla="*/ 52 w 81"/>
              <a:gd name="TY132" fmla="*/ 58 h 82"/>
              <a:gd name="TX133" fmla="*/ 53 w 81"/>
              <a:gd name="TY133" fmla="*/ 58 h 82"/>
              <a:gd name="TX134" fmla="*/ 56 w 81"/>
              <a:gd name="TY134" fmla="*/ 41 h 82"/>
              <a:gd name="TX135" fmla="*/ 40 w 81"/>
              <a:gd name="TY135" fmla="*/ 41 h 82"/>
              <a:gd name="TX136" fmla="*/ 40 w 81"/>
              <a:gd name="TY136" fmla="*/ 56 h 82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  <a:cxn ang="0">
                <a:pos x="TX25" y="TY25"/>
              </a:cxn>
              <a:cxn ang="0">
                <a:pos x="TX27" y="TY27"/>
              </a:cxn>
              <a:cxn ang="0">
                <a:pos x="TX28" y="TY28"/>
              </a:cxn>
              <a:cxn ang="0">
                <a:pos x="TX29" y="TY29"/>
              </a:cxn>
              <a:cxn ang="0">
                <a:pos x="TX30" y="TY30"/>
              </a:cxn>
              <a:cxn ang="0">
                <a:pos x="TX31" y="TY31"/>
              </a:cxn>
              <a:cxn ang="0">
                <a:pos x="TX32" y="TY32"/>
              </a:cxn>
              <a:cxn ang="0">
                <a:pos x="TX34" y="TY34"/>
              </a:cxn>
              <a:cxn ang="0">
                <a:pos x="TX35" y="TY35"/>
              </a:cxn>
              <a:cxn ang="0">
                <a:pos x="TX36" y="TY36"/>
              </a:cxn>
              <a:cxn ang="0">
                <a:pos x="TX37" y="TY37"/>
              </a:cxn>
              <a:cxn ang="0">
                <a:pos x="TX38" y="TY38"/>
              </a:cxn>
              <a:cxn ang="0">
                <a:pos x="TX39" y="TY39"/>
              </a:cxn>
              <a:cxn ang="0">
                <a:pos x="TX40" y="TY40"/>
              </a:cxn>
              <a:cxn ang="0">
                <a:pos x="TX41" y="TY41"/>
              </a:cxn>
              <a:cxn ang="0">
                <a:pos x="TX43" y="TY43"/>
              </a:cxn>
              <a:cxn ang="0">
                <a:pos x="TX44" y="TY44"/>
              </a:cxn>
              <a:cxn ang="0">
                <a:pos x="TX45" y="TY45"/>
              </a:cxn>
              <a:cxn ang="0">
                <a:pos x="TX46" y="TY46"/>
              </a:cxn>
              <a:cxn ang="0">
                <a:pos x="TX47" y="TY47"/>
              </a:cxn>
              <a:cxn ang="0">
                <a:pos x="TX48" y="TY48"/>
              </a:cxn>
              <a:cxn ang="0">
                <a:pos x="TX49" y="TY49"/>
              </a:cxn>
              <a:cxn ang="0">
                <a:pos x="TX50" y="TY50"/>
              </a:cxn>
              <a:cxn ang="0">
                <a:pos x="TX52" y="TY52"/>
              </a:cxn>
              <a:cxn ang="0">
                <a:pos x="TX53" y="TY53"/>
              </a:cxn>
              <a:cxn ang="0">
                <a:pos x="TX54" y="TY54"/>
              </a:cxn>
              <a:cxn ang="0">
                <a:pos x="TX55" y="TY55"/>
              </a:cxn>
              <a:cxn ang="0">
                <a:pos x="TX56" y="TY56"/>
              </a:cxn>
              <a:cxn ang="0">
                <a:pos x="TX57" y="TY57"/>
              </a:cxn>
              <a:cxn ang="0">
                <a:pos x="TX59" y="TY59"/>
              </a:cxn>
              <a:cxn ang="0">
                <a:pos x="TX60" y="TY60"/>
              </a:cxn>
              <a:cxn ang="0">
                <a:pos x="TX61" y="TY61"/>
              </a:cxn>
              <a:cxn ang="0">
                <a:pos x="TX62" y="TY62"/>
              </a:cxn>
              <a:cxn ang="0">
                <a:pos x="TX63" y="TY63"/>
              </a:cxn>
              <a:cxn ang="0">
                <a:pos x="TX64" y="TY64"/>
              </a:cxn>
              <a:cxn ang="0">
                <a:pos x="TX65" y="TY65"/>
              </a:cxn>
              <a:cxn ang="0">
                <a:pos x="TX67" y="TY67"/>
              </a:cxn>
              <a:cxn ang="0">
                <a:pos x="TX68" y="TY68"/>
              </a:cxn>
              <a:cxn ang="0">
                <a:pos x="TX69" y="TY69"/>
              </a:cxn>
              <a:cxn ang="0">
                <a:pos x="TX70" y="TY70"/>
              </a:cxn>
              <a:cxn ang="0">
                <a:pos x="TX71" y="TY71"/>
              </a:cxn>
              <a:cxn ang="0">
                <a:pos x="TX72" y="TY72"/>
              </a:cxn>
              <a:cxn ang="0">
                <a:pos x="TX73" y="TY73"/>
              </a:cxn>
              <a:cxn ang="0">
                <a:pos x="TX75" y="TY75"/>
              </a:cxn>
              <a:cxn ang="0">
                <a:pos x="TX76" y="TY76"/>
              </a:cxn>
              <a:cxn ang="0">
                <a:pos x="TX77" y="TY77"/>
              </a:cxn>
              <a:cxn ang="0">
                <a:pos x="TX78" y="TY78"/>
              </a:cxn>
              <a:cxn ang="0">
                <a:pos x="TX79" y="TY79"/>
              </a:cxn>
              <a:cxn ang="0">
                <a:pos x="TX80" y="TY80"/>
              </a:cxn>
              <a:cxn ang="0">
                <a:pos x="TX82" y="TY82"/>
              </a:cxn>
              <a:cxn ang="0">
                <a:pos x="TX83" y="TY83"/>
              </a:cxn>
              <a:cxn ang="0">
                <a:pos x="TX84" y="TY84"/>
              </a:cxn>
              <a:cxn ang="0">
                <a:pos x="TX85" y="TY85"/>
              </a:cxn>
              <a:cxn ang="0">
                <a:pos x="TX86" y="TY86"/>
              </a:cxn>
              <a:cxn ang="0">
                <a:pos x="TX87" y="TY87"/>
              </a:cxn>
              <a:cxn ang="0">
                <a:pos x="TX88" y="TY88"/>
              </a:cxn>
              <a:cxn ang="0">
                <a:pos x="TX89" y="TY89"/>
              </a:cxn>
              <a:cxn ang="0">
                <a:pos x="TX91" y="TY91"/>
              </a:cxn>
              <a:cxn ang="0">
                <a:pos x="TX92" y="TY92"/>
              </a:cxn>
              <a:cxn ang="0">
                <a:pos x="TX93" y="TY93"/>
              </a:cxn>
              <a:cxn ang="0">
                <a:pos x="TX94" y="TY94"/>
              </a:cxn>
              <a:cxn ang="0">
                <a:pos x="TX95" y="TY95"/>
              </a:cxn>
              <a:cxn ang="0">
                <a:pos x="TX96" y="TY96"/>
              </a:cxn>
              <a:cxn ang="0">
                <a:pos x="TX98" y="TY98"/>
              </a:cxn>
              <a:cxn ang="0">
                <a:pos x="TX99" y="TY99"/>
              </a:cxn>
              <a:cxn ang="0">
                <a:pos x="TX100" y="TY100"/>
              </a:cxn>
              <a:cxn ang="0">
                <a:pos x="TX101" y="TY101"/>
              </a:cxn>
              <a:cxn ang="0">
                <a:pos x="TX102" y="TY102"/>
              </a:cxn>
              <a:cxn ang="0">
                <a:pos x="TX103" y="TY103"/>
              </a:cxn>
              <a:cxn ang="0">
                <a:pos x="TX104" y="TY104"/>
              </a:cxn>
              <a:cxn ang="0">
                <a:pos x="TX106" y="TY106"/>
              </a:cxn>
              <a:cxn ang="0">
                <a:pos x="TX107" y="TY107"/>
              </a:cxn>
              <a:cxn ang="0">
                <a:pos x="TX108" y="TY108"/>
              </a:cxn>
              <a:cxn ang="0">
                <a:pos x="TX109" y="TY109"/>
              </a:cxn>
              <a:cxn ang="0">
                <a:pos x="TX110" y="TY110"/>
              </a:cxn>
              <a:cxn ang="0">
                <a:pos x="TX111" y="TY111"/>
              </a:cxn>
              <a:cxn ang="0">
                <a:pos x="TX112" y="TY112"/>
              </a:cxn>
              <a:cxn ang="0">
                <a:pos x="TX114" y="TY114"/>
              </a:cxn>
              <a:cxn ang="0">
                <a:pos x="TX115" y="TY115"/>
              </a:cxn>
              <a:cxn ang="0">
                <a:pos x="TX116" y="TY116"/>
              </a:cxn>
              <a:cxn ang="0">
                <a:pos x="TX117" y="TY117"/>
              </a:cxn>
              <a:cxn ang="0">
                <a:pos x="TX118" y="TY118"/>
              </a:cxn>
              <a:cxn ang="0">
                <a:pos x="TX119" y="TY119"/>
              </a:cxn>
              <a:cxn ang="0">
                <a:pos x="TX120" y="TY120"/>
              </a:cxn>
              <a:cxn ang="0">
                <a:pos x="TX122" y="TY122"/>
              </a:cxn>
              <a:cxn ang="0">
                <a:pos x="TX123" y="TY123"/>
              </a:cxn>
              <a:cxn ang="0">
                <a:pos x="TX124" y="TY124"/>
              </a:cxn>
              <a:cxn ang="0">
                <a:pos x="TX125" y="TY125"/>
              </a:cxn>
              <a:cxn ang="0">
                <a:pos x="TX126" y="TY126"/>
              </a:cxn>
              <a:cxn ang="0">
                <a:pos x="TX127" y="TY127"/>
              </a:cxn>
              <a:cxn ang="0">
                <a:pos x="TX128" y="TY128"/>
              </a:cxn>
              <a:cxn ang="0">
                <a:pos x="TX130" y="TY130"/>
              </a:cxn>
              <a:cxn ang="0">
                <a:pos x="TX131" y="TY131"/>
              </a:cxn>
              <a:cxn ang="0">
                <a:pos x="TX132" y="TY132"/>
              </a:cxn>
              <a:cxn ang="0">
                <a:pos x="TX133" y="TY133"/>
              </a:cxn>
              <a:cxn ang="0">
                <a:pos x="TX134" y="TY134"/>
              </a:cxn>
              <a:cxn ang="0">
                <a:pos x="TX135" y="TY135"/>
              </a:cxn>
              <a:cxn ang="0">
                <a:pos x="TX136" y="TY136"/>
              </a:cxn>
            </a:cxnLst>
            <a:rect l="l" t="t" r="r" b="b"/>
            <a:pathLst>
              <a:path w="81" h="82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5" name="形状 14"/>
          <p:cNvSpPr/>
          <p:nvPr/>
        </p:nvSpPr>
        <p:spPr>
          <a:xfrm>
            <a:off x="4192905" y="3670254"/>
            <a:ext cx="314325" cy="320675"/>
          </a:xfrm>
          <a:custGeom>
            <a:avLst/>
            <a:gdLst>
              <a:gd name="TX0" fmla="*/ 39 w 81"/>
              <a:gd name="TY0" fmla="*/ 20 h 82"/>
              <a:gd name="TX1" fmla="*/ 57 w 81"/>
              <a:gd name="TY1" fmla="*/ 39 h 82"/>
              <a:gd name="TX2" fmla="*/ 39 w 81"/>
              <a:gd name="TY2" fmla="*/ 57 h 82"/>
              <a:gd name="TX3" fmla="*/ 20 w 81"/>
              <a:gd name="TY3" fmla="*/ 39 h 82"/>
              <a:gd name="TX4" fmla="*/ 39 w 81"/>
              <a:gd name="TY4" fmla="*/ 20 h 82"/>
              <a:gd name="TX6" fmla="*/ 48 w 81"/>
              <a:gd name="TY6" fmla="*/ 8 h 82"/>
              <a:gd name="TX7" fmla="*/ 48 w 81"/>
              <a:gd name="TY7" fmla="*/ 8 h 82"/>
              <a:gd name="TX8" fmla="*/ 51 w 81"/>
              <a:gd name="TY8" fmla="*/ 9 h 82"/>
              <a:gd name="TX9" fmla="*/ 53 w 81"/>
              <a:gd name="TY9" fmla="*/ 10 h 82"/>
              <a:gd name="TX10" fmla="*/ 57 w 81"/>
              <a:gd name="TY10" fmla="*/ 7 h 82"/>
              <a:gd name="TX11" fmla="*/ 61 w 81"/>
              <a:gd name="TY11" fmla="*/ 7 h 82"/>
              <a:gd name="TX12" fmla="*/ 61 w 81"/>
              <a:gd name="TY12" fmla="*/ 7 h 82"/>
              <a:gd name="TX13" fmla="*/ 61 w 81"/>
              <a:gd name="TY13" fmla="*/ 7 h 82"/>
              <a:gd name="TX14" fmla="*/ 71 w 81"/>
              <a:gd name="TY14" fmla="*/ 16 h 82"/>
              <a:gd name="TX15" fmla="*/ 71 w 81"/>
              <a:gd name="TY15" fmla="*/ 20 h 82"/>
              <a:gd name="TX16" fmla="*/ 67 w 81"/>
              <a:gd name="TY16" fmla="*/ 24 h 82"/>
              <a:gd name="TX17" fmla="*/ 68 w 81"/>
              <a:gd name="TY17" fmla="*/ 26 h 82"/>
              <a:gd name="TX18" fmla="*/ 69 w 81"/>
              <a:gd name="TY18" fmla="*/ 29 h 82"/>
              <a:gd name="TX19" fmla="*/ 74 w 81"/>
              <a:gd name="TY19" fmla="*/ 29 h 82"/>
              <a:gd name="TX20" fmla="*/ 77 w 81"/>
              <a:gd name="TY20" fmla="*/ 32 h 82"/>
              <a:gd name="TX21" fmla="*/ 77 w 81"/>
              <a:gd name="TY21" fmla="*/ 32 h 82"/>
              <a:gd name="TX22" fmla="*/ 77 w 81"/>
              <a:gd name="TY22" fmla="*/ 45 h 82"/>
              <a:gd name="TX23" fmla="*/ 74 w 81"/>
              <a:gd name="TY23" fmla="*/ 48 h 82"/>
              <a:gd name="TX24" fmla="*/ 74 w 81"/>
              <a:gd name="TY24" fmla="*/ 48 h 82"/>
              <a:gd name="TX25" fmla="*/ 69 w 81"/>
              <a:gd name="TY25" fmla="*/ 48 h 82"/>
              <a:gd name="TX26" fmla="*/ 68 w 81"/>
              <a:gd name="TY26" fmla="*/ 51 h 82"/>
              <a:gd name="TX27" fmla="*/ 67 w 81"/>
              <a:gd name="TY27" fmla="*/ 53 h 82"/>
              <a:gd name="TX28" fmla="*/ 71 w 81"/>
              <a:gd name="TY28" fmla="*/ 57 h 82"/>
              <a:gd name="TX29" fmla="*/ 71 w 81"/>
              <a:gd name="TY29" fmla="*/ 61 h 82"/>
              <a:gd name="TX30" fmla="*/ 71 w 81"/>
              <a:gd name="TY30" fmla="*/ 61 h 82"/>
              <a:gd name="TX31" fmla="*/ 71 w 81"/>
              <a:gd name="TY31" fmla="*/ 61 h 82"/>
              <a:gd name="TX32" fmla="*/ 61 w 81"/>
              <a:gd name="TY32" fmla="*/ 71 h 82"/>
              <a:gd name="TX33" fmla="*/ 57 w 81"/>
              <a:gd name="TY33" fmla="*/ 71 h 82"/>
              <a:gd name="TX34" fmla="*/ 53 w 81"/>
              <a:gd name="TY34" fmla="*/ 67 h 82"/>
              <a:gd name="TX35" fmla="*/ 51 w 81"/>
              <a:gd name="TY35" fmla="*/ 68 h 82"/>
              <a:gd name="TX36" fmla="*/ 51 w 81"/>
              <a:gd name="TY36" fmla="*/ 68 h 82"/>
              <a:gd name="TX37" fmla="*/ 48 w 81"/>
              <a:gd name="TY37" fmla="*/ 69 h 82"/>
              <a:gd name="TX38" fmla="*/ 48 w 81"/>
              <a:gd name="TY38" fmla="*/ 75 h 82"/>
              <a:gd name="TX39" fmla="*/ 45 w 81"/>
              <a:gd name="TY39" fmla="*/ 78 h 82"/>
              <a:gd name="TX40" fmla="*/ 45 w 81"/>
              <a:gd name="TY40" fmla="*/ 77 h 82"/>
              <a:gd name="TX41" fmla="*/ 32 w 81"/>
              <a:gd name="TY41" fmla="*/ 77 h 82"/>
              <a:gd name="TX42" fmla="*/ 29 w 81"/>
              <a:gd name="TY42" fmla="*/ 75 h 82"/>
              <a:gd name="TX43" fmla="*/ 29 w 81"/>
              <a:gd name="TY43" fmla="*/ 75 h 82"/>
              <a:gd name="TX44" fmla="*/ 29 w 81"/>
              <a:gd name="TY44" fmla="*/ 69 h 82"/>
              <a:gd name="TX45" fmla="*/ 26 w 81"/>
              <a:gd name="TY45" fmla="*/ 68 h 82"/>
              <a:gd name="TX46" fmla="*/ 26 w 81"/>
              <a:gd name="TY46" fmla="*/ 68 h 82"/>
              <a:gd name="TX47" fmla="*/ 26 w 81"/>
              <a:gd name="TY47" fmla="*/ 68 h 82"/>
              <a:gd name="TX48" fmla="*/ 24 w 81"/>
              <a:gd name="TY48" fmla="*/ 67 h 82"/>
              <a:gd name="TX49" fmla="*/ 20 w 81"/>
              <a:gd name="TY49" fmla="*/ 71 h 82"/>
              <a:gd name="TX50" fmla="*/ 16 w 81"/>
              <a:gd name="TY50" fmla="*/ 71 h 82"/>
              <a:gd name="TX51" fmla="*/ 16 w 81"/>
              <a:gd name="TY51" fmla="*/ 71 h 82"/>
              <a:gd name="TX52" fmla="*/ 16 w 81"/>
              <a:gd name="TY52" fmla="*/ 71 h 82"/>
              <a:gd name="TX53" fmla="*/ 6 w 81"/>
              <a:gd name="TY53" fmla="*/ 61 h 82"/>
              <a:gd name="TX54" fmla="*/ 6 w 81"/>
              <a:gd name="TY54" fmla="*/ 57 h 82"/>
              <a:gd name="TX55" fmla="*/ 10 w 81"/>
              <a:gd name="TY55" fmla="*/ 53 h 82"/>
              <a:gd name="TX56" fmla="*/ 9 w 81"/>
              <a:gd name="TY56" fmla="*/ 51 h 82"/>
              <a:gd name="TX57" fmla="*/ 8 w 81"/>
              <a:gd name="TY57" fmla="*/ 48 h 82"/>
              <a:gd name="TX58" fmla="*/ 3 w 81"/>
              <a:gd name="TY58" fmla="*/ 48 h 82"/>
              <a:gd name="TX59" fmla="*/ 0 w 81"/>
              <a:gd name="TY59" fmla="*/ 45 h 82"/>
              <a:gd name="TX60" fmla="*/ 0 w 81"/>
              <a:gd name="TY60" fmla="*/ 45 h 82"/>
              <a:gd name="TX61" fmla="*/ 0 w 81"/>
              <a:gd name="TY61" fmla="*/ 32 h 82"/>
              <a:gd name="TX62" fmla="*/ 3 w 81"/>
              <a:gd name="TY62" fmla="*/ 29 h 82"/>
              <a:gd name="TX63" fmla="*/ 8 w 81"/>
              <a:gd name="TY63" fmla="*/ 29 h 82"/>
              <a:gd name="TX64" fmla="*/ 9 w 81"/>
              <a:gd name="TY64" fmla="*/ 26 h 82"/>
              <a:gd name="TX65" fmla="*/ 10 w 81"/>
              <a:gd name="TY65" fmla="*/ 24 h 82"/>
              <a:gd name="TX66" fmla="*/ 6 w 81"/>
              <a:gd name="TY66" fmla="*/ 20 h 82"/>
              <a:gd name="TX67" fmla="*/ 6 w 81"/>
              <a:gd name="TY67" fmla="*/ 16 h 82"/>
              <a:gd name="TX68" fmla="*/ 6 w 81"/>
              <a:gd name="TY68" fmla="*/ 16 h 82"/>
              <a:gd name="TX69" fmla="*/ 6 w 81"/>
              <a:gd name="TY69" fmla="*/ 16 h 82"/>
              <a:gd name="TX70" fmla="*/ 16 w 81"/>
              <a:gd name="TY70" fmla="*/ 7 h 82"/>
              <a:gd name="TX71" fmla="*/ 20 w 81"/>
              <a:gd name="TY71" fmla="*/ 7 h 82"/>
              <a:gd name="TX72" fmla="*/ 24 w 81"/>
              <a:gd name="TY72" fmla="*/ 10 h 82"/>
              <a:gd name="TX73" fmla="*/ 29 w 81"/>
              <a:gd name="TY73" fmla="*/ 8 h 82"/>
              <a:gd name="TX74" fmla="*/ 29 w 81"/>
              <a:gd name="TY74" fmla="*/ 3 h 82"/>
              <a:gd name="TX75" fmla="*/ 32 w 81"/>
              <a:gd name="TY75" fmla="*/ 0 h 82"/>
              <a:gd name="TX76" fmla="*/ 32 w 81"/>
              <a:gd name="TY76" fmla="*/ 0 h 82"/>
              <a:gd name="TX77" fmla="*/ 45 w 81"/>
              <a:gd name="TY77" fmla="*/ 0 h 82"/>
              <a:gd name="TX78" fmla="*/ 48 w 81"/>
              <a:gd name="TY78" fmla="*/ 3 h 82"/>
              <a:gd name="TX79" fmla="*/ 48 w 81"/>
              <a:gd name="TY79" fmla="*/ 3 h 82"/>
              <a:gd name="TX80" fmla="*/ 48 w 81"/>
              <a:gd name="TY80" fmla="*/ 8 h 82"/>
              <a:gd name="TX82" fmla="*/ 48 w 81"/>
              <a:gd name="TY82" fmla="*/ 15 h 82"/>
              <a:gd name="TX83" fmla="*/ 48 w 81"/>
              <a:gd name="TY83" fmla="*/ 15 h 82"/>
              <a:gd name="TX84" fmla="*/ 45 w 81"/>
              <a:gd name="TY84" fmla="*/ 13 h 82"/>
              <a:gd name="TX85" fmla="*/ 42 w 81"/>
              <a:gd name="TY85" fmla="*/ 11 h 82"/>
              <a:gd name="TX86" fmla="*/ 42 w 81"/>
              <a:gd name="TY86" fmla="*/ 6 h 82"/>
              <a:gd name="TX87" fmla="*/ 35 w 81"/>
              <a:gd name="TY87" fmla="*/ 6 h 82"/>
              <a:gd name="TX88" fmla="*/ 35 w 81"/>
              <a:gd name="TY88" fmla="*/ 11 h 82"/>
              <a:gd name="TX89" fmla="*/ 33 w 81"/>
              <a:gd name="TY89" fmla="*/ 13 h 82"/>
              <a:gd name="TX90" fmla="*/ 25 w 81"/>
              <a:gd name="TY90" fmla="*/ 17 h 82"/>
              <a:gd name="TX91" fmla="*/ 25 w 81"/>
              <a:gd name="TY91" fmla="*/ 17 h 82"/>
              <a:gd name="TX92" fmla="*/ 21 w 81"/>
              <a:gd name="TY92" fmla="*/ 16 h 82"/>
              <a:gd name="TX93" fmla="*/ 18 w 81"/>
              <a:gd name="TY93" fmla="*/ 13 h 82"/>
              <a:gd name="TX94" fmla="*/ 13 w 81"/>
              <a:gd name="TY94" fmla="*/ 18 h 82"/>
              <a:gd name="TX95" fmla="*/ 16 w 81"/>
              <a:gd name="TY95" fmla="*/ 21 h 82"/>
              <a:gd name="TX96" fmla="*/ 16 w 81"/>
              <a:gd name="TY96" fmla="*/ 25 h 82"/>
              <a:gd name="TX97" fmla="*/ 14 w 81"/>
              <a:gd name="TY97" fmla="*/ 29 h 82"/>
              <a:gd name="TX98" fmla="*/ 13 w 81"/>
              <a:gd name="TY98" fmla="*/ 33 h 82"/>
              <a:gd name="TX99" fmla="*/ 10 w 81"/>
              <a:gd name="TY99" fmla="*/ 35 h 82"/>
              <a:gd name="TX100" fmla="*/ 6 w 81"/>
              <a:gd name="TY100" fmla="*/ 35 h 82"/>
              <a:gd name="TX101" fmla="*/ 6 w 81"/>
              <a:gd name="TY101" fmla="*/ 42 h 82"/>
              <a:gd name="TX102" fmla="*/ 10 w 81"/>
              <a:gd name="TY102" fmla="*/ 42 h 82"/>
              <a:gd name="TX103" fmla="*/ 13 w 81"/>
              <a:gd name="TY103" fmla="*/ 45 h 82"/>
              <a:gd name="TX104" fmla="*/ 14 w 81"/>
              <a:gd name="TY104" fmla="*/ 49 h 82"/>
              <a:gd name="TX105" fmla="*/ 16 w 81"/>
              <a:gd name="TY105" fmla="*/ 52 h 82"/>
              <a:gd name="TX106" fmla="*/ 16 w 81"/>
              <a:gd name="TY106" fmla="*/ 56 h 82"/>
              <a:gd name="TX107" fmla="*/ 13 w 81"/>
              <a:gd name="TY107" fmla="*/ 59 h 82"/>
              <a:gd name="TX108" fmla="*/ 18 w 81"/>
              <a:gd name="TY108" fmla="*/ 64 h 82"/>
              <a:gd name="TX109" fmla="*/ 21 w 81"/>
              <a:gd name="TY109" fmla="*/ 61 h 82"/>
              <a:gd name="TX110" fmla="*/ 25 w 81"/>
              <a:gd name="TY110" fmla="*/ 61 h 82"/>
              <a:gd name="TX111" fmla="*/ 29 w 81"/>
              <a:gd name="TY111" fmla="*/ 63 h 82"/>
              <a:gd name="TX112" fmla="*/ 32 w 81"/>
              <a:gd name="TY112" fmla="*/ 64 h 82"/>
              <a:gd name="TX113" fmla="*/ 35 w 81"/>
              <a:gd name="TY113" fmla="*/ 67 h 82"/>
              <a:gd name="TX114" fmla="*/ 35 w 81"/>
              <a:gd name="TY114" fmla="*/ 72 h 82"/>
              <a:gd name="TX115" fmla="*/ 42 w 81"/>
              <a:gd name="TY115" fmla="*/ 72 h 82"/>
              <a:gd name="TX116" fmla="*/ 42 w 81"/>
              <a:gd name="TY116" fmla="*/ 67 h 82"/>
              <a:gd name="TX117" fmla="*/ 42 w 81"/>
              <a:gd name="TY117" fmla="*/ 67 h 82"/>
              <a:gd name="TX118" fmla="*/ 44 w 81"/>
              <a:gd name="TY118" fmla="*/ 64 h 82"/>
              <a:gd name="TX119" fmla="*/ 48 w 81"/>
              <a:gd name="TY119" fmla="*/ 63 h 82"/>
              <a:gd name="TX120" fmla="*/ 48 w 81"/>
              <a:gd name="TY120" fmla="*/ 63 h 82"/>
              <a:gd name="TX121" fmla="*/ 52 w 81"/>
              <a:gd name="TY121" fmla="*/ 61 h 82"/>
              <a:gd name="TX122" fmla="*/ 56 w 81"/>
              <a:gd name="TY122" fmla="*/ 61 h 82"/>
              <a:gd name="TX123" fmla="*/ 59 w 81"/>
              <a:gd name="TY123" fmla="*/ 64 h 82"/>
              <a:gd name="TX124" fmla="*/ 64 w 81"/>
              <a:gd name="TY124" fmla="*/ 59 h 82"/>
              <a:gd name="TX125" fmla="*/ 61 w 81"/>
              <a:gd name="TY125" fmla="*/ 56 h 82"/>
              <a:gd name="TX126" fmla="*/ 61 w 81"/>
              <a:gd name="TY126" fmla="*/ 52 h 82"/>
              <a:gd name="TX127" fmla="*/ 63 w 81"/>
              <a:gd name="TY127" fmla="*/ 49 h 82"/>
              <a:gd name="TX128" fmla="*/ 64 w 81"/>
              <a:gd name="TY128" fmla="*/ 45 h 82"/>
              <a:gd name="TX129" fmla="*/ 67 w 81"/>
              <a:gd name="TY129" fmla="*/ 42 h 82"/>
              <a:gd name="TX130" fmla="*/ 71 w 81"/>
              <a:gd name="TY130" fmla="*/ 42 h 82"/>
              <a:gd name="TX131" fmla="*/ 71 w 81"/>
              <a:gd name="TY131" fmla="*/ 35 h 82"/>
              <a:gd name="TX132" fmla="*/ 67 w 81"/>
              <a:gd name="TY132" fmla="*/ 35 h 82"/>
              <a:gd name="TX133" fmla="*/ 64 w 81"/>
              <a:gd name="TY133" fmla="*/ 33 h 82"/>
              <a:gd name="TX134" fmla="*/ 63 w 81"/>
              <a:gd name="TY134" fmla="*/ 29 h 82"/>
              <a:gd name="TX135" fmla="*/ 61 w 81"/>
              <a:gd name="TY135" fmla="*/ 25 h 82"/>
              <a:gd name="TX136" fmla="*/ 61 w 81"/>
              <a:gd name="TY136" fmla="*/ 21 h 82"/>
              <a:gd name="TX137" fmla="*/ 64 w 81"/>
              <a:gd name="TY137" fmla="*/ 18 h 82"/>
              <a:gd name="TX138" fmla="*/ 59 w 81"/>
              <a:gd name="TY138" fmla="*/ 13 h 82"/>
              <a:gd name="TX139" fmla="*/ 56 w 81"/>
              <a:gd name="TY139" fmla="*/ 16 h 82"/>
              <a:gd name="TX140" fmla="*/ 52 w 81"/>
              <a:gd name="TY140" fmla="*/ 17 h 82"/>
              <a:gd name="TX141" fmla="*/ 48 w 81"/>
              <a:gd name="TY141" fmla="*/ 15 h 82"/>
              <a:gd name="TX143" fmla="*/ 39 w 81"/>
              <a:gd name="TY143" fmla="*/ 24 h 82"/>
              <a:gd name="TX144" fmla="*/ 39 w 81"/>
              <a:gd name="TY144" fmla="*/ 24 h 82"/>
              <a:gd name="TX145" fmla="*/ 24 w 81"/>
              <a:gd name="TY145" fmla="*/ 39 h 82"/>
              <a:gd name="TX146" fmla="*/ 39 w 81"/>
              <a:gd name="TY146" fmla="*/ 54 h 82"/>
              <a:gd name="TX147" fmla="*/ 53 w 81"/>
              <a:gd name="TY147" fmla="*/ 39 h 82"/>
              <a:gd name="TX148" fmla="*/ 39 w 81"/>
              <a:gd name="TY148" fmla="*/ 24 h 82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  <a:cxn ang="0">
                <a:pos x="TX25" y="TY25"/>
              </a:cxn>
              <a:cxn ang="0">
                <a:pos x="TX26" y="TY26"/>
              </a:cxn>
              <a:cxn ang="0">
                <a:pos x="TX27" y="TY27"/>
              </a:cxn>
              <a:cxn ang="0">
                <a:pos x="TX28" y="TY28"/>
              </a:cxn>
              <a:cxn ang="0">
                <a:pos x="TX29" y="TY29"/>
              </a:cxn>
              <a:cxn ang="0">
                <a:pos x="TX30" y="TY30"/>
              </a:cxn>
              <a:cxn ang="0">
                <a:pos x="TX31" y="TY31"/>
              </a:cxn>
              <a:cxn ang="0">
                <a:pos x="TX32" y="TY32"/>
              </a:cxn>
              <a:cxn ang="0">
                <a:pos x="TX33" y="TY33"/>
              </a:cxn>
              <a:cxn ang="0">
                <a:pos x="TX34" y="TY34"/>
              </a:cxn>
              <a:cxn ang="0">
                <a:pos x="TX35" y="TY35"/>
              </a:cxn>
              <a:cxn ang="0">
                <a:pos x="TX36" y="TY36"/>
              </a:cxn>
              <a:cxn ang="0">
                <a:pos x="TX37" y="TY37"/>
              </a:cxn>
              <a:cxn ang="0">
                <a:pos x="TX38" y="TY38"/>
              </a:cxn>
              <a:cxn ang="0">
                <a:pos x="TX39" y="TY39"/>
              </a:cxn>
              <a:cxn ang="0">
                <a:pos x="TX40" y="TY40"/>
              </a:cxn>
              <a:cxn ang="0">
                <a:pos x="TX41" y="TY41"/>
              </a:cxn>
              <a:cxn ang="0">
                <a:pos x="TX42" y="TY42"/>
              </a:cxn>
              <a:cxn ang="0">
                <a:pos x="TX43" y="TY43"/>
              </a:cxn>
              <a:cxn ang="0">
                <a:pos x="TX44" y="TY44"/>
              </a:cxn>
              <a:cxn ang="0">
                <a:pos x="TX45" y="TY45"/>
              </a:cxn>
              <a:cxn ang="0">
                <a:pos x="TX46" y="TY46"/>
              </a:cxn>
              <a:cxn ang="0">
                <a:pos x="TX47" y="TY47"/>
              </a:cxn>
              <a:cxn ang="0">
                <a:pos x="TX48" y="TY48"/>
              </a:cxn>
              <a:cxn ang="0">
                <a:pos x="TX49" y="TY49"/>
              </a:cxn>
              <a:cxn ang="0">
                <a:pos x="TX50" y="TY50"/>
              </a:cxn>
              <a:cxn ang="0">
                <a:pos x="TX51" y="TY51"/>
              </a:cxn>
              <a:cxn ang="0">
                <a:pos x="TX52" y="TY52"/>
              </a:cxn>
              <a:cxn ang="0">
                <a:pos x="TX53" y="TY53"/>
              </a:cxn>
              <a:cxn ang="0">
                <a:pos x="TX54" y="TY54"/>
              </a:cxn>
              <a:cxn ang="0">
                <a:pos x="TX55" y="TY55"/>
              </a:cxn>
              <a:cxn ang="0">
                <a:pos x="TX56" y="TY56"/>
              </a:cxn>
              <a:cxn ang="0">
                <a:pos x="TX57" y="TY57"/>
              </a:cxn>
              <a:cxn ang="0">
                <a:pos x="TX58" y="TY58"/>
              </a:cxn>
              <a:cxn ang="0">
                <a:pos x="TX59" y="TY59"/>
              </a:cxn>
              <a:cxn ang="0">
                <a:pos x="TX60" y="TY60"/>
              </a:cxn>
              <a:cxn ang="0">
                <a:pos x="TX61" y="TY61"/>
              </a:cxn>
              <a:cxn ang="0">
                <a:pos x="TX62" y="TY62"/>
              </a:cxn>
              <a:cxn ang="0">
                <a:pos x="TX63" y="TY63"/>
              </a:cxn>
              <a:cxn ang="0">
                <a:pos x="TX64" y="TY64"/>
              </a:cxn>
              <a:cxn ang="0">
                <a:pos x="TX65" y="TY65"/>
              </a:cxn>
              <a:cxn ang="0">
                <a:pos x="TX66" y="TY66"/>
              </a:cxn>
              <a:cxn ang="0">
                <a:pos x="TX67" y="TY67"/>
              </a:cxn>
              <a:cxn ang="0">
                <a:pos x="TX68" y="TY68"/>
              </a:cxn>
              <a:cxn ang="0">
                <a:pos x="TX69" y="TY69"/>
              </a:cxn>
              <a:cxn ang="0">
                <a:pos x="TX70" y="TY70"/>
              </a:cxn>
              <a:cxn ang="0">
                <a:pos x="TX71" y="TY71"/>
              </a:cxn>
              <a:cxn ang="0">
                <a:pos x="TX72" y="TY72"/>
              </a:cxn>
              <a:cxn ang="0">
                <a:pos x="TX73" y="TY73"/>
              </a:cxn>
              <a:cxn ang="0">
                <a:pos x="TX74" y="TY74"/>
              </a:cxn>
              <a:cxn ang="0">
                <a:pos x="TX75" y="TY75"/>
              </a:cxn>
              <a:cxn ang="0">
                <a:pos x="TX76" y="TY76"/>
              </a:cxn>
              <a:cxn ang="0">
                <a:pos x="TX77" y="TY77"/>
              </a:cxn>
              <a:cxn ang="0">
                <a:pos x="TX78" y="TY78"/>
              </a:cxn>
              <a:cxn ang="0">
                <a:pos x="TX79" y="TY79"/>
              </a:cxn>
              <a:cxn ang="0">
                <a:pos x="TX80" y="TY80"/>
              </a:cxn>
              <a:cxn ang="0">
                <a:pos x="TX82" y="TY82"/>
              </a:cxn>
              <a:cxn ang="0">
                <a:pos x="TX83" y="TY83"/>
              </a:cxn>
              <a:cxn ang="0">
                <a:pos x="TX84" y="TY84"/>
              </a:cxn>
              <a:cxn ang="0">
                <a:pos x="TX85" y="TY85"/>
              </a:cxn>
              <a:cxn ang="0">
                <a:pos x="TX86" y="TY86"/>
              </a:cxn>
              <a:cxn ang="0">
                <a:pos x="TX87" y="TY87"/>
              </a:cxn>
              <a:cxn ang="0">
                <a:pos x="TX88" y="TY88"/>
              </a:cxn>
              <a:cxn ang="0">
                <a:pos x="TX89" y="TY89"/>
              </a:cxn>
              <a:cxn ang="0">
                <a:pos x="TX90" y="TY90"/>
              </a:cxn>
              <a:cxn ang="0">
                <a:pos x="TX91" y="TY91"/>
              </a:cxn>
              <a:cxn ang="0">
                <a:pos x="TX92" y="TY92"/>
              </a:cxn>
              <a:cxn ang="0">
                <a:pos x="TX93" y="TY93"/>
              </a:cxn>
              <a:cxn ang="0">
                <a:pos x="TX94" y="TY94"/>
              </a:cxn>
              <a:cxn ang="0">
                <a:pos x="TX95" y="TY95"/>
              </a:cxn>
              <a:cxn ang="0">
                <a:pos x="TX96" y="TY96"/>
              </a:cxn>
              <a:cxn ang="0">
                <a:pos x="TX97" y="TY97"/>
              </a:cxn>
              <a:cxn ang="0">
                <a:pos x="TX98" y="TY98"/>
              </a:cxn>
              <a:cxn ang="0">
                <a:pos x="TX99" y="TY99"/>
              </a:cxn>
              <a:cxn ang="0">
                <a:pos x="TX100" y="TY100"/>
              </a:cxn>
              <a:cxn ang="0">
                <a:pos x="TX101" y="TY101"/>
              </a:cxn>
              <a:cxn ang="0">
                <a:pos x="TX102" y="TY102"/>
              </a:cxn>
              <a:cxn ang="0">
                <a:pos x="TX103" y="TY103"/>
              </a:cxn>
              <a:cxn ang="0">
                <a:pos x="TX104" y="TY104"/>
              </a:cxn>
              <a:cxn ang="0">
                <a:pos x="TX105" y="TY105"/>
              </a:cxn>
              <a:cxn ang="0">
                <a:pos x="TX106" y="TY106"/>
              </a:cxn>
              <a:cxn ang="0">
                <a:pos x="TX107" y="TY107"/>
              </a:cxn>
              <a:cxn ang="0">
                <a:pos x="TX108" y="TY108"/>
              </a:cxn>
              <a:cxn ang="0">
                <a:pos x="TX109" y="TY109"/>
              </a:cxn>
              <a:cxn ang="0">
                <a:pos x="TX110" y="TY110"/>
              </a:cxn>
              <a:cxn ang="0">
                <a:pos x="TX111" y="TY111"/>
              </a:cxn>
              <a:cxn ang="0">
                <a:pos x="TX112" y="TY112"/>
              </a:cxn>
              <a:cxn ang="0">
                <a:pos x="TX113" y="TY113"/>
              </a:cxn>
              <a:cxn ang="0">
                <a:pos x="TX114" y="TY114"/>
              </a:cxn>
              <a:cxn ang="0">
                <a:pos x="TX115" y="TY115"/>
              </a:cxn>
              <a:cxn ang="0">
                <a:pos x="TX116" y="TY116"/>
              </a:cxn>
              <a:cxn ang="0">
                <a:pos x="TX117" y="TY117"/>
              </a:cxn>
              <a:cxn ang="0">
                <a:pos x="TX118" y="TY118"/>
              </a:cxn>
              <a:cxn ang="0">
                <a:pos x="TX119" y="TY119"/>
              </a:cxn>
              <a:cxn ang="0">
                <a:pos x="TX120" y="TY120"/>
              </a:cxn>
              <a:cxn ang="0">
                <a:pos x="TX121" y="TY121"/>
              </a:cxn>
              <a:cxn ang="0">
                <a:pos x="TX122" y="TY122"/>
              </a:cxn>
              <a:cxn ang="0">
                <a:pos x="TX123" y="TY123"/>
              </a:cxn>
              <a:cxn ang="0">
                <a:pos x="TX124" y="TY124"/>
              </a:cxn>
              <a:cxn ang="0">
                <a:pos x="TX125" y="TY125"/>
              </a:cxn>
              <a:cxn ang="0">
                <a:pos x="TX126" y="TY126"/>
              </a:cxn>
              <a:cxn ang="0">
                <a:pos x="TX127" y="TY127"/>
              </a:cxn>
              <a:cxn ang="0">
                <a:pos x="TX128" y="TY128"/>
              </a:cxn>
              <a:cxn ang="0">
                <a:pos x="TX129" y="TY129"/>
              </a:cxn>
              <a:cxn ang="0">
                <a:pos x="TX130" y="TY130"/>
              </a:cxn>
              <a:cxn ang="0">
                <a:pos x="TX131" y="TY131"/>
              </a:cxn>
              <a:cxn ang="0">
                <a:pos x="TX132" y="TY132"/>
              </a:cxn>
              <a:cxn ang="0">
                <a:pos x="TX133" y="TY133"/>
              </a:cxn>
              <a:cxn ang="0">
                <a:pos x="TX134" y="TY134"/>
              </a:cxn>
              <a:cxn ang="0">
                <a:pos x="TX135" y="TY135"/>
              </a:cxn>
              <a:cxn ang="0">
                <a:pos x="TX136" y="TY136"/>
              </a:cxn>
              <a:cxn ang="0">
                <a:pos x="TX137" y="TY137"/>
              </a:cxn>
              <a:cxn ang="0">
                <a:pos x="TX138" y="TY138"/>
              </a:cxn>
              <a:cxn ang="0">
                <a:pos x="TX139" y="TY139"/>
              </a:cxn>
              <a:cxn ang="0">
                <a:pos x="TX140" y="TY140"/>
              </a:cxn>
              <a:cxn ang="0">
                <a:pos x="TX141" y="TY141"/>
              </a:cxn>
              <a:cxn ang="0">
                <a:pos x="TX143" y="TY143"/>
              </a:cxn>
              <a:cxn ang="0">
                <a:pos x="TX144" y="TY144"/>
              </a:cxn>
              <a:cxn ang="0">
                <a:pos x="TX145" y="TY145"/>
              </a:cxn>
              <a:cxn ang="0">
                <a:pos x="TX146" y="TY146"/>
              </a:cxn>
              <a:cxn ang="0">
                <a:pos x="TX147" y="TY147"/>
              </a:cxn>
              <a:cxn ang="0">
                <a:pos x="TX148" y="TY148"/>
              </a:cxn>
            </a:cxnLst>
            <a:rect l="l" t="t" r="r" b="b"/>
            <a:pathLst>
              <a:path w="81" h="82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26" name="形状 15"/>
          <p:cNvSpPr/>
          <p:nvPr/>
        </p:nvSpPr>
        <p:spPr>
          <a:xfrm>
            <a:off x="6123305" y="3682954"/>
            <a:ext cx="322580" cy="295275"/>
          </a:xfrm>
          <a:custGeom>
            <a:avLst/>
            <a:gdLst>
              <a:gd name="TX0" fmla="*/ 39 w 83"/>
              <a:gd name="TY0" fmla="*/ 20 h 76"/>
              <a:gd name="TX1" fmla="*/ 36 w 83"/>
              <a:gd name="TY1" fmla="*/ 17 h 76"/>
              <a:gd name="TX2" fmla="*/ 39 w 83"/>
              <a:gd name="TY2" fmla="*/ 14 h 76"/>
              <a:gd name="TX3" fmla="*/ 49 w 83"/>
              <a:gd name="TY3" fmla="*/ 14 h 76"/>
              <a:gd name="TX4" fmla="*/ 49 w 83"/>
              <a:gd name="TY4" fmla="*/ 3 h 76"/>
              <a:gd name="TX5" fmla="*/ 52 w 83"/>
              <a:gd name="TY5" fmla="*/ 0 h 76"/>
              <a:gd name="TX6" fmla="*/ 54 w 83"/>
              <a:gd name="TY6" fmla="*/ 1 h 76"/>
              <a:gd name="TX7" fmla="*/ 77 w 83"/>
              <a:gd name="TY7" fmla="*/ 24 h 76"/>
              <a:gd name="TX8" fmla="*/ 77 w 83"/>
              <a:gd name="TY8" fmla="*/ 29 h 76"/>
              <a:gd name="TX9" fmla="*/ 77 w 83"/>
              <a:gd name="TY9" fmla="*/ 29 h 76"/>
              <a:gd name="TX10" fmla="*/ 54 w 83"/>
              <a:gd name="TY10" fmla="*/ 52 h 76"/>
              <a:gd name="TX11" fmla="*/ 50 w 83"/>
              <a:gd name="TY11" fmla="*/ 52 h 76"/>
              <a:gd name="TX12" fmla="*/ 49 w 83"/>
              <a:gd name="TY12" fmla="*/ 50 h 76"/>
              <a:gd name="TX13" fmla="*/ 49 w 83"/>
              <a:gd name="TY13" fmla="*/ 50 h 76"/>
              <a:gd name="TX14" fmla="*/ 49 w 83"/>
              <a:gd name="TY14" fmla="*/ 39 h 76"/>
              <a:gd name="TX15" fmla="*/ 27 w 83"/>
              <a:gd name="TY15" fmla="*/ 39 h 76"/>
              <a:gd name="TX16" fmla="*/ 24 w 83"/>
              <a:gd name="TY16" fmla="*/ 36 h 76"/>
              <a:gd name="TX17" fmla="*/ 24 w 83"/>
              <a:gd name="TY17" fmla="*/ 36 h 76"/>
              <a:gd name="TX18" fmla="*/ 24 w 83"/>
              <a:gd name="TY18" fmla="*/ 29 h 76"/>
              <a:gd name="TX19" fmla="*/ 8 w 83"/>
              <a:gd name="TY19" fmla="*/ 45 h 76"/>
              <a:gd name="TX20" fmla="*/ 24 w 83"/>
              <a:gd name="TY20" fmla="*/ 62 h 76"/>
              <a:gd name="TX21" fmla="*/ 24 w 83"/>
              <a:gd name="TY21" fmla="*/ 55 h 76"/>
              <a:gd name="TX22" fmla="*/ 27 w 83"/>
              <a:gd name="TY22" fmla="*/ 52 h 76"/>
              <a:gd name="TX23" fmla="*/ 27 w 83"/>
              <a:gd name="TY23" fmla="*/ 52 h 76"/>
              <a:gd name="TX24" fmla="*/ 40 w 83"/>
              <a:gd name="TY24" fmla="*/ 52 h 76"/>
              <a:gd name="TX25" fmla="*/ 43 w 83"/>
              <a:gd name="TY25" fmla="*/ 55 h 76"/>
              <a:gd name="TX26" fmla="*/ 40 w 83"/>
              <a:gd name="TY26" fmla="*/ 58 h 76"/>
              <a:gd name="TX27" fmla="*/ 30 w 83"/>
              <a:gd name="TY27" fmla="*/ 58 h 76"/>
              <a:gd name="TX28" fmla="*/ 30 w 83"/>
              <a:gd name="TY28" fmla="*/ 69 h 76"/>
              <a:gd name="TX29" fmla="*/ 30 w 83"/>
              <a:gd name="TY29" fmla="*/ 69 h 76"/>
              <a:gd name="TX30" fmla="*/ 29 w 83"/>
              <a:gd name="TY30" fmla="*/ 71 h 76"/>
              <a:gd name="TX31" fmla="*/ 25 w 83"/>
              <a:gd name="TY31" fmla="*/ 71 h 76"/>
              <a:gd name="TX32" fmla="*/ 2 w 83"/>
              <a:gd name="TY32" fmla="*/ 48 h 76"/>
              <a:gd name="TX33" fmla="*/ 2 w 83"/>
              <a:gd name="TY33" fmla="*/ 43 h 76"/>
              <a:gd name="TX34" fmla="*/ 25 w 83"/>
              <a:gd name="TY34" fmla="*/ 20 h 76"/>
              <a:gd name="TX35" fmla="*/ 27 w 83"/>
              <a:gd name="TY35" fmla="*/ 19 h 76"/>
              <a:gd name="TX36" fmla="*/ 30 w 83"/>
              <a:gd name="TY36" fmla="*/ 22 h 76"/>
              <a:gd name="TX37" fmla="*/ 30 w 83"/>
              <a:gd name="TY37" fmla="*/ 33 h 76"/>
              <a:gd name="TX38" fmla="*/ 52 w 83"/>
              <a:gd name="TY38" fmla="*/ 33 h 76"/>
              <a:gd name="TX39" fmla="*/ 52 w 83"/>
              <a:gd name="TY39" fmla="*/ 33 h 76"/>
              <a:gd name="TX40" fmla="*/ 55 w 83"/>
              <a:gd name="TY40" fmla="*/ 36 h 76"/>
              <a:gd name="TX41" fmla="*/ 55 w 83"/>
              <a:gd name="TY41" fmla="*/ 36 h 76"/>
              <a:gd name="TX42" fmla="*/ 55 w 83"/>
              <a:gd name="TY42" fmla="*/ 43 h 76"/>
              <a:gd name="TX43" fmla="*/ 71 w 83"/>
              <a:gd name="TY43" fmla="*/ 26 h 76"/>
              <a:gd name="TX44" fmla="*/ 55 w 83"/>
              <a:gd name="TY44" fmla="*/ 10 h 76"/>
              <a:gd name="TX45" fmla="*/ 55 w 83"/>
              <a:gd name="TY45" fmla="*/ 17 h 76"/>
              <a:gd name="TX46" fmla="*/ 55 w 83"/>
              <a:gd name="TY46" fmla="*/ 17 h 76"/>
              <a:gd name="TX47" fmla="*/ 52 w 83"/>
              <a:gd name="TY47" fmla="*/ 20 h 76"/>
              <a:gd name="TX48" fmla="*/ 39 w 83"/>
              <a:gd name="TY48" fmla="*/ 20 h 76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  <a:cxn ang="0">
                <a:pos x="TX4" y="TY4"/>
              </a:cxn>
              <a:cxn ang="0">
                <a:pos x="TX5" y="TY5"/>
              </a:cxn>
              <a:cxn ang="0">
                <a:pos x="TX6" y="TY6"/>
              </a:cxn>
              <a:cxn ang="0">
                <a:pos x="TX7" y="TY7"/>
              </a:cxn>
              <a:cxn ang="0">
                <a:pos x="TX8" y="TY8"/>
              </a:cxn>
              <a:cxn ang="0">
                <a:pos x="TX9" y="TY9"/>
              </a:cxn>
              <a:cxn ang="0">
                <a:pos x="TX10" y="TY10"/>
              </a:cxn>
              <a:cxn ang="0">
                <a:pos x="TX11" y="TY11"/>
              </a:cxn>
              <a:cxn ang="0">
                <a:pos x="TX12" y="TY12"/>
              </a:cxn>
              <a:cxn ang="0">
                <a:pos x="TX13" y="TY13"/>
              </a:cxn>
              <a:cxn ang="0">
                <a:pos x="TX14" y="TY14"/>
              </a:cxn>
              <a:cxn ang="0">
                <a:pos x="TX15" y="TY15"/>
              </a:cxn>
              <a:cxn ang="0">
                <a:pos x="TX16" y="TY16"/>
              </a:cxn>
              <a:cxn ang="0">
                <a:pos x="TX17" y="TY17"/>
              </a:cxn>
              <a:cxn ang="0">
                <a:pos x="TX18" y="TY18"/>
              </a:cxn>
              <a:cxn ang="0">
                <a:pos x="TX19" y="TY19"/>
              </a:cxn>
              <a:cxn ang="0">
                <a:pos x="TX20" y="TY20"/>
              </a:cxn>
              <a:cxn ang="0">
                <a:pos x="TX21" y="TY21"/>
              </a:cxn>
              <a:cxn ang="0">
                <a:pos x="TX22" y="TY22"/>
              </a:cxn>
              <a:cxn ang="0">
                <a:pos x="TX23" y="TY23"/>
              </a:cxn>
              <a:cxn ang="0">
                <a:pos x="TX24" y="TY24"/>
              </a:cxn>
              <a:cxn ang="0">
                <a:pos x="TX25" y="TY25"/>
              </a:cxn>
              <a:cxn ang="0">
                <a:pos x="TX26" y="TY26"/>
              </a:cxn>
              <a:cxn ang="0">
                <a:pos x="TX27" y="TY27"/>
              </a:cxn>
              <a:cxn ang="0">
                <a:pos x="TX28" y="TY28"/>
              </a:cxn>
              <a:cxn ang="0">
                <a:pos x="TX29" y="TY29"/>
              </a:cxn>
              <a:cxn ang="0">
                <a:pos x="TX30" y="TY30"/>
              </a:cxn>
              <a:cxn ang="0">
                <a:pos x="TX31" y="TY31"/>
              </a:cxn>
              <a:cxn ang="0">
                <a:pos x="TX32" y="TY32"/>
              </a:cxn>
              <a:cxn ang="0">
                <a:pos x="TX33" y="TY33"/>
              </a:cxn>
              <a:cxn ang="0">
                <a:pos x="TX34" y="TY34"/>
              </a:cxn>
              <a:cxn ang="0">
                <a:pos x="TX35" y="TY35"/>
              </a:cxn>
              <a:cxn ang="0">
                <a:pos x="TX36" y="TY36"/>
              </a:cxn>
              <a:cxn ang="0">
                <a:pos x="TX37" y="TY37"/>
              </a:cxn>
              <a:cxn ang="0">
                <a:pos x="TX38" y="TY38"/>
              </a:cxn>
              <a:cxn ang="0">
                <a:pos x="TX39" y="TY39"/>
              </a:cxn>
              <a:cxn ang="0">
                <a:pos x="TX40" y="TY40"/>
              </a:cxn>
              <a:cxn ang="0">
                <a:pos x="TX41" y="TY41"/>
              </a:cxn>
              <a:cxn ang="0">
                <a:pos x="TX42" y="TY42"/>
              </a:cxn>
              <a:cxn ang="0">
                <a:pos x="TX43" y="TY43"/>
              </a:cxn>
              <a:cxn ang="0">
                <a:pos x="TX44" y="TY44"/>
              </a:cxn>
              <a:cxn ang="0">
                <a:pos x="TX45" y="TY45"/>
              </a:cxn>
              <a:cxn ang="0">
                <a:pos x="TX46" y="TY46"/>
              </a:cxn>
              <a:cxn ang="0">
                <a:pos x="TX47" y="TY47"/>
              </a:cxn>
              <a:cxn ang="0">
                <a:pos x="TX48" y="TY48"/>
              </a:cxn>
            </a:cxnLst>
            <a:rect l="l" t="t" r="r" b="b"/>
            <a:pathLst>
              <a:path w="83" h="76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F5A027"/>
          </a:solidFill>
          <a:ln w="0">
            <a:noFill/>
          </a:ln>
        </p:spPr>
        <p:txBody>
          <a:bodyPr vert="horz" wrap="square" lIns="91440" tIns="45720" rIns="91440" bIns="45720" anchor="t">
            <a:noAutofit/>
          </a:bodyPr>
          <a:p>
            <a:pPr marL="0" indent="0" algn="l" defTabSz="9144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2400" cap="none" dirty="0">
              <a:solidFill>
                <a:srgbClr val="000000"/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2" t="78023" r="61495"/>
          <a:stretch>
            <a:fillRect/>
          </a:stretch>
        </p:blipFill>
        <p:spPr>
          <a:xfrm>
            <a:off x="7438390" y="1920240"/>
            <a:ext cx="3556635" cy="39903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活动流程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98120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1684020" y="2051050"/>
            <a:ext cx="2354580" cy="3662045"/>
          </a:xfrm>
          <a:prstGeom prst="roundRect">
            <a:avLst/>
          </a:prstGeom>
          <a:solidFill>
            <a:srgbClr val="FD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3" name="图片 92" descr="图片包含 LEGO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548765" y="1633705"/>
            <a:ext cx="2624665" cy="262466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4856480" y="2051050"/>
            <a:ext cx="2354580" cy="3662045"/>
          </a:xfrm>
          <a:prstGeom prst="roundRect">
            <a:avLst/>
          </a:prstGeom>
          <a:solidFill>
            <a:srgbClr val="E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039100" y="2051050"/>
            <a:ext cx="2354580" cy="3662045"/>
          </a:xfrm>
          <a:prstGeom prst="roundRect">
            <a:avLst/>
          </a:prstGeom>
          <a:solidFill>
            <a:srgbClr val="8B4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4270" y="1727835"/>
            <a:ext cx="2256790" cy="2256790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94606" y="1340693"/>
            <a:ext cx="2643993" cy="2643993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17065" y="4157345"/>
            <a:ext cx="1904365" cy="1684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8695" y="375285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59680" y="4157345"/>
            <a:ext cx="1904365" cy="1684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01310" y="375285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51825" y="4157345"/>
            <a:ext cx="1904365" cy="1684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93455" y="3752850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一只喵的碎碎念" charset="-122"/>
                <a:ea typeface="一只喵的碎碎念" charset="-122"/>
                <a:cs typeface="一只喵的碎碎念" charset="-122"/>
              </a:rPr>
              <a:t>活动流程</a:t>
            </a:r>
            <a:endParaRPr lang="zh-CN" altLang="en-US" sz="2000" dirty="0">
              <a:solidFill>
                <a:schemeClr val="bg1"/>
              </a:solidFill>
              <a:latin typeface="一只喵的碎碎念" charset="-122"/>
              <a:ea typeface="一只喵的碎碎念" charset="-122"/>
              <a:cs typeface="一只喵的碎碎念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" name="图片 121" descr="图片包含 物体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545066" y="4263644"/>
            <a:ext cx="2268000" cy="226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"/>
          <a:stretch>
            <a:fillRect/>
          </a:stretch>
        </p:blipFill>
        <p:spPr>
          <a:xfrm flipH="1">
            <a:off x="-29210" y="2426970"/>
            <a:ext cx="2856230" cy="44145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91708" y="3230423"/>
            <a:ext cx="6284062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5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活动预算</a:t>
            </a:r>
            <a:endParaRPr lang="en-US" altLang="zh-CN" sz="5500" spc="600" dirty="0">
              <a:solidFill>
                <a:schemeClr val="tx1">
                  <a:lumMod val="85000"/>
                  <a:lumOff val="15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1708" y="4178141"/>
            <a:ext cx="4956823" cy="82721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 Please enter the title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Please enter the title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91708" y="1686203"/>
            <a:ext cx="580876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0" dirty="0">
                <a:solidFill>
                  <a:srgbClr val="E5587F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sym typeface="+mn-ea"/>
              </a:rPr>
              <a:t>FOUR</a:t>
            </a:r>
            <a:endParaRPr lang="en-US" altLang="zh-CN" sz="10000" dirty="0">
              <a:solidFill>
                <a:srgbClr val="E5587F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活动预算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14122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488430" y="1562100"/>
            <a:ext cx="3490595" cy="1129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886450" y="1502410"/>
            <a:ext cx="419100" cy="408940"/>
          </a:xfrm>
          <a:prstGeom prst="roundRect">
            <a:avLst/>
          </a:prstGeom>
          <a:solidFill>
            <a:srgbClr val="8B48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88430" y="117538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活动预算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886450" y="2733040"/>
            <a:ext cx="419100" cy="408940"/>
          </a:xfrm>
          <a:prstGeom prst="roundRect">
            <a:avLst/>
          </a:prstGeom>
          <a:solidFill>
            <a:srgbClr val="E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88430" y="2792730"/>
            <a:ext cx="3490595" cy="1129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88430" y="2406015"/>
            <a:ext cx="1220470" cy="5530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预算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886450" y="3963670"/>
            <a:ext cx="419100" cy="408940"/>
          </a:xfrm>
          <a:prstGeom prst="roundRect">
            <a:avLst/>
          </a:prstGeom>
          <a:solidFill>
            <a:srgbClr val="FD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88430" y="4023360"/>
            <a:ext cx="3490595" cy="1129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88430" y="3636645"/>
            <a:ext cx="1220470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rPr>
              <a:t>活动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一只喵的碎碎念" charset="-122"/>
                <a:sym typeface="+mn-ea"/>
              </a:rPr>
              <a:t>预算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一只喵的碎碎念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88430" y="5253990"/>
            <a:ext cx="3490595" cy="1129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点击此处更换文字。点击此处更换文字。点击此处更换文字。 点击此处更换文字。点击此处更换文字。点击此处更换文字。 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rot="0">
            <a:off x="5886450" y="4867275"/>
            <a:ext cx="1822450" cy="735965"/>
            <a:chOff x="9270" y="7318"/>
            <a:chExt cx="2870" cy="1159"/>
          </a:xfrm>
        </p:grpSpPr>
        <p:sp>
          <p:nvSpPr>
            <p:cNvPr id="21" name="圆角矩形 20"/>
            <p:cNvSpPr/>
            <p:nvPr/>
          </p:nvSpPr>
          <p:spPr>
            <a:xfrm>
              <a:off x="9270" y="7833"/>
              <a:ext cx="660" cy="644"/>
            </a:xfrm>
            <a:prstGeom prst="roundRect">
              <a:avLst/>
            </a:prstGeom>
            <a:solidFill>
              <a:srgbClr val="E55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en-US" altLang="zh-CN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218" y="7318"/>
              <a:ext cx="1922" cy="87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一只喵的碎碎念" charset="-122"/>
                </a:rPr>
                <a:t>活动</a:t>
              </a:r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一只喵的碎碎念" charset="-122"/>
                  <a:sym typeface="+mn-ea"/>
                </a:rPr>
                <a:t>预算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一只喵的碎碎念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245360" y="1884680"/>
            <a:ext cx="2502535" cy="4043045"/>
            <a:chOff x="6576" y="1422"/>
            <a:chExt cx="4961" cy="8015"/>
          </a:xfrm>
        </p:grpSpPr>
        <p:sp>
          <p:nvSpPr>
            <p:cNvPr id="5" name="Freeform 6"/>
            <p:cNvSpPr/>
            <p:nvPr/>
          </p:nvSpPr>
          <p:spPr bwMode="auto">
            <a:xfrm rot="21060000">
              <a:off x="8299" y="3569"/>
              <a:ext cx="982" cy="4212"/>
            </a:xfrm>
            <a:custGeom>
              <a:avLst/>
              <a:gdLst>
                <a:gd name="T0" fmla="*/ 318 w 323"/>
                <a:gd name="T1" fmla="*/ 1385 h 1385"/>
                <a:gd name="T2" fmla="*/ 0 w 323"/>
                <a:gd name="T3" fmla="*/ 523 h 1385"/>
                <a:gd name="T4" fmla="*/ 5 w 323"/>
                <a:gd name="T5" fmla="*/ 522 h 1385"/>
                <a:gd name="T6" fmla="*/ 318 w 323"/>
                <a:gd name="T7" fmla="*/ 1370 h 1385"/>
                <a:gd name="T8" fmla="*/ 318 w 323"/>
                <a:gd name="T9" fmla="*/ 0 h 1385"/>
                <a:gd name="T10" fmla="*/ 323 w 323"/>
                <a:gd name="T11" fmla="*/ 0 h 1385"/>
                <a:gd name="T12" fmla="*/ 323 w 323"/>
                <a:gd name="T13" fmla="*/ 1385 h 1385"/>
                <a:gd name="T14" fmla="*/ 318 w 323"/>
                <a:gd name="T15" fmla="*/ 1385 h 1385"/>
                <a:gd name="T16" fmla="*/ 318 w 323"/>
                <a:gd name="T17" fmla="*/ 1385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1385">
                  <a:moveTo>
                    <a:pt x="318" y="1385"/>
                  </a:moveTo>
                  <a:lnTo>
                    <a:pt x="0" y="523"/>
                  </a:lnTo>
                  <a:lnTo>
                    <a:pt x="5" y="522"/>
                  </a:lnTo>
                  <a:lnTo>
                    <a:pt x="318" y="1370"/>
                  </a:lnTo>
                  <a:lnTo>
                    <a:pt x="318" y="0"/>
                  </a:lnTo>
                  <a:lnTo>
                    <a:pt x="323" y="0"/>
                  </a:lnTo>
                  <a:lnTo>
                    <a:pt x="323" y="1385"/>
                  </a:lnTo>
                  <a:lnTo>
                    <a:pt x="318" y="1385"/>
                  </a:lnTo>
                  <a:lnTo>
                    <a:pt x="318" y="1385"/>
                  </a:lnTo>
                  <a:close/>
                </a:path>
              </a:pathLst>
            </a:custGeom>
            <a:solidFill>
              <a:srgbClr val="F5A027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grpSp>
          <p:nvGrpSpPr>
            <p:cNvPr id="10" name="组合 4"/>
            <p:cNvGrpSpPr/>
            <p:nvPr/>
          </p:nvGrpSpPr>
          <p:grpSpPr>
            <a:xfrm>
              <a:off x="7979" y="7101"/>
              <a:ext cx="1636" cy="2333"/>
              <a:chOff x="5507861" y="4977810"/>
              <a:chExt cx="925101" cy="1318870"/>
            </a:xfrm>
            <a:solidFill>
              <a:srgbClr val="F5A027"/>
            </a:solidFill>
          </p:grpSpPr>
          <p:sp>
            <p:nvSpPr>
              <p:cNvPr id="4" name="Oval 8"/>
              <p:cNvSpPr>
                <a:spLocks noChangeArrowheads="1"/>
              </p:cNvSpPr>
              <p:nvPr/>
            </p:nvSpPr>
            <p:spPr bwMode="auto">
              <a:xfrm>
                <a:off x="5727959" y="4977810"/>
                <a:ext cx="228697" cy="22697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867" tIns="60933" rIns="121867" bIns="60933" numCol="1" anchor="t" anchorCtr="0" compatLnSpc="1"/>
              <a:p>
                <a:endParaRPr lang="zh-CN" altLang="en-US" sz="2400">
                  <a:solidFill>
                    <a:schemeClr val="bg1"/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6" name="Freeform 9"/>
              <p:cNvSpPr/>
              <p:nvPr/>
            </p:nvSpPr>
            <p:spPr bwMode="auto">
              <a:xfrm>
                <a:off x="5507861" y="5230579"/>
                <a:ext cx="925101" cy="1066101"/>
              </a:xfrm>
              <a:custGeom>
                <a:avLst/>
                <a:gdLst>
                  <a:gd name="T0" fmla="*/ 437 w 444"/>
                  <a:gd name="T1" fmla="*/ 25 h 512"/>
                  <a:gd name="T2" fmla="*/ 401 w 444"/>
                  <a:gd name="T3" fmla="*/ 16 h 512"/>
                  <a:gd name="T4" fmla="*/ 326 w 444"/>
                  <a:gd name="T5" fmla="*/ 62 h 512"/>
                  <a:gd name="T6" fmla="*/ 239 w 444"/>
                  <a:gd name="T7" fmla="*/ 4 h 512"/>
                  <a:gd name="T8" fmla="*/ 230 w 444"/>
                  <a:gd name="T9" fmla="*/ 1 h 512"/>
                  <a:gd name="T10" fmla="*/ 230 w 444"/>
                  <a:gd name="T11" fmla="*/ 0 h 512"/>
                  <a:gd name="T12" fmla="*/ 224 w 444"/>
                  <a:gd name="T13" fmla="*/ 0 h 512"/>
                  <a:gd name="T14" fmla="*/ 224 w 444"/>
                  <a:gd name="T15" fmla="*/ 0 h 512"/>
                  <a:gd name="T16" fmla="*/ 94 w 444"/>
                  <a:gd name="T17" fmla="*/ 0 h 512"/>
                  <a:gd name="T18" fmla="*/ 94 w 444"/>
                  <a:gd name="T19" fmla="*/ 0 h 512"/>
                  <a:gd name="T20" fmla="*/ 89 w 444"/>
                  <a:gd name="T21" fmla="*/ 0 h 512"/>
                  <a:gd name="T22" fmla="*/ 89 w 444"/>
                  <a:gd name="T23" fmla="*/ 0 h 512"/>
                  <a:gd name="T24" fmla="*/ 72 w 444"/>
                  <a:gd name="T25" fmla="*/ 11 h 512"/>
                  <a:gd name="T26" fmla="*/ 5 w 444"/>
                  <a:gd name="T27" fmla="*/ 109 h 512"/>
                  <a:gd name="T28" fmla="*/ 1 w 444"/>
                  <a:gd name="T29" fmla="*/ 124 h 512"/>
                  <a:gd name="T30" fmla="*/ 4 w 444"/>
                  <a:gd name="T31" fmla="*/ 139 h 512"/>
                  <a:gd name="T32" fmla="*/ 55 w 444"/>
                  <a:gd name="T33" fmla="*/ 229 h 512"/>
                  <a:gd name="T34" fmla="*/ 91 w 444"/>
                  <a:gd name="T35" fmla="*/ 238 h 512"/>
                  <a:gd name="T36" fmla="*/ 100 w 444"/>
                  <a:gd name="T37" fmla="*/ 203 h 512"/>
                  <a:gd name="T38" fmla="*/ 56 w 444"/>
                  <a:gd name="T39" fmla="*/ 126 h 512"/>
                  <a:gd name="T40" fmla="*/ 89 w 444"/>
                  <a:gd name="T41" fmla="*/ 78 h 512"/>
                  <a:gd name="T42" fmla="*/ 89 w 444"/>
                  <a:gd name="T43" fmla="*/ 149 h 512"/>
                  <a:gd name="T44" fmla="*/ 114 w 444"/>
                  <a:gd name="T45" fmla="*/ 192 h 512"/>
                  <a:gd name="T46" fmla="*/ 97 w 444"/>
                  <a:gd name="T47" fmla="*/ 253 h 512"/>
                  <a:gd name="T48" fmla="*/ 89 w 444"/>
                  <a:gd name="T49" fmla="*/ 256 h 512"/>
                  <a:gd name="T50" fmla="*/ 89 w 444"/>
                  <a:gd name="T51" fmla="*/ 268 h 512"/>
                  <a:gd name="T52" fmla="*/ 89 w 444"/>
                  <a:gd name="T53" fmla="*/ 275 h 512"/>
                  <a:gd name="T54" fmla="*/ 89 w 444"/>
                  <a:gd name="T55" fmla="*/ 485 h 512"/>
                  <a:gd name="T56" fmla="*/ 116 w 444"/>
                  <a:gd name="T57" fmla="*/ 512 h 512"/>
                  <a:gd name="T58" fmla="*/ 143 w 444"/>
                  <a:gd name="T59" fmla="*/ 485 h 512"/>
                  <a:gd name="T60" fmla="*/ 143 w 444"/>
                  <a:gd name="T61" fmla="*/ 275 h 512"/>
                  <a:gd name="T62" fmla="*/ 159 w 444"/>
                  <a:gd name="T63" fmla="*/ 259 h 512"/>
                  <a:gd name="T64" fmla="*/ 177 w 444"/>
                  <a:gd name="T65" fmla="*/ 275 h 512"/>
                  <a:gd name="T66" fmla="*/ 177 w 444"/>
                  <a:gd name="T67" fmla="*/ 485 h 512"/>
                  <a:gd name="T68" fmla="*/ 203 w 444"/>
                  <a:gd name="T69" fmla="*/ 512 h 512"/>
                  <a:gd name="T70" fmla="*/ 230 w 444"/>
                  <a:gd name="T71" fmla="*/ 485 h 512"/>
                  <a:gd name="T72" fmla="*/ 230 w 444"/>
                  <a:gd name="T73" fmla="*/ 275 h 512"/>
                  <a:gd name="T74" fmla="*/ 230 w 444"/>
                  <a:gd name="T75" fmla="*/ 268 h 512"/>
                  <a:gd name="T76" fmla="*/ 230 w 444"/>
                  <a:gd name="T77" fmla="*/ 60 h 512"/>
                  <a:gd name="T78" fmla="*/ 309 w 444"/>
                  <a:gd name="T79" fmla="*/ 113 h 512"/>
                  <a:gd name="T80" fmla="*/ 325 w 444"/>
                  <a:gd name="T81" fmla="*/ 117 h 512"/>
                  <a:gd name="T82" fmla="*/ 339 w 444"/>
                  <a:gd name="T83" fmla="*/ 114 h 512"/>
                  <a:gd name="T84" fmla="*/ 428 w 444"/>
                  <a:gd name="T85" fmla="*/ 61 h 512"/>
                  <a:gd name="T86" fmla="*/ 437 w 444"/>
                  <a:gd name="T87" fmla="*/ 2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4" h="512">
                    <a:moveTo>
                      <a:pt x="437" y="25"/>
                    </a:moveTo>
                    <a:cubicBezTo>
                      <a:pt x="430" y="13"/>
                      <a:pt x="414" y="9"/>
                      <a:pt x="401" y="16"/>
                    </a:cubicBezTo>
                    <a:cubicBezTo>
                      <a:pt x="326" y="62"/>
                      <a:pt x="326" y="62"/>
                      <a:pt x="326" y="62"/>
                    </a:cubicBezTo>
                    <a:cubicBezTo>
                      <a:pt x="239" y="4"/>
                      <a:pt x="239" y="4"/>
                      <a:pt x="239" y="4"/>
                    </a:cubicBezTo>
                    <a:cubicBezTo>
                      <a:pt x="236" y="2"/>
                      <a:pt x="233" y="1"/>
                      <a:pt x="230" y="1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3" y="1"/>
                      <a:pt x="77" y="5"/>
                      <a:pt x="72" y="11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2" y="114"/>
                      <a:pt x="1" y="119"/>
                      <a:pt x="1" y="124"/>
                    </a:cubicBezTo>
                    <a:cubicBezTo>
                      <a:pt x="0" y="129"/>
                      <a:pt x="1" y="134"/>
                      <a:pt x="4" y="139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62" y="241"/>
                      <a:pt x="78" y="245"/>
                      <a:pt x="91" y="238"/>
                    </a:cubicBezTo>
                    <a:cubicBezTo>
                      <a:pt x="103" y="231"/>
                      <a:pt x="107" y="215"/>
                      <a:pt x="100" y="203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26" y="213"/>
                      <a:pt x="119" y="241"/>
                      <a:pt x="97" y="253"/>
                    </a:cubicBezTo>
                    <a:cubicBezTo>
                      <a:pt x="95" y="254"/>
                      <a:pt x="92" y="255"/>
                      <a:pt x="89" y="256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75"/>
                      <a:pt x="89" y="275"/>
                      <a:pt x="89" y="275"/>
                    </a:cubicBezTo>
                    <a:cubicBezTo>
                      <a:pt x="89" y="485"/>
                      <a:pt x="89" y="485"/>
                      <a:pt x="89" y="485"/>
                    </a:cubicBezTo>
                    <a:cubicBezTo>
                      <a:pt x="89" y="500"/>
                      <a:pt x="101" y="512"/>
                      <a:pt x="116" y="512"/>
                    </a:cubicBezTo>
                    <a:cubicBezTo>
                      <a:pt x="131" y="512"/>
                      <a:pt x="143" y="500"/>
                      <a:pt x="143" y="485"/>
                    </a:cubicBezTo>
                    <a:cubicBezTo>
                      <a:pt x="143" y="275"/>
                      <a:pt x="143" y="275"/>
                      <a:pt x="143" y="275"/>
                    </a:cubicBezTo>
                    <a:cubicBezTo>
                      <a:pt x="143" y="266"/>
                      <a:pt x="150" y="259"/>
                      <a:pt x="159" y="259"/>
                    </a:cubicBezTo>
                    <a:cubicBezTo>
                      <a:pt x="168" y="259"/>
                      <a:pt x="177" y="266"/>
                      <a:pt x="177" y="275"/>
                    </a:cubicBezTo>
                    <a:cubicBezTo>
                      <a:pt x="177" y="485"/>
                      <a:pt x="177" y="485"/>
                      <a:pt x="177" y="485"/>
                    </a:cubicBezTo>
                    <a:cubicBezTo>
                      <a:pt x="177" y="500"/>
                      <a:pt x="188" y="512"/>
                      <a:pt x="203" y="512"/>
                    </a:cubicBezTo>
                    <a:cubicBezTo>
                      <a:pt x="218" y="512"/>
                      <a:pt x="230" y="500"/>
                      <a:pt x="230" y="485"/>
                    </a:cubicBezTo>
                    <a:cubicBezTo>
                      <a:pt x="230" y="275"/>
                      <a:pt x="230" y="275"/>
                      <a:pt x="230" y="275"/>
                    </a:cubicBezTo>
                    <a:cubicBezTo>
                      <a:pt x="230" y="268"/>
                      <a:pt x="230" y="268"/>
                      <a:pt x="230" y="268"/>
                    </a:cubicBezTo>
                    <a:cubicBezTo>
                      <a:pt x="230" y="60"/>
                      <a:pt x="230" y="60"/>
                      <a:pt x="230" y="60"/>
                    </a:cubicBezTo>
                    <a:cubicBezTo>
                      <a:pt x="309" y="113"/>
                      <a:pt x="309" y="113"/>
                      <a:pt x="309" y="113"/>
                    </a:cubicBezTo>
                    <a:cubicBezTo>
                      <a:pt x="314" y="116"/>
                      <a:pt x="319" y="117"/>
                      <a:pt x="325" y="117"/>
                    </a:cubicBezTo>
                    <a:cubicBezTo>
                      <a:pt x="330" y="117"/>
                      <a:pt x="335" y="116"/>
                      <a:pt x="339" y="114"/>
                    </a:cubicBezTo>
                    <a:cubicBezTo>
                      <a:pt x="428" y="61"/>
                      <a:pt x="428" y="61"/>
                      <a:pt x="428" y="61"/>
                    </a:cubicBezTo>
                    <a:cubicBezTo>
                      <a:pt x="440" y="53"/>
                      <a:pt x="444" y="37"/>
                      <a:pt x="437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67" tIns="60933" rIns="121867" bIns="60933" numCol="1" anchor="t" anchorCtr="0" compatLnSpc="1"/>
              <a:p>
                <a:endParaRPr lang="zh-CN" altLang="en-US" sz="2400">
                  <a:solidFill>
                    <a:schemeClr val="bg1"/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 flipV="1">
              <a:off x="9600" y="3853"/>
              <a:ext cx="801" cy="3813"/>
            </a:xfrm>
            <a:prstGeom prst="line">
              <a:avLst/>
            </a:prstGeom>
            <a:ln>
              <a:solidFill>
                <a:srgbClr val="F5A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9600" y="6231"/>
              <a:ext cx="689" cy="1448"/>
            </a:xfrm>
            <a:prstGeom prst="line">
              <a:avLst/>
            </a:prstGeom>
            <a:ln>
              <a:solidFill>
                <a:srgbClr val="F5A02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4"/>
            <p:cNvGrpSpPr/>
            <p:nvPr/>
          </p:nvGrpSpPr>
          <p:grpSpPr>
            <a:xfrm flipH="1">
              <a:off x="9590" y="7105"/>
              <a:ext cx="1636" cy="2333"/>
              <a:chOff x="5507861" y="4977810"/>
              <a:chExt cx="925101" cy="1318870"/>
            </a:xfrm>
            <a:solidFill>
              <a:srgbClr val="F5A027"/>
            </a:solidFill>
          </p:grpSpPr>
          <p:sp>
            <p:nvSpPr>
              <p:cNvPr id="26" name="Oval 8"/>
              <p:cNvSpPr>
                <a:spLocks noChangeArrowheads="1"/>
              </p:cNvSpPr>
              <p:nvPr/>
            </p:nvSpPr>
            <p:spPr bwMode="auto">
              <a:xfrm>
                <a:off x="5727959" y="4977810"/>
                <a:ext cx="228697" cy="22697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867" tIns="60933" rIns="121867" bIns="60933" numCol="1" anchor="t" anchorCtr="0" compatLnSpc="1"/>
              <a:p>
                <a:endParaRPr lang="zh-CN" altLang="en-US" sz="2400">
                  <a:solidFill>
                    <a:schemeClr val="bg1"/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27" name="Freeform 9"/>
              <p:cNvSpPr/>
              <p:nvPr/>
            </p:nvSpPr>
            <p:spPr bwMode="auto">
              <a:xfrm>
                <a:off x="5507861" y="5230579"/>
                <a:ext cx="925101" cy="1066101"/>
              </a:xfrm>
              <a:custGeom>
                <a:avLst/>
                <a:gdLst>
                  <a:gd name="T0" fmla="*/ 437 w 444"/>
                  <a:gd name="T1" fmla="*/ 25 h 512"/>
                  <a:gd name="T2" fmla="*/ 401 w 444"/>
                  <a:gd name="T3" fmla="*/ 16 h 512"/>
                  <a:gd name="T4" fmla="*/ 326 w 444"/>
                  <a:gd name="T5" fmla="*/ 62 h 512"/>
                  <a:gd name="T6" fmla="*/ 239 w 444"/>
                  <a:gd name="T7" fmla="*/ 4 h 512"/>
                  <a:gd name="T8" fmla="*/ 230 w 444"/>
                  <a:gd name="T9" fmla="*/ 1 h 512"/>
                  <a:gd name="T10" fmla="*/ 230 w 444"/>
                  <a:gd name="T11" fmla="*/ 0 h 512"/>
                  <a:gd name="T12" fmla="*/ 224 w 444"/>
                  <a:gd name="T13" fmla="*/ 0 h 512"/>
                  <a:gd name="T14" fmla="*/ 224 w 444"/>
                  <a:gd name="T15" fmla="*/ 0 h 512"/>
                  <a:gd name="T16" fmla="*/ 94 w 444"/>
                  <a:gd name="T17" fmla="*/ 0 h 512"/>
                  <a:gd name="T18" fmla="*/ 94 w 444"/>
                  <a:gd name="T19" fmla="*/ 0 h 512"/>
                  <a:gd name="T20" fmla="*/ 89 w 444"/>
                  <a:gd name="T21" fmla="*/ 0 h 512"/>
                  <a:gd name="T22" fmla="*/ 89 w 444"/>
                  <a:gd name="T23" fmla="*/ 0 h 512"/>
                  <a:gd name="T24" fmla="*/ 72 w 444"/>
                  <a:gd name="T25" fmla="*/ 11 h 512"/>
                  <a:gd name="T26" fmla="*/ 5 w 444"/>
                  <a:gd name="T27" fmla="*/ 109 h 512"/>
                  <a:gd name="T28" fmla="*/ 1 w 444"/>
                  <a:gd name="T29" fmla="*/ 124 h 512"/>
                  <a:gd name="T30" fmla="*/ 4 w 444"/>
                  <a:gd name="T31" fmla="*/ 139 h 512"/>
                  <a:gd name="T32" fmla="*/ 55 w 444"/>
                  <a:gd name="T33" fmla="*/ 229 h 512"/>
                  <a:gd name="T34" fmla="*/ 91 w 444"/>
                  <a:gd name="T35" fmla="*/ 238 h 512"/>
                  <a:gd name="T36" fmla="*/ 100 w 444"/>
                  <a:gd name="T37" fmla="*/ 203 h 512"/>
                  <a:gd name="T38" fmla="*/ 56 w 444"/>
                  <a:gd name="T39" fmla="*/ 126 h 512"/>
                  <a:gd name="T40" fmla="*/ 89 w 444"/>
                  <a:gd name="T41" fmla="*/ 78 h 512"/>
                  <a:gd name="T42" fmla="*/ 89 w 444"/>
                  <a:gd name="T43" fmla="*/ 149 h 512"/>
                  <a:gd name="T44" fmla="*/ 114 w 444"/>
                  <a:gd name="T45" fmla="*/ 192 h 512"/>
                  <a:gd name="T46" fmla="*/ 97 w 444"/>
                  <a:gd name="T47" fmla="*/ 253 h 512"/>
                  <a:gd name="T48" fmla="*/ 89 w 444"/>
                  <a:gd name="T49" fmla="*/ 256 h 512"/>
                  <a:gd name="T50" fmla="*/ 89 w 444"/>
                  <a:gd name="T51" fmla="*/ 268 h 512"/>
                  <a:gd name="T52" fmla="*/ 89 w 444"/>
                  <a:gd name="T53" fmla="*/ 275 h 512"/>
                  <a:gd name="T54" fmla="*/ 89 w 444"/>
                  <a:gd name="T55" fmla="*/ 485 h 512"/>
                  <a:gd name="T56" fmla="*/ 116 w 444"/>
                  <a:gd name="T57" fmla="*/ 512 h 512"/>
                  <a:gd name="T58" fmla="*/ 143 w 444"/>
                  <a:gd name="T59" fmla="*/ 485 h 512"/>
                  <a:gd name="T60" fmla="*/ 143 w 444"/>
                  <a:gd name="T61" fmla="*/ 275 h 512"/>
                  <a:gd name="T62" fmla="*/ 159 w 444"/>
                  <a:gd name="T63" fmla="*/ 259 h 512"/>
                  <a:gd name="T64" fmla="*/ 177 w 444"/>
                  <a:gd name="T65" fmla="*/ 275 h 512"/>
                  <a:gd name="T66" fmla="*/ 177 w 444"/>
                  <a:gd name="T67" fmla="*/ 485 h 512"/>
                  <a:gd name="T68" fmla="*/ 203 w 444"/>
                  <a:gd name="T69" fmla="*/ 512 h 512"/>
                  <a:gd name="T70" fmla="*/ 230 w 444"/>
                  <a:gd name="T71" fmla="*/ 485 h 512"/>
                  <a:gd name="T72" fmla="*/ 230 w 444"/>
                  <a:gd name="T73" fmla="*/ 275 h 512"/>
                  <a:gd name="T74" fmla="*/ 230 w 444"/>
                  <a:gd name="T75" fmla="*/ 268 h 512"/>
                  <a:gd name="T76" fmla="*/ 230 w 444"/>
                  <a:gd name="T77" fmla="*/ 60 h 512"/>
                  <a:gd name="T78" fmla="*/ 309 w 444"/>
                  <a:gd name="T79" fmla="*/ 113 h 512"/>
                  <a:gd name="T80" fmla="*/ 325 w 444"/>
                  <a:gd name="T81" fmla="*/ 117 h 512"/>
                  <a:gd name="T82" fmla="*/ 339 w 444"/>
                  <a:gd name="T83" fmla="*/ 114 h 512"/>
                  <a:gd name="T84" fmla="*/ 428 w 444"/>
                  <a:gd name="T85" fmla="*/ 61 h 512"/>
                  <a:gd name="T86" fmla="*/ 437 w 444"/>
                  <a:gd name="T87" fmla="*/ 2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4" h="512">
                    <a:moveTo>
                      <a:pt x="437" y="25"/>
                    </a:moveTo>
                    <a:cubicBezTo>
                      <a:pt x="430" y="13"/>
                      <a:pt x="414" y="9"/>
                      <a:pt x="401" y="16"/>
                    </a:cubicBezTo>
                    <a:cubicBezTo>
                      <a:pt x="326" y="62"/>
                      <a:pt x="326" y="62"/>
                      <a:pt x="326" y="62"/>
                    </a:cubicBezTo>
                    <a:cubicBezTo>
                      <a:pt x="239" y="4"/>
                      <a:pt x="239" y="4"/>
                      <a:pt x="239" y="4"/>
                    </a:cubicBezTo>
                    <a:cubicBezTo>
                      <a:pt x="236" y="2"/>
                      <a:pt x="233" y="1"/>
                      <a:pt x="230" y="1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3" y="1"/>
                      <a:pt x="77" y="5"/>
                      <a:pt x="72" y="11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2" y="114"/>
                      <a:pt x="1" y="119"/>
                      <a:pt x="1" y="124"/>
                    </a:cubicBezTo>
                    <a:cubicBezTo>
                      <a:pt x="0" y="129"/>
                      <a:pt x="1" y="134"/>
                      <a:pt x="4" y="139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62" y="241"/>
                      <a:pt x="78" y="245"/>
                      <a:pt x="91" y="238"/>
                    </a:cubicBezTo>
                    <a:cubicBezTo>
                      <a:pt x="103" y="231"/>
                      <a:pt x="107" y="215"/>
                      <a:pt x="100" y="203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114" y="192"/>
                      <a:pt x="114" y="192"/>
                      <a:pt x="114" y="192"/>
                    </a:cubicBezTo>
                    <a:cubicBezTo>
                      <a:pt x="126" y="213"/>
                      <a:pt x="119" y="241"/>
                      <a:pt x="97" y="253"/>
                    </a:cubicBezTo>
                    <a:cubicBezTo>
                      <a:pt x="95" y="254"/>
                      <a:pt x="92" y="255"/>
                      <a:pt x="89" y="256"/>
                    </a:cubicBezTo>
                    <a:cubicBezTo>
                      <a:pt x="89" y="268"/>
                      <a:pt x="89" y="268"/>
                      <a:pt x="89" y="268"/>
                    </a:cubicBezTo>
                    <a:cubicBezTo>
                      <a:pt x="89" y="275"/>
                      <a:pt x="89" y="275"/>
                      <a:pt x="89" y="275"/>
                    </a:cubicBezTo>
                    <a:cubicBezTo>
                      <a:pt x="89" y="485"/>
                      <a:pt x="89" y="485"/>
                      <a:pt x="89" y="485"/>
                    </a:cubicBezTo>
                    <a:cubicBezTo>
                      <a:pt x="89" y="500"/>
                      <a:pt x="101" y="512"/>
                      <a:pt x="116" y="512"/>
                    </a:cubicBezTo>
                    <a:cubicBezTo>
                      <a:pt x="131" y="512"/>
                      <a:pt x="143" y="500"/>
                      <a:pt x="143" y="485"/>
                    </a:cubicBezTo>
                    <a:cubicBezTo>
                      <a:pt x="143" y="275"/>
                      <a:pt x="143" y="275"/>
                      <a:pt x="143" y="275"/>
                    </a:cubicBezTo>
                    <a:cubicBezTo>
                      <a:pt x="143" y="266"/>
                      <a:pt x="150" y="259"/>
                      <a:pt x="159" y="259"/>
                    </a:cubicBezTo>
                    <a:cubicBezTo>
                      <a:pt x="168" y="259"/>
                      <a:pt x="177" y="266"/>
                      <a:pt x="177" y="275"/>
                    </a:cubicBezTo>
                    <a:cubicBezTo>
                      <a:pt x="177" y="485"/>
                      <a:pt x="177" y="485"/>
                      <a:pt x="177" y="485"/>
                    </a:cubicBezTo>
                    <a:cubicBezTo>
                      <a:pt x="177" y="500"/>
                      <a:pt x="188" y="512"/>
                      <a:pt x="203" y="512"/>
                    </a:cubicBezTo>
                    <a:cubicBezTo>
                      <a:pt x="218" y="512"/>
                      <a:pt x="230" y="500"/>
                      <a:pt x="230" y="485"/>
                    </a:cubicBezTo>
                    <a:cubicBezTo>
                      <a:pt x="230" y="275"/>
                      <a:pt x="230" y="275"/>
                      <a:pt x="230" y="275"/>
                    </a:cubicBezTo>
                    <a:cubicBezTo>
                      <a:pt x="230" y="268"/>
                      <a:pt x="230" y="268"/>
                      <a:pt x="230" y="268"/>
                    </a:cubicBezTo>
                    <a:cubicBezTo>
                      <a:pt x="230" y="60"/>
                      <a:pt x="230" y="60"/>
                      <a:pt x="230" y="60"/>
                    </a:cubicBezTo>
                    <a:cubicBezTo>
                      <a:pt x="309" y="113"/>
                      <a:pt x="309" y="113"/>
                      <a:pt x="309" y="113"/>
                    </a:cubicBezTo>
                    <a:cubicBezTo>
                      <a:pt x="314" y="116"/>
                      <a:pt x="319" y="117"/>
                      <a:pt x="325" y="117"/>
                    </a:cubicBezTo>
                    <a:cubicBezTo>
                      <a:pt x="330" y="117"/>
                      <a:pt x="335" y="116"/>
                      <a:pt x="339" y="114"/>
                    </a:cubicBezTo>
                    <a:cubicBezTo>
                      <a:pt x="428" y="61"/>
                      <a:pt x="428" y="61"/>
                      <a:pt x="428" y="61"/>
                    </a:cubicBezTo>
                    <a:cubicBezTo>
                      <a:pt x="440" y="53"/>
                      <a:pt x="444" y="37"/>
                      <a:pt x="437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67" tIns="60933" rIns="121867" bIns="60933" numCol="1" anchor="t" anchorCtr="0" compatLnSpc="1"/>
              <a:p>
                <a:endParaRPr lang="zh-CN" altLang="en-US" sz="2400">
                  <a:solidFill>
                    <a:schemeClr val="bg1"/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endParaRPr>
              </a:p>
            </p:txBody>
          </p:sp>
        </p:grpSp>
        <p:sp>
          <p:nvSpPr>
            <p:cNvPr id="32" name="Freeform 5"/>
            <p:cNvSpPr/>
            <p:nvPr/>
          </p:nvSpPr>
          <p:spPr bwMode="auto">
            <a:xfrm rot="21060000">
              <a:off x="7870" y="1422"/>
              <a:ext cx="1861" cy="2156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rgbClr val="5593D0"/>
            </a:solidFill>
            <a:ln>
              <a:solidFill>
                <a:schemeClr val="accent2"/>
              </a:solidFill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3" name="Freeform 10"/>
            <p:cNvSpPr>
              <a:spLocks noChangeAspect="1"/>
            </p:cNvSpPr>
            <p:nvPr/>
          </p:nvSpPr>
          <p:spPr bwMode="auto">
            <a:xfrm rot="21060000">
              <a:off x="6576" y="3401"/>
              <a:ext cx="1930" cy="1959"/>
            </a:xfrm>
            <a:custGeom>
              <a:avLst/>
              <a:gdLst>
                <a:gd name="T0" fmla="*/ 509 w 569"/>
                <a:gd name="T1" fmla="*/ 166 h 578"/>
                <a:gd name="T2" fmla="*/ 166 w 569"/>
                <a:gd name="T3" fmla="*/ 67 h 578"/>
                <a:gd name="T4" fmla="*/ 67 w 569"/>
                <a:gd name="T5" fmla="*/ 410 h 578"/>
                <a:gd name="T6" fmla="*/ 373 w 569"/>
                <a:gd name="T7" fmla="*/ 525 h 578"/>
                <a:gd name="T8" fmla="*/ 452 w 569"/>
                <a:gd name="T9" fmla="*/ 578 h 578"/>
                <a:gd name="T10" fmla="*/ 448 w 569"/>
                <a:gd name="T11" fmla="*/ 483 h 578"/>
                <a:gd name="T12" fmla="*/ 509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509" y="166"/>
                  </a:moveTo>
                  <a:cubicBezTo>
                    <a:pt x="442" y="44"/>
                    <a:pt x="288" y="0"/>
                    <a:pt x="166" y="67"/>
                  </a:cubicBezTo>
                  <a:cubicBezTo>
                    <a:pt x="44" y="134"/>
                    <a:pt x="0" y="288"/>
                    <a:pt x="67" y="410"/>
                  </a:cubicBezTo>
                  <a:cubicBezTo>
                    <a:pt x="128" y="520"/>
                    <a:pt x="259" y="567"/>
                    <a:pt x="373" y="525"/>
                  </a:cubicBezTo>
                  <a:cubicBezTo>
                    <a:pt x="452" y="578"/>
                    <a:pt x="452" y="578"/>
                    <a:pt x="452" y="578"/>
                  </a:cubicBezTo>
                  <a:cubicBezTo>
                    <a:pt x="448" y="483"/>
                    <a:pt x="448" y="483"/>
                    <a:pt x="448" y="483"/>
                  </a:cubicBezTo>
                  <a:cubicBezTo>
                    <a:pt x="540" y="407"/>
                    <a:pt x="569" y="274"/>
                    <a:pt x="509" y="166"/>
                  </a:cubicBezTo>
                  <a:close/>
                </a:path>
              </a:pathLst>
            </a:custGeom>
            <a:solidFill>
              <a:srgbClr val="E5587F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4" name="Freeform 11"/>
            <p:cNvSpPr>
              <a:spLocks noChangeAspect="1"/>
            </p:cNvSpPr>
            <p:nvPr/>
          </p:nvSpPr>
          <p:spPr bwMode="auto">
            <a:xfrm rot="21240000">
              <a:off x="9814" y="4506"/>
              <a:ext cx="1724" cy="1752"/>
            </a:xfrm>
            <a:custGeom>
              <a:avLst/>
              <a:gdLst>
                <a:gd name="T0" fmla="*/ 60 w 569"/>
                <a:gd name="T1" fmla="*/ 166 h 578"/>
                <a:gd name="T2" fmla="*/ 402 w 569"/>
                <a:gd name="T3" fmla="*/ 67 h 578"/>
                <a:gd name="T4" fmla="*/ 501 w 569"/>
                <a:gd name="T5" fmla="*/ 410 h 578"/>
                <a:gd name="T6" fmla="*/ 195 w 569"/>
                <a:gd name="T7" fmla="*/ 525 h 578"/>
                <a:gd name="T8" fmla="*/ 116 w 569"/>
                <a:gd name="T9" fmla="*/ 578 h 578"/>
                <a:gd name="T10" fmla="*/ 121 w 569"/>
                <a:gd name="T11" fmla="*/ 483 h 578"/>
                <a:gd name="T12" fmla="*/ 60 w 569"/>
                <a:gd name="T13" fmla="*/ 16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9" h="578">
                  <a:moveTo>
                    <a:pt x="60" y="166"/>
                  </a:moveTo>
                  <a:cubicBezTo>
                    <a:pt x="127" y="44"/>
                    <a:pt x="280" y="0"/>
                    <a:pt x="402" y="67"/>
                  </a:cubicBezTo>
                  <a:cubicBezTo>
                    <a:pt x="524" y="134"/>
                    <a:pt x="569" y="288"/>
                    <a:pt x="501" y="410"/>
                  </a:cubicBezTo>
                  <a:cubicBezTo>
                    <a:pt x="441" y="520"/>
                    <a:pt x="310" y="567"/>
                    <a:pt x="195" y="525"/>
                  </a:cubicBezTo>
                  <a:cubicBezTo>
                    <a:pt x="116" y="578"/>
                    <a:pt x="116" y="578"/>
                    <a:pt x="116" y="578"/>
                  </a:cubicBezTo>
                  <a:cubicBezTo>
                    <a:pt x="121" y="483"/>
                    <a:pt x="121" y="483"/>
                    <a:pt x="121" y="483"/>
                  </a:cubicBezTo>
                  <a:cubicBezTo>
                    <a:pt x="28" y="407"/>
                    <a:pt x="0" y="274"/>
                    <a:pt x="60" y="166"/>
                  </a:cubicBezTo>
                  <a:close/>
                </a:path>
              </a:pathLst>
            </a:custGeom>
            <a:solidFill>
              <a:srgbClr val="8B48D3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5" name="Freeform 5"/>
            <p:cNvSpPr>
              <a:spLocks noChangeAspect="1"/>
            </p:cNvSpPr>
            <p:nvPr/>
          </p:nvSpPr>
          <p:spPr bwMode="auto">
            <a:xfrm rot="1200000">
              <a:off x="9992" y="2370"/>
              <a:ext cx="1379" cy="1598"/>
            </a:xfrm>
            <a:custGeom>
              <a:avLst/>
              <a:gdLst>
                <a:gd name="T0" fmla="*/ 0 w 505"/>
                <a:gd name="T1" fmla="*/ 252 h 586"/>
                <a:gd name="T2" fmla="*/ 252 w 505"/>
                <a:gd name="T3" fmla="*/ 0 h 586"/>
                <a:gd name="T4" fmla="*/ 505 w 505"/>
                <a:gd name="T5" fmla="*/ 252 h 586"/>
                <a:gd name="T6" fmla="*/ 292 w 505"/>
                <a:gd name="T7" fmla="*/ 501 h 586"/>
                <a:gd name="T8" fmla="*/ 248 w 505"/>
                <a:gd name="T9" fmla="*/ 586 h 586"/>
                <a:gd name="T10" fmla="*/ 206 w 505"/>
                <a:gd name="T11" fmla="*/ 500 h 586"/>
                <a:gd name="T12" fmla="*/ 0 w 505"/>
                <a:gd name="T13" fmla="*/ 252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586">
                  <a:moveTo>
                    <a:pt x="0" y="252"/>
                  </a:moveTo>
                  <a:cubicBezTo>
                    <a:pt x="0" y="113"/>
                    <a:pt x="113" y="0"/>
                    <a:pt x="252" y="0"/>
                  </a:cubicBezTo>
                  <a:cubicBezTo>
                    <a:pt x="392" y="0"/>
                    <a:pt x="505" y="113"/>
                    <a:pt x="505" y="252"/>
                  </a:cubicBezTo>
                  <a:cubicBezTo>
                    <a:pt x="505" y="378"/>
                    <a:pt x="412" y="482"/>
                    <a:pt x="292" y="501"/>
                  </a:cubicBezTo>
                  <a:cubicBezTo>
                    <a:pt x="248" y="586"/>
                    <a:pt x="248" y="586"/>
                    <a:pt x="248" y="586"/>
                  </a:cubicBezTo>
                  <a:cubicBezTo>
                    <a:pt x="206" y="500"/>
                    <a:pt x="206" y="500"/>
                    <a:pt x="206" y="500"/>
                  </a:cubicBezTo>
                  <a:cubicBezTo>
                    <a:pt x="89" y="478"/>
                    <a:pt x="0" y="376"/>
                    <a:pt x="0" y="252"/>
                  </a:cubicBezTo>
                  <a:close/>
                </a:path>
              </a:pathLst>
            </a:custGeom>
            <a:solidFill>
              <a:srgbClr val="F5A027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6" name="Freeform 44673"/>
            <p:cNvSpPr/>
            <p:nvPr/>
          </p:nvSpPr>
          <p:spPr bwMode="auto">
            <a:xfrm rot="1020000">
              <a:off x="10379" y="2721"/>
              <a:ext cx="626" cy="783"/>
            </a:xfrm>
            <a:custGeom>
              <a:avLst/>
              <a:gdLst>
                <a:gd name="T0" fmla="*/ 142 w 149"/>
                <a:gd name="T1" fmla="*/ 83 h 187"/>
                <a:gd name="T2" fmla="*/ 115 w 149"/>
                <a:gd name="T3" fmla="*/ 54 h 187"/>
                <a:gd name="T4" fmla="*/ 104 w 149"/>
                <a:gd name="T5" fmla="*/ 17 h 187"/>
                <a:gd name="T6" fmla="*/ 44 w 149"/>
                <a:gd name="T7" fmla="*/ 17 h 187"/>
                <a:gd name="T8" fmla="*/ 33 w 149"/>
                <a:gd name="T9" fmla="*/ 55 h 187"/>
                <a:gd name="T10" fmla="*/ 6 w 149"/>
                <a:gd name="T11" fmla="*/ 84 h 187"/>
                <a:gd name="T12" fmla="*/ 36 w 149"/>
                <a:gd name="T13" fmla="*/ 135 h 187"/>
                <a:gd name="T14" fmla="*/ 64 w 149"/>
                <a:gd name="T15" fmla="*/ 133 h 187"/>
                <a:gd name="T16" fmla="*/ 64 w 149"/>
                <a:gd name="T17" fmla="*/ 179 h 187"/>
                <a:gd name="T18" fmla="*/ 75 w 149"/>
                <a:gd name="T19" fmla="*/ 187 h 187"/>
                <a:gd name="T20" fmla="*/ 86 w 149"/>
                <a:gd name="T21" fmla="*/ 179 h 187"/>
                <a:gd name="T22" fmla="*/ 86 w 149"/>
                <a:gd name="T23" fmla="*/ 133 h 187"/>
                <a:gd name="T24" fmla="*/ 113 w 149"/>
                <a:gd name="T25" fmla="*/ 135 h 187"/>
                <a:gd name="T26" fmla="*/ 142 w 149"/>
                <a:gd name="T27" fmla="*/ 8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" h="187">
                  <a:moveTo>
                    <a:pt x="142" y="83"/>
                  </a:moveTo>
                  <a:cubicBezTo>
                    <a:pt x="139" y="69"/>
                    <a:pt x="128" y="59"/>
                    <a:pt x="115" y="54"/>
                  </a:cubicBezTo>
                  <a:cubicBezTo>
                    <a:pt x="118" y="41"/>
                    <a:pt x="114" y="27"/>
                    <a:pt x="104" y="17"/>
                  </a:cubicBezTo>
                  <a:cubicBezTo>
                    <a:pt x="87" y="0"/>
                    <a:pt x="60" y="0"/>
                    <a:pt x="44" y="17"/>
                  </a:cubicBezTo>
                  <a:cubicBezTo>
                    <a:pt x="34" y="27"/>
                    <a:pt x="30" y="42"/>
                    <a:pt x="33" y="55"/>
                  </a:cubicBezTo>
                  <a:cubicBezTo>
                    <a:pt x="20" y="59"/>
                    <a:pt x="9" y="70"/>
                    <a:pt x="6" y="84"/>
                  </a:cubicBezTo>
                  <a:cubicBezTo>
                    <a:pt x="0" y="107"/>
                    <a:pt x="13" y="130"/>
                    <a:pt x="36" y="135"/>
                  </a:cubicBezTo>
                  <a:cubicBezTo>
                    <a:pt x="46" y="138"/>
                    <a:pt x="55" y="137"/>
                    <a:pt x="64" y="133"/>
                  </a:cubicBezTo>
                  <a:cubicBezTo>
                    <a:pt x="64" y="179"/>
                    <a:pt x="64" y="179"/>
                    <a:pt x="64" y="179"/>
                  </a:cubicBezTo>
                  <a:cubicBezTo>
                    <a:pt x="64" y="183"/>
                    <a:pt x="69" y="187"/>
                    <a:pt x="75" y="187"/>
                  </a:cubicBezTo>
                  <a:cubicBezTo>
                    <a:pt x="81" y="187"/>
                    <a:pt x="86" y="183"/>
                    <a:pt x="86" y="179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94" y="137"/>
                    <a:pt x="104" y="138"/>
                    <a:pt x="113" y="135"/>
                  </a:cubicBezTo>
                  <a:cubicBezTo>
                    <a:pt x="135" y="129"/>
                    <a:pt x="149" y="106"/>
                    <a:pt x="142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7" name="Freeform 30"/>
            <p:cNvSpPr>
              <a:spLocks noChangeAspect="1" noEditPoints="1"/>
            </p:cNvSpPr>
            <p:nvPr/>
          </p:nvSpPr>
          <p:spPr bwMode="auto">
            <a:xfrm>
              <a:off x="10262" y="5083"/>
              <a:ext cx="827" cy="59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 rot="19800000">
              <a:off x="7157" y="3917"/>
              <a:ext cx="803" cy="927"/>
            </a:xfrm>
            <a:custGeom>
              <a:avLst/>
              <a:gdLst>
                <a:gd name="T0" fmla="*/ 83 w 131"/>
                <a:gd name="T1" fmla="*/ 130 h 151"/>
                <a:gd name="T2" fmla="*/ 86 w 131"/>
                <a:gd name="T3" fmla="*/ 136 h 151"/>
                <a:gd name="T4" fmla="*/ 48 w 131"/>
                <a:gd name="T5" fmla="*/ 138 h 151"/>
                <a:gd name="T6" fmla="*/ 45 w 131"/>
                <a:gd name="T7" fmla="*/ 132 h 151"/>
                <a:gd name="T8" fmla="*/ 48 w 131"/>
                <a:gd name="T9" fmla="*/ 130 h 151"/>
                <a:gd name="T10" fmla="*/ 78 w 131"/>
                <a:gd name="T11" fmla="*/ 147 h 151"/>
                <a:gd name="T12" fmla="*/ 57 w 131"/>
                <a:gd name="T13" fmla="*/ 151 h 151"/>
                <a:gd name="T14" fmla="*/ 52 w 131"/>
                <a:gd name="T15" fmla="*/ 143 h 151"/>
                <a:gd name="T16" fmla="*/ 65 w 131"/>
                <a:gd name="T17" fmla="*/ 34 h 151"/>
                <a:gd name="T18" fmla="*/ 82 w 131"/>
                <a:gd name="T19" fmla="*/ 125 h 151"/>
                <a:gd name="T20" fmla="*/ 31 w 131"/>
                <a:gd name="T21" fmla="*/ 68 h 151"/>
                <a:gd name="T22" fmla="*/ 65 w 131"/>
                <a:gd name="T23" fmla="*/ 34 h 151"/>
                <a:gd name="T24" fmla="*/ 72 w 131"/>
                <a:gd name="T25" fmla="*/ 41 h 151"/>
                <a:gd name="T26" fmla="*/ 79 w 131"/>
                <a:gd name="T27" fmla="*/ 45 h 151"/>
                <a:gd name="T28" fmla="*/ 71 w 131"/>
                <a:gd name="T29" fmla="*/ 43 h 151"/>
                <a:gd name="T30" fmla="*/ 50 w 131"/>
                <a:gd name="T31" fmla="*/ 53 h 151"/>
                <a:gd name="T32" fmla="*/ 42 w 131"/>
                <a:gd name="T33" fmla="*/ 68 h 151"/>
                <a:gd name="T34" fmla="*/ 40 w 131"/>
                <a:gd name="T35" fmla="*/ 81 h 151"/>
                <a:gd name="T36" fmla="*/ 38 w 131"/>
                <a:gd name="T37" fmla="*/ 74 h 151"/>
                <a:gd name="T38" fmla="*/ 38 w 131"/>
                <a:gd name="T39" fmla="*/ 60 h 151"/>
                <a:gd name="T40" fmla="*/ 47 w 131"/>
                <a:gd name="T41" fmla="*/ 47 h 151"/>
                <a:gd name="T42" fmla="*/ 65 w 131"/>
                <a:gd name="T43" fmla="*/ 40 h 151"/>
                <a:gd name="T44" fmla="*/ 70 w 131"/>
                <a:gd name="T45" fmla="*/ 40 h 151"/>
                <a:gd name="T46" fmla="*/ 70 w 131"/>
                <a:gd name="T47" fmla="*/ 0 h 151"/>
                <a:gd name="T48" fmla="*/ 66 w 131"/>
                <a:gd name="T49" fmla="*/ 23 h 151"/>
                <a:gd name="T50" fmla="*/ 62 w 131"/>
                <a:gd name="T51" fmla="*/ 0 h 151"/>
                <a:gd name="T52" fmla="*/ 115 w 131"/>
                <a:gd name="T53" fmla="*/ 22 h 151"/>
                <a:gd name="T54" fmla="*/ 93 w 131"/>
                <a:gd name="T55" fmla="*/ 32 h 151"/>
                <a:gd name="T56" fmla="*/ 34 w 131"/>
                <a:gd name="T57" fmla="*/ 102 h 151"/>
                <a:gd name="T58" fmla="*/ 17 w 131"/>
                <a:gd name="T59" fmla="*/ 108 h 151"/>
                <a:gd name="T60" fmla="*/ 34 w 131"/>
                <a:gd name="T61" fmla="*/ 102 h 151"/>
                <a:gd name="T62" fmla="*/ 22 w 131"/>
                <a:gd name="T63" fmla="*/ 16 h 151"/>
                <a:gd name="T64" fmla="*/ 32 w 131"/>
                <a:gd name="T65" fmla="*/ 37 h 151"/>
                <a:gd name="T66" fmla="*/ 22 w 131"/>
                <a:gd name="T67" fmla="*/ 16 h 151"/>
                <a:gd name="T68" fmla="*/ 109 w 131"/>
                <a:gd name="T69" fmla="*/ 114 h 151"/>
                <a:gd name="T70" fmla="*/ 102 w 131"/>
                <a:gd name="T71" fmla="*/ 96 h 151"/>
                <a:gd name="T72" fmla="*/ 97 w 131"/>
                <a:gd name="T73" fmla="*/ 102 h 151"/>
                <a:gd name="T74" fmla="*/ 131 w 131"/>
                <a:gd name="T75" fmla="*/ 69 h 151"/>
                <a:gd name="T76" fmla="*/ 112 w 131"/>
                <a:gd name="T77" fmla="*/ 68 h 151"/>
                <a:gd name="T78" fmla="*/ 131 w 131"/>
                <a:gd name="T79" fmla="*/ 61 h 151"/>
                <a:gd name="T80" fmla="*/ 0 w 131"/>
                <a:gd name="T81" fmla="*/ 69 h 151"/>
                <a:gd name="T82" fmla="*/ 20 w 131"/>
                <a:gd name="T83" fmla="*/ 61 h 151"/>
                <a:gd name="T84" fmla="*/ 20 w 131"/>
                <a:gd name="T85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1" h="151">
                  <a:moveTo>
                    <a:pt x="48" y="130"/>
                  </a:moveTo>
                  <a:cubicBezTo>
                    <a:pt x="83" y="130"/>
                    <a:pt x="83" y="130"/>
                    <a:pt x="83" y="130"/>
                  </a:cubicBezTo>
                  <a:cubicBezTo>
                    <a:pt x="84" y="130"/>
                    <a:pt x="86" y="131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7"/>
                    <a:pt x="84" y="138"/>
                    <a:pt x="83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6" y="138"/>
                    <a:pt x="45" y="137"/>
                    <a:pt x="45" y="136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1"/>
                    <a:pt x="46" y="130"/>
                    <a:pt x="48" y="130"/>
                  </a:cubicBezTo>
                  <a:cubicBezTo>
                    <a:pt x="48" y="130"/>
                    <a:pt x="48" y="130"/>
                    <a:pt x="48" y="130"/>
                  </a:cubicBezTo>
                  <a:close/>
                  <a:moveTo>
                    <a:pt x="78" y="143"/>
                  </a:moveTo>
                  <a:cubicBezTo>
                    <a:pt x="78" y="147"/>
                    <a:pt x="78" y="147"/>
                    <a:pt x="78" y="147"/>
                  </a:cubicBezTo>
                  <a:cubicBezTo>
                    <a:pt x="78" y="149"/>
                    <a:pt x="76" y="151"/>
                    <a:pt x="74" y="151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4" y="151"/>
                    <a:pt x="52" y="149"/>
                    <a:pt x="52" y="147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78" y="143"/>
                    <a:pt x="78" y="143"/>
                    <a:pt x="78" y="143"/>
                  </a:cubicBezTo>
                  <a:close/>
                  <a:moveTo>
                    <a:pt x="65" y="34"/>
                  </a:moveTo>
                  <a:cubicBezTo>
                    <a:pt x="84" y="34"/>
                    <a:pt x="99" y="49"/>
                    <a:pt x="99" y="68"/>
                  </a:cubicBezTo>
                  <a:cubicBezTo>
                    <a:pt x="99" y="89"/>
                    <a:pt x="82" y="94"/>
                    <a:pt x="82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9" y="94"/>
                    <a:pt x="31" y="89"/>
                    <a:pt x="31" y="68"/>
                  </a:cubicBezTo>
                  <a:cubicBezTo>
                    <a:pt x="31" y="49"/>
                    <a:pt x="47" y="34"/>
                    <a:pt x="65" y="34"/>
                  </a:cubicBezTo>
                  <a:cubicBezTo>
                    <a:pt x="65" y="34"/>
                    <a:pt x="65" y="34"/>
                    <a:pt x="65" y="34"/>
                  </a:cubicBezTo>
                  <a:close/>
                  <a:moveTo>
                    <a:pt x="70" y="40"/>
                  </a:moveTo>
                  <a:cubicBezTo>
                    <a:pt x="72" y="41"/>
                    <a:pt x="72" y="41"/>
                    <a:pt x="72" y="41"/>
                  </a:cubicBezTo>
                  <a:cubicBezTo>
                    <a:pt x="76" y="42"/>
                    <a:pt x="80" y="44"/>
                    <a:pt x="83" y="46"/>
                  </a:cubicBezTo>
                  <a:cubicBezTo>
                    <a:pt x="82" y="46"/>
                    <a:pt x="80" y="45"/>
                    <a:pt x="79" y="45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4" y="44"/>
                    <a:pt x="73" y="44"/>
                    <a:pt x="71" y="43"/>
                  </a:cubicBezTo>
                  <a:cubicBezTo>
                    <a:pt x="69" y="44"/>
                    <a:pt x="66" y="44"/>
                    <a:pt x="64" y="45"/>
                  </a:cubicBezTo>
                  <a:cubicBezTo>
                    <a:pt x="59" y="46"/>
                    <a:pt x="54" y="49"/>
                    <a:pt x="50" y="53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5" y="59"/>
                    <a:pt x="43" y="63"/>
                    <a:pt x="42" y="68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0" y="75"/>
                    <a:pt x="40" y="78"/>
                    <a:pt x="40" y="81"/>
                  </a:cubicBezTo>
                  <a:cubicBezTo>
                    <a:pt x="40" y="80"/>
                    <a:pt x="39" y="78"/>
                    <a:pt x="38" y="77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0"/>
                    <a:pt x="37" y="66"/>
                    <a:pt x="38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6"/>
                    <a:pt x="42" y="53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0" y="44"/>
                    <a:pt x="54" y="42"/>
                    <a:pt x="58" y="41"/>
                  </a:cubicBezTo>
                  <a:cubicBezTo>
                    <a:pt x="61" y="40"/>
                    <a:pt x="63" y="40"/>
                    <a:pt x="65" y="40"/>
                  </a:cubicBezTo>
                  <a:cubicBezTo>
                    <a:pt x="67" y="40"/>
                    <a:pt x="68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62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4" y="23"/>
                    <a:pt x="63" y="23"/>
                    <a:pt x="62" y="23"/>
                  </a:cubicBezTo>
                  <a:cubicBezTo>
                    <a:pt x="62" y="0"/>
                    <a:pt x="62" y="0"/>
                    <a:pt x="62" y="0"/>
                  </a:cubicBezTo>
                  <a:close/>
                  <a:moveTo>
                    <a:pt x="109" y="16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97" y="35"/>
                    <a:pt x="95" y="33"/>
                    <a:pt x="93" y="32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34" y="102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31" y="98"/>
                    <a:pt x="32" y="100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lose/>
                  <a:moveTo>
                    <a:pt x="22" y="16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5"/>
                    <a:pt x="36" y="33"/>
                    <a:pt x="38" y="32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97" y="102"/>
                  </a:moveTo>
                  <a:cubicBezTo>
                    <a:pt x="109" y="114"/>
                    <a:pt x="109" y="114"/>
                    <a:pt x="109" y="114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1" y="98"/>
                    <a:pt x="99" y="100"/>
                    <a:pt x="97" y="102"/>
                  </a:cubicBezTo>
                  <a:cubicBezTo>
                    <a:pt x="97" y="102"/>
                    <a:pt x="97" y="102"/>
                    <a:pt x="97" y="102"/>
                  </a:cubicBezTo>
                  <a:close/>
                  <a:moveTo>
                    <a:pt x="131" y="61"/>
                  </a:moveTo>
                  <a:cubicBezTo>
                    <a:pt x="131" y="69"/>
                    <a:pt x="131" y="69"/>
                    <a:pt x="131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8"/>
                    <a:pt x="112" y="68"/>
                  </a:cubicBezTo>
                  <a:cubicBezTo>
                    <a:pt x="112" y="66"/>
                    <a:pt x="111" y="63"/>
                    <a:pt x="111" y="61"/>
                  </a:cubicBezTo>
                  <a:cubicBezTo>
                    <a:pt x="131" y="61"/>
                    <a:pt x="131" y="61"/>
                    <a:pt x="131" y="61"/>
                  </a:cubicBezTo>
                  <a:close/>
                  <a:moveTo>
                    <a:pt x="20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3"/>
                    <a:pt x="20" y="66"/>
                    <a:pt x="20" y="68"/>
                  </a:cubicBezTo>
                  <a:cubicBezTo>
                    <a:pt x="20" y="68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8361" y="1851"/>
              <a:ext cx="879" cy="884"/>
            </a:xfrm>
            <a:custGeom>
              <a:avLst/>
              <a:gdLst>
                <a:gd name="T0" fmla="*/ 84 w 143"/>
                <a:gd name="T1" fmla="*/ 45 h 144"/>
                <a:gd name="T2" fmla="*/ 70 w 143"/>
                <a:gd name="T3" fmla="*/ 47 h 144"/>
                <a:gd name="T4" fmla="*/ 75 w 143"/>
                <a:gd name="T5" fmla="*/ 64 h 144"/>
                <a:gd name="T6" fmla="*/ 105 w 143"/>
                <a:gd name="T7" fmla="*/ 18 h 144"/>
                <a:gd name="T8" fmla="*/ 125 w 143"/>
                <a:gd name="T9" fmla="*/ 19 h 144"/>
                <a:gd name="T10" fmla="*/ 125 w 143"/>
                <a:gd name="T11" fmla="*/ 39 h 144"/>
                <a:gd name="T12" fmla="*/ 80 w 143"/>
                <a:gd name="T13" fmla="*/ 68 h 144"/>
                <a:gd name="T14" fmla="*/ 96 w 143"/>
                <a:gd name="T15" fmla="*/ 74 h 144"/>
                <a:gd name="T16" fmla="*/ 99 w 143"/>
                <a:gd name="T17" fmla="*/ 59 h 144"/>
                <a:gd name="T18" fmla="*/ 117 w 143"/>
                <a:gd name="T19" fmla="*/ 74 h 144"/>
                <a:gd name="T20" fmla="*/ 114 w 143"/>
                <a:gd name="T21" fmla="*/ 44 h 144"/>
                <a:gd name="T22" fmla="*/ 124 w 143"/>
                <a:gd name="T23" fmla="*/ 74 h 144"/>
                <a:gd name="T24" fmla="*/ 133 w 143"/>
                <a:gd name="T25" fmla="*/ 81 h 144"/>
                <a:gd name="T26" fmla="*/ 70 w 143"/>
                <a:gd name="T27" fmla="*/ 135 h 144"/>
                <a:gd name="T28" fmla="*/ 63 w 143"/>
                <a:gd name="T29" fmla="*/ 144 h 144"/>
                <a:gd name="T30" fmla="*/ 9 w 143"/>
                <a:gd name="T31" fmla="*/ 81 h 144"/>
                <a:gd name="T32" fmla="*/ 0 w 143"/>
                <a:gd name="T33" fmla="*/ 74 h 144"/>
                <a:gd name="T34" fmla="*/ 63 w 143"/>
                <a:gd name="T35" fmla="*/ 20 h 144"/>
                <a:gd name="T36" fmla="*/ 70 w 143"/>
                <a:gd name="T37" fmla="*/ 10 h 144"/>
                <a:gd name="T38" fmla="*/ 99 w 143"/>
                <a:gd name="T39" fmla="*/ 30 h 144"/>
                <a:gd name="T40" fmla="*/ 94 w 143"/>
                <a:gd name="T41" fmla="*/ 35 h 144"/>
                <a:gd name="T42" fmla="*/ 70 w 143"/>
                <a:gd name="T43" fmla="*/ 40 h 144"/>
                <a:gd name="T44" fmla="*/ 70 w 143"/>
                <a:gd name="T45" fmla="*/ 93 h 144"/>
                <a:gd name="T46" fmla="*/ 96 w 143"/>
                <a:gd name="T47" fmla="*/ 81 h 144"/>
                <a:gd name="T48" fmla="*/ 63 w 143"/>
                <a:gd name="T49" fmla="*/ 93 h 144"/>
                <a:gd name="T50" fmla="*/ 37 w 143"/>
                <a:gd name="T51" fmla="*/ 81 h 144"/>
                <a:gd name="T52" fmla="*/ 63 w 143"/>
                <a:gd name="T53" fmla="*/ 93 h 144"/>
                <a:gd name="T54" fmla="*/ 63 w 143"/>
                <a:gd name="T55" fmla="*/ 61 h 144"/>
                <a:gd name="T56" fmla="*/ 37 w 143"/>
                <a:gd name="T57" fmla="*/ 74 h 144"/>
                <a:gd name="T58" fmla="*/ 63 w 143"/>
                <a:gd name="T59" fmla="*/ 27 h 144"/>
                <a:gd name="T60" fmla="*/ 30 w 143"/>
                <a:gd name="T61" fmla="*/ 74 h 144"/>
                <a:gd name="T62" fmla="*/ 63 w 143"/>
                <a:gd name="T63" fmla="*/ 27 h 144"/>
                <a:gd name="T64" fmla="*/ 63 w 143"/>
                <a:gd name="T65" fmla="*/ 114 h 144"/>
                <a:gd name="T66" fmla="*/ 16 w 143"/>
                <a:gd name="T67" fmla="*/ 81 h 144"/>
                <a:gd name="T68" fmla="*/ 70 w 143"/>
                <a:gd name="T69" fmla="*/ 114 h 144"/>
                <a:gd name="T70" fmla="*/ 117 w 143"/>
                <a:gd name="T71" fmla="*/ 81 h 144"/>
                <a:gd name="T72" fmla="*/ 70 w 143"/>
                <a:gd name="T7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3" h="144">
                  <a:moveTo>
                    <a:pt x="70" y="40"/>
                  </a:moveTo>
                  <a:cubicBezTo>
                    <a:pt x="75" y="41"/>
                    <a:pt x="80" y="42"/>
                    <a:pt x="84" y="45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6" y="49"/>
                    <a:pt x="73" y="48"/>
                    <a:pt x="70" y="4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2" y="62"/>
                    <a:pt x="74" y="63"/>
                    <a:pt x="75" y="64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70"/>
                    <a:pt x="82" y="72"/>
                    <a:pt x="82" y="74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96" y="70"/>
                    <a:pt x="95" y="67"/>
                    <a:pt x="94" y="65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01" y="64"/>
                    <a:pt x="103" y="69"/>
                    <a:pt x="103" y="74"/>
                  </a:cubicBezTo>
                  <a:cubicBezTo>
                    <a:pt x="117" y="74"/>
                    <a:pt x="117" y="74"/>
                    <a:pt x="117" y="74"/>
                  </a:cubicBezTo>
                  <a:cubicBezTo>
                    <a:pt x="116" y="65"/>
                    <a:pt x="114" y="56"/>
                    <a:pt x="109" y="49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20" y="53"/>
                    <a:pt x="123" y="63"/>
                    <a:pt x="124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2" y="110"/>
                    <a:pt x="99" y="133"/>
                    <a:pt x="70" y="135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34" y="133"/>
                    <a:pt x="11" y="110"/>
                    <a:pt x="9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1" y="45"/>
                    <a:pt x="34" y="21"/>
                    <a:pt x="63" y="2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1" y="20"/>
                    <a:pt x="91" y="24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87" y="30"/>
                    <a:pt x="79" y="27"/>
                    <a:pt x="70" y="27"/>
                  </a:cubicBezTo>
                  <a:cubicBezTo>
                    <a:pt x="70" y="40"/>
                    <a:pt x="70" y="40"/>
                    <a:pt x="70" y="40"/>
                  </a:cubicBezTo>
                  <a:close/>
                  <a:moveTo>
                    <a:pt x="82" y="81"/>
                  </a:moveTo>
                  <a:cubicBezTo>
                    <a:pt x="81" y="87"/>
                    <a:pt x="76" y="92"/>
                    <a:pt x="70" y="93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84" y="105"/>
                    <a:pt x="95" y="94"/>
                    <a:pt x="96" y="81"/>
                  </a:cubicBezTo>
                  <a:cubicBezTo>
                    <a:pt x="82" y="81"/>
                    <a:pt x="82" y="81"/>
                    <a:pt x="82" y="81"/>
                  </a:cubicBezTo>
                  <a:close/>
                  <a:moveTo>
                    <a:pt x="63" y="93"/>
                  </a:moveTo>
                  <a:cubicBezTo>
                    <a:pt x="57" y="92"/>
                    <a:pt x="52" y="87"/>
                    <a:pt x="51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8" y="94"/>
                    <a:pt x="49" y="105"/>
                    <a:pt x="63" y="107"/>
                  </a:cubicBezTo>
                  <a:cubicBezTo>
                    <a:pt x="63" y="93"/>
                    <a:pt x="63" y="93"/>
                    <a:pt x="63" y="93"/>
                  </a:cubicBezTo>
                  <a:close/>
                  <a:moveTo>
                    <a:pt x="51" y="74"/>
                  </a:moveTo>
                  <a:cubicBezTo>
                    <a:pt x="52" y="68"/>
                    <a:pt x="57" y="63"/>
                    <a:pt x="63" y="6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49" y="49"/>
                    <a:pt x="38" y="60"/>
                    <a:pt x="37" y="74"/>
                  </a:cubicBezTo>
                  <a:cubicBezTo>
                    <a:pt x="51" y="74"/>
                    <a:pt x="51" y="74"/>
                    <a:pt x="51" y="74"/>
                  </a:cubicBezTo>
                  <a:close/>
                  <a:moveTo>
                    <a:pt x="63" y="27"/>
                  </a:moveTo>
                  <a:cubicBezTo>
                    <a:pt x="38" y="28"/>
                    <a:pt x="18" y="49"/>
                    <a:pt x="16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1" y="56"/>
                    <a:pt x="45" y="42"/>
                    <a:pt x="63" y="40"/>
                  </a:cubicBezTo>
                  <a:cubicBezTo>
                    <a:pt x="63" y="27"/>
                    <a:pt x="63" y="27"/>
                    <a:pt x="63" y="27"/>
                  </a:cubicBezTo>
                  <a:close/>
                  <a:moveTo>
                    <a:pt x="63" y="128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45" y="112"/>
                    <a:pt x="31" y="98"/>
                    <a:pt x="3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8" y="106"/>
                    <a:pt x="38" y="126"/>
                    <a:pt x="63" y="128"/>
                  </a:cubicBezTo>
                  <a:close/>
                  <a:moveTo>
                    <a:pt x="70" y="114"/>
                  </a:moveTo>
                  <a:cubicBezTo>
                    <a:pt x="70" y="128"/>
                    <a:pt x="70" y="128"/>
                    <a:pt x="70" y="128"/>
                  </a:cubicBezTo>
                  <a:cubicBezTo>
                    <a:pt x="95" y="126"/>
                    <a:pt x="115" y="106"/>
                    <a:pt x="117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2" y="98"/>
                    <a:pt x="88" y="112"/>
                    <a:pt x="70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867" tIns="60933" rIns="121867" bIns="60933" numCol="1" anchor="t" anchorCtr="0" compatLnSpc="1"/>
            <a:p>
              <a:endParaRPr lang="zh-CN" altLang="en-US" sz="2400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活动预算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44955" y="1433277"/>
            <a:ext cx="8924064" cy="4213178"/>
            <a:chOff x="1093" y="1435"/>
            <a:chExt cx="17054" cy="8051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62" t="70761" r="50088" b="2166"/>
            <a:stretch>
              <a:fillRect/>
            </a:stretch>
          </p:blipFill>
          <p:spPr>
            <a:xfrm>
              <a:off x="6042" y="1435"/>
              <a:ext cx="6184" cy="8051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093" y="3738"/>
              <a:ext cx="4894" cy="657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点击编辑标题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93" y="4230"/>
              <a:ext cx="4894" cy="1113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r" defTabSz="508000" eaLnBrk="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sym typeface="+mn-ea"/>
                </a:rPr>
                <a:t>双击输入替换内容双击输入替换内容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93" y="6728"/>
              <a:ext cx="4894" cy="657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r"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点击编辑标题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93" y="7221"/>
              <a:ext cx="4894" cy="1113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r" defTabSz="508000" eaLnBrk="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双击输入替换内容双击输入替换内容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253" y="3738"/>
              <a:ext cx="4894" cy="657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点击编辑标题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3253" y="4230"/>
              <a:ext cx="4894" cy="1113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l" defTabSz="508000" eaLnBrk="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sym typeface="+mn-ea"/>
                </a:rPr>
                <a:t>双击输入替换内容双击输入替换内容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253" y="6728"/>
              <a:ext cx="4894" cy="657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defTabSz="508000" eaLnBrk="0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点击编辑标题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253" y="7221"/>
              <a:ext cx="4894" cy="1113"/>
            </a:xfrm>
            <a:prstGeom prst="rect">
              <a:avLst/>
            </a:prstGeom>
            <a:noFill/>
          </p:spPr>
          <p:txBody>
            <a:bodyPr vert="horz" wrap="none" lIns="0" tIns="0" rIns="0" bIns="0" anchor="ctr">
              <a:noAutofit/>
            </a:bodyPr>
            <a:p>
              <a:pPr algn="l" defTabSz="508000" eaLnBrk="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sym typeface="+mn-ea"/>
                </a:rPr>
                <a:t>双击输入替换内容双击输入替换内容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>
              <a:off x="6214" y="4395"/>
              <a:ext cx="1301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6214" y="7398"/>
              <a:ext cx="1301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11803" y="4395"/>
              <a:ext cx="1301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11803" y="7398"/>
              <a:ext cx="1301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97075" y="911225"/>
            <a:ext cx="1734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>
                <a:ln w="12700">
                  <a:noFill/>
                </a:ln>
                <a:gradFill>
                  <a:gsLst>
                    <a:gs pos="26000">
                      <a:srgbClr val="B74795"/>
                    </a:gs>
                    <a:gs pos="0">
                      <a:srgbClr val="40298B"/>
                    </a:gs>
                    <a:gs pos="58000">
                      <a:srgbClr val="B74795"/>
                    </a:gs>
                    <a:gs pos="83000">
                      <a:srgbClr val="E12178"/>
                    </a:gs>
                    <a:gs pos="100000">
                      <a:srgbClr val="E16D4B"/>
                    </a:gs>
                  </a:gsLst>
                  <a:lin ang="0" scaled="0"/>
                </a:gradFill>
                <a:effectLst/>
                <a:latin typeface="华康圆体W5" panose="020F0509000000000000" charset="-122"/>
                <a:ea typeface="华康圆体W5" panose="020F0509000000000000" charset="-122"/>
              </a:rPr>
              <a:t>活动预算</a:t>
            </a:r>
            <a:endParaRPr lang="zh-CN" altLang="en-US" sz="2800">
              <a:ln w="12700">
                <a:noFill/>
              </a:ln>
              <a:gradFill>
                <a:gsLst>
                  <a:gs pos="26000">
                    <a:srgbClr val="B74795"/>
                  </a:gs>
                  <a:gs pos="0">
                    <a:srgbClr val="40298B"/>
                  </a:gs>
                  <a:gs pos="58000">
                    <a:srgbClr val="B74795"/>
                  </a:gs>
                  <a:gs pos="83000">
                    <a:srgbClr val="E12178"/>
                  </a:gs>
                  <a:gs pos="100000">
                    <a:srgbClr val="E16D4B"/>
                  </a:gs>
                </a:gsLst>
                <a:lin ang="0" scaled="0"/>
              </a:gradFill>
              <a:effectLst/>
              <a:latin typeface="华康圆体W5" panose="020F0509000000000000" charset="-122"/>
              <a:ea typeface="华康圆体W5" panose="020F0509000000000000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141220" y="1502410"/>
            <a:ext cx="1498600" cy="0"/>
          </a:xfrm>
          <a:prstGeom prst="line">
            <a:avLst/>
          </a:prstGeom>
          <a:ln w="47625" cap="rnd">
            <a:gradFill>
              <a:gsLst>
                <a:gs pos="0">
                  <a:srgbClr val="40298B"/>
                </a:gs>
                <a:gs pos="49000">
                  <a:srgbClr val="903D91"/>
                </a:gs>
                <a:gs pos="86000">
                  <a:srgbClr val="E12178"/>
                </a:gs>
                <a:gs pos="69000">
                  <a:srgbClr val="B92F85">
                    <a:alpha val="100000"/>
                    <a:lumMod val="97000"/>
                  </a:srgbClr>
                </a:gs>
                <a:gs pos="100000">
                  <a:srgbClr val="E87584"/>
                </a:gs>
              </a:gsLst>
              <a:lin ang="0" scaled="0"/>
            </a:gra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hape 48542"/>
          <p:cNvSpPr/>
          <p:nvPr/>
        </p:nvSpPr>
        <p:spPr>
          <a:xfrm>
            <a:off x="778140" y="2594318"/>
            <a:ext cx="10441010" cy="172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4551" y="5775"/>
                </a:lnTo>
                <a:lnTo>
                  <a:pt x="8755" y="18382"/>
                </a:lnTo>
                <a:lnTo>
                  <a:pt x="9801" y="5628"/>
                </a:lnTo>
                <a:lnTo>
                  <a:pt x="13327" y="11948"/>
                </a:lnTo>
                <a:lnTo>
                  <a:pt x="13855" y="2820"/>
                </a:lnTo>
                <a:lnTo>
                  <a:pt x="16793" y="7114"/>
                </a:lnTo>
                <a:lnTo>
                  <a:pt x="17896" y="0"/>
                </a:lnTo>
                <a:lnTo>
                  <a:pt x="21600" y="7307"/>
                </a:lnTo>
              </a:path>
            </a:pathLst>
          </a:custGeom>
          <a:noFill/>
          <a:ln w="63500" cap="flat">
            <a:solidFill>
              <a:schemeClr val="bg1">
                <a:lumMod val="65000"/>
              </a:schemeClr>
            </a:solidFill>
            <a:prstDash val="solid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Shape 48543"/>
          <p:cNvSpPr/>
          <p:nvPr/>
        </p:nvSpPr>
        <p:spPr>
          <a:xfrm>
            <a:off x="2772482" y="2808153"/>
            <a:ext cx="449591" cy="449591"/>
          </a:xfrm>
          <a:prstGeom prst="ellipse">
            <a:avLst/>
          </a:prstGeom>
          <a:solidFill>
            <a:srgbClr val="E5587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Shape 48544"/>
          <p:cNvSpPr/>
          <p:nvPr/>
        </p:nvSpPr>
        <p:spPr>
          <a:xfrm>
            <a:off x="2930304" y="2965975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Shape 48546"/>
          <p:cNvSpPr/>
          <p:nvPr/>
        </p:nvSpPr>
        <p:spPr>
          <a:xfrm>
            <a:off x="5280145" y="2782033"/>
            <a:ext cx="449591" cy="449591"/>
          </a:xfrm>
          <a:prstGeom prst="ellipse">
            <a:avLst/>
          </a:prstGeom>
          <a:solidFill>
            <a:srgbClr val="5593D0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Shape 48547"/>
          <p:cNvSpPr/>
          <p:nvPr/>
        </p:nvSpPr>
        <p:spPr>
          <a:xfrm>
            <a:off x="5437967" y="2939855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Shape 48549"/>
          <p:cNvSpPr/>
          <p:nvPr/>
        </p:nvSpPr>
        <p:spPr>
          <a:xfrm>
            <a:off x="8689823" y="2939855"/>
            <a:ext cx="449591" cy="449591"/>
          </a:xfrm>
          <a:prstGeom prst="ellipse">
            <a:avLst/>
          </a:prstGeom>
          <a:solidFill>
            <a:srgbClr val="F5A02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Shape 48550"/>
          <p:cNvSpPr/>
          <p:nvPr/>
        </p:nvSpPr>
        <p:spPr>
          <a:xfrm>
            <a:off x="8847645" y="3097677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Shape 48552"/>
          <p:cNvSpPr/>
          <p:nvPr/>
        </p:nvSpPr>
        <p:spPr>
          <a:xfrm>
            <a:off x="7308547" y="2624211"/>
            <a:ext cx="449591" cy="449591"/>
          </a:xfrm>
          <a:prstGeom prst="ellipse">
            <a:avLst/>
          </a:prstGeom>
          <a:solidFill>
            <a:srgbClr val="D6FFBB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Shape 48553"/>
          <p:cNvSpPr/>
          <p:nvPr/>
        </p:nvSpPr>
        <p:spPr>
          <a:xfrm>
            <a:off x="7466369" y="2782033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Shape 48555"/>
          <p:cNvSpPr/>
          <p:nvPr/>
        </p:nvSpPr>
        <p:spPr>
          <a:xfrm>
            <a:off x="9253285" y="2329570"/>
            <a:ext cx="449591" cy="449591"/>
          </a:xfrm>
          <a:prstGeom prst="ellipse">
            <a:avLst/>
          </a:prstGeom>
          <a:solidFill>
            <a:srgbClr val="8B48D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Shape 48556"/>
          <p:cNvSpPr/>
          <p:nvPr/>
        </p:nvSpPr>
        <p:spPr>
          <a:xfrm>
            <a:off x="9411107" y="2487392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Group 48563"/>
          <p:cNvGrpSpPr/>
          <p:nvPr/>
        </p:nvGrpSpPr>
        <p:grpSpPr>
          <a:xfrm>
            <a:off x="4331355" y="3773909"/>
            <a:ext cx="1173583" cy="1189433"/>
            <a:chOff x="0" y="0"/>
            <a:chExt cx="1669093" cy="1691636"/>
          </a:xfrm>
        </p:grpSpPr>
        <p:sp>
          <p:nvSpPr>
            <p:cNvPr id="26" name="Shape 48559"/>
            <p:cNvSpPr/>
            <p:nvPr/>
          </p:nvSpPr>
          <p:spPr>
            <a:xfrm>
              <a:off x="0" y="0"/>
              <a:ext cx="1514860" cy="1331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856"/>
                  </a:moveTo>
                  <a:lnTo>
                    <a:pt x="15721" y="21600"/>
                  </a:lnTo>
                  <a:lnTo>
                    <a:pt x="21600" y="0"/>
                  </a:lnTo>
                </a:path>
              </a:pathLst>
            </a:custGeom>
            <a:noFill/>
            <a:ln w="3810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p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7" name="Group 48562"/>
            <p:cNvGrpSpPr/>
            <p:nvPr/>
          </p:nvGrpSpPr>
          <p:grpSpPr>
            <a:xfrm>
              <a:off x="396563" y="419106"/>
              <a:ext cx="1272531" cy="1272531"/>
              <a:chOff x="0" y="0"/>
              <a:chExt cx="1272530" cy="1272530"/>
            </a:xfrm>
          </p:grpSpPr>
          <p:sp>
            <p:nvSpPr>
              <p:cNvPr id="28" name="Shape 48560"/>
              <p:cNvSpPr/>
              <p:nvPr/>
            </p:nvSpPr>
            <p:spPr>
              <a:xfrm>
                <a:off x="0" y="0"/>
                <a:ext cx="1272531" cy="1272531"/>
              </a:xfrm>
              <a:prstGeom prst="ellipse">
                <a:avLst/>
              </a:prstGeom>
              <a:solidFill>
                <a:srgbClr val="F5A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p>
                <a:endParaRPr sz="2400">
                  <a:solidFill>
                    <a:srgbClr val="F8300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Shape 48561"/>
              <p:cNvSpPr/>
              <p:nvPr/>
            </p:nvSpPr>
            <p:spPr>
              <a:xfrm>
                <a:off x="490215" y="490216"/>
                <a:ext cx="292099" cy="29209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p>
                <a:endParaRPr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0" name="Shape 48566"/>
          <p:cNvSpPr/>
          <p:nvPr/>
        </p:nvSpPr>
        <p:spPr>
          <a:xfrm>
            <a:off x="4180518" y="3667910"/>
            <a:ext cx="1722889" cy="172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49" h="20713" extrusionOk="0">
                <a:moveTo>
                  <a:pt x="9847" y="0"/>
                </a:moveTo>
                <a:cubicBezTo>
                  <a:pt x="7327" y="0"/>
                  <a:pt x="4807" y="1005"/>
                  <a:pt x="2884" y="3017"/>
                </a:cubicBezTo>
                <a:cubicBezTo>
                  <a:pt x="-961" y="7041"/>
                  <a:pt x="-961" y="13566"/>
                  <a:pt x="2884" y="17590"/>
                </a:cubicBezTo>
                <a:cubicBezTo>
                  <a:pt x="6492" y="21366"/>
                  <a:pt x="12206" y="21600"/>
                  <a:pt x="16074" y="18289"/>
                </a:cubicBezTo>
                <a:lnTo>
                  <a:pt x="18028" y="20310"/>
                </a:lnTo>
                <a:cubicBezTo>
                  <a:pt x="18056" y="20349"/>
                  <a:pt x="18086" y="20385"/>
                  <a:pt x="18120" y="20421"/>
                </a:cubicBezTo>
                <a:cubicBezTo>
                  <a:pt x="18493" y="20811"/>
                  <a:pt x="19098" y="20811"/>
                  <a:pt x="19471" y="20421"/>
                </a:cubicBezTo>
                <a:cubicBezTo>
                  <a:pt x="19812" y="20063"/>
                  <a:pt x="19840" y="19504"/>
                  <a:pt x="19555" y="19112"/>
                </a:cubicBezTo>
                <a:lnTo>
                  <a:pt x="19569" y="19098"/>
                </a:lnTo>
                <a:cubicBezTo>
                  <a:pt x="19569" y="19098"/>
                  <a:pt x="17948" y="17418"/>
                  <a:pt x="17426" y="16877"/>
                </a:cubicBezTo>
                <a:cubicBezTo>
                  <a:pt x="20639" y="12829"/>
                  <a:pt x="20434" y="6812"/>
                  <a:pt x="16808" y="3017"/>
                </a:cubicBezTo>
                <a:cubicBezTo>
                  <a:pt x="14886" y="1005"/>
                  <a:pt x="12367" y="0"/>
                  <a:pt x="9847" y="0"/>
                </a:cubicBezTo>
                <a:close/>
                <a:moveTo>
                  <a:pt x="9813" y="1405"/>
                </a:moveTo>
                <a:cubicBezTo>
                  <a:pt x="11980" y="1405"/>
                  <a:pt x="14146" y="2271"/>
                  <a:pt x="15799" y="4001"/>
                </a:cubicBezTo>
                <a:cubicBezTo>
                  <a:pt x="19106" y="7462"/>
                  <a:pt x="19106" y="13073"/>
                  <a:pt x="15799" y="16534"/>
                </a:cubicBezTo>
                <a:cubicBezTo>
                  <a:pt x="12492" y="19995"/>
                  <a:pt x="7131" y="19995"/>
                  <a:pt x="3824" y="16534"/>
                </a:cubicBezTo>
                <a:cubicBezTo>
                  <a:pt x="517" y="13073"/>
                  <a:pt x="517" y="7462"/>
                  <a:pt x="3824" y="4001"/>
                </a:cubicBezTo>
                <a:cubicBezTo>
                  <a:pt x="5477" y="2271"/>
                  <a:pt x="7646" y="1405"/>
                  <a:pt x="9813" y="1405"/>
                </a:cubicBezTo>
                <a:close/>
              </a:path>
            </a:pathLst>
          </a:custGeom>
          <a:solidFill>
            <a:srgbClr val="7F7F7F"/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Shape 48567"/>
          <p:cNvSpPr/>
          <p:nvPr/>
        </p:nvSpPr>
        <p:spPr>
          <a:xfrm>
            <a:off x="5642456" y="5129789"/>
            <a:ext cx="1087995" cy="1096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291" extrusionOk="0">
                <a:moveTo>
                  <a:pt x="4539" y="0"/>
                </a:moveTo>
                <a:lnTo>
                  <a:pt x="0" y="4460"/>
                </a:lnTo>
                <a:lnTo>
                  <a:pt x="15536" y="20009"/>
                </a:lnTo>
                <a:cubicBezTo>
                  <a:pt x="15629" y="20132"/>
                  <a:pt x="15731" y="20251"/>
                  <a:pt x="15844" y="20363"/>
                </a:cubicBezTo>
                <a:cubicBezTo>
                  <a:pt x="17092" y="21600"/>
                  <a:pt x="19115" y="21600"/>
                  <a:pt x="20362" y="20363"/>
                </a:cubicBezTo>
                <a:cubicBezTo>
                  <a:pt x="21505" y="19230"/>
                  <a:pt x="21600" y="17451"/>
                  <a:pt x="20648" y="16210"/>
                </a:cubicBezTo>
                <a:lnTo>
                  <a:pt x="20692" y="16166"/>
                </a:lnTo>
                <a:cubicBezTo>
                  <a:pt x="20692" y="16166"/>
                  <a:pt x="4539" y="0"/>
                  <a:pt x="453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14288" tIns="14288" rIns="14288" bIns="14288" numCol="1" anchor="ctr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Shape 48552"/>
          <p:cNvSpPr/>
          <p:nvPr/>
        </p:nvSpPr>
        <p:spPr>
          <a:xfrm>
            <a:off x="6983569" y="3328377"/>
            <a:ext cx="449591" cy="449591"/>
          </a:xfrm>
          <a:prstGeom prst="ellipse">
            <a:avLst/>
          </a:prstGeom>
          <a:solidFill>
            <a:srgbClr val="F5A02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Shape 48553"/>
          <p:cNvSpPr/>
          <p:nvPr/>
        </p:nvSpPr>
        <p:spPr>
          <a:xfrm>
            <a:off x="7141391" y="3486199"/>
            <a:ext cx="133946" cy="133946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p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640373" y="1875501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40373" y="2169272"/>
            <a:ext cx="2743835" cy="36957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108228" y="1875501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108228" y="2169272"/>
            <a:ext cx="2743835" cy="32321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66300" y="1721590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166300" y="2015361"/>
            <a:ext cx="2743835" cy="32321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39189" y="1399363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39189" y="1693134"/>
            <a:ext cx="2743835" cy="49276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  <a:p>
            <a:pPr algn="ctr" defTabSz="508000" eaLnBrk="0">
              <a:lnSpc>
                <a:spcPct val="130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584277" y="3367226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584277" y="3660997"/>
            <a:ext cx="2743835" cy="32321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843558" y="3770890"/>
            <a:ext cx="274383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marL="0" indent="0" algn="ctr" defTabSz="508000" eaLnBrk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800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点击编辑标题</a:t>
            </a:r>
            <a:endParaRPr lang="ko-KR" altLang="en-US" sz="1800" cap="none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843558" y="4064661"/>
            <a:ext cx="2743835" cy="32321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anchor="t">
            <a:spAutoFit/>
          </a:bodyPr>
          <a:p>
            <a:pPr algn="ctr" defTabSz="508000" eaLnBrk="0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sym typeface="+mn-ea"/>
              </a:rPr>
              <a:t>双击输入替换内容双击输入替换内容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5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带气球装饰的生日背景"/>
          <p:cNvPicPr>
            <a:picLocks noChangeAspect="1"/>
          </p:cNvPicPr>
          <p:nvPr userDrawn="1"/>
        </p:nvPicPr>
        <p:blipFill>
          <a:blip r:embed="rId1"/>
          <a:srcRect t="14080" b="10605"/>
          <a:stretch>
            <a:fillRect/>
          </a:stretch>
        </p:blipFill>
        <p:spPr>
          <a:xfrm>
            <a:off x="0" y="-10160"/>
            <a:ext cx="12192000" cy="686816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275205" y="2075180"/>
            <a:ext cx="7641590" cy="26968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5" b="30036"/>
          <a:stretch>
            <a:fillRect/>
          </a:stretch>
        </p:blipFill>
        <p:spPr>
          <a:xfrm>
            <a:off x="1323340" y="1563303"/>
            <a:ext cx="8382000" cy="320859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198031" y="5140737"/>
            <a:ext cx="7797209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000">
                <a:ln w="19050">
                  <a:noFill/>
                </a:ln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感谢您的观看！</a:t>
            </a:r>
            <a:endParaRPr lang="zh-CN" altLang="en-US" sz="5000" spc="600" dirty="0">
              <a:ln w="19050">
                <a:noFill/>
              </a:ln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22345" y="6001385"/>
            <a:ext cx="618299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bg1"/>
                </a:solidFill>
              </a:rPr>
              <a:t>April Fool's Day is also called All Fools'Day, Humor's Day and April Fool's Day. </a:t>
            </a:r>
            <a:endParaRPr lang="zh-CN" altLang="en-US" sz="1200">
              <a:solidFill>
                <a:schemeClr val="bg1"/>
              </a:solidFill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PA" val="v5.2.2"/>
</p:tagLst>
</file>

<file path=ppt/tags/tag8.xml><?xml version="1.0" encoding="utf-8"?>
<p:tagLst xmlns:p="http://schemas.openxmlformats.org/presentationml/2006/main">
  <p:tag name="PA" val="v5.2.2"/>
</p:tagLst>
</file>

<file path=ppt/tags/tag9.xml><?xml version="1.0" encoding="utf-8"?>
<p:tagLst xmlns:p="http://schemas.openxmlformats.org/presentationml/2006/main">
  <p:tag name="PA" val="v5.2.2"/>
</p:tagLst>
</file>

<file path=ppt/tags/tag10.xml><?xml version="1.0" encoding="utf-8"?>
<p:tagLst xmlns:p="http://schemas.openxmlformats.org/presentationml/2006/main">
  <p:tag name="PA" val="v5.2.2"/>
</p:tagLst>
</file>

<file path=ppt/tags/tag11.xml><?xml version="1.0" encoding="utf-8"?>
<p:tagLst xmlns:p="http://schemas.openxmlformats.org/presentationml/2006/main">
  <p:tag name="PA" val="v5.2.2"/>
</p:tagLst>
</file>

<file path=ppt/tags/tag12.xml><?xml version="1.0" encoding="utf-8"?>
<p:tagLst xmlns:p="http://schemas.openxmlformats.org/presentationml/2006/main">
  <p:tag name="PA" val="v5.2.2"/>
</p:tagLst>
</file>

<file path=ppt/tags/tag13.xml><?xml version="1.0" encoding="utf-8"?>
<p:tagLst xmlns:p="http://schemas.openxmlformats.org/presentationml/2006/main">
  <p:tag name="PA" val="v5.2.2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8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ags/tag29.xml><?xml version="1.0" encoding="utf-8"?>
<p:tagLst xmlns:p="http://schemas.openxmlformats.org/presentationml/2006/main">
  <p:tag name="KSO_WM_DOC_GUID" val="{63660c67-75c2-471c-b704-fa19a0421e58}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2397</Words>
  <Application>WPS 演示</Application>
  <PresentationFormat>宽屏</PresentationFormat>
  <Paragraphs>315</Paragraphs>
  <Slides>18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华康圆体W5</vt:lpstr>
      <vt:lpstr>庞门正道标题体</vt:lpstr>
      <vt:lpstr>思源黑体 Normal</vt:lpstr>
      <vt:lpstr>一只喵的碎碎念</vt:lpstr>
      <vt:lpstr>方正黑体简体</vt:lpstr>
      <vt:lpstr>Calibri</vt:lpstr>
      <vt:lpstr>FZHei-B01S</vt:lpstr>
      <vt:lpstr>Arial Unicode MS</vt:lpstr>
      <vt:lpstr>等线</vt:lpstr>
      <vt:lpstr>黑体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罗祉璇</cp:lastModifiedBy>
  <cp:revision>404</cp:revision>
  <dcterms:created xsi:type="dcterms:W3CDTF">2017-08-03T09:01:00Z</dcterms:created>
  <dcterms:modified xsi:type="dcterms:W3CDTF">2020-03-17T07:06:43Z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