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78" r:id="rId5"/>
    <p:sldId id="279" r:id="rId6"/>
    <p:sldId id="280" r:id="rId7"/>
    <p:sldId id="281" r:id="rId8"/>
    <p:sldId id="263" r:id="rId9"/>
    <p:sldId id="283" r:id="rId10"/>
    <p:sldId id="284" r:id="rId11"/>
    <p:sldId id="264" r:id="rId12"/>
    <p:sldId id="259" r:id="rId13"/>
    <p:sldId id="285" r:id="rId14"/>
    <p:sldId id="286" r:id="rId15"/>
    <p:sldId id="287" r:id="rId16"/>
    <p:sldId id="288" r:id="rId17"/>
    <p:sldId id="289" r:id="rId18"/>
    <p:sldId id="265" r:id="rId19"/>
    <p:sldId id="290" r:id="rId20"/>
    <p:sldId id="291" r:id="rId21"/>
    <p:sldId id="260" r:id="rId22"/>
    <p:sldId id="266" r:id="rId23"/>
    <p:sldId id="267" r:id="rId24"/>
    <p:sldId id="268" r:id="rId25"/>
    <p:sldId id="272" r:id="rId26"/>
    <p:sldId id="273" r:id="rId27"/>
    <p:sldId id="274" r:id="rId28"/>
    <p:sldId id="275" r:id="rId29"/>
    <p:sldId id="261" r:id="rId30"/>
    <p:sldId id="276" r:id="rId31"/>
    <p:sldId id="277" r:id="rId32"/>
    <p:sldId id="269" r:id="rId33"/>
    <p:sldId id="270" r:id="rId34"/>
    <p:sldId id="271" r:id="rId35"/>
    <p:sldId id="292"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DF1"/>
    <a:srgbClr val="E9F7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85037" autoAdjust="0"/>
  </p:normalViewPr>
  <p:slideViewPr>
    <p:cSldViewPr snapToGrid="0">
      <p:cViewPr>
        <p:scale>
          <a:sx n="69" d="100"/>
          <a:sy n="69" d="100"/>
        </p:scale>
        <p:origin x="-1080" y="-240"/>
      </p:cViewPr>
      <p:guideLst>
        <p:guide orient="horz" pos="2160"/>
        <p:guide pos="3840"/>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80139-B06A-4347-A1E8-35839DA2505D}"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0A97F5-84CC-4E33-A79E-AE6976C099DE}" type="slidenum">
              <a:rPr lang="zh-CN" altLang="en-US" smtClean="0"/>
              <a:t>‹#›</a:t>
            </a:fld>
            <a:endParaRPr lang="zh-CN" altLang="en-US"/>
          </a:p>
        </p:txBody>
      </p:sp>
    </p:spTree>
    <p:extLst>
      <p:ext uri="{BB962C8B-B14F-4D97-AF65-F5344CB8AC3E}">
        <p14:creationId xmlns:p14="http://schemas.microsoft.com/office/powerpoint/2010/main" val="273513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76726" y="252830"/>
            <a:ext cx="10515600" cy="613443"/>
          </a:xfrm>
        </p:spPr>
        <p:txBody>
          <a:bodyPr>
            <a:normAutofit/>
          </a:bodyPr>
          <a:lstStyle>
            <a:lvl1pPr marL="457200" indent="-457200">
              <a:buFont typeface="Wingdings" panose="05000000000000000000" pitchFamily="2" charset="2"/>
              <a:buChar char="u"/>
              <a:defRPr sz="3200" b="1">
                <a:solidFill>
                  <a:schemeClr val="accent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4080681" y="1883391"/>
            <a:ext cx="8111319" cy="4974609"/>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0897737" y="1105469"/>
            <a:ext cx="1294263" cy="941695"/>
          </a:xfrm>
          <a:prstGeom prst="rect">
            <a:avLst/>
          </a:prstGeom>
          <a:solidFill>
            <a:srgbClr val="3D88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20000" r="-2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1.mp3"/><Relationship Id="rId13" Type="http://schemas.openxmlformats.org/officeDocument/2006/relationships/image" Target="../media/image5.png"/><Relationship Id="rId3" Type="http://schemas.openxmlformats.org/officeDocument/2006/relationships/tags" Target="../tags/tag3.xml"/><Relationship Id="rId7" Type="http://schemas.microsoft.com/office/2007/relationships/media" Target="../media/media1.mp3"/><Relationship Id="rId12"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3.jpeg"/><Relationship Id="rId5" Type="http://schemas.openxmlformats.org/officeDocument/2006/relationships/tags" Target="../tags/tag5.xml"/><Relationship Id="rId10" Type="http://schemas.openxmlformats.org/officeDocument/2006/relationships/notesSlide" Target="../notesSlides/notesSlide1.xml"/><Relationship Id="rId4" Type="http://schemas.openxmlformats.org/officeDocument/2006/relationships/tags" Target="../tags/tag4.xml"/><Relationship Id="rId9"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8.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1">
            <a:lum/>
          </a:blip>
          <a:srcRect/>
          <a:stretch>
            <a:fillRect l="-20000" r="-20000"/>
          </a:stretch>
        </a:blipFill>
        <a:effectLst/>
      </p:bgPr>
    </p:bg>
    <p:spTree>
      <p:nvGrpSpPr>
        <p:cNvPr id="1" name=""/>
        <p:cNvGrpSpPr/>
        <p:nvPr/>
      </p:nvGrpSpPr>
      <p:grpSpPr>
        <a:xfrm>
          <a:off x="0" y="0"/>
          <a:ext cx="0" cy="0"/>
          <a:chOff x="0" y="0"/>
          <a:chExt cx="0" cy="0"/>
        </a:xfrm>
      </p:grpSpPr>
      <p:sp>
        <p:nvSpPr>
          <p:cNvPr id="4" name="PA_矩形 3"/>
          <p:cNvSpPr txBox="1">
            <a:spLocks noChangeArrowheads="1"/>
          </p:cNvSpPr>
          <p:nvPr>
            <p:custDataLst>
              <p:tags r:id="rId1"/>
            </p:custDataLst>
          </p:nvPr>
        </p:nvSpPr>
        <p:spPr bwMode="auto">
          <a:xfrm>
            <a:off x="6008689" y="1889740"/>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chemeClr val="accent3"/>
                </a:solidFill>
                <a:latin typeface="+mn-ea"/>
                <a:ea typeface="+mn-ea"/>
              </a:rPr>
              <a:t>绿色环保</a:t>
            </a:r>
            <a:r>
              <a:rPr lang="en-US" altLang="zh-CN" sz="7595" b="1" dirty="0" smtClean="0">
                <a:solidFill>
                  <a:schemeClr val="accent3"/>
                </a:solidFill>
                <a:latin typeface="+mn-ea"/>
                <a:ea typeface="+mn-ea"/>
              </a:rPr>
              <a:t>PPT</a:t>
            </a:r>
            <a:endParaRPr lang="zh-CN" altLang="en-US" sz="7595" b="1" dirty="0">
              <a:solidFill>
                <a:schemeClr val="accent3"/>
              </a:solidFill>
              <a:latin typeface="+mn-ea"/>
              <a:ea typeface="+mn-ea"/>
            </a:endParaRPr>
          </a:p>
        </p:txBody>
      </p:sp>
      <p:sp>
        <p:nvSpPr>
          <p:cNvPr id="5" name="PA_文本框 27"/>
          <p:cNvSpPr txBox="1"/>
          <p:nvPr>
            <p:custDataLst>
              <p:tags r:id="rId2"/>
            </p:custDataLst>
          </p:nvPr>
        </p:nvSpPr>
        <p:spPr>
          <a:xfrm>
            <a:off x="6123141" y="3466016"/>
            <a:ext cx="876820" cy="369188"/>
          </a:xfrm>
          <a:prstGeom prst="rect">
            <a:avLst/>
          </a:prstGeom>
          <a:solidFill>
            <a:schemeClr val="accent2"/>
          </a:solidFill>
        </p:spPr>
        <p:txBody>
          <a:bodyPr wrap="none" rtlCol="0">
            <a:spAutoFit/>
          </a:bodyPr>
          <a:lstStyle/>
          <a:p>
            <a:r>
              <a:rPr lang="zh-CN" altLang="en-US" sz="1800" dirty="0">
                <a:solidFill>
                  <a:srgbClr val="F5FDF1"/>
                </a:solidFill>
                <a:latin typeface="+mj-ea"/>
                <a:ea typeface="+mj-ea"/>
              </a:rPr>
              <a:t>汇报人</a:t>
            </a:r>
          </a:p>
        </p:txBody>
      </p:sp>
      <p:sp>
        <p:nvSpPr>
          <p:cNvPr id="6" name="PA_文本框 28"/>
          <p:cNvSpPr txBox="1"/>
          <p:nvPr>
            <p:custDataLst>
              <p:tags r:id="rId3"/>
            </p:custDataLst>
          </p:nvPr>
        </p:nvSpPr>
        <p:spPr>
          <a:xfrm>
            <a:off x="7079698" y="3466016"/>
            <a:ext cx="535724" cy="369332"/>
          </a:xfrm>
          <a:prstGeom prst="rect">
            <a:avLst/>
          </a:prstGeom>
          <a:solidFill>
            <a:schemeClr val="accent2"/>
          </a:solidFill>
        </p:spPr>
        <p:txBody>
          <a:bodyPr wrap="none" rtlCol="0">
            <a:spAutoFit/>
          </a:bodyPr>
          <a:lstStyle/>
          <a:p>
            <a:pPr algn="l"/>
            <a:r>
              <a:rPr lang="en-US" altLang="zh-CN" sz="1800" dirty="0" smtClean="0">
                <a:solidFill>
                  <a:srgbClr val="F5FDF1"/>
                </a:solidFill>
                <a:latin typeface="+mj-ea"/>
                <a:ea typeface="+mj-ea"/>
              </a:rPr>
              <a:t>xxx</a:t>
            </a:r>
            <a:endParaRPr lang="zh-CN" altLang="en-US" sz="1800" dirty="0">
              <a:solidFill>
                <a:srgbClr val="F5FDF1"/>
              </a:solidFill>
              <a:latin typeface="+mj-ea"/>
              <a:ea typeface="+mj-ea"/>
            </a:endParaRPr>
          </a:p>
        </p:txBody>
      </p:sp>
      <p:sp>
        <p:nvSpPr>
          <p:cNvPr id="7" name="PA_矩形 4"/>
          <p:cNvSpPr txBox="1">
            <a:spLocks noChangeArrowheads="1"/>
          </p:cNvSpPr>
          <p:nvPr>
            <p:custDataLst>
              <p:tags r:id="rId4"/>
            </p:custDataLst>
          </p:nvPr>
        </p:nvSpPr>
        <p:spPr bwMode="auto">
          <a:xfrm>
            <a:off x="6057517" y="131390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3200" b="0" dirty="0">
                <a:solidFill>
                  <a:schemeClr val="accent3"/>
                </a:solidFill>
                <a:latin typeface="+mn-ea"/>
                <a:ea typeface="+mn-ea"/>
              </a:rPr>
              <a:t>关于某某某的活动</a:t>
            </a:r>
            <a:endParaRPr lang="zh-CN" altLang="zh-CN" sz="3200" b="0" dirty="0">
              <a:solidFill>
                <a:schemeClr val="accent3"/>
              </a:solidFill>
              <a:latin typeface="+mn-ea"/>
              <a:ea typeface="+mn-ea"/>
            </a:endParaRPr>
          </a:p>
        </p:txBody>
      </p:sp>
      <p:sp>
        <p:nvSpPr>
          <p:cNvPr id="8" name="PA_矩形 4"/>
          <p:cNvSpPr txBox="1">
            <a:spLocks noChangeArrowheads="1"/>
          </p:cNvSpPr>
          <p:nvPr>
            <p:custDataLst>
              <p:tags r:id="rId5"/>
            </p:custDataLst>
          </p:nvPr>
        </p:nvSpPr>
        <p:spPr bwMode="auto">
          <a:xfrm>
            <a:off x="5999999" y="2973916"/>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chemeClr val="accent3"/>
                </a:solidFill>
                <a:latin typeface="+mn-ea"/>
              </a:rPr>
              <a:t>可用于会议、公关、商演、营销推广等各种活动策划</a:t>
            </a:r>
            <a:endParaRPr lang="zh-CN" altLang="zh-CN" sz="2000" b="0" dirty="0">
              <a:solidFill>
                <a:schemeClr val="accent3"/>
              </a:solidFill>
              <a:latin typeface="+mn-ea"/>
            </a:endParaRPr>
          </a:p>
        </p:txBody>
      </p:sp>
      <p:sp>
        <p:nvSpPr>
          <p:cNvPr id="9" name="PA_任意多边形 19"/>
          <p:cNvSpPr>
            <a:spLocks noEditPoints="1"/>
          </p:cNvSpPr>
          <p:nvPr>
            <p:custDataLst>
              <p:tags r:id="rId6"/>
            </p:custDataLst>
          </p:nvPr>
        </p:nvSpPr>
        <p:spPr bwMode="auto">
          <a:xfrm>
            <a:off x="429807" y="333865"/>
            <a:ext cx="1786966" cy="751283"/>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04" tIns="45702" rIns="91404" bIns="45702" numCol="1" anchor="t" anchorCtr="0" compatLnSpc="1"/>
          <a:lstStyle/>
          <a:p>
            <a:endParaRPr lang="zh-CN" altLang="en-US" sz="1800"/>
          </a:p>
        </p:txBody>
      </p:sp>
      <p:pic>
        <p:nvPicPr>
          <p:cNvPr id="11" name="PA_AudioMachine - Breath and Life">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9737558" y="-1653162"/>
            <a:ext cx="609600" cy="609600"/>
          </a:xfrm>
          <a:prstGeom prst="rect">
            <a:avLst/>
          </a:prstGeom>
        </p:spPr>
      </p:pic>
      <p:pic>
        <p:nvPicPr>
          <p:cNvPr id="10" name="图片 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87599" y="955965"/>
            <a:ext cx="7049150" cy="60544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8"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1400" fill="hold"/>
                                        <p:tgtEl>
                                          <p:spTgt spid="10"/>
                                        </p:tgtEl>
                                        <p:attrNameLst>
                                          <p:attrName>ppt_x</p:attrName>
                                        </p:attrNameLst>
                                      </p:cBhvr>
                                      <p:tavLst>
                                        <p:tav tm="0">
                                          <p:val>
                                            <p:strVal val="0-#ppt_w/2"/>
                                          </p:val>
                                        </p:tav>
                                        <p:tav tm="100000">
                                          <p:val>
                                            <p:strVal val="#ppt_x"/>
                                          </p:val>
                                        </p:tav>
                                      </p:tavLst>
                                    </p:anim>
                                    <p:anim calcmode="lin" valueType="num">
                                      <p:cBhvr additive="base">
                                        <p:cTn id="10" dur="1400" fill="hold"/>
                                        <p:tgtEl>
                                          <p:spTgt spid="10"/>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3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style.rotation</p:attrName>
                                        </p:attrNameLst>
                                      </p:cBhvr>
                                      <p:tavLst>
                                        <p:tav tm="0">
                                          <p:val>
                                            <p:fltVal val="90"/>
                                          </p:val>
                                        </p:tav>
                                        <p:tav tm="100000">
                                          <p:val>
                                            <p:fltVal val="0"/>
                                          </p:val>
                                        </p:tav>
                                      </p:tavLst>
                                    </p:anim>
                                    <p:animEffect transition="in" filter="fade">
                                      <p:cBhvr>
                                        <p:cTn id="17" dur="500"/>
                                        <p:tgtEl>
                                          <p:spTgt spid="9"/>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1000"/>
                            </p:stCondLst>
                            <p:childTnLst>
                              <p:par>
                                <p:cTn id="23" presetID="56" presetClass="entr" presetSubtype="0" fill="hold" grpId="0" nodeType="after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par>
                          <p:cTn id="29" fill="hold">
                            <p:stCondLst>
                              <p:cond delay="2599"/>
                            </p:stCondLst>
                            <p:childTnLst>
                              <p:par>
                                <p:cTn id="30" presetID="31"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400" fill="hold"/>
                                        <p:tgtEl>
                                          <p:spTgt spid="8"/>
                                        </p:tgtEl>
                                        <p:attrNameLst>
                                          <p:attrName>ppt_w</p:attrName>
                                        </p:attrNameLst>
                                      </p:cBhvr>
                                      <p:tavLst>
                                        <p:tav tm="0">
                                          <p:val>
                                            <p:fltVal val="0"/>
                                          </p:val>
                                        </p:tav>
                                        <p:tav tm="100000">
                                          <p:val>
                                            <p:strVal val="#ppt_w"/>
                                          </p:val>
                                        </p:tav>
                                      </p:tavLst>
                                    </p:anim>
                                    <p:anim calcmode="lin" valueType="num">
                                      <p:cBhvr>
                                        <p:cTn id="33" dur="400" fill="hold"/>
                                        <p:tgtEl>
                                          <p:spTgt spid="8"/>
                                        </p:tgtEl>
                                        <p:attrNameLst>
                                          <p:attrName>ppt_h</p:attrName>
                                        </p:attrNameLst>
                                      </p:cBhvr>
                                      <p:tavLst>
                                        <p:tav tm="0">
                                          <p:val>
                                            <p:fltVal val="0"/>
                                          </p:val>
                                        </p:tav>
                                        <p:tav tm="100000">
                                          <p:val>
                                            <p:strVal val="#ppt_h"/>
                                          </p:val>
                                        </p:tav>
                                      </p:tavLst>
                                    </p:anim>
                                    <p:anim calcmode="lin" valueType="num">
                                      <p:cBhvr>
                                        <p:cTn id="34" dur="400" fill="hold"/>
                                        <p:tgtEl>
                                          <p:spTgt spid="8"/>
                                        </p:tgtEl>
                                        <p:attrNameLst>
                                          <p:attrName>style.rotation</p:attrName>
                                        </p:attrNameLst>
                                      </p:cBhvr>
                                      <p:tavLst>
                                        <p:tav tm="0">
                                          <p:val>
                                            <p:fltVal val="90"/>
                                          </p:val>
                                        </p:tav>
                                        <p:tav tm="100000">
                                          <p:val>
                                            <p:fltVal val="0"/>
                                          </p:val>
                                        </p:tav>
                                      </p:tavLst>
                                    </p:anim>
                                    <p:animEffect transition="in" filter="fade">
                                      <p:cBhvr>
                                        <p:cTn id="35" dur="400"/>
                                        <p:tgtEl>
                                          <p:spTgt spid="8"/>
                                        </p:tgtEl>
                                      </p:cBhvr>
                                    </p:animEffect>
                                  </p:childTnLst>
                                </p:cTn>
                              </p:par>
                            </p:childTnLst>
                          </p:cTn>
                        </p:par>
                        <p:par>
                          <p:cTn id="36" fill="hold">
                            <p:stCondLst>
                              <p:cond delay="3099"/>
                            </p:stCondLst>
                            <p:childTnLst>
                              <p:par>
                                <p:cTn id="37" presetID="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0-#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1+#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5" repeatCount="indefinite" fill="hold" display="0">
                  <p:stCondLst>
                    <p:cond delay="indefinite"/>
                  </p:stCondLst>
                  <p:endCondLst>
                    <p:cond evt="onStopAudio" delay="0">
                      <p:tgtEl>
                        <p:sldTgt/>
                      </p:tgtEl>
                    </p:cond>
                  </p:endCondLst>
                </p:cTn>
                <p:tgtEl>
                  <p:spTgt spid="11"/>
                </p:tgtEl>
              </p:cMediaNode>
            </p:audio>
          </p:childTnLst>
        </p:cTn>
      </p:par>
    </p:tnLst>
    <p:bldLst>
      <p:bldP spid="4" grpId="0"/>
      <p:bldP spid="5" grpId="0" animBg="1"/>
      <p:bldP spid="6" grpId="0" bldLvl="0" animBg="1"/>
      <p:bldP spid="7" grpId="0"/>
      <p:bldP spid="8" grpId="0"/>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grpSp>
        <p:nvGrpSpPr>
          <p:cNvPr id="25" name="组合 24"/>
          <p:cNvGrpSpPr/>
          <p:nvPr/>
        </p:nvGrpSpPr>
        <p:grpSpPr>
          <a:xfrm>
            <a:off x="3902413" y="1773047"/>
            <a:ext cx="723276" cy="699317"/>
            <a:chOff x="6773359" y="1336266"/>
            <a:chExt cx="723276" cy="699317"/>
          </a:xfrm>
        </p:grpSpPr>
        <p:sp>
          <p:nvSpPr>
            <p:cNvPr id="26" name="Freeform 19"/>
            <p:cNvSpPr/>
            <p:nvPr/>
          </p:nvSpPr>
          <p:spPr bwMode="auto">
            <a:xfrm>
              <a:off x="6869674" y="1336266"/>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27" name="文本框 26"/>
            <p:cNvSpPr txBox="1"/>
            <p:nvPr/>
          </p:nvSpPr>
          <p:spPr>
            <a:xfrm>
              <a:off x="6773359" y="1398108"/>
              <a:ext cx="723276" cy="584775"/>
            </a:xfrm>
            <a:prstGeom prst="rect">
              <a:avLst/>
            </a:prstGeom>
            <a:noFill/>
            <a:effectLst/>
          </p:spPr>
          <p:txBody>
            <a:bodyPr wrap="none" rtlCol="0">
              <a:spAutoFit/>
            </a:bodyPr>
            <a:lstStyle/>
            <a:p>
              <a:pPr algn="ctr"/>
              <a:r>
                <a:rPr lang="en-US" altLang="zh-CN" sz="3200" b="1" dirty="0" smtClean="0">
                  <a:solidFill>
                    <a:schemeClr val="accent4"/>
                  </a:solidFill>
                </a:rPr>
                <a:t>  </a:t>
              </a:r>
              <a:r>
                <a:rPr lang="en-US" altLang="zh-CN" sz="3200" b="1" dirty="0" smtClean="0">
                  <a:solidFill>
                    <a:schemeClr val="accent4"/>
                  </a:solidFill>
                  <a:latin typeface="方正姚体" panose="02010601030101010101" pitchFamily="2" charset="-122"/>
                </a:rPr>
                <a:t>1.</a:t>
              </a:r>
              <a:endParaRPr lang="en-US" altLang="zh-CN" sz="2400" b="1" dirty="0" smtClean="0">
                <a:solidFill>
                  <a:schemeClr val="accent4"/>
                </a:solidFill>
                <a:latin typeface="方正姚体" panose="02010601030101010101" pitchFamily="2" charset="-122"/>
              </a:endParaRPr>
            </a:p>
          </p:txBody>
        </p:sp>
      </p:grpSp>
      <p:grpSp>
        <p:nvGrpSpPr>
          <p:cNvPr id="28" name="组合 27"/>
          <p:cNvGrpSpPr/>
          <p:nvPr/>
        </p:nvGrpSpPr>
        <p:grpSpPr>
          <a:xfrm>
            <a:off x="7984656" y="1773047"/>
            <a:ext cx="723276" cy="699317"/>
            <a:chOff x="6803339" y="2305489"/>
            <a:chExt cx="723276" cy="699317"/>
          </a:xfrm>
        </p:grpSpPr>
        <p:sp>
          <p:nvSpPr>
            <p:cNvPr id="29" name="Freeform 19"/>
            <p:cNvSpPr/>
            <p:nvPr/>
          </p:nvSpPr>
          <p:spPr bwMode="auto">
            <a:xfrm>
              <a:off x="6869674" y="2305489"/>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0" name="文本框 29"/>
            <p:cNvSpPr txBox="1"/>
            <p:nvPr/>
          </p:nvSpPr>
          <p:spPr>
            <a:xfrm>
              <a:off x="6803339" y="2360753"/>
              <a:ext cx="723276" cy="584775"/>
            </a:xfrm>
            <a:prstGeom prst="rect">
              <a:avLst/>
            </a:prstGeom>
            <a:noFill/>
            <a:effectLst/>
          </p:spPr>
          <p:txBody>
            <a:bodyPr wrap="none" rtlCol="0">
              <a:spAutoFit/>
            </a:bodyPr>
            <a:lstStyle/>
            <a:p>
              <a:pPr algn="ctr"/>
              <a:r>
                <a:rPr lang="en-US" altLang="zh-CN" sz="3200" b="1" dirty="0" smtClean="0">
                  <a:solidFill>
                    <a:schemeClr val="accent4"/>
                  </a:solidFill>
                </a:rPr>
                <a:t>  </a:t>
              </a:r>
              <a:r>
                <a:rPr lang="en-US" altLang="zh-CN" sz="3200" b="1" dirty="0" smtClean="0">
                  <a:solidFill>
                    <a:schemeClr val="accent4"/>
                  </a:solidFill>
                  <a:latin typeface="方正姚体" panose="02010601030101010101" pitchFamily="2" charset="-122"/>
                </a:rPr>
                <a:t>2.</a:t>
              </a:r>
              <a:endParaRPr lang="en-US" altLang="zh-CN" sz="2400" b="1" dirty="0" smtClean="0">
                <a:solidFill>
                  <a:schemeClr val="accent4"/>
                </a:solidFill>
                <a:latin typeface="方正姚体" panose="02010601030101010101" pitchFamily="2" charset="-122"/>
              </a:endParaRPr>
            </a:p>
          </p:txBody>
        </p:sp>
      </p:grpSp>
      <p:grpSp>
        <p:nvGrpSpPr>
          <p:cNvPr id="31" name="组合 30"/>
          <p:cNvGrpSpPr/>
          <p:nvPr/>
        </p:nvGrpSpPr>
        <p:grpSpPr>
          <a:xfrm>
            <a:off x="3938137" y="2822064"/>
            <a:ext cx="723276" cy="699317"/>
            <a:chOff x="6802046" y="3274712"/>
            <a:chExt cx="723276" cy="699317"/>
          </a:xfrm>
        </p:grpSpPr>
        <p:sp>
          <p:nvSpPr>
            <p:cNvPr id="32" name="Freeform 19"/>
            <p:cNvSpPr/>
            <p:nvPr/>
          </p:nvSpPr>
          <p:spPr bwMode="auto">
            <a:xfrm>
              <a:off x="6869674" y="3274712"/>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3" name="文本框 32"/>
            <p:cNvSpPr txBox="1"/>
            <p:nvPr/>
          </p:nvSpPr>
          <p:spPr>
            <a:xfrm>
              <a:off x="6802046" y="3329976"/>
              <a:ext cx="723276" cy="584775"/>
            </a:xfrm>
            <a:prstGeom prst="rect">
              <a:avLst/>
            </a:prstGeom>
            <a:noFill/>
            <a:effectLst/>
          </p:spPr>
          <p:txBody>
            <a:bodyPr wrap="none" rtlCol="0">
              <a:spAutoFit/>
            </a:bodyPr>
            <a:lstStyle/>
            <a:p>
              <a:pPr algn="ctr"/>
              <a:r>
                <a:rPr lang="en-US" altLang="zh-CN" sz="3200" b="1" dirty="0" smtClean="0">
                  <a:solidFill>
                    <a:schemeClr val="accent4"/>
                  </a:solidFill>
                </a:rPr>
                <a:t>  </a:t>
              </a:r>
              <a:r>
                <a:rPr lang="en-US" altLang="zh-CN" sz="3200" b="1" dirty="0" smtClean="0">
                  <a:solidFill>
                    <a:schemeClr val="accent4"/>
                  </a:solidFill>
                  <a:latin typeface="方正姚体" panose="02010601030101010101" pitchFamily="2" charset="-122"/>
                </a:rPr>
                <a:t>3.</a:t>
              </a:r>
              <a:endParaRPr lang="en-US" altLang="zh-CN" sz="2400" b="1" dirty="0" smtClean="0">
                <a:solidFill>
                  <a:schemeClr val="accent4"/>
                </a:solidFill>
                <a:latin typeface="方正姚体" panose="02010601030101010101" pitchFamily="2" charset="-122"/>
              </a:endParaRPr>
            </a:p>
          </p:txBody>
        </p:sp>
      </p:grpSp>
      <p:grpSp>
        <p:nvGrpSpPr>
          <p:cNvPr id="34" name="组合 33"/>
          <p:cNvGrpSpPr/>
          <p:nvPr/>
        </p:nvGrpSpPr>
        <p:grpSpPr>
          <a:xfrm>
            <a:off x="7989148" y="2822064"/>
            <a:ext cx="723276" cy="699317"/>
            <a:chOff x="6787207" y="4243935"/>
            <a:chExt cx="723276" cy="699317"/>
          </a:xfrm>
        </p:grpSpPr>
        <p:sp>
          <p:nvSpPr>
            <p:cNvPr id="35" name="Freeform 19"/>
            <p:cNvSpPr/>
            <p:nvPr/>
          </p:nvSpPr>
          <p:spPr bwMode="auto">
            <a:xfrm>
              <a:off x="6869674" y="4243935"/>
              <a:ext cx="623817" cy="699317"/>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36" name="文本框 35"/>
            <p:cNvSpPr txBox="1"/>
            <p:nvPr/>
          </p:nvSpPr>
          <p:spPr>
            <a:xfrm>
              <a:off x="6787207" y="4299200"/>
              <a:ext cx="723276" cy="584775"/>
            </a:xfrm>
            <a:prstGeom prst="rect">
              <a:avLst/>
            </a:prstGeom>
            <a:noFill/>
            <a:effectLst/>
          </p:spPr>
          <p:txBody>
            <a:bodyPr wrap="none" rtlCol="0">
              <a:spAutoFit/>
            </a:bodyPr>
            <a:lstStyle/>
            <a:p>
              <a:pPr algn="ctr"/>
              <a:r>
                <a:rPr lang="en-US" altLang="zh-CN" sz="3200" b="1" dirty="0" smtClean="0">
                  <a:solidFill>
                    <a:schemeClr val="accent4"/>
                  </a:solidFill>
                </a:rPr>
                <a:t>  </a:t>
              </a:r>
              <a:r>
                <a:rPr lang="en-US" altLang="zh-CN" sz="3200" b="1" dirty="0" smtClean="0">
                  <a:solidFill>
                    <a:schemeClr val="accent4"/>
                  </a:solidFill>
                  <a:latin typeface="方正姚体" panose="02010601030101010101" pitchFamily="2" charset="-122"/>
                </a:rPr>
                <a:t>4.</a:t>
              </a:r>
              <a:endParaRPr lang="en-US" altLang="zh-CN" sz="2400" b="1" dirty="0" smtClean="0">
                <a:solidFill>
                  <a:schemeClr val="accent4"/>
                </a:solidFill>
                <a:latin typeface="方正姚体" panose="02010601030101010101" pitchFamily="2" charset="-122"/>
              </a:endParaRPr>
            </a:p>
          </p:txBody>
        </p:sp>
      </p:grpSp>
      <p:grpSp>
        <p:nvGrpSpPr>
          <p:cNvPr id="37" name="组合 36"/>
          <p:cNvGrpSpPr/>
          <p:nvPr/>
        </p:nvGrpSpPr>
        <p:grpSpPr>
          <a:xfrm>
            <a:off x="692951" y="1028155"/>
            <a:ext cx="2838291" cy="3181806"/>
            <a:chOff x="1089765" y="2046420"/>
            <a:chExt cx="2576347" cy="2888159"/>
          </a:xfrm>
        </p:grpSpPr>
        <p:grpSp>
          <p:nvGrpSpPr>
            <p:cNvPr id="38" name="组合 37"/>
            <p:cNvGrpSpPr/>
            <p:nvPr/>
          </p:nvGrpSpPr>
          <p:grpSpPr>
            <a:xfrm>
              <a:off x="1309389" y="2284196"/>
              <a:ext cx="2137103" cy="2395754"/>
              <a:chOff x="1781780" y="2222695"/>
              <a:chExt cx="2137103" cy="2395754"/>
            </a:xfrm>
          </p:grpSpPr>
          <p:sp>
            <p:nvSpPr>
              <p:cNvPr id="40" name="Freeform 19"/>
              <p:cNvSpPr/>
              <p:nvPr/>
            </p:nvSpPr>
            <p:spPr bwMode="auto">
              <a:xfrm>
                <a:off x="1781780" y="2222695"/>
                <a:ext cx="2137103" cy="2395754"/>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1" name="文本框 20"/>
              <p:cNvSpPr>
                <a:spLocks noChangeArrowheads="1"/>
              </p:cNvSpPr>
              <p:nvPr/>
            </p:nvSpPr>
            <p:spPr bwMode="auto">
              <a:xfrm>
                <a:off x="1868331" y="3005073"/>
                <a:ext cx="1987907" cy="838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5400" b="1" dirty="0">
                    <a:solidFill>
                      <a:srgbClr val="E9F7BA"/>
                    </a:solidFill>
                    <a:latin typeface="微软雅黑" panose="020B0503020204020204" pitchFamily="34" charset="-122"/>
                    <a:ea typeface="微软雅黑" panose="020B0503020204020204" pitchFamily="34" charset="-122"/>
                    <a:sym typeface="微软雅黑" panose="020B0503020204020204" pitchFamily="34" charset="-122"/>
                  </a:rPr>
                  <a:t>目 </a:t>
                </a:r>
                <a:r>
                  <a:rPr lang="zh-CN" altLang="en-US" sz="5400" b="1" dirty="0" smtClean="0">
                    <a:solidFill>
                      <a:srgbClr val="E9F7BA"/>
                    </a:solidFill>
                    <a:latin typeface="微软雅黑" panose="020B0503020204020204" pitchFamily="34" charset="-122"/>
                    <a:ea typeface="微软雅黑" panose="020B0503020204020204" pitchFamily="34" charset="-122"/>
                    <a:sym typeface="微软雅黑" panose="020B0503020204020204" pitchFamily="34" charset="-122"/>
                  </a:rPr>
                  <a:t>  录</a:t>
                </a:r>
                <a:endParaRPr lang="en-US" sz="5400" b="1" dirty="0">
                  <a:solidFill>
                    <a:srgbClr val="E9F7BA"/>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9" name="Freeform 19"/>
            <p:cNvSpPr/>
            <p:nvPr/>
          </p:nvSpPr>
          <p:spPr bwMode="auto">
            <a:xfrm>
              <a:off x="1089765" y="2046420"/>
              <a:ext cx="2576347" cy="2888159"/>
            </a:xfrm>
            <a:custGeom>
              <a:avLst/>
              <a:gdLst>
                <a:gd name="T0" fmla="*/ 772 w 772"/>
                <a:gd name="T1" fmla="*/ 596 h 865"/>
                <a:gd name="T2" fmla="*/ 721 w 772"/>
                <a:gd name="T3" fmla="*/ 685 h 865"/>
                <a:gd name="T4" fmla="*/ 437 w 772"/>
                <a:gd name="T5" fmla="*/ 849 h 865"/>
                <a:gd name="T6" fmla="*/ 335 w 772"/>
                <a:gd name="T7" fmla="*/ 849 h 865"/>
                <a:gd name="T8" fmla="*/ 51 w 772"/>
                <a:gd name="T9" fmla="*/ 685 h 865"/>
                <a:gd name="T10" fmla="*/ 0 w 772"/>
                <a:gd name="T11" fmla="*/ 596 h 865"/>
                <a:gd name="T12" fmla="*/ 0 w 772"/>
                <a:gd name="T13" fmla="*/ 268 h 865"/>
                <a:gd name="T14" fmla="*/ 51 w 772"/>
                <a:gd name="T15" fmla="*/ 180 h 865"/>
                <a:gd name="T16" fmla="*/ 335 w 772"/>
                <a:gd name="T17" fmla="*/ 16 h 865"/>
                <a:gd name="T18" fmla="*/ 437 w 772"/>
                <a:gd name="T19" fmla="*/ 16 h 865"/>
                <a:gd name="T20" fmla="*/ 721 w 772"/>
                <a:gd name="T21" fmla="*/ 180 h 865"/>
                <a:gd name="T22" fmla="*/ 772 w 772"/>
                <a:gd name="T23" fmla="*/ 268 h 865"/>
                <a:gd name="T24" fmla="*/ 772 w 772"/>
                <a:gd name="T25" fmla="*/ 596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2" h="865">
                  <a:moveTo>
                    <a:pt x="772" y="596"/>
                  </a:moveTo>
                  <a:cubicBezTo>
                    <a:pt x="772" y="629"/>
                    <a:pt x="749" y="668"/>
                    <a:pt x="721" y="685"/>
                  </a:cubicBezTo>
                  <a:cubicBezTo>
                    <a:pt x="437" y="849"/>
                    <a:pt x="437" y="849"/>
                    <a:pt x="437" y="849"/>
                  </a:cubicBezTo>
                  <a:cubicBezTo>
                    <a:pt x="409" y="865"/>
                    <a:pt x="363" y="865"/>
                    <a:pt x="335" y="849"/>
                  </a:cubicBezTo>
                  <a:cubicBezTo>
                    <a:pt x="51" y="685"/>
                    <a:pt x="51" y="685"/>
                    <a:pt x="51" y="685"/>
                  </a:cubicBezTo>
                  <a:cubicBezTo>
                    <a:pt x="23" y="668"/>
                    <a:pt x="0" y="629"/>
                    <a:pt x="0" y="596"/>
                  </a:cubicBezTo>
                  <a:cubicBezTo>
                    <a:pt x="0" y="268"/>
                    <a:pt x="0" y="268"/>
                    <a:pt x="0" y="268"/>
                  </a:cubicBezTo>
                  <a:cubicBezTo>
                    <a:pt x="0" y="236"/>
                    <a:pt x="23" y="196"/>
                    <a:pt x="51" y="180"/>
                  </a:cubicBezTo>
                  <a:cubicBezTo>
                    <a:pt x="335" y="16"/>
                    <a:pt x="335" y="16"/>
                    <a:pt x="335" y="16"/>
                  </a:cubicBezTo>
                  <a:cubicBezTo>
                    <a:pt x="363" y="0"/>
                    <a:pt x="409" y="0"/>
                    <a:pt x="437" y="16"/>
                  </a:cubicBezTo>
                  <a:cubicBezTo>
                    <a:pt x="721" y="180"/>
                    <a:pt x="721" y="180"/>
                    <a:pt x="721" y="180"/>
                  </a:cubicBezTo>
                  <a:cubicBezTo>
                    <a:pt x="749" y="196"/>
                    <a:pt x="772" y="236"/>
                    <a:pt x="772" y="268"/>
                  </a:cubicBezTo>
                  <a:lnTo>
                    <a:pt x="772" y="596"/>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2" name="文本框 41"/>
          <p:cNvSpPr txBox="1"/>
          <p:nvPr/>
        </p:nvSpPr>
        <p:spPr>
          <a:xfrm>
            <a:off x="4922935" y="1830318"/>
            <a:ext cx="2646878" cy="584775"/>
          </a:xfrm>
          <a:prstGeom prst="rect">
            <a:avLst/>
          </a:prstGeom>
          <a:noFill/>
        </p:spPr>
        <p:txBody>
          <a:bodyPr wrap="none" rtlCol="0">
            <a:spAutoFit/>
          </a:bodyPr>
          <a:lstStyle/>
          <a:p>
            <a:pPr algn="ctr"/>
            <a:r>
              <a:rPr lang="zh-CN" altLang="en-US" sz="3200" b="1" dirty="0" smtClean="0">
                <a:solidFill>
                  <a:schemeClr val="accent4"/>
                </a:solidFill>
                <a:latin typeface="微软雅黑" panose="020B0503020204020204" pitchFamily="34" charset="-122"/>
                <a:ea typeface="微软雅黑" panose="020B0503020204020204" pitchFamily="34" charset="-122"/>
              </a:rPr>
              <a:t>年度工作概述</a:t>
            </a:r>
            <a:endParaRPr lang="zh-CN" altLang="en-US" sz="3200" b="1" dirty="0">
              <a:solidFill>
                <a:schemeClr val="accent4"/>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4922935" y="2879335"/>
            <a:ext cx="2646878" cy="584775"/>
          </a:xfrm>
          <a:prstGeom prst="rect">
            <a:avLst/>
          </a:prstGeom>
          <a:noFill/>
        </p:spPr>
        <p:txBody>
          <a:bodyPr wrap="none" rtlCol="0">
            <a:spAutoFit/>
          </a:bodyPr>
          <a:lstStyle/>
          <a:p>
            <a:pPr algn="ctr"/>
            <a:r>
              <a:rPr lang="zh-CN" altLang="en-US" sz="3200" b="1" dirty="0" smtClean="0">
                <a:solidFill>
                  <a:schemeClr val="accent4"/>
                </a:solidFill>
                <a:latin typeface="微软雅黑" panose="020B0503020204020204" pitchFamily="34" charset="-122"/>
                <a:ea typeface="微软雅黑" panose="020B0503020204020204" pitchFamily="34" charset="-122"/>
              </a:rPr>
              <a:t>项目成功展示</a:t>
            </a:r>
            <a:endParaRPr lang="zh-CN" altLang="en-US" sz="3200" b="1" dirty="0">
              <a:solidFill>
                <a:schemeClr val="accent4"/>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973283" y="1830318"/>
            <a:ext cx="2646878" cy="584775"/>
          </a:xfrm>
          <a:prstGeom prst="rect">
            <a:avLst/>
          </a:prstGeom>
          <a:noFill/>
        </p:spPr>
        <p:txBody>
          <a:bodyPr wrap="none" rtlCol="0">
            <a:spAutoFit/>
          </a:bodyPr>
          <a:lstStyle/>
          <a:p>
            <a:pPr algn="ctr"/>
            <a:r>
              <a:rPr lang="zh-CN" altLang="en-US" sz="3200" b="1" dirty="0" smtClean="0">
                <a:solidFill>
                  <a:schemeClr val="accent4"/>
                </a:solidFill>
                <a:latin typeface="微软雅黑" panose="020B0503020204020204" pitchFamily="34" charset="-122"/>
                <a:ea typeface="微软雅黑" panose="020B0503020204020204" pitchFamily="34" charset="-122"/>
              </a:rPr>
              <a:t>工作完成情况</a:t>
            </a:r>
            <a:endParaRPr lang="zh-CN" altLang="en-US" sz="3200" b="1" dirty="0">
              <a:solidFill>
                <a:schemeClr val="accent4"/>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8969789" y="2879335"/>
            <a:ext cx="2646878" cy="584775"/>
          </a:xfrm>
          <a:prstGeom prst="rect">
            <a:avLst/>
          </a:prstGeom>
          <a:noFill/>
        </p:spPr>
        <p:txBody>
          <a:bodyPr wrap="none" rtlCol="0">
            <a:spAutoFit/>
          </a:bodyPr>
          <a:lstStyle/>
          <a:p>
            <a:pPr algn="ctr"/>
            <a:r>
              <a:rPr lang="zh-CN" altLang="en-US" sz="3200" b="1" dirty="0" smtClean="0">
                <a:solidFill>
                  <a:schemeClr val="accent4"/>
                </a:solidFill>
                <a:latin typeface="微软雅黑" panose="020B0503020204020204" pitchFamily="34" charset="-122"/>
                <a:ea typeface="微软雅黑" panose="020B0503020204020204" pitchFamily="34" charset="-122"/>
              </a:rPr>
              <a:t>明年工作计划</a:t>
            </a:r>
            <a:endParaRPr lang="zh-CN" altLang="en-US" sz="3200" b="1" dirty="0">
              <a:solidFill>
                <a:schemeClr val="accent4"/>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Scale>
                                      <p:cBhvr>
                                        <p:cTn id="7"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7"/>
                                        </p:tgtEl>
                                        <p:attrNameLst>
                                          <p:attrName>ppt_x</p:attrName>
                                          <p:attrName>ppt_y</p:attrName>
                                        </p:attrNameLst>
                                      </p:cBhvr>
                                    </p:animMotion>
                                    <p:animEffect transition="in" filter="fade">
                                      <p:cBhvr>
                                        <p:cTn id="9" dur="1000"/>
                                        <p:tgtEl>
                                          <p:spTgt spid="37"/>
                                        </p:tgtEl>
                                      </p:cBhvr>
                                    </p:animEffect>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0-#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additive="base">
                                        <p:cTn id="17" dur="500" fill="hold"/>
                                        <p:tgtEl>
                                          <p:spTgt spid="42"/>
                                        </p:tgtEl>
                                        <p:attrNameLst>
                                          <p:attrName>ppt_x</p:attrName>
                                        </p:attrNameLst>
                                      </p:cBhvr>
                                      <p:tavLst>
                                        <p:tav tm="0">
                                          <p:val>
                                            <p:strVal val="1+#ppt_w/2"/>
                                          </p:val>
                                        </p:tav>
                                        <p:tav tm="100000">
                                          <p:val>
                                            <p:strVal val="#ppt_x"/>
                                          </p:val>
                                        </p:tav>
                                      </p:tavLst>
                                    </p:anim>
                                    <p:anim calcmode="lin" valueType="num">
                                      <p:cBhvr additive="base">
                                        <p:cTn id="18" dur="500" fill="hold"/>
                                        <p:tgtEl>
                                          <p:spTgt spid="4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1+#ppt_w/2"/>
                                          </p:val>
                                        </p:tav>
                                        <p:tav tm="100000">
                                          <p:val>
                                            <p:strVal val="#ppt_x"/>
                                          </p:val>
                                        </p:tav>
                                      </p:tavLst>
                                    </p:anim>
                                    <p:anim calcmode="lin" valueType="num">
                                      <p:cBhvr additive="base">
                                        <p:cTn id="27" dur="500" fill="hold"/>
                                        <p:tgtEl>
                                          <p:spTgt spid="44"/>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1+#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0-#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1+#ppt_w/2"/>
                                          </p:val>
                                        </p:tav>
                                        <p:tav tm="100000">
                                          <p:val>
                                            <p:strVal val="#ppt_x"/>
                                          </p:val>
                                        </p:tav>
                                      </p:tavLst>
                                    </p:anim>
                                    <p:anim calcmode="lin" valueType="num">
                                      <p:cBhvr additive="base">
                                        <p:cTn id="45"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0" r="-20000"/>
          </a:stretch>
        </a:blipFill>
        <a:effectLst/>
      </p:bgPr>
    </p:bg>
    <p:spTree>
      <p:nvGrpSpPr>
        <p:cNvPr id="1" name=""/>
        <p:cNvGrpSpPr/>
        <p:nvPr/>
      </p:nvGrpSpPr>
      <p:grpSpPr>
        <a:xfrm>
          <a:off x="0" y="0"/>
          <a:ext cx="0" cy="0"/>
          <a:chOff x="0" y="0"/>
          <a:chExt cx="0" cy="0"/>
        </a:xfrm>
      </p:grpSpPr>
      <p:pic>
        <p:nvPicPr>
          <p:cNvPr id="3" name="PA_图片 1"/>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84030" y="1313901"/>
            <a:ext cx="5923472" cy="5679434"/>
          </a:xfrm>
          <a:prstGeom prst="rect">
            <a:avLst/>
          </a:prstGeom>
        </p:spPr>
      </p:pic>
      <p:grpSp>
        <p:nvGrpSpPr>
          <p:cNvPr id="4" name="组合 3"/>
          <p:cNvGrpSpPr/>
          <p:nvPr/>
        </p:nvGrpSpPr>
        <p:grpSpPr>
          <a:xfrm>
            <a:off x="6349404" y="810883"/>
            <a:ext cx="4347729" cy="2536396"/>
            <a:chOff x="1332621" y="1609202"/>
            <a:chExt cx="3260797" cy="1902297"/>
          </a:xfrm>
        </p:grpSpPr>
        <p:grpSp>
          <p:nvGrpSpPr>
            <p:cNvPr id="5" name="组合 4"/>
            <p:cNvGrpSpPr/>
            <p:nvPr/>
          </p:nvGrpSpPr>
          <p:grpSpPr bwMode="auto">
            <a:xfrm>
              <a:off x="1410822" y="2587658"/>
              <a:ext cx="3097844" cy="923841"/>
              <a:chOff x="1548343" y="714378"/>
              <a:chExt cx="3098146" cy="921192"/>
            </a:xfrm>
          </p:grpSpPr>
          <p:sp>
            <p:nvSpPr>
              <p:cNvPr id="7" name="文本框 66"/>
              <p:cNvSpPr txBox="1">
                <a:spLocks noChangeArrowheads="1"/>
              </p:cNvSpPr>
              <p:nvPr/>
            </p:nvSpPr>
            <p:spPr bwMode="auto">
              <a:xfrm>
                <a:off x="1548343" y="1259722"/>
                <a:ext cx="3098146" cy="37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335" dirty="0">
                    <a:solidFill>
                      <a:schemeClr val="accent3"/>
                    </a:solidFill>
                    <a:latin typeface="+mn-lt"/>
                    <a:ea typeface="+mn-ea"/>
                    <a:cs typeface="+mn-ea"/>
                    <a:sym typeface="+mn-lt"/>
                  </a:rPr>
                  <a:t>在此输入你的文本内容；在此输入你的文本内容</a:t>
                </a:r>
                <a:r>
                  <a:rPr lang="en-US" altLang="zh-CN" sz="1335" dirty="0">
                    <a:solidFill>
                      <a:schemeClr val="accent3"/>
                    </a:solidFill>
                    <a:latin typeface="+mn-lt"/>
                    <a:ea typeface="+mn-ea"/>
                    <a:cs typeface="+mn-ea"/>
                    <a:sym typeface="+mn-lt"/>
                  </a:rPr>
                  <a:t> </a:t>
                </a:r>
                <a:r>
                  <a:rPr lang="zh-CN" altLang="en-US" sz="1335" dirty="0">
                    <a:solidFill>
                      <a:schemeClr val="accent3"/>
                    </a:solidFill>
                    <a:latin typeface="+mn-lt"/>
                    <a:ea typeface="+mn-ea"/>
                    <a:cs typeface="+mn-ea"/>
                    <a:sym typeface="+mn-lt"/>
                  </a:rPr>
                  <a:t>；在此输入你的文本内容</a:t>
                </a:r>
                <a:r>
                  <a:rPr lang="en-US" altLang="zh-CN" sz="1335" dirty="0">
                    <a:solidFill>
                      <a:schemeClr val="accent3"/>
                    </a:solidFill>
                    <a:latin typeface="+mn-lt"/>
                    <a:ea typeface="+mn-ea"/>
                    <a:cs typeface="+mn-ea"/>
                    <a:sym typeface="+mn-lt"/>
                  </a:rPr>
                  <a:t> </a:t>
                </a:r>
                <a:endParaRPr lang="zh-CN" altLang="en-US" sz="1335" dirty="0">
                  <a:solidFill>
                    <a:schemeClr val="accent3"/>
                  </a:solidFill>
                  <a:latin typeface="+mn-lt"/>
                  <a:ea typeface="+mn-ea"/>
                  <a:cs typeface="+mn-ea"/>
                  <a:sym typeface="+mn-lt"/>
                </a:endParaRPr>
              </a:p>
            </p:txBody>
          </p:sp>
          <p:sp>
            <p:nvSpPr>
              <p:cNvPr id="8" name="文本框 9"/>
              <p:cNvSpPr txBox="1">
                <a:spLocks noChangeArrowheads="1"/>
              </p:cNvSpPr>
              <p:nvPr/>
            </p:nvSpPr>
            <p:spPr bwMode="auto">
              <a:xfrm>
                <a:off x="1562251" y="714378"/>
                <a:ext cx="2216208" cy="48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smtClean="0">
                    <a:solidFill>
                      <a:schemeClr val="accent3"/>
                    </a:solidFill>
                    <a:latin typeface="+mn-lt"/>
                    <a:ea typeface="+mn-ea"/>
                    <a:cs typeface="+mn-ea"/>
                    <a:sym typeface="+mn-lt"/>
                  </a:rPr>
                  <a:t>年度工作概述</a:t>
                </a:r>
                <a:endParaRPr lang="zh-CN" altLang="en-US" sz="3600" dirty="0">
                  <a:solidFill>
                    <a:schemeClr val="accent3"/>
                  </a:solidFill>
                  <a:latin typeface="+mn-lt"/>
                  <a:ea typeface="+mn-ea"/>
                  <a:cs typeface="+mn-ea"/>
                  <a:sym typeface="+mn-lt"/>
                </a:endParaRPr>
              </a:p>
            </p:txBody>
          </p:sp>
        </p:grpSp>
        <p:sp>
          <p:nvSpPr>
            <p:cNvPr id="6" name="文本框 13"/>
            <p:cNvSpPr txBox="1">
              <a:spLocks noChangeArrowheads="1"/>
            </p:cNvSpPr>
            <p:nvPr/>
          </p:nvSpPr>
          <p:spPr bwMode="auto">
            <a:xfrm>
              <a:off x="1332621" y="1609202"/>
              <a:ext cx="3260797" cy="108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8800" dirty="0">
                  <a:solidFill>
                    <a:schemeClr val="accent3"/>
                  </a:solidFill>
                  <a:latin typeface="+mn-lt"/>
                  <a:ea typeface="+mn-ea"/>
                  <a:cs typeface="+mn-ea"/>
                  <a:sym typeface="+mn-lt"/>
                </a:rPr>
                <a:t>PART</a:t>
              </a:r>
              <a:r>
                <a:rPr lang="en-US" altLang="zh-CN" sz="8800" dirty="0">
                  <a:solidFill>
                    <a:schemeClr val="accent1"/>
                  </a:solidFill>
                  <a:latin typeface="+mn-lt"/>
                  <a:ea typeface="+mn-ea"/>
                  <a:cs typeface="+mn-ea"/>
                  <a:sym typeface="+mn-lt"/>
                </a:rPr>
                <a:t>01</a:t>
              </a:r>
              <a:endParaRPr lang="zh-CN" altLang="en-US" sz="9600" dirty="0">
                <a:solidFill>
                  <a:schemeClr val="accent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0000">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14:bounceEnd="50000">
                                          <p:cBhvr additive="base">
                                            <p:cTn id="12" dur="75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8675"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8676"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pic>
        <p:nvPicPr>
          <p:cNvPr id="28677" name="Picture 2" descr="F:\快盘\商务图片\png\2476235_065634059367_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9789" y="1083897"/>
            <a:ext cx="4724143" cy="487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Freeform 6"/>
          <p:cNvSpPr/>
          <p:nvPr/>
        </p:nvSpPr>
        <p:spPr bwMode="auto">
          <a:xfrm>
            <a:off x="2402540" y="2783224"/>
            <a:ext cx="8086741" cy="2226103"/>
          </a:xfrm>
          <a:custGeom>
            <a:avLst/>
            <a:gdLst>
              <a:gd name="T0" fmla="*/ 2147483647 w 9859"/>
              <a:gd name="T1" fmla="*/ 167448936 h 2716"/>
              <a:gd name="T2" fmla="*/ 2147483647 w 9859"/>
              <a:gd name="T3" fmla="*/ 373229575 h 2716"/>
              <a:gd name="T4" fmla="*/ 2147483647 w 9859"/>
              <a:gd name="T5" fmla="*/ 1533267334 h 2716"/>
              <a:gd name="T6" fmla="*/ 84164828 w 9859"/>
              <a:gd name="T7" fmla="*/ 1434412492 h 2716"/>
              <a:gd name="T8" fmla="*/ 2147483647 w 9859"/>
              <a:gd name="T9" fmla="*/ 359107455 h 27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59" h="2716">
                <a:moveTo>
                  <a:pt x="5802" y="249"/>
                </a:moveTo>
                <a:cubicBezTo>
                  <a:pt x="7937" y="0"/>
                  <a:pt x="9604" y="113"/>
                  <a:pt x="9721" y="555"/>
                </a:cubicBezTo>
                <a:cubicBezTo>
                  <a:pt x="9859" y="1072"/>
                  <a:pt x="7821" y="1845"/>
                  <a:pt x="5172" y="2280"/>
                </a:cubicBezTo>
                <a:cubicBezTo>
                  <a:pt x="2522" y="2716"/>
                  <a:pt x="262" y="2650"/>
                  <a:pt x="125" y="2133"/>
                </a:cubicBezTo>
                <a:cubicBezTo>
                  <a:pt x="0" y="1663"/>
                  <a:pt x="1673" y="981"/>
                  <a:pt x="3970" y="534"/>
                </a:cubicBezTo>
              </a:path>
            </a:pathLst>
          </a:custGeom>
          <a:noFill/>
          <a:ln w="10" cap="flat" cmpd="sng">
            <a:solidFill>
              <a:srgbClr val="004646"/>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28679" name="组合 19"/>
          <p:cNvGrpSpPr/>
          <p:nvPr/>
        </p:nvGrpSpPr>
        <p:grpSpPr bwMode="auto">
          <a:xfrm>
            <a:off x="3976721" y="3116426"/>
            <a:ext cx="718858" cy="766363"/>
            <a:chOff x="0" y="0"/>
            <a:chExt cx="717637" cy="766776"/>
          </a:xfrm>
        </p:grpSpPr>
        <p:sp>
          <p:nvSpPr>
            <p:cNvPr id="26654" name="Oval 7"/>
            <p:cNvSpPr>
              <a:spLocks noChangeArrowheads="1"/>
            </p:cNvSpPr>
            <p:nvPr/>
          </p:nvSpPr>
          <p:spPr bwMode="auto">
            <a:xfrm>
              <a:off x="0" y="0"/>
              <a:ext cx="717637" cy="71763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26655" name="TextBox 21"/>
            <p:cNvSpPr txBox="1">
              <a:spLocks noChangeArrowheads="1"/>
            </p:cNvSpPr>
            <p:nvPr/>
          </p:nvSpPr>
          <p:spPr bwMode="auto">
            <a:xfrm>
              <a:off x="3839" y="120445"/>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文本一</a:t>
              </a:r>
              <a:endParaRPr lang="en-US" sz="1800">
                <a:solidFill>
                  <a:srgbClr val="FFFFFF"/>
                </a:solidFill>
                <a:latin typeface="微软雅黑" panose="020B0503020204020204" pitchFamily="34" charset="-122"/>
                <a:ea typeface="微软雅黑" panose="020B0503020204020204" pitchFamily="34" charset="-122"/>
              </a:endParaRPr>
            </a:p>
          </p:txBody>
        </p:sp>
      </p:grpSp>
      <p:grpSp>
        <p:nvGrpSpPr>
          <p:cNvPr id="28682" name="组合 22"/>
          <p:cNvGrpSpPr/>
          <p:nvPr/>
        </p:nvGrpSpPr>
        <p:grpSpPr bwMode="auto">
          <a:xfrm>
            <a:off x="2223224" y="4200131"/>
            <a:ext cx="887065" cy="886951"/>
            <a:chOff x="0" y="0"/>
            <a:chExt cx="886864" cy="886864"/>
          </a:xfrm>
        </p:grpSpPr>
        <p:sp>
          <p:nvSpPr>
            <p:cNvPr id="26652" name="Oval 8"/>
            <p:cNvSpPr>
              <a:spLocks noChangeArrowheads="1"/>
            </p:cNvSpPr>
            <p:nvPr/>
          </p:nvSpPr>
          <p:spPr bwMode="auto">
            <a:xfrm>
              <a:off x="0" y="0"/>
              <a:ext cx="886864" cy="886864"/>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26653" name="TextBox 24"/>
            <p:cNvSpPr txBox="1">
              <a:spLocks noChangeArrowheads="1"/>
            </p:cNvSpPr>
            <p:nvPr/>
          </p:nvSpPr>
          <p:spPr bwMode="auto">
            <a:xfrm>
              <a:off x="79353" y="1415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文本二</a:t>
              </a:r>
              <a:endParaRPr lang="en-US" sz="2000">
                <a:solidFill>
                  <a:srgbClr val="FFFFFF"/>
                </a:solidFill>
                <a:latin typeface="微软雅黑" panose="020B0503020204020204" pitchFamily="34" charset="-122"/>
                <a:ea typeface="微软雅黑" panose="020B0503020204020204" pitchFamily="34" charset="-122"/>
              </a:endParaRPr>
            </a:p>
          </p:txBody>
        </p:sp>
      </p:grpSp>
      <p:grpSp>
        <p:nvGrpSpPr>
          <p:cNvPr id="28685" name="组合 25"/>
          <p:cNvGrpSpPr/>
          <p:nvPr/>
        </p:nvGrpSpPr>
        <p:grpSpPr bwMode="auto">
          <a:xfrm>
            <a:off x="5012959" y="4215998"/>
            <a:ext cx="1044167" cy="1044031"/>
            <a:chOff x="0" y="0"/>
            <a:chExt cx="1043955" cy="1043955"/>
          </a:xfrm>
        </p:grpSpPr>
        <p:sp>
          <p:nvSpPr>
            <p:cNvPr id="26650" name="Oval 9"/>
            <p:cNvSpPr>
              <a:spLocks noChangeArrowheads="1"/>
            </p:cNvSpPr>
            <p:nvPr/>
          </p:nvSpPr>
          <p:spPr bwMode="auto">
            <a:xfrm>
              <a:off x="0" y="0"/>
              <a:ext cx="1043955" cy="1043955"/>
            </a:xfrm>
            <a:prstGeom prst="ellipse">
              <a:avLst/>
            </a:prstGeom>
            <a:solidFill>
              <a:srgbClr val="005E5E"/>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26651" name="TextBox 27"/>
            <p:cNvSpPr txBox="1">
              <a:spLocks noChangeArrowheads="1"/>
            </p:cNvSpPr>
            <p:nvPr/>
          </p:nvSpPr>
          <p:spPr bwMode="auto">
            <a:xfrm>
              <a:off x="195502" y="224369"/>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文本三</a:t>
              </a:r>
              <a:endParaRPr lang="en-US" sz="2000">
                <a:solidFill>
                  <a:srgbClr val="FFFFFF"/>
                </a:solidFill>
                <a:latin typeface="微软雅黑" panose="020B0503020204020204" pitchFamily="34" charset="-122"/>
                <a:ea typeface="微软雅黑" panose="020B0503020204020204" pitchFamily="34" charset="-122"/>
              </a:endParaRPr>
            </a:p>
          </p:txBody>
        </p:sp>
      </p:grpSp>
      <p:grpSp>
        <p:nvGrpSpPr>
          <p:cNvPr id="28688" name="组合 28"/>
          <p:cNvGrpSpPr/>
          <p:nvPr/>
        </p:nvGrpSpPr>
        <p:grpSpPr bwMode="auto">
          <a:xfrm>
            <a:off x="8903988" y="3482947"/>
            <a:ext cx="934672" cy="934551"/>
            <a:chOff x="0" y="0"/>
            <a:chExt cx="935038" cy="935038"/>
          </a:xfrm>
        </p:grpSpPr>
        <p:sp>
          <p:nvSpPr>
            <p:cNvPr id="26648" name="Oval 10"/>
            <p:cNvSpPr>
              <a:spLocks noChangeArrowheads="1"/>
            </p:cNvSpPr>
            <p:nvPr/>
          </p:nvSpPr>
          <p:spPr bwMode="auto">
            <a:xfrm>
              <a:off x="0" y="0"/>
              <a:ext cx="935038" cy="9350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26649" name="TextBox 30"/>
            <p:cNvSpPr txBox="1">
              <a:spLocks noChangeArrowheads="1"/>
            </p:cNvSpPr>
            <p:nvPr/>
          </p:nvSpPr>
          <p:spPr bwMode="auto">
            <a:xfrm>
              <a:off x="124324" y="152865"/>
              <a:ext cx="7015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文本四</a:t>
              </a:r>
              <a:endParaRPr lang="en-US" sz="2000">
                <a:solidFill>
                  <a:srgbClr val="FFFFFF"/>
                </a:solidFill>
                <a:latin typeface="微软雅黑" panose="020B0503020204020204" pitchFamily="34" charset="-122"/>
                <a:ea typeface="微软雅黑" panose="020B0503020204020204" pitchFamily="34" charset="-122"/>
              </a:endParaRPr>
            </a:p>
          </p:txBody>
        </p:sp>
      </p:grpSp>
      <p:grpSp>
        <p:nvGrpSpPr>
          <p:cNvPr id="28691" name="组合 31"/>
          <p:cNvGrpSpPr/>
          <p:nvPr/>
        </p:nvGrpSpPr>
        <p:grpSpPr bwMode="auto">
          <a:xfrm>
            <a:off x="8402531" y="2515076"/>
            <a:ext cx="701401" cy="667990"/>
            <a:chOff x="0" y="0"/>
            <a:chExt cx="701527" cy="668338"/>
          </a:xfrm>
        </p:grpSpPr>
        <p:sp>
          <p:nvSpPr>
            <p:cNvPr id="26646" name="Oval 11"/>
            <p:cNvSpPr>
              <a:spLocks noChangeArrowheads="1"/>
            </p:cNvSpPr>
            <p:nvPr/>
          </p:nvSpPr>
          <p:spPr bwMode="auto">
            <a:xfrm>
              <a:off x="0" y="0"/>
              <a:ext cx="668338" cy="668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26647" name="TextBox 33"/>
            <p:cNvSpPr txBox="1">
              <a:spLocks noChangeArrowheads="1"/>
            </p:cNvSpPr>
            <p:nvPr/>
          </p:nvSpPr>
          <p:spPr bwMode="auto">
            <a:xfrm>
              <a:off x="0" y="11003"/>
              <a:ext cx="7015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文本五</a:t>
              </a:r>
              <a:endParaRPr lang="en-US" sz="1800">
                <a:solidFill>
                  <a:srgbClr val="FFFFFF"/>
                </a:solidFill>
                <a:latin typeface="微软雅黑" panose="020B0503020204020204" pitchFamily="34" charset="-122"/>
                <a:ea typeface="微软雅黑" panose="020B0503020204020204" pitchFamily="34" charset="-122"/>
              </a:endParaRPr>
            </a:p>
          </p:txBody>
        </p:sp>
      </p:grpSp>
      <p:sp>
        <p:nvSpPr>
          <p:cNvPr id="28694" name="TextBox 34"/>
          <p:cNvSpPr txBox="1">
            <a:spLocks noChangeArrowheads="1"/>
          </p:cNvSpPr>
          <p:nvPr/>
        </p:nvSpPr>
        <p:spPr bwMode="auto">
          <a:xfrm>
            <a:off x="1444061" y="2096194"/>
            <a:ext cx="2399362"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800" b="1">
                <a:solidFill>
                  <a:srgbClr val="404040"/>
                </a:solidFill>
                <a:latin typeface="微软雅黑" panose="020B0503020204020204" pitchFamily="34" charset="-122"/>
                <a:ea typeface="微软雅黑" panose="020B0503020204020204" pitchFamily="34" charset="-122"/>
              </a:rPr>
              <a:t>这里输入您的文字</a:t>
            </a:r>
            <a:endParaRPr lang="en-US" sz="1800" b="1">
              <a:solidFill>
                <a:srgbClr val="404040"/>
              </a:solidFill>
              <a:latin typeface="微软雅黑" panose="020B0503020204020204" pitchFamily="34" charset="-122"/>
              <a:ea typeface="微软雅黑" panose="020B0503020204020204" pitchFamily="34" charset="-122"/>
            </a:endParaRPr>
          </a:p>
        </p:txBody>
      </p:sp>
      <p:sp>
        <p:nvSpPr>
          <p:cNvPr id="28695" name="TextBox 35"/>
          <p:cNvSpPr txBox="1">
            <a:spLocks noChangeArrowheads="1"/>
          </p:cNvSpPr>
          <p:nvPr/>
        </p:nvSpPr>
        <p:spPr bwMode="auto">
          <a:xfrm>
            <a:off x="888657" y="2434156"/>
            <a:ext cx="3107111"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28696" name="TextBox 36"/>
          <p:cNvSpPr txBox="1">
            <a:spLocks noChangeArrowheads="1"/>
          </p:cNvSpPr>
          <p:nvPr/>
        </p:nvSpPr>
        <p:spPr bwMode="auto">
          <a:xfrm>
            <a:off x="8751644" y="1291751"/>
            <a:ext cx="2399362" cy="36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b="1">
                <a:solidFill>
                  <a:srgbClr val="404040"/>
                </a:solidFill>
                <a:latin typeface="微软雅黑" panose="020B0503020204020204" pitchFamily="34" charset="-122"/>
                <a:ea typeface="微软雅黑" panose="020B0503020204020204" pitchFamily="34" charset="-122"/>
              </a:rPr>
              <a:t>这里输入您的文字</a:t>
            </a:r>
            <a:endParaRPr lang="en-US" sz="1800" b="1">
              <a:solidFill>
                <a:srgbClr val="404040"/>
              </a:solidFill>
              <a:latin typeface="微软雅黑" panose="020B0503020204020204" pitchFamily="34" charset="-122"/>
              <a:ea typeface="微软雅黑" panose="020B0503020204020204" pitchFamily="34" charset="-122"/>
            </a:endParaRPr>
          </a:p>
        </p:txBody>
      </p:sp>
      <p:sp>
        <p:nvSpPr>
          <p:cNvPr id="28697" name="TextBox 37"/>
          <p:cNvSpPr txBox="1">
            <a:spLocks noChangeArrowheads="1"/>
          </p:cNvSpPr>
          <p:nvPr/>
        </p:nvSpPr>
        <p:spPr bwMode="auto">
          <a:xfrm>
            <a:off x="8719907" y="1629712"/>
            <a:ext cx="2702456"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a:t>
            </a:r>
          </a:p>
        </p:txBody>
      </p:sp>
      <p:sp>
        <p:nvSpPr>
          <p:cNvPr id="28698" name="TextBox 38"/>
          <p:cNvSpPr txBox="1">
            <a:spLocks noChangeArrowheads="1"/>
          </p:cNvSpPr>
          <p:nvPr/>
        </p:nvSpPr>
        <p:spPr bwMode="auto">
          <a:xfrm>
            <a:off x="8751644" y="4550786"/>
            <a:ext cx="2399362"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b="1">
                <a:solidFill>
                  <a:srgbClr val="404040"/>
                </a:solidFill>
                <a:latin typeface="微软雅黑" panose="020B0503020204020204" pitchFamily="34" charset="-122"/>
                <a:ea typeface="微软雅黑" panose="020B0503020204020204" pitchFamily="34" charset="-122"/>
              </a:rPr>
              <a:t>这里输入您的文字</a:t>
            </a:r>
            <a:endParaRPr lang="en-US" sz="1800" b="1">
              <a:solidFill>
                <a:srgbClr val="404040"/>
              </a:solidFill>
              <a:latin typeface="微软雅黑" panose="020B0503020204020204" pitchFamily="34" charset="-122"/>
              <a:ea typeface="微软雅黑" panose="020B0503020204020204" pitchFamily="34" charset="-122"/>
            </a:endParaRPr>
          </a:p>
        </p:txBody>
      </p:sp>
      <p:sp>
        <p:nvSpPr>
          <p:cNvPr id="28699" name="TextBox 39"/>
          <p:cNvSpPr txBox="1">
            <a:spLocks noChangeArrowheads="1"/>
          </p:cNvSpPr>
          <p:nvPr/>
        </p:nvSpPr>
        <p:spPr bwMode="auto">
          <a:xfrm>
            <a:off x="8719907" y="4890327"/>
            <a:ext cx="2702456"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a:t>
            </a:r>
          </a:p>
        </p:txBody>
      </p:sp>
      <p:sp>
        <p:nvSpPr>
          <p:cNvPr id="28700" name="TextBox 40"/>
          <p:cNvSpPr txBox="1">
            <a:spLocks noChangeArrowheads="1"/>
          </p:cNvSpPr>
          <p:nvPr/>
        </p:nvSpPr>
        <p:spPr bwMode="auto">
          <a:xfrm>
            <a:off x="468130" y="5053754"/>
            <a:ext cx="2397775" cy="36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b="1">
                <a:solidFill>
                  <a:srgbClr val="404040"/>
                </a:solidFill>
                <a:latin typeface="微软雅黑" panose="020B0503020204020204" pitchFamily="34" charset="-122"/>
                <a:ea typeface="微软雅黑" panose="020B0503020204020204" pitchFamily="34" charset="-122"/>
              </a:rPr>
              <a:t>这里输入您的文字</a:t>
            </a:r>
            <a:endParaRPr lang="en-US" sz="1800" b="1">
              <a:solidFill>
                <a:srgbClr val="404040"/>
              </a:solidFill>
              <a:latin typeface="微软雅黑" panose="020B0503020204020204" pitchFamily="34" charset="-122"/>
              <a:ea typeface="微软雅黑" panose="020B0503020204020204" pitchFamily="34" charset="-122"/>
            </a:endParaRPr>
          </a:p>
        </p:txBody>
      </p:sp>
      <p:sp>
        <p:nvSpPr>
          <p:cNvPr id="28701" name="TextBox 41"/>
          <p:cNvSpPr txBox="1">
            <a:spLocks noChangeArrowheads="1"/>
          </p:cNvSpPr>
          <p:nvPr/>
        </p:nvSpPr>
        <p:spPr bwMode="auto">
          <a:xfrm>
            <a:off x="468131" y="5391716"/>
            <a:ext cx="2467598"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a:t>
            </a:r>
          </a:p>
        </p:txBody>
      </p:sp>
      <p:sp>
        <p:nvSpPr>
          <p:cNvPr id="28702" name="TextBox 42"/>
          <p:cNvSpPr txBox="1">
            <a:spLocks noChangeArrowheads="1"/>
          </p:cNvSpPr>
          <p:nvPr/>
        </p:nvSpPr>
        <p:spPr bwMode="auto">
          <a:xfrm>
            <a:off x="3224541" y="5206075"/>
            <a:ext cx="2399362"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b="1">
                <a:solidFill>
                  <a:srgbClr val="404040"/>
                </a:solidFill>
                <a:latin typeface="微软雅黑" panose="020B0503020204020204" pitchFamily="34" charset="-122"/>
                <a:ea typeface="微软雅黑" panose="020B0503020204020204" pitchFamily="34" charset="-122"/>
              </a:rPr>
              <a:t>这里输入您的文字</a:t>
            </a:r>
            <a:endParaRPr lang="en-US" sz="1800" b="1">
              <a:solidFill>
                <a:srgbClr val="404040"/>
              </a:solidFill>
              <a:latin typeface="微软雅黑" panose="020B0503020204020204" pitchFamily="34" charset="-122"/>
              <a:ea typeface="微软雅黑" panose="020B0503020204020204" pitchFamily="34" charset="-122"/>
            </a:endParaRPr>
          </a:p>
        </p:txBody>
      </p:sp>
      <p:sp>
        <p:nvSpPr>
          <p:cNvPr id="28703" name="TextBox 46"/>
          <p:cNvSpPr txBox="1">
            <a:spLocks noChangeArrowheads="1"/>
          </p:cNvSpPr>
          <p:nvPr/>
        </p:nvSpPr>
        <p:spPr bwMode="auto">
          <a:xfrm>
            <a:off x="3224540" y="5544044"/>
            <a:ext cx="2467599"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additive="base">
                                        <p:cTn id="7" dur="400" fill="hold"/>
                                        <p:tgtEl>
                                          <p:spTgt spid="28674"/>
                                        </p:tgtEl>
                                        <p:attrNameLst>
                                          <p:attrName>ppt_x</p:attrName>
                                        </p:attrNameLst>
                                      </p:cBhvr>
                                      <p:tavLst>
                                        <p:tav tm="0">
                                          <p:val>
                                            <p:strVal val="0-#ppt_w/2"/>
                                          </p:val>
                                        </p:tav>
                                        <p:tav tm="100000">
                                          <p:val>
                                            <p:strVal val="#ppt_x"/>
                                          </p:val>
                                        </p:tav>
                                      </p:tavLst>
                                    </p:anim>
                                    <p:anim calcmode="lin" valueType="num">
                                      <p:cBhvr additive="base">
                                        <p:cTn id="8" dur="400" fill="hold"/>
                                        <p:tgtEl>
                                          <p:spTgt spid="2867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675"/>
                                        </p:tgtEl>
                                        <p:attrNameLst>
                                          <p:attrName>style.visibility</p:attrName>
                                        </p:attrNameLst>
                                      </p:cBhvr>
                                      <p:to>
                                        <p:strVal val="visible"/>
                                      </p:to>
                                    </p:set>
                                    <p:anim calcmode="lin" valueType="num">
                                      <p:cBhvr additive="base">
                                        <p:cTn id="11" dur="400" fill="hold"/>
                                        <p:tgtEl>
                                          <p:spTgt spid="28675"/>
                                        </p:tgtEl>
                                        <p:attrNameLst>
                                          <p:attrName>ppt_x</p:attrName>
                                        </p:attrNameLst>
                                      </p:cBhvr>
                                      <p:tavLst>
                                        <p:tav tm="0">
                                          <p:val>
                                            <p:strVal val="0-#ppt_w/2"/>
                                          </p:val>
                                        </p:tav>
                                        <p:tav tm="100000">
                                          <p:val>
                                            <p:strVal val="#ppt_x"/>
                                          </p:val>
                                        </p:tav>
                                      </p:tavLst>
                                    </p:anim>
                                    <p:anim calcmode="lin" valueType="num">
                                      <p:cBhvr additive="base">
                                        <p:cTn id="12" dur="400" fill="hold"/>
                                        <p:tgtEl>
                                          <p:spTgt spid="2867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8676"/>
                                        </p:tgtEl>
                                        <p:attrNameLst>
                                          <p:attrName>style.visibility</p:attrName>
                                        </p:attrNameLst>
                                      </p:cBhvr>
                                      <p:to>
                                        <p:strVal val="visible"/>
                                      </p:to>
                                    </p:set>
                                    <p:anim calcmode="lin" valueType="num">
                                      <p:cBhvr>
                                        <p:cTn id="16" dur="4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8676"/>
                                        </p:tgtEl>
                                        <p:attrNameLst>
                                          <p:attrName>ppt_y</p:attrName>
                                        </p:attrNameLst>
                                      </p:cBhvr>
                                      <p:tavLst>
                                        <p:tav tm="0">
                                          <p:val>
                                            <p:strVal val="#ppt_y"/>
                                          </p:val>
                                        </p:tav>
                                        <p:tav tm="100000">
                                          <p:val>
                                            <p:strVal val="#ppt_y"/>
                                          </p:val>
                                        </p:tav>
                                      </p:tavLst>
                                    </p:anim>
                                    <p:anim calcmode="lin" valueType="num">
                                      <p:cBhvr>
                                        <p:cTn id="18" dur="4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867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8676"/>
                                        </p:tgtEl>
                                      </p:cBhvr>
                                    </p:animEffect>
                                  </p:childTnLst>
                                </p:cTn>
                              </p:par>
                            </p:childTnLst>
                          </p:cTn>
                        </p:par>
                        <p:par>
                          <p:cTn id="21" fill="hold">
                            <p:stCondLst>
                              <p:cond delay="1200"/>
                            </p:stCondLst>
                            <p:childTnLst>
                              <p:par>
                                <p:cTn id="22" presetID="42" presetClass="entr" presetSubtype="0" fill="hold" nodeType="afterEffect">
                                  <p:stCondLst>
                                    <p:cond delay="0"/>
                                  </p:stCondLst>
                                  <p:childTnLst>
                                    <p:set>
                                      <p:cBhvr>
                                        <p:cTn id="23" dur="1" fill="hold">
                                          <p:stCondLst>
                                            <p:cond delay="0"/>
                                          </p:stCondLst>
                                        </p:cTn>
                                        <p:tgtEl>
                                          <p:spTgt spid="28677"/>
                                        </p:tgtEl>
                                        <p:attrNameLst>
                                          <p:attrName>style.visibility</p:attrName>
                                        </p:attrNameLst>
                                      </p:cBhvr>
                                      <p:to>
                                        <p:strVal val="visible"/>
                                      </p:to>
                                    </p:set>
                                    <p:animEffect transition="in" filter="fade">
                                      <p:cBhvr>
                                        <p:cTn id="24" dur="1000"/>
                                        <p:tgtEl>
                                          <p:spTgt spid="28677"/>
                                        </p:tgtEl>
                                      </p:cBhvr>
                                    </p:animEffect>
                                    <p:anim calcmode="lin" valueType="num">
                                      <p:cBhvr>
                                        <p:cTn id="25" dur="1000" fill="hold"/>
                                        <p:tgtEl>
                                          <p:spTgt spid="28677"/>
                                        </p:tgtEl>
                                        <p:attrNameLst>
                                          <p:attrName>ppt_x</p:attrName>
                                        </p:attrNameLst>
                                      </p:cBhvr>
                                      <p:tavLst>
                                        <p:tav tm="0">
                                          <p:val>
                                            <p:strVal val="#ppt_x"/>
                                          </p:val>
                                        </p:tav>
                                        <p:tav tm="100000">
                                          <p:val>
                                            <p:strVal val="#ppt_x"/>
                                          </p:val>
                                        </p:tav>
                                      </p:tavLst>
                                    </p:anim>
                                    <p:anim calcmode="lin" valueType="num">
                                      <p:cBhvr>
                                        <p:cTn id="26" dur="1000" fill="hold"/>
                                        <p:tgtEl>
                                          <p:spTgt spid="28677"/>
                                        </p:tgtEl>
                                        <p:attrNameLst>
                                          <p:attrName>ppt_y</p:attrName>
                                        </p:attrNameLst>
                                      </p:cBhvr>
                                      <p:tavLst>
                                        <p:tav tm="0">
                                          <p:val>
                                            <p:strVal val="#ppt_y+.1"/>
                                          </p:val>
                                        </p:tav>
                                        <p:tav tm="100000">
                                          <p:val>
                                            <p:strVal val="#ppt_y"/>
                                          </p:val>
                                        </p:tav>
                                      </p:tavLst>
                                    </p:anim>
                                  </p:childTnLst>
                                </p:cTn>
                              </p:par>
                            </p:childTnLst>
                          </p:cTn>
                        </p:par>
                        <p:par>
                          <p:cTn id="27" fill="hold">
                            <p:stCondLst>
                              <p:cond delay="2200"/>
                            </p:stCondLst>
                            <p:childTnLst>
                              <p:par>
                                <p:cTn id="28" presetID="21" presetClass="entr" presetSubtype="1" fill="hold" grpId="0" nodeType="afterEffect">
                                  <p:stCondLst>
                                    <p:cond delay="0"/>
                                  </p:stCondLst>
                                  <p:childTnLst>
                                    <p:set>
                                      <p:cBhvr>
                                        <p:cTn id="29" dur="1" fill="hold">
                                          <p:stCondLst>
                                            <p:cond delay="0"/>
                                          </p:stCondLst>
                                        </p:cTn>
                                        <p:tgtEl>
                                          <p:spTgt spid="28678"/>
                                        </p:tgtEl>
                                        <p:attrNameLst>
                                          <p:attrName>style.visibility</p:attrName>
                                        </p:attrNameLst>
                                      </p:cBhvr>
                                      <p:to>
                                        <p:strVal val="visible"/>
                                      </p:to>
                                    </p:set>
                                    <p:animEffect transition="in" filter="wheel(1)">
                                      <p:cBhvr>
                                        <p:cTn id="30" dur="2000"/>
                                        <p:tgtEl>
                                          <p:spTgt spid="28678"/>
                                        </p:tgtEl>
                                      </p:cBhvr>
                                    </p:animEffect>
                                  </p:childTnLst>
                                </p:cTn>
                              </p:par>
                            </p:childTnLst>
                          </p:cTn>
                        </p:par>
                        <p:par>
                          <p:cTn id="31" fill="hold">
                            <p:stCondLst>
                              <p:cond delay="4200"/>
                            </p:stCondLst>
                            <p:childTnLst>
                              <p:par>
                                <p:cTn id="32" presetID="42" presetClass="entr" presetSubtype="0" fill="hold" nodeType="afterEffect">
                                  <p:stCondLst>
                                    <p:cond delay="0"/>
                                  </p:stCondLst>
                                  <p:childTnLst>
                                    <p:set>
                                      <p:cBhvr>
                                        <p:cTn id="33" dur="1" fill="hold">
                                          <p:stCondLst>
                                            <p:cond delay="0"/>
                                          </p:stCondLst>
                                        </p:cTn>
                                        <p:tgtEl>
                                          <p:spTgt spid="28679"/>
                                        </p:tgtEl>
                                        <p:attrNameLst>
                                          <p:attrName>style.visibility</p:attrName>
                                        </p:attrNameLst>
                                      </p:cBhvr>
                                      <p:to>
                                        <p:strVal val="visible"/>
                                      </p:to>
                                    </p:set>
                                    <p:animEffect transition="in" filter="fade">
                                      <p:cBhvr>
                                        <p:cTn id="34" dur="1000"/>
                                        <p:tgtEl>
                                          <p:spTgt spid="28679"/>
                                        </p:tgtEl>
                                      </p:cBhvr>
                                    </p:animEffect>
                                    <p:anim calcmode="lin" valueType="num">
                                      <p:cBhvr>
                                        <p:cTn id="35" dur="1000" fill="hold"/>
                                        <p:tgtEl>
                                          <p:spTgt spid="28679"/>
                                        </p:tgtEl>
                                        <p:attrNameLst>
                                          <p:attrName>ppt_x</p:attrName>
                                        </p:attrNameLst>
                                      </p:cBhvr>
                                      <p:tavLst>
                                        <p:tav tm="0">
                                          <p:val>
                                            <p:strVal val="#ppt_x"/>
                                          </p:val>
                                        </p:tav>
                                        <p:tav tm="100000">
                                          <p:val>
                                            <p:strVal val="#ppt_x"/>
                                          </p:val>
                                        </p:tav>
                                      </p:tavLst>
                                    </p:anim>
                                    <p:anim calcmode="lin" valueType="num">
                                      <p:cBhvr>
                                        <p:cTn id="36" dur="1000" fill="hold"/>
                                        <p:tgtEl>
                                          <p:spTgt spid="28679"/>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200"/>
                                  </p:stCondLst>
                                  <p:childTnLst>
                                    <p:set>
                                      <p:cBhvr>
                                        <p:cTn id="38" dur="1" fill="hold">
                                          <p:stCondLst>
                                            <p:cond delay="0"/>
                                          </p:stCondLst>
                                        </p:cTn>
                                        <p:tgtEl>
                                          <p:spTgt spid="28682"/>
                                        </p:tgtEl>
                                        <p:attrNameLst>
                                          <p:attrName>style.visibility</p:attrName>
                                        </p:attrNameLst>
                                      </p:cBhvr>
                                      <p:to>
                                        <p:strVal val="visible"/>
                                      </p:to>
                                    </p:set>
                                    <p:animEffect transition="in" filter="fade">
                                      <p:cBhvr>
                                        <p:cTn id="39" dur="1000"/>
                                        <p:tgtEl>
                                          <p:spTgt spid="28682"/>
                                        </p:tgtEl>
                                      </p:cBhvr>
                                    </p:animEffect>
                                    <p:anim calcmode="lin" valueType="num">
                                      <p:cBhvr>
                                        <p:cTn id="40" dur="1000" fill="hold"/>
                                        <p:tgtEl>
                                          <p:spTgt spid="28682"/>
                                        </p:tgtEl>
                                        <p:attrNameLst>
                                          <p:attrName>ppt_x</p:attrName>
                                        </p:attrNameLst>
                                      </p:cBhvr>
                                      <p:tavLst>
                                        <p:tav tm="0">
                                          <p:val>
                                            <p:strVal val="#ppt_x"/>
                                          </p:val>
                                        </p:tav>
                                        <p:tav tm="100000">
                                          <p:val>
                                            <p:strVal val="#ppt_x"/>
                                          </p:val>
                                        </p:tav>
                                      </p:tavLst>
                                    </p:anim>
                                    <p:anim calcmode="lin" valueType="num">
                                      <p:cBhvr>
                                        <p:cTn id="41" dur="1000" fill="hold"/>
                                        <p:tgtEl>
                                          <p:spTgt spid="28682"/>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400"/>
                                  </p:stCondLst>
                                  <p:childTnLst>
                                    <p:set>
                                      <p:cBhvr>
                                        <p:cTn id="43" dur="1" fill="hold">
                                          <p:stCondLst>
                                            <p:cond delay="0"/>
                                          </p:stCondLst>
                                        </p:cTn>
                                        <p:tgtEl>
                                          <p:spTgt spid="28685"/>
                                        </p:tgtEl>
                                        <p:attrNameLst>
                                          <p:attrName>style.visibility</p:attrName>
                                        </p:attrNameLst>
                                      </p:cBhvr>
                                      <p:to>
                                        <p:strVal val="visible"/>
                                      </p:to>
                                    </p:set>
                                    <p:animEffect transition="in" filter="fade">
                                      <p:cBhvr>
                                        <p:cTn id="44" dur="1000"/>
                                        <p:tgtEl>
                                          <p:spTgt spid="28685"/>
                                        </p:tgtEl>
                                      </p:cBhvr>
                                    </p:animEffect>
                                    <p:anim calcmode="lin" valueType="num">
                                      <p:cBhvr>
                                        <p:cTn id="45" dur="1000" fill="hold"/>
                                        <p:tgtEl>
                                          <p:spTgt spid="28685"/>
                                        </p:tgtEl>
                                        <p:attrNameLst>
                                          <p:attrName>ppt_x</p:attrName>
                                        </p:attrNameLst>
                                      </p:cBhvr>
                                      <p:tavLst>
                                        <p:tav tm="0">
                                          <p:val>
                                            <p:strVal val="#ppt_x"/>
                                          </p:val>
                                        </p:tav>
                                        <p:tav tm="100000">
                                          <p:val>
                                            <p:strVal val="#ppt_x"/>
                                          </p:val>
                                        </p:tav>
                                      </p:tavLst>
                                    </p:anim>
                                    <p:anim calcmode="lin" valueType="num">
                                      <p:cBhvr>
                                        <p:cTn id="46" dur="1000" fill="hold"/>
                                        <p:tgtEl>
                                          <p:spTgt spid="2868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600"/>
                                  </p:stCondLst>
                                  <p:childTnLst>
                                    <p:set>
                                      <p:cBhvr>
                                        <p:cTn id="48" dur="1" fill="hold">
                                          <p:stCondLst>
                                            <p:cond delay="0"/>
                                          </p:stCondLst>
                                        </p:cTn>
                                        <p:tgtEl>
                                          <p:spTgt spid="28688"/>
                                        </p:tgtEl>
                                        <p:attrNameLst>
                                          <p:attrName>style.visibility</p:attrName>
                                        </p:attrNameLst>
                                      </p:cBhvr>
                                      <p:to>
                                        <p:strVal val="visible"/>
                                      </p:to>
                                    </p:set>
                                    <p:animEffect transition="in" filter="fade">
                                      <p:cBhvr>
                                        <p:cTn id="49" dur="1000"/>
                                        <p:tgtEl>
                                          <p:spTgt spid="28688"/>
                                        </p:tgtEl>
                                      </p:cBhvr>
                                    </p:animEffect>
                                    <p:anim calcmode="lin" valueType="num">
                                      <p:cBhvr>
                                        <p:cTn id="50" dur="1000" fill="hold"/>
                                        <p:tgtEl>
                                          <p:spTgt spid="28688"/>
                                        </p:tgtEl>
                                        <p:attrNameLst>
                                          <p:attrName>ppt_x</p:attrName>
                                        </p:attrNameLst>
                                      </p:cBhvr>
                                      <p:tavLst>
                                        <p:tav tm="0">
                                          <p:val>
                                            <p:strVal val="#ppt_x"/>
                                          </p:val>
                                        </p:tav>
                                        <p:tav tm="100000">
                                          <p:val>
                                            <p:strVal val="#ppt_x"/>
                                          </p:val>
                                        </p:tav>
                                      </p:tavLst>
                                    </p:anim>
                                    <p:anim calcmode="lin" valueType="num">
                                      <p:cBhvr>
                                        <p:cTn id="51" dur="1000" fill="hold"/>
                                        <p:tgtEl>
                                          <p:spTgt spid="2868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800"/>
                                  </p:stCondLst>
                                  <p:childTnLst>
                                    <p:set>
                                      <p:cBhvr>
                                        <p:cTn id="53" dur="1" fill="hold">
                                          <p:stCondLst>
                                            <p:cond delay="0"/>
                                          </p:stCondLst>
                                        </p:cTn>
                                        <p:tgtEl>
                                          <p:spTgt spid="28691"/>
                                        </p:tgtEl>
                                        <p:attrNameLst>
                                          <p:attrName>style.visibility</p:attrName>
                                        </p:attrNameLst>
                                      </p:cBhvr>
                                      <p:to>
                                        <p:strVal val="visible"/>
                                      </p:to>
                                    </p:set>
                                    <p:animEffect transition="in" filter="fade">
                                      <p:cBhvr>
                                        <p:cTn id="54" dur="1000"/>
                                        <p:tgtEl>
                                          <p:spTgt spid="28691"/>
                                        </p:tgtEl>
                                      </p:cBhvr>
                                    </p:animEffect>
                                    <p:anim calcmode="lin" valueType="num">
                                      <p:cBhvr>
                                        <p:cTn id="55" dur="1000" fill="hold"/>
                                        <p:tgtEl>
                                          <p:spTgt spid="28691"/>
                                        </p:tgtEl>
                                        <p:attrNameLst>
                                          <p:attrName>ppt_x</p:attrName>
                                        </p:attrNameLst>
                                      </p:cBhvr>
                                      <p:tavLst>
                                        <p:tav tm="0">
                                          <p:val>
                                            <p:strVal val="#ppt_x"/>
                                          </p:val>
                                        </p:tav>
                                        <p:tav tm="100000">
                                          <p:val>
                                            <p:strVal val="#ppt_x"/>
                                          </p:val>
                                        </p:tav>
                                      </p:tavLst>
                                    </p:anim>
                                    <p:anim calcmode="lin" valueType="num">
                                      <p:cBhvr>
                                        <p:cTn id="56" dur="1000" fill="hold"/>
                                        <p:tgtEl>
                                          <p:spTgt spid="28691"/>
                                        </p:tgtEl>
                                        <p:attrNameLst>
                                          <p:attrName>ppt_y</p:attrName>
                                        </p:attrNameLst>
                                      </p:cBhvr>
                                      <p:tavLst>
                                        <p:tav tm="0">
                                          <p:val>
                                            <p:strVal val="#ppt_y+.1"/>
                                          </p:val>
                                        </p:tav>
                                        <p:tav tm="100000">
                                          <p:val>
                                            <p:strVal val="#ppt_y"/>
                                          </p:val>
                                        </p:tav>
                                      </p:tavLst>
                                    </p:anim>
                                  </p:childTnLst>
                                </p:cTn>
                              </p:par>
                            </p:childTnLst>
                          </p:cTn>
                        </p:par>
                        <p:par>
                          <p:cTn id="57" fill="hold">
                            <p:stCondLst>
                              <p:cond delay="5200"/>
                            </p:stCondLst>
                            <p:childTnLst>
                              <p:par>
                                <p:cTn id="58" presetID="2" presetClass="entr" presetSubtype="3" fill="hold" grpId="0" nodeType="afterEffect">
                                  <p:stCondLst>
                                    <p:cond delay="0"/>
                                  </p:stCondLst>
                                  <p:childTnLst>
                                    <p:set>
                                      <p:cBhvr>
                                        <p:cTn id="59" dur="1" fill="hold">
                                          <p:stCondLst>
                                            <p:cond delay="0"/>
                                          </p:stCondLst>
                                        </p:cTn>
                                        <p:tgtEl>
                                          <p:spTgt spid="28694"/>
                                        </p:tgtEl>
                                        <p:attrNameLst>
                                          <p:attrName>style.visibility</p:attrName>
                                        </p:attrNameLst>
                                      </p:cBhvr>
                                      <p:to>
                                        <p:strVal val="visible"/>
                                      </p:to>
                                    </p:set>
                                    <p:anim calcmode="lin" valueType="num">
                                      <p:cBhvr additive="base">
                                        <p:cTn id="60" dur="500" fill="hold"/>
                                        <p:tgtEl>
                                          <p:spTgt spid="28694"/>
                                        </p:tgtEl>
                                        <p:attrNameLst>
                                          <p:attrName>ppt_x</p:attrName>
                                        </p:attrNameLst>
                                      </p:cBhvr>
                                      <p:tavLst>
                                        <p:tav tm="0">
                                          <p:val>
                                            <p:strVal val="1+#ppt_w/2"/>
                                          </p:val>
                                        </p:tav>
                                        <p:tav tm="100000">
                                          <p:val>
                                            <p:strVal val="#ppt_x"/>
                                          </p:val>
                                        </p:tav>
                                      </p:tavLst>
                                    </p:anim>
                                    <p:anim calcmode="lin" valueType="num">
                                      <p:cBhvr additive="base">
                                        <p:cTn id="61" dur="500" fill="hold"/>
                                        <p:tgtEl>
                                          <p:spTgt spid="28694"/>
                                        </p:tgtEl>
                                        <p:attrNameLst>
                                          <p:attrName>ppt_y</p:attrName>
                                        </p:attrNameLst>
                                      </p:cBhvr>
                                      <p:tavLst>
                                        <p:tav tm="0">
                                          <p:val>
                                            <p:strVal val="0-#ppt_h/2"/>
                                          </p:val>
                                        </p:tav>
                                        <p:tav tm="100000">
                                          <p:val>
                                            <p:strVal val="#ppt_y"/>
                                          </p:val>
                                        </p:tav>
                                      </p:tavLst>
                                    </p:anim>
                                  </p:childTnLst>
                                </p:cTn>
                              </p:par>
                              <p:par>
                                <p:cTn id="62" presetID="2" presetClass="entr" presetSubtype="3" fill="hold" grpId="0" nodeType="withEffect">
                                  <p:stCondLst>
                                    <p:cond delay="100"/>
                                  </p:stCondLst>
                                  <p:childTnLst>
                                    <p:set>
                                      <p:cBhvr>
                                        <p:cTn id="63" dur="1" fill="hold">
                                          <p:stCondLst>
                                            <p:cond delay="0"/>
                                          </p:stCondLst>
                                        </p:cTn>
                                        <p:tgtEl>
                                          <p:spTgt spid="28700"/>
                                        </p:tgtEl>
                                        <p:attrNameLst>
                                          <p:attrName>style.visibility</p:attrName>
                                        </p:attrNameLst>
                                      </p:cBhvr>
                                      <p:to>
                                        <p:strVal val="visible"/>
                                      </p:to>
                                    </p:set>
                                    <p:anim calcmode="lin" valueType="num">
                                      <p:cBhvr additive="base">
                                        <p:cTn id="64" dur="500" fill="hold"/>
                                        <p:tgtEl>
                                          <p:spTgt spid="28700"/>
                                        </p:tgtEl>
                                        <p:attrNameLst>
                                          <p:attrName>ppt_x</p:attrName>
                                        </p:attrNameLst>
                                      </p:cBhvr>
                                      <p:tavLst>
                                        <p:tav tm="0">
                                          <p:val>
                                            <p:strVal val="1+#ppt_w/2"/>
                                          </p:val>
                                        </p:tav>
                                        <p:tav tm="100000">
                                          <p:val>
                                            <p:strVal val="#ppt_x"/>
                                          </p:val>
                                        </p:tav>
                                      </p:tavLst>
                                    </p:anim>
                                    <p:anim calcmode="lin" valueType="num">
                                      <p:cBhvr additive="base">
                                        <p:cTn id="65" dur="500" fill="hold"/>
                                        <p:tgtEl>
                                          <p:spTgt spid="28700"/>
                                        </p:tgtEl>
                                        <p:attrNameLst>
                                          <p:attrName>ppt_y</p:attrName>
                                        </p:attrNameLst>
                                      </p:cBhvr>
                                      <p:tavLst>
                                        <p:tav tm="0">
                                          <p:val>
                                            <p:strVal val="0-#ppt_h/2"/>
                                          </p:val>
                                        </p:tav>
                                        <p:tav tm="100000">
                                          <p:val>
                                            <p:strVal val="#ppt_y"/>
                                          </p:val>
                                        </p:tav>
                                      </p:tavLst>
                                    </p:anim>
                                  </p:childTnLst>
                                </p:cTn>
                              </p:par>
                              <p:par>
                                <p:cTn id="66" presetID="2" presetClass="entr" presetSubtype="3" fill="hold" grpId="0" nodeType="withEffect">
                                  <p:stCondLst>
                                    <p:cond delay="200"/>
                                  </p:stCondLst>
                                  <p:childTnLst>
                                    <p:set>
                                      <p:cBhvr>
                                        <p:cTn id="67" dur="1" fill="hold">
                                          <p:stCondLst>
                                            <p:cond delay="0"/>
                                          </p:stCondLst>
                                        </p:cTn>
                                        <p:tgtEl>
                                          <p:spTgt spid="28702"/>
                                        </p:tgtEl>
                                        <p:attrNameLst>
                                          <p:attrName>style.visibility</p:attrName>
                                        </p:attrNameLst>
                                      </p:cBhvr>
                                      <p:to>
                                        <p:strVal val="visible"/>
                                      </p:to>
                                    </p:set>
                                    <p:anim calcmode="lin" valueType="num">
                                      <p:cBhvr additive="base">
                                        <p:cTn id="68" dur="500" fill="hold"/>
                                        <p:tgtEl>
                                          <p:spTgt spid="28702"/>
                                        </p:tgtEl>
                                        <p:attrNameLst>
                                          <p:attrName>ppt_x</p:attrName>
                                        </p:attrNameLst>
                                      </p:cBhvr>
                                      <p:tavLst>
                                        <p:tav tm="0">
                                          <p:val>
                                            <p:strVal val="1+#ppt_w/2"/>
                                          </p:val>
                                        </p:tav>
                                        <p:tav tm="100000">
                                          <p:val>
                                            <p:strVal val="#ppt_x"/>
                                          </p:val>
                                        </p:tav>
                                      </p:tavLst>
                                    </p:anim>
                                    <p:anim calcmode="lin" valueType="num">
                                      <p:cBhvr additive="base">
                                        <p:cTn id="69" dur="500" fill="hold"/>
                                        <p:tgtEl>
                                          <p:spTgt spid="28702"/>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300"/>
                                  </p:stCondLst>
                                  <p:childTnLst>
                                    <p:set>
                                      <p:cBhvr>
                                        <p:cTn id="71" dur="1" fill="hold">
                                          <p:stCondLst>
                                            <p:cond delay="0"/>
                                          </p:stCondLst>
                                        </p:cTn>
                                        <p:tgtEl>
                                          <p:spTgt spid="28698"/>
                                        </p:tgtEl>
                                        <p:attrNameLst>
                                          <p:attrName>style.visibility</p:attrName>
                                        </p:attrNameLst>
                                      </p:cBhvr>
                                      <p:to>
                                        <p:strVal val="visible"/>
                                      </p:to>
                                    </p:set>
                                    <p:anim calcmode="lin" valueType="num">
                                      <p:cBhvr additive="base">
                                        <p:cTn id="72" dur="500" fill="hold"/>
                                        <p:tgtEl>
                                          <p:spTgt spid="28698"/>
                                        </p:tgtEl>
                                        <p:attrNameLst>
                                          <p:attrName>ppt_x</p:attrName>
                                        </p:attrNameLst>
                                      </p:cBhvr>
                                      <p:tavLst>
                                        <p:tav tm="0">
                                          <p:val>
                                            <p:strVal val="1+#ppt_w/2"/>
                                          </p:val>
                                        </p:tav>
                                        <p:tav tm="100000">
                                          <p:val>
                                            <p:strVal val="#ppt_x"/>
                                          </p:val>
                                        </p:tav>
                                      </p:tavLst>
                                    </p:anim>
                                    <p:anim calcmode="lin" valueType="num">
                                      <p:cBhvr additive="base">
                                        <p:cTn id="73" dur="500" fill="hold"/>
                                        <p:tgtEl>
                                          <p:spTgt spid="28698"/>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400"/>
                                  </p:stCondLst>
                                  <p:childTnLst>
                                    <p:set>
                                      <p:cBhvr>
                                        <p:cTn id="75" dur="1" fill="hold">
                                          <p:stCondLst>
                                            <p:cond delay="0"/>
                                          </p:stCondLst>
                                        </p:cTn>
                                        <p:tgtEl>
                                          <p:spTgt spid="28696"/>
                                        </p:tgtEl>
                                        <p:attrNameLst>
                                          <p:attrName>style.visibility</p:attrName>
                                        </p:attrNameLst>
                                      </p:cBhvr>
                                      <p:to>
                                        <p:strVal val="visible"/>
                                      </p:to>
                                    </p:set>
                                    <p:anim calcmode="lin" valueType="num">
                                      <p:cBhvr additive="base">
                                        <p:cTn id="76" dur="500" fill="hold"/>
                                        <p:tgtEl>
                                          <p:spTgt spid="28696"/>
                                        </p:tgtEl>
                                        <p:attrNameLst>
                                          <p:attrName>ppt_x</p:attrName>
                                        </p:attrNameLst>
                                      </p:cBhvr>
                                      <p:tavLst>
                                        <p:tav tm="0">
                                          <p:val>
                                            <p:strVal val="1+#ppt_w/2"/>
                                          </p:val>
                                        </p:tav>
                                        <p:tav tm="100000">
                                          <p:val>
                                            <p:strVal val="#ppt_x"/>
                                          </p:val>
                                        </p:tav>
                                      </p:tavLst>
                                    </p:anim>
                                    <p:anim calcmode="lin" valueType="num">
                                      <p:cBhvr additive="base">
                                        <p:cTn id="77" dur="500" fill="hold"/>
                                        <p:tgtEl>
                                          <p:spTgt spid="28696"/>
                                        </p:tgtEl>
                                        <p:attrNameLst>
                                          <p:attrName>ppt_y</p:attrName>
                                        </p:attrNameLst>
                                      </p:cBhvr>
                                      <p:tavLst>
                                        <p:tav tm="0">
                                          <p:val>
                                            <p:strVal val="0-#ppt_h/2"/>
                                          </p:val>
                                        </p:tav>
                                        <p:tav tm="100000">
                                          <p:val>
                                            <p:strVal val="#ppt_y"/>
                                          </p:val>
                                        </p:tav>
                                      </p:tavLst>
                                    </p:anim>
                                  </p:childTnLst>
                                </p:cTn>
                              </p:par>
                            </p:childTnLst>
                          </p:cTn>
                        </p:par>
                        <p:par>
                          <p:cTn id="78" fill="hold">
                            <p:stCondLst>
                              <p:cond delay="5700"/>
                            </p:stCondLst>
                            <p:childTnLst>
                              <p:par>
                                <p:cTn id="79" presetID="22" presetClass="entr" presetSubtype="1" fill="hold" grpId="0" nodeType="afterEffect">
                                  <p:stCondLst>
                                    <p:cond delay="0"/>
                                  </p:stCondLst>
                                  <p:childTnLst>
                                    <p:set>
                                      <p:cBhvr>
                                        <p:cTn id="80" dur="1" fill="hold">
                                          <p:stCondLst>
                                            <p:cond delay="0"/>
                                          </p:stCondLst>
                                        </p:cTn>
                                        <p:tgtEl>
                                          <p:spTgt spid="28695"/>
                                        </p:tgtEl>
                                        <p:attrNameLst>
                                          <p:attrName>style.visibility</p:attrName>
                                        </p:attrNameLst>
                                      </p:cBhvr>
                                      <p:to>
                                        <p:strVal val="visible"/>
                                      </p:to>
                                    </p:set>
                                    <p:animEffect transition="in" filter="wipe(up)">
                                      <p:cBhvr>
                                        <p:cTn id="81" dur="500"/>
                                        <p:tgtEl>
                                          <p:spTgt spid="28695"/>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8697"/>
                                        </p:tgtEl>
                                        <p:attrNameLst>
                                          <p:attrName>style.visibility</p:attrName>
                                        </p:attrNameLst>
                                      </p:cBhvr>
                                      <p:to>
                                        <p:strVal val="visible"/>
                                      </p:to>
                                    </p:set>
                                    <p:animEffect transition="in" filter="wipe(up)">
                                      <p:cBhvr>
                                        <p:cTn id="84" dur="500"/>
                                        <p:tgtEl>
                                          <p:spTgt spid="28697"/>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28699"/>
                                        </p:tgtEl>
                                        <p:attrNameLst>
                                          <p:attrName>style.visibility</p:attrName>
                                        </p:attrNameLst>
                                      </p:cBhvr>
                                      <p:to>
                                        <p:strVal val="visible"/>
                                      </p:to>
                                    </p:set>
                                    <p:animEffect transition="in" filter="wipe(up)">
                                      <p:cBhvr>
                                        <p:cTn id="87" dur="500"/>
                                        <p:tgtEl>
                                          <p:spTgt spid="28699"/>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28703"/>
                                        </p:tgtEl>
                                        <p:attrNameLst>
                                          <p:attrName>style.visibility</p:attrName>
                                        </p:attrNameLst>
                                      </p:cBhvr>
                                      <p:to>
                                        <p:strVal val="visible"/>
                                      </p:to>
                                    </p:set>
                                    <p:animEffect transition="in" filter="wipe(up)">
                                      <p:cBhvr>
                                        <p:cTn id="90" dur="500"/>
                                        <p:tgtEl>
                                          <p:spTgt spid="28703"/>
                                        </p:tgtEl>
                                      </p:cBhvr>
                                    </p:animEffect>
                                  </p:childTnLst>
                                </p:cTn>
                              </p:par>
                              <p:par>
                                <p:cTn id="91" presetID="22" presetClass="entr" presetSubtype="1" fill="hold" grpId="0" nodeType="withEffect">
                                  <p:stCondLst>
                                    <p:cond delay="0"/>
                                  </p:stCondLst>
                                  <p:childTnLst>
                                    <p:set>
                                      <p:cBhvr>
                                        <p:cTn id="92" dur="1" fill="hold">
                                          <p:stCondLst>
                                            <p:cond delay="0"/>
                                          </p:stCondLst>
                                        </p:cTn>
                                        <p:tgtEl>
                                          <p:spTgt spid="28701"/>
                                        </p:tgtEl>
                                        <p:attrNameLst>
                                          <p:attrName>style.visibility</p:attrName>
                                        </p:attrNameLst>
                                      </p:cBhvr>
                                      <p:to>
                                        <p:strVal val="visible"/>
                                      </p:to>
                                    </p:set>
                                    <p:animEffect transition="in" filter="wipe(up)">
                                      <p:cBhvr>
                                        <p:cTn id="93" dur="500"/>
                                        <p:tgtEl>
                                          <p:spTgt spid="287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nimBg="1"/>
      <p:bldP spid="28675" grpId="0" autoUpdateAnimBg="0"/>
      <p:bldP spid="28676" grpId="0" autoUpdateAnimBg="0"/>
      <p:bldP spid="28678" grpId="0" animBg="1"/>
      <p:bldP spid="28694" grpId="0" autoUpdateAnimBg="0"/>
      <p:bldP spid="28695" grpId="0" autoUpdateAnimBg="0"/>
      <p:bldP spid="28696" grpId="0" autoUpdateAnimBg="0"/>
      <p:bldP spid="28697" grpId="0" autoUpdateAnimBg="0"/>
      <p:bldP spid="28698" grpId="0" autoUpdateAnimBg="0"/>
      <p:bldP spid="28699" grpId="0" autoUpdateAnimBg="0"/>
      <p:bldP spid="28700" grpId="0" autoUpdateAnimBg="0"/>
      <p:bldP spid="28701" grpId="0" autoUpdateAnimBg="0"/>
      <p:bldP spid="28702" grpId="0" autoUpdateAnimBg="0"/>
      <p:bldP spid="28703"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69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970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29701" name="Freeform 6"/>
          <p:cNvSpPr/>
          <p:nvPr/>
        </p:nvSpPr>
        <p:spPr bwMode="auto">
          <a:xfrm>
            <a:off x="7425016" y="5452017"/>
            <a:ext cx="217402" cy="522015"/>
          </a:xfrm>
          <a:custGeom>
            <a:avLst/>
            <a:gdLst>
              <a:gd name="T0" fmla="*/ 45604549 w 501"/>
              <a:gd name="T1" fmla="*/ 226001417 h 1207"/>
              <a:gd name="T2" fmla="*/ 28267233 w 501"/>
              <a:gd name="T3" fmla="*/ 199225879 h 1207"/>
              <a:gd name="T4" fmla="*/ 17525719 w 501"/>
              <a:gd name="T5" fmla="*/ 195855461 h 1207"/>
              <a:gd name="T6" fmla="*/ 2638061 w 501"/>
              <a:gd name="T7" fmla="*/ 169266856 h 1207"/>
              <a:gd name="T8" fmla="*/ 2072855 w 501"/>
              <a:gd name="T9" fmla="*/ 156347284 h 1207"/>
              <a:gd name="T10" fmla="*/ 7161009 w 501"/>
              <a:gd name="T11" fmla="*/ 123954240 h 1207"/>
              <a:gd name="T12" fmla="*/ 20541018 w 501"/>
              <a:gd name="T13" fmla="*/ 81263011 h 1207"/>
              <a:gd name="T14" fmla="*/ 24309924 w 501"/>
              <a:gd name="T15" fmla="*/ 61228306 h 1207"/>
              <a:gd name="T16" fmla="*/ 51069507 w 501"/>
              <a:gd name="T17" fmla="*/ 15354026 h 1207"/>
              <a:gd name="T18" fmla="*/ 69160432 w 501"/>
              <a:gd name="T19" fmla="*/ 374298 h 1207"/>
              <a:gd name="T20" fmla="*/ 89135810 w 501"/>
              <a:gd name="T21" fmla="*/ 374298 h 1207"/>
              <a:gd name="T22" fmla="*/ 92527912 w 501"/>
              <a:gd name="T23" fmla="*/ 25464845 h 1207"/>
              <a:gd name="T24" fmla="*/ 86120511 w 501"/>
              <a:gd name="T25" fmla="*/ 101298148 h 1207"/>
              <a:gd name="T26" fmla="*/ 61056979 w 501"/>
              <a:gd name="T27" fmla="*/ 157096314 h 1207"/>
              <a:gd name="T28" fmla="*/ 56722867 w 501"/>
              <a:gd name="T29" fmla="*/ 168143528 h 1207"/>
              <a:gd name="T30" fmla="*/ 50503867 w 501"/>
              <a:gd name="T31" fmla="*/ 221881970 h 1207"/>
              <a:gd name="T32" fmla="*/ 45604549 w 501"/>
              <a:gd name="T33" fmla="*/ 226001417 h 120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2" name="Freeform 7"/>
          <p:cNvSpPr/>
          <p:nvPr/>
        </p:nvSpPr>
        <p:spPr bwMode="auto">
          <a:xfrm>
            <a:off x="5836545" y="6285013"/>
            <a:ext cx="336419" cy="268148"/>
          </a:xfrm>
          <a:custGeom>
            <a:avLst/>
            <a:gdLst>
              <a:gd name="T0" fmla="*/ 52101930 w 776"/>
              <a:gd name="T1" fmla="*/ 116281827 h 619"/>
              <a:gd name="T2" fmla="*/ 18433052 w 776"/>
              <a:gd name="T3" fmla="*/ 103695696 h 619"/>
              <a:gd name="T4" fmla="*/ 6207092 w 776"/>
              <a:gd name="T5" fmla="*/ 63306866 h 619"/>
              <a:gd name="T6" fmla="*/ 23699886 w 776"/>
              <a:gd name="T7" fmla="*/ 42830727 h 619"/>
              <a:gd name="T8" fmla="*/ 30282995 w 776"/>
              <a:gd name="T9" fmla="*/ 37570722 h 619"/>
              <a:gd name="T10" fmla="*/ 31599703 w 776"/>
              <a:gd name="T11" fmla="*/ 15967687 h 619"/>
              <a:gd name="T12" fmla="*/ 34044895 w 776"/>
              <a:gd name="T13" fmla="*/ 15404239 h 619"/>
              <a:gd name="T14" fmla="*/ 54547556 w 776"/>
              <a:gd name="T15" fmla="*/ 17846136 h 619"/>
              <a:gd name="T16" fmla="*/ 83325616 w 776"/>
              <a:gd name="T17" fmla="*/ 1878449 h 619"/>
              <a:gd name="T18" fmla="*/ 130913613 w 776"/>
              <a:gd name="T19" fmla="*/ 0 h 619"/>
              <a:gd name="T20" fmla="*/ 145772989 w 776"/>
              <a:gd name="T21" fmla="*/ 21415364 h 619"/>
              <a:gd name="T22" fmla="*/ 129973355 w 776"/>
              <a:gd name="T23" fmla="*/ 43769952 h 619"/>
              <a:gd name="T24" fmla="*/ 113609045 w 776"/>
              <a:gd name="T25" fmla="*/ 82092227 h 619"/>
              <a:gd name="T26" fmla="*/ 62259148 w 776"/>
              <a:gd name="T27" fmla="*/ 114027601 h 619"/>
              <a:gd name="T28" fmla="*/ 52101930 w 776"/>
              <a:gd name="T29" fmla="*/ 116281827 h 61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3" name="Freeform 8"/>
          <p:cNvSpPr/>
          <p:nvPr/>
        </p:nvSpPr>
        <p:spPr bwMode="auto">
          <a:xfrm>
            <a:off x="4343295" y="4804654"/>
            <a:ext cx="1158423" cy="1277272"/>
          </a:xfrm>
          <a:custGeom>
            <a:avLst/>
            <a:gdLst>
              <a:gd name="T0" fmla="*/ 201494955 w 2678"/>
              <a:gd name="T1" fmla="*/ 532638864 h 2954"/>
              <a:gd name="T2" fmla="*/ 193442548 w 2678"/>
              <a:gd name="T3" fmla="*/ 495582584 h 2954"/>
              <a:gd name="T4" fmla="*/ 146627114 w 2678"/>
              <a:gd name="T5" fmla="*/ 509244484 h 2954"/>
              <a:gd name="T6" fmla="*/ 97189714 w 2678"/>
              <a:gd name="T7" fmla="*/ 471065142 h 2954"/>
              <a:gd name="T8" fmla="*/ 91009769 w 2678"/>
              <a:gd name="T9" fmla="*/ 404251620 h 2954"/>
              <a:gd name="T10" fmla="*/ 63669320 w 2678"/>
              <a:gd name="T11" fmla="*/ 364200797 h 2954"/>
              <a:gd name="T12" fmla="*/ 32209195 w 2678"/>
              <a:gd name="T13" fmla="*/ 329202887 h 2954"/>
              <a:gd name="T14" fmla="*/ 374319 w 2678"/>
              <a:gd name="T15" fmla="*/ 340057997 h 2954"/>
              <a:gd name="T16" fmla="*/ 8614102 w 2678"/>
              <a:gd name="T17" fmla="*/ 269126870 h 2954"/>
              <a:gd name="T18" fmla="*/ 61609482 w 2678"/>
              <a:gd name="T19" fmla="*/ 221402369 h 2954"/>
              <a:gd name="T20" fmla="*/ 68912818 w 2678"/>
              <a:gd name="T21" fmla="*/ 186030682 h 2954"/>
              <a:gd name="T22" fmla="*/ 73032493 w 2678"/>
              <a:gd name="T23" fmla="*/ 109484678 h 2954"/>
              <a:gd name="T24" fmla="*/ 49250024 w 2678"/>
              <a:gd name="T25" fmla="*/ 69059646 h 2954"/>
              <a:gd name="T26" fmla="*/ 68725442 w 2678"/>
              <a:gd name="T27" fmla="*/ 12726591 h 2954"/>
              <a:gd name="T28" fmla="*/ 105616440 w 2678"/>
              <a:gd name="T29" fmla="*/ 58953388 h 2954"/>
              <a:gd name="T30" fmla="*/ 125466177 w 2678"/>
              <a:gd name="T31" fmla="*/ 32377576 h 2954"/>
              <a:gd name="T32" fmla="*/ 145128971 w 2678"/>
              <a:gd name="T33" fmla="*/ 58017648 h 2954"/>
              <a:gd name="T34" fmla="*/ 189697625 w 2678"/>
              <a:gd name="T35" fmla="*/ 94699717 h 2954"/>
              <a:gd name="T36" fmla="*/ 230707866 w 2678"/>
              <a:gd name="T37" fmla="*/ 163197833 h 2954"/>
              <a:gd name="T38" fmla="*/ 222655891 w 2678"/>
              <a:gd name="T39" fmla="*/ 198008421 h 2954"/>
              <a:gd name="T40" fmla="*/ 269097006 w 2678"/>
              <a:gd name="T41" fmla="*/ 232257479 h 2954"/>
              <a:gd name="T42" fmla="*/ 326586813 w 2678"/>
              <a:gd name="T43" fmla="*/ 213354913 h 2954"/>
              <a:gd name="T44" fmla="*/ 317972711 w 2678"/>
              <a:gd name="T45" fmla="*/ 164133573 h 2954"/>
              <a:gd name="T46" fmla="*/ 353552510 w 2678"/>
              <a:gd name="T47" fmla="*/ 116035295 h 2954"/>
              <a:gd name="T48" fmla="*/ 342504251 w 2678"/>
              <a:gd name="T49" fmla="*/ 79540114 h 2954"/>
              <a:gd name="T50" fmla="*/ 350743602 w 2678"/>
              <a:gd name="T51" fmla="*/ 73738349 h 2954"/>
              <a:gd name="T52" fmla="*/ 396248702 w 2678"/>
              <a:gd name="T53" fmla="*/ 85903410 h 2954"/>
              <a:gd name="T54" fmla="*/ 432015877 w 2678"/>
              <a:gd name="T55" fmla="*/ 102747173 h 2954"/>
              <a:gd name="T56" fmla="*/ 454300204 w 2678"/>
              <a:gd name="T57" fmla="*/ 95261248 h 2954"/>
              <a:gd name="T58" fmla="*/ 429393912 w 2678"/>
              <a:gd name="T59" fmla="*/ 136247811 h 2954"/>
              <a:gd name="T60" fmla="*/ 365911968 w 2678"/>
              <a:gd name="T61" fmla="*/ 139616564 h 2954"/>
              <a:gd name="T62" fmla="*/ 362166613 w 2678"/>
              <a:gd name="T63" fmla="*/ 175737103 h 2954"/>
              <a:gd name="T64" fmla="*/ 408607728 w 2678"/>
              <a:gd name="T65" fmla="*/ 206991618 h 2954"/>
              <a:gd name="T66" fmla="*/ 417783958 w 2678"/>
              <a:gd name="T67" fmla="*/ 273244042 h 2954"/>
              <a:gd name="T68" fmla="*/ 415161992 w 2678"/>
              <a:gd name="T69" fmla="*/ 327144085 h 2954"/>
              <a:gd name="T70" fmla="*/ 470591961 w 2678"/>
              <a:gd name="T71" fmla="*/ 359147452 h 2954"/>
              <a:gd name="T72" fmla="*/ 498681482 w 2678"/>
              <a:gd name="T73" fmla="*/ 369815241 h 2954"/>
              <a:gd name="T74" fmla="*/ 495497821 w 2678"/>
              <a:gd name="T75" fmla="*/ 392273880 h 2954"/>
              <a:gd name="T76" fmla="*/ 423027023 w 2678"/>
              <a:gd name="T77" fmla="*/ 422405333 h 2954"/>
              <a:gd name="T78" fmla="*/ 386885529 w 2678"/>
              <a:gd name="T79" fmla="*/ 441682109 h 2954"/>
              <a:gd name="T80" fmla="*/ 325276047 w 2678"/>
              <a:gd name="T81" fmla="*/ 454221379 h 2954"/>
              <a:gd name="T82" fmla="*/ 268347935 w 2678"/>
              <a:gd name="T83" fmla="*/ 456467502 h 2954"/>
              <a:gd name="T84" fmla="*/ 235014917 w 2678"/>
              <a:gd name="T85" fmla="*/ 450665738 h 2954"/>
              <a:gd name="T86" fmla="*/ 231644313 w 2678"/>
              <a:gd name="T87" fmla="*/ 511303286 h 2954"/>
              <a:gd name="T88" fmla="*/ 229022780 w 2678"/>
              <a:gd name="T89" fmla="*/ 552851380 h 29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4" name="Freeform 9"/>
          <p:cNvSpPr/>
          <p:nvPr/>
        </p:nvSpPr>
        <p:spPr bwMode="auto">
          <a:xfrm>
            <a:off x="5319222" y="5307622"/>
            <a:ext cx="985453" cy="748910"/>
          </a:xfrm>
          <a:custGeom>
            <a:avLst/>
            <a:gdLst>
              <a:gd name="T0" fmla="*/ 255567776 w 2275"/>
              <a:gd name="T1" fmla="*/ 313857140 h 1731"/>
              <a:gd name="T2" fmla="*/ 243737720 w 2275"/>
              <a:gd name="T3" fmla="*/ 306736842 h 1731"/>
              <a:gd name="T4" fmla="*/ 221391915 w 2275"/>
              <a:gd name="T5" fmla="*/ 309922341 h 1731"/>
              <a:gd name="T6" fmla="*/ 158485917 w 2275"/>
              <a:gd name="T7" fmla="*/ 305800108 h 1731"/>
              <a:gd name="T8" fmla="*/ 123746719 w 2275"/>
              <a:gd name="T9" fmla="*/ 285375948 h 1731"/>
              <a:gd name="T10" fmla="*/ 115484313 w 2275"/>
              <a:gd name="T11" fmla="*/ 274133418 h 1731"/>
              <a:gd name="T12" fmla="*/ 120554337 w 2275"/>
              <a:gd name="T13" fmla="*/ 231223764 h 1731"/>
              <a:gd name="T14" fmla="*/ 106283303 w 2275"/>
              <a:gd name="T15" fmla="*/ 218669634 h 1731"/>
              <a:gd name="T16" fmla="*/ 46193985 w 2275"/>
              <a:gd name="T17" fmla="*/ 207988971 h 1731"/>
              <a:gd name="T18" fmla="*/ 58399310 w 2275"/>
              <a:gd name="T19" fmla="*/ 192249342 h 1731"/>
              <a:gd name="T20" fmla="*/ 80181780 w 2275"/>
              <a:gd name="T21" fmla="*/ 146903923 h 1731"/>
              <a:gd name="T22" fmla="*/ 10703384 w 2275"/>
              <a:gd name="T23" fmla="*/ 121795230 h 1731"/>
              <a:gd name="T24" fmla="*/ 34926832 w 2275"/>
              <a:gd name="T25" fmla="*/ 81884075 h 1731"/>
              <a:gd name="T26" fmla="*/ 67976022 w 2275"/>
              <a:gd name="T27" fmla="*/ 103619836 h 1731"/>
              <a:gd name="T28" fmla="*/ 136515813 w 2275"/>
              <a:gd name="T29" fmla="*/ 64832414 h 1731"/>
              <a:gd name="T30" fmla="*/ 150974915 w 2275"/>
              <a:gd name="T31" fmla="*/ 50966685 h 1731"/>
              <a:gd name="T32" fmla="*/ 184962709 w 2275"/>
              <a:gd name="T33" fmla="*/ 74576344 h 1731"/>
              <a:gd name="T34" fmla="*/ 219889974 w 2275"/>
              <a:gd name="T35" fmla="*/ 67456046 h 1731"/>
              <a:gd name="T36" fmla="*/ 257257784 w 2275"/>
              <a:gd name="T37" fmla="*/ 40286021 h 1731"/>
              <a:gd name="T38" fmla="*/ 314906124 w 2275"/>
              <a:gd name="T39" fmla="*/ 20799027 h 1731"/>
              <a:gd name="T40" fmla="*/ 373681136 w 2275"/>
              <a:gd name="T41" fmla="*/ 22298060 h 1731"/>
              <a:gd name="T42" fmla="*/ 365043461 w 2275"/>
              <a:gd name="T43" fmla="*/ 65582147 h 1731"/>
              <a:gd name="T44" fmla="*/ 383633549 w 2275"/>
              <a:gd name="T45" fmla="*/ 84507275 h 1731"/>
              <a:gd name="T46" fmla="*/ 394149299 w 2275"/>
              <a:gd name="T47" fmla="*/ 109241101 h 1731"/>
              <a:gd name="T48" fmla="*/ 427010855 w 2275"/>
              <a:gd name="T49" fmla="*/ 141470091 h 1731"/>
              <a:gd name="T50" fmla="*/ 409547005 w 2275"/>
              <a:gd name="T51" fmla="*/ 157022286 h 1731"/>
              <a:gd name="T52" fmla="*/ 399031689 w 2275"/>
              <a:gd name="T53" fmla="*/ 198994774 h 1731"/>
              <a:gd name="T54" fmla="*/ 351335763 w 2275"/>
              <a:gd name="T55" fmla="*/ 245651793 h 1731"/>
              <a:gd name="T56" fmla="*/ 325421874 w 2275"/>
              <a:gd name="T57" fmla="*/ 270198186 h 1731"/>
              <a:gd name="T58" fmla="*/ 321854224 w 2275"/>
              <a:gd name="T59" fmla="*/ 273196252 h 1731"/>
              <a:gd name="T60" fmla="*/ 303076068 w 2275"/>
              <a:gd name="T61" fmla="*/ 291184646 h 1731"/>
              <a:gd name="T62" fmla="*/ 265144922 w 2275"/>
              <a:gd name="T63" fmla="*/ 323975503 h 17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5" name="Freeform 10"/>
          <p:cNvSpPr/>
          <p:nvPr/>
        </p:nvSpPr>
        <p:spPr bwMode="auto">
          <a:xfrm>
            <a:off x="6855322" y="4928414"/>
            <a:ext cx="552234" cy="726697"/>
          </a:xfrm>
          <a:custGeom>
            <a:avLst/>
            <a:gdLst>
              <a:gd name="T0" fmla="*/ 78980017 w 1277"/>
              <a:gd name="T1" fmla="*/ 314665509 h 1680"/>
              <a:gd name="T2" fmla="*/ 67750616 w 1277"/>
              <a:gd name="T3" fmla="*/ 294249849 h 1680"/>
              <a:gd name="T4" fmla="*/ 67189081 w 1277"/>
              <a:gd name="T5" fmla="*/ 291065434 h 1680"/>
              <a:gd name="T6" fmla="*/ 35185484 w 1277"/>
              <a:gd name="T7" fmla="*/ 247424488 h 1680"/>
              <a:gd name="T8" fmla="*/ 2994565 w 1277"/>
              <a:gd name="T9" fmla="*/ 242929174 h 1680"/>
              <a:gd name="T10" fmla="*/ 5614484 w 1277"/>
              <a:gd name="T11" fmla="*/ 208653214 h 1680"/>
              <a:gd name="T12" fmla="*/ 6924876 w 1277"/>
              <a:gd name="T13" fmla="*/ 177373841 h 1680"/>
              <a:gd name="T14" fmla="*/ 24891831 w 1277"/>
              <a:gd name="T15" fmla="*/ 156396429 h 1680"/>
              <a:gd name="T16" fmla="*/ 28073285 w 1277"/>
              <a:gd name="T17" fmla="*/ 142348734 h 1680"/>
              <a:gd name="T18" fmla="*/ 29383678 w 1277"/>
              <a:gd name="T19" fmla="*/ 110507610 h 1680"/>
              <a:gd name="T20" fmla="*/ 45104493 w 1277"/>
              <a:gd name="T21" fmla="*/ 100955229 h 1680"/>
              <a:gd name="T22" fmla="*/ 56521216 w 1277"/>
              <a:gd name="T23" fmla="*/ 88405828 h 1680"/>
              <a:gd name="T24" fmla="*/ 61387275 w 1277"/>
              <a:gd name="T25" fmla="*/ 77542549 h 1680"/>
              <a:gd name="T26" fmla="*/ 60825740 w 1277"/>
              <a:gd name="T27" fmla="*/ 67053626 h 1680"/>
              <a:gd name="T28" fmla="*/ 71119393 w 1277"/>
              <a:gd name="T29" fmla="*/ 35399897 h 1680"/>
              <a:gd name="T30" fmla="*/ 101064173 w 1277"/>
              <a:gd name="T31" fmla="*/ 28844537 h 1680"/>
              <a:gd name="T32" fmla="*/ 119779985 w 1277"/>
              <a:gd name="T33" fmla="*/ 2247441 h 1680"/>
              <a:gd name="T34" fmla="*/ 135313910 w 1277"/>
              <a:gd name="T35" fmla="*/ 5806213 h 1680"/>
              <a:gd name="T36" fmla="*/ 162451448 w 1277"/>
              <a:gd name="T37" fmla="*/ 58063430 h 1680"/>
              <a:gd name="T38" fmla="*/ 194080833 w 1277"/>
              <a:gd name="T39" fmla="*/ 61247413 h 1680"/>
              <a:gd name="T40" fmla="*/ 233009307 w 1277"/>
              <a:gd name="T41" fmla="*/ 53568116 h 1680"/>
              <a:gd name="T42" fmla="*/ 238998436 w 1277"/>
              <a:gd name="T43" fmla="*/ 56939494 h 1680"/>
              <a:gd name="T44" fmla="*/ 221593016 w 1277"/>
              <a:gd name="T45" fmla="*/ 76044255 h 1680"/>
              <a:gd name="T46" fmla="*/ 220844159 w 1277"/>
              <a:gd name="T47" fmla="*/ 94399869 h 1680"/>
              <a:gd name="T48" fmla="*/ 189027884 w 1277"/>
              <a:gd name="T49" fmla="*/ 107697984 h 1680"/>
              <a:gd name="T50" fmla="*/ 201005710 w 1277"/>
              <a:gd name="T51" fmla="*/ 119123449 h 1680"/>
              <a:gd name="T52" fmla="*/ 209989403 w 1277"/>
              <a:gd name="T53" fmla="*/ 125491414 h 1680"/>
              <a:gd name="T54" fmla="*/ 202128779 w 1277"/>
              <a:gd name="T55" fmla="*/ 132608959 h 1680"/>
              <a:gd name="T56" fmla="*/ 199508427 w 1277"/>
              <a:gd name="T57" fmla="*/ 176062942 h 1680"/>
              <a:gd name="T58" fmla="*/ 205497556 w 1277"/>
              <a:gd name="T59" fmla="*/ 181120009 h 1680"/>
              <a:gd name="T60" fmla="*/ 205497556 w 1277"/>
              <a:gd name="T61" fmla="*/ 182993092 h 1680"/>
              <a:gd name="T62" fmla="*/ 201754567 w 1277"/>
              <a:gd name="T63" fmla="*/ 181681761 h 1680"/>
              <a:gd name="T64" fmla="*/ 185659107 w 1277"/>
              <a:gd name="T65" fmla="*/ 181869156 h 1680"/>
              <a:gd name="T66" fmla="*/ 183787180 w 1277"/>
              <a:gd name="T67" fmla="*/ 198913438 h 1680"/>
              <a:gd name="T68" fmla="*/ 166194870 w 1277"/>
              <a:gd name="T69" fmla="*/ 226821433 h 1680"/>
              <a:gd name="T70" fmla="*/ 154216612 w 1277"/>
              <a:gd name="T71" fmla="*/ 239932586 h 1680"/>
              <a:gd name="T72" fmla="*/ 134565485 w 1277"/>
              <a:gd name="T73" fmla="*/ 240681733 h 1680"/>
              <a:gd name="T74" fmla="*/ 138682687 w 1277"/>
              <a:gd name="T75" fmla="*/ 258475163 h 1680"/>
              <a:gd name="T76" fmla="*/ 97695396 w 1277"/>
              <a:gd name="T77" fmla="*/ 292564160 h 1680"/>
              <a:gd name="T78" fmla="*/ 95823902 w 1277"/>
              <a:gd name="T79" fmla="*/ 300992604 h 1680"/>
              <a:gd name="T80" fmla="*/ 78980017 w 1277"/>
              <a:gd name="T81" fmla="*/ 314665509 h 16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6" name="Freeform 11"/>
          <p:cNvSpPr/>
          <p:nvPr/>
        </p:nvSpPr>
        <p:spPr bwMode="auto">
          <a:xfrm>
            <a:off x="5187515" y="4825280"/>
            <a:ext cx="795026" cy="714003"/>
          </a:xfrm>
          <a:custGeom>
            <a:avLst/>
            <a:gdLst>
              <a:gd name="T0" fmla="*/ 135418342 w 1839"/>
              <a:gd name="T1" fmla="*/ 309667258 h 1648"/>
              <a:gd name="T2" fmla="*/ 109232336 w 1839"/>
              <a:gd name="T3" fmla="*/ 290500941 h 1648"/>
              <a:gd name="T4" fmla="*/ 97261628 w 1839"/>
              <a:gd name="T5" fmla="*/ 285803318 h 1648"/>
              <a:gd name="T6" fmla="*/ 62659062 w 1839"/>
              <a:gd name="T7" fmla="*/ 293507558 h 1648"/>
              <a:gd name="T8" fmla="*/ 53681139 w 1839"/>
              <a:gd name="T9" fmla="*/ 305721289 h 1648"/>
              <a:gd name="T10" fmla="*/ 57983051 w 1839"/>
              <a:gd name="T11" fmla="*/ 284863967 h 1648"/>
              <a:gd name="T12" fmla="*/ 59292179 w 1839"/>
              <a:gd name="T13" fmla="*/ 260811897 h 1648"/>
              <a:gd name="T14" fmla="*/ 34228467 w 1839"/>
              <a:gd name="T15" fmla="*/ 248598165 h 1648"/>
              <a:gd name="T16" fmla="*/ 38530812 w 1839"/>
              <a:gd name="T17" fmla="*/ 235820476 h 1648"/>
              <a:gd name="T18" fmla="*/ 47695568 w 1839"/>
              <a:gd name="T19" fmla="*/ 204064600 h 1648"/>
              <a:gd name="T20" fmla="*/ 47695568 w 1839"/>
              <a:gd name="T21" fmla="*/ 182455623 h 1648"/>
              <a:gd name="T22" fmla="*/ 40026773 w 1839"/>
              <a:gd name="T23" fmla="*/ 173623902 h 1648"/>
              <a:gd name="T24" fmla="*/ 11222512 w 1839"/>
              <a:gd name="T25" fmla="*/ 178509655 h 1648"/>
              <a:gd name="T26" fmla="*/ 2992785 w 1839"/>
              <a:gd name="T27" fmla="*/ 164040960 h 1648"/>
              <a:gd name="T28" fmla="*/ 0 w 1839"/>
              <a:gd name="T29" fmla="*/ 157276505 h 1648"/>
              <a:gd name="T30" fmla="*/ 33667536 w 1839"/>
              <a:gd name="T31" fmla="*/ 122325882 h 1648"/>
              <a:gd name="T32" fmla="*/ 42645460 w 1839"/>
              <a:gd name="T33" fmla="*/ 122701709 h 1648"/>
              <a:gd name="T34" fmla="*/ 82111301 w 1839"/>
              <a:gd name="T35" fmla="*/ 130969906 h 1648"/>
              <a:gd name="T36" fmla="*/ 89967362 w 1839"/>
              <a:gd name="T37" fmla="*/ 121950488 h 1648"/>
              <a:gd name="T38" fmla="*/ 92959715 w 1839"/>
              <a:gd name="T39" fmla="*/ 111051935 h 1648"/>
              <a:gd name="T40" fmla="*/ 98945286 w 1839"/>
              <a:gd name="T41" fmla="*/ 110487977 h 1648"/>
              <a:gd name="T42" fmla="*/ 143087138 w 1839"/>
              <a:gd name="T43" fmla="*/ 117252866 h 1648"/>
              <a:gd name="T44" fmla="*/ 151690963 w 1839"/>
              <a:gd name="T45" fmla="*/ 82866200 h 1648"/>
              <a:gd name="T46" fmla="*/ 112412387 w 1839"/>
              <a:gd name="T47" fmla="*/ 59753914 h 1648"/>
              <a:gd name="T48" fmla="*/ 123260801 w 1839"/>
              <a:gd name="T49" fmla="*/ 43406084 h 1648"/>
              <a:gd name="T50" fmla="*/ 135792440 w 1839"/>
              <a:gd name="T51" fmla="*/ 52425502 h 1648"/>
              <a:gd name="T52" fmla="*/ 158985661 w 1839"/>
              <a:gd name="T53" fmla="*/ 57874779 h 1648"/>
              <a:gd name="T54" fmla="*/ 220896526 w 1839"/>
              <a:gd name="T55" fmla="*/ 17663009 h 1648"/>
              <a:gd name="T56" fmla="*/ 245960238 w 1839"/>
              <a:gd name="T57" fmla="*/ 375827 h 1648"/>
              <a:gd name="T58" fmla="*/ 267282968 w 1839"/>
              <a:gd name="T59" fmla="*/ 39647813 h 1648"/>
              <a:gd name="T60" fmla="*/ 300015042 w 1839"/>
              <a:gd name="T61" fmla="*/ 78168577 h 1648"/>
              <a:gd name="T62" fmla="*/ 317784056 w 1839"/>
              <a:gd name="T63" fmla="*/ 85308859 h 1648"/>
              <a:gd name="T64" fmla="*/ 317597223 w 1839"/>
              <a:gd name="T65" fmla="*/ 121574661 h 1648"/>
              <a:gd name="T66" fmla="*/ 287483403 w 1839"/>
              <a:gd name="T67" fmla="*/ 155397370 h 1648"/>
              <a:gd name="T68" fmla="*/ 302446897 w 1839"/>
              <a:gd name="T69" fmla="*/ 152578883 h 1648"/>
              <a:gd name="T70" fmla="*/ 325826950 w 1839"/>
              <a:gd name="T71" fmla="*/ 152578883 h 1648"/>
              <a:gd name="T72" fmla="*/ 323208263 w 1839"/>
              <a:gd name="T73" fmla="*/ 193730004 h 1648"/>
              <a:gd name="T74" fmla="*/ 336862629 w 1839"/>
              <a:gd name="T75" fmla="*/ 210641358 h 1648"/>
              <a:gd name="T76" fmla="*/ 343970062 w 1839"/>
              <a:gd name="T77" fmla="*/ 223794874 h 1648"/>
              <a:gd name="T78" fmla="*/ 314604438 w 1839"/>
              <a:gd name="T79" fmla="*/ 235444649 h 1648"/>
              <a:gd name="T80" fmla="*/ 273081273 w 1839"/>
              <a:gd name="T81" fmla="*/ 270019445 h 1648"/>
              <a:gd name="T82" fmla="*/ 237917344 w 1839"/>
              <a:gd name="T83" fmla="*/ 276408073 h 1648"/>
              <a:gd name="T84" fmla="*/ 221831556 w 1839"/>
              <a:gd name="T85" fmla="*/ 266825131 h 1648"/>
              <a:gd name="T86" fmla="*/ 194336422 w 1839"/>
              <a:gd name="T87" fmla="*/ 253859312 h 1648"/>
              <a:gd name="T88" fmla="*/ 187789921 w 1839"/>
              <a:gd name="T89" fmla="*/ 257993410 h 1648"/>
              <a:gd name="T90" fmla="*/ 186480794 w 1839"/>
              <a:gd name="T91" fmla="*/ 270958796 h 1648"/>
              <a:gd name="T92" fmla="*/ 157676533 w 1839"/>
              <a:gd name="T93" fmla="*/ 304030284 h 1648"/>
              <a:gd name="T94" fmla="*/ 135418342 w 1839"/>
              <a:gd name="T95" fmla="*/ 309667258 h 16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7" name="Freeform 12"/>
          <p:cNvSpPr/>
          <p:nvPr/>
        </p:nvSpPr>
        <p:spPr bwMode="auto">
          <a:xfrm>
            <a:off x="5865108" y="4676125"/>
            <a:ext cx="706162" cy="875844"/>
          </a:xfrm>
          <a:custGeom>
            <a:avLst/>
            <a:gdLst>
              <a:gd name="T0" fmla="*/ 188079492 w 1633"/>
              <a:gd name="T1" fmla="*/ 379398068 h 2024"/>
              <a:gd name="T2" fmla="*/ 160569507 w 1633"/>
              <a:gd name="T3" fmla="*/ 377523375 h 2024"/>
              <a:gd name="T4" fmla="*/ 155142523 w 1633"/>
              <a:gd name="T5" fmla="*/ 368151208 h 2024"/>
              <a:gd name="T6" fmla="*/ 132498006 w 1633"/>
              <a:gd name="T7" fmla="*/ 352218048 h 2024"/>
              <a:gd name="T8" fmla="*/ 132684890 w 1633"/>
              <a:gd name="T9" fmla="*/ 344157733 h 2024"/>
              <a:gd name="T10" fmla="*/ 152522257 w 1633"/>
              <a:gd name="T11" fmla="*/ 302356405 h 2024"/>
              <a:gd name="T12" fmla="*/ 134182123 w 1633"/>
              <a:gd name="T13" fmla="*/ 275550890 h 2024"/>
              <a:gd name="T14" fmla="*/ 116403505 w 1633"/>
              <a:gd name="T15" fmla="*/ 267115636 h 2024"/>
              <a:gd name="T16" fmla="*/ 98437571 w 1633"/>
              <a:gd name="T17" fmla="*/ 270864590 h 2024"/>
              <a:gd name="T18" fmla="*/ 75044654 w 1633"/>
              <a:gd name="T19" fmla="*/ 287547627 h 2024"/>
              <a:gd name="T20" fmla="*/ 56330319 w 1633"/>
              <a:gd name="T21" fmla="*/ 288297505 h 2024"/>
              <a:gd name="T22" fmla="*/ 39300102 w 1633"/>
              <a:gd name="T23" fmla="*/ 261492423 h 2024"/>
              <a:gd name="T24" fmla="*/ 36306068 w 1633"/>
              <a:gd name="T25" fmla="*/ 255868776 h 2024"/>
              <a:gd name="T26" fmla="*/ 37054468 w 1633"/>
              <a:gd name="T27" fmla="*/ 209756086 h 2024"/>
              <a:gd name="T28" fmla="*/ 0 w 1633"/>
              <a:gd name="T29" fmla="*/ 213130101 h 2024"/>
              <a:gd name="T30" fmla="*/ 18714334 w 1633"/>
              <a:gd name="T31" fmla="*/ 198321757 h 2024"/>
              <a:gd name="T32" fmla="*/ 36118752 w 1633"/>
              <a:gd name="T33" fmla="*/ 168704635 h 2024"/>
              <a:gd name="T34" fmla="*/ 28071501 w 1633"/>
              <a:gd name="T35" fmla="*/ 134026708 h 2024"/>
              <a:gd name="T36" fmla="*/ 27135785 w 1633"/>
              <a:gd name="T37" fmla="*/ 92974824 h 2024"/>
              <a:gd name="T38" fmla="*/ 23580234 w 1633"/>
              <a:gd name="T39" fmla="*/ 78728888 h 2024"/>
              <a:gd name="T40" fmla="*/ 46973152 w 1633"/>
              <a:gd name="T41" fmla="*/ 48549358 h 2024"/>
              <a:gd name="T42" fmla="*/ 82343503 w 1633"/>
              <a:gd name="T43" fmla="*/ 37864906 h 2024"/>
              <a:gd name="T44" fmla="*/ 97314971 w 1633"/>
              <a:gd name="T45" fmla="*/ 29617122 h 2024"/>
              <a:gd name="T46" fmla="*/ 88518888 w 1633"/>
              <a:gd name="T47" fmla="*/ 9747539 h 2024"/>
              <a:gd name="T48" fmla="*/ 120894772 w 1633"/>
              <a:gd name="T49" fmla="*/ 12371676 h 2024"/>
              <a:gd name="T50" fmla="*/ 137550790 w 1633"/>
              <a:gd name="T51" fmla="*/ 14620875 h 2024"/>
              <a:gd name="T52" fmla="*/ 178722325 w 1633"/>
              <a:gd name="T53" fmla="*/ 39739166 h 2024"/>
              <a:gd name="T54" fmla="*/ 195939859 w 1633"/>
              <a:gd name="T55" fmla="*/ 46300159 h 2024"/>
              <a:gd name="T56" fmla="*/ 212782759 w 1633"/>
              <a:gd name="T57" fmla="*/ 47237506 h 2024"/>
              <a:gd name="T58" fmla="*/ 224759760 w 1633"/>
              <a:gd name="T59" fmla="*/ 33553544 h 2024"/>
              <a:gd name="T60" fmla="*/ 246842761 w 1633"/>
              <a:gd name="T61" fmla="*/ 50611520 h 2024"/>
              <a:gd name="T62" fmla="*/ 258071362 w 1633"/>
              <a:gd name="T63" fmla="*/ 56984611 h 2024"/>
              <a:gd name="T64" fmla="*/ 294377430 w 1633"/>
              <a:gd name="T65" fmla="*/ 88101488 h 2024"/>
              <a:gd name="T66" fmla="*/ 294751630 w 1633"/>
              <a:gd name="T67" fmla="*/ 134026708 h 2024"/>
              <a:gd name="T68" fmla="*/ 281838913 w 1633"/>
              <a:gd name="T69" fmla="*/ 195697619 h 2024"/>
              <a:gd name="T70" fmla="*/ 284646063 w 1633"/>
              <a:gd name="T71" fmla="*/ 207506888 h 2024"/>
              <a:gd name="T72" fmla="*/ 296997264 w 1633"/>
              <a:gd name="T73" fmla="*/ 251932353 h 2024"/>
              <a:gd name="T74" fmla="*/ 300365930 w 1633"/>
              <a:gd name="T75" fmla="*/ 285860836 h 2024"/>
              <a:gd name="T76" fmla="*/ 305606031 w 1633"/>
              <a:gd name="T77" fmla="*/ 322788395 h 2024"/>
              <a:gd name="T78" fmla="*/ 242725694 w 1633"/>
              <a:gd name="T79" fmla="*/ 323725742 h 2024"/>
              <a:gd name="T80" fmla="*/ 253954295 w 1633"/>
              <a:gd name="T81" fmla="*/ 347906686 h 2024"/>
              <a:gd name="T82" fmla="*/ 250959828 w 1633"/>
              <a:gd name="T83" fmla="*/ 358216200 h 2024"/>
              <a:gd name="T84" fmla="*/ 228876827 w 1633"/>
              <a:gd name="T85" fmla="*/ 339283964 h 2024"/>
              <a:gd name="T86" fmla="*/ 209788293 w 1633"/>
              <a:gd name="T87" fmla="*/ 338159148 h 2024"/>
              <a:gd name="T88" fmla="*/ 198933893 w 1633"/>
              <a:gd name="T89" fmla="*/ 354467247 h 2024"/>
              <a:gd name="T90" fmla="*/ 188079492 w 1633"/>
              <a:gd name="T91" fmla="*/ 379398068 h 20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8" name="Freeform 13"/>
          <p:cNvSpPr/>
          <p:nvPr/>
        </p:nvSpPr>
        <p:spPr bwMode="auto">
          <a:xfrm>
            <a:off x="6503035" y="4655499"/>
            <a:ext cx="622057" cy="894884"/>
          </a:xfrm>
          <a:custGeom>
            <a:avLst/>
            <a:gdLst>
              <a:gd name="T0" fmla="*/ 69951370 w 1437"/>
              <a:gd name="T1" fmla="*/ 388209018 h 2065"/>
              <a:gd name="T2" fmla="*/ 56260770 w 1437"/>
              <a:gd name="T3" fmla="*/ 382381222 h 2065"/>
              <a:gd name="T4" fmla="*/ 55698232 w 1437"/>
              <a:gd name="T5" fmla="*/ 378621185 h 2065"/>
              <a:gd name="T6" fmla="*/ 79140364 w 1437"/>
              <a:gd name="T7" fmla="*/ 349669946 h 2065"/>
              <a:gd name="T8" fmla="*/ 75764700 w 1437"/>
              <a:gd name="T9" fmla="*/ 329930622 h 2065"/>
              <a:gd name="T10" fmla="*/ 52885540 w 1437"/>
              <a:gd name="T11" fmla="*/ 335382501 h 2065"/>
              <a:gd name="T12" fmla="*/ 36757273 w 1437"/>
              <a:gd name="T13" fmla="*/ 335570676 h 2065"/>
              <a:gd name="T14" fmla="*/ 30380972 w 1437"/>
              <a:gd name="T15" fmla="*/ 312071316 h 2065"/>
              <a:gd name="T16" fmla="*/ 32444046 w 1437"/>
              <a:gd name="T17" fmla="*/ 264696678 h 2065"/>
              <a:gd name="T18" fmla="*/ 27005308 w 1437"/>
              <a:gd name="T19" fmla="*/ 259056623 h 2065"/>
              <a:gd name="T20" fmla="*/ 12940116 w 1437"/>
              <a:gd name="T21" fmla="*/ 205666014 h 2065"/>
              <a:gd name="T22" fmla="*/ 10126991 w 1437"/>
              <a:gd name="T23" fmla="*/ 162615505 h 2065"/>
              <a:gd name="T24" fmla="*/ 28317898 w 1437"/>
              <a:gd name="T25" fmla="*/ 138363877 h 2065"/>
              <a:gd name="T26" fmla="*/ 28505411 w 1437"/>
              <a:gd name="T27" fmla="*/ 106968960 h 2065"/>
              <a:gd name="T28" fmla="*/ 21379058 w 1437"/>
              <a:gd name="T29" fmla="*/ 88357387 h 2065"/>
              <a:gd name="T30" fmla="*/ 16690805 w 1437"/>
              <a:gd name="T31" fmla="*/ 82717766 h 2065"/>
              <a:gd name="T32" fmla="*/ 30568485 w 1437"/>
              <a:gd name="T33" fmla="*/ 70685823 h 2065"/>
              <a:gd name="T34" fmla="*/ 50259927 w 1437"/>
              <a:gd name="T35" fmla="*/ 65046202 h 2065"/>
              <a:gd name="T36" fmla="*/ 54573155 w 1437"/>
              <a:gd name="T37" fmla="*/ 64670285 h 2065"/>
              <a:gd name="T38" fmla="*/ 96018681 w 1437"/>
              <a:gd name="T39" fmla="*/ 34214944 h 2065"/>
              <a:gd name="T40" fmla="*/ 147028660 w 1437"/>
              <a:gd name="T41" fmla="*/ 12783777 h 2065"/>
              <a:gd name="T42" fmla="*/ 166907616 w 1437"/>
              <a:gd name="T43" fmla="*/ 375917 h 2065"/>
              <a:gd name="T44" fmla="*/ 168032692 w 1437"/>
              <a:gd name="T45" fmla="*/ 28763065 h 2065"/>
              <a:gd name="T46" fmla="*/ 183598421 w 1437"/>
              <a:gd name="T47" fmla="*/ 34027202 h 2065"/>
              <a:gd name="T48" fmla="*/ 195038001 w 1437"/>
              <a:gd name="T49" fmla="*/ 10339667 h 2065"/>
              <a:gd name="T50" fmla="*/ 215854520 w 1437"/>
              <a:gd name="T51" fmla="*/ 33650852 h 2065"/>
              <a:gd name="T52" fmla="*/ 246423005 w 1437"/>
              <a:gd name="T53" fmla="*/ 27071222 h 2065"/>
              <a:gd name="T54" fmla="*/ 256737508 w 1437"/>
              <a:gd name="T55" fmla="*/ 27259397 h 2065"/>
              <a:gd name="T56" fmla="*/ 240984701 w 1437"/>
              <a:gd name="T57" fmla="*/ 59406147 h 2065"/>
              <a:gd name="T58" fmla="*/ 269490111 w 1437"/>
              <a:gd name="T59" fmla="*/ 101517081 h 2065"/>
              <a:gd name="T60" fmla="*/ 268740060 w 1437"/>
              <a:gd name="T61" fmla="*/ 115616784 h 2065"/>
              <a:gd name="T62" fmla="*/ 260300685 w 1437"/>
              <a:gd name="T63" fmla="*/ 131408330 h 2065"/>
              <a:gd name="T64" fmla="*/ 218855158 w 1437"/>
              <a:gd name="T65" fmla="*/ 148703977 h 2065"/>
              <a:gd name="T66" fmla="*/ 202351866 w 1437"/>
              <a:gd name="T67" fmla="*/ 179722977 h 2065"/>
              <a:gd name="T68" fmla="*/ 202914405 w 1437"/>
              <a:gd name="T69" fmla="*/ 203786429 h 2065"/>
              <a:gd name="T70" fmla="*/ 190912286 w 1437"/>
              <a:gd name="T71" fmla="*/ 216382031 h 2065"/>
              <a:gd name="T72" fmla="*/ 174408994 w 1437"/>
              <a:gd name="T73" fmla="*/ 258492531 h 2065"/>
              <a:gd name="T74" fmla="*/ 170095766 w 1437"/>
              <a:gd name="T75" fmla="*/ 275036345 h 2065"/>
              <a:gd name="T76" fmla="*/ 153217449 w 1437"/>
              <a:gd name="T77" fmla="*/ 306619436 h 2065"/>
              <a:gd name="T78" fmla="*/ 154905064 w 1437"/>
              <a:gd name="T79" fmla="*/ 320155047 h 2065"/>
              <a:gd name="T80" fmla="*/ 147403686 w 1437"/>
              <a:gd name="T81" fmla="*/ 360573704 h 2065"/>
              <a:gd name="T82" fmla="*/ 150966862 w 1437"/>
              <a:gd name="T83" fmla="*/ 369221528 h 2065"/>
              <a:gd name="T84" fmla="*/ 130525368 w 1437"/>
              <a:gd name="T85" fmla="*/ 380501204 h 2065"/>
              <a:gd name="T86" fmla="*/ 87392226 w 1437"/>
              <a:gd name="T87" fmla="*/ 382381222 h 2065"/>
              <a:gd name="T88" fmla="*/ 69951370 w 1437"/>
              <a:gd name="T89" fmla="*/ 388209018 h 206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09" name="Freeform 14"/>
          <p:cNvSpPr/>
          <p:nvPr/>
        </p:nvSpPr>
        <p:spPr bwMode="auto">
          <a:xfrm>
            <a:off x="4408357" y="4028763"/>
            <a:ext cx="1282199" cy="1301072"/>
          </a:xfrm>
          <a:custGeom>
            <a:avLst/>
            <a:gdLst>
              <a:gd name="T0" fmla="*/ 239131990 w 2963"/>
              <a:gd name="T1" fmla="*/ 561474602 h 3007"/>
              <a:gd name="T2" fmla="*/ 200338432 w 2963"/>
              <a:gd name="T3" fmla="*/ 531676779 h 3007"/>
              <a:gd name="T4" fmla="*/ 198839279 w 2963"/>
              <a:gd name="T5" fmla="*/ 480701599 h 3007"/>
              <a:gd name="T6" fmla="*/ 150675475 w 2963"/>
              <a:gd name="T7" fmla="*/ 422980004 h 3007"/>
              <a:gd name="T8" fmla="*/ 126874744 w 2963"/>
              <a:gd name="T9" fmla="*/ 397867528 h 3007"/>
              <a:gd name="T10" fmla="*/ 108508714 w 2963"/>
              <a:gd name="T11" fmla="*/ 356262611 h 3007"/>
              <a:gd name="T12" fmla="*/ 83771176 w 2963"/>
              <a:gd name="T13" fmla="*/ 392619835 h 3007"/>
              <a:gd name="T14" fmla="*/ 78710940 w 2963"/>
              <a:gd name="T15" fmla="*/ 337709535 h 3007"/>
              <a:gd name="T16" fmla="*/ 74213481 w 2963"/>
              <a:gd name="T17" fmla="*/ 273241091 h 3007"/>
              <a:gd name="T18" fmla="*/ 83583728 w 2963"/>
              <a:gd name="T19" fmla="*/ 232385968 h 3007"/>
              <a:gd name="T20" fmla="*/ 59970446 w 2963"/>
              <a:gd name="T21" fmla="*/ 175226719 h 3007"/>
              <a:gd name="T22" fmla="*/ 7683646 w 2963"/>
              <a:gd name="T23" fmla="*/ 108884223 h 3007"/>
              <a:gd name="T24" fmla="*/ 1686601 w 2963"/>
              <a:gd name="T25" fmla="*/ 103262066 h 3007"/>
              <a:gd name="T26" fmla="*/ 15742188 w 2963"/>
              <a:gd name="T27" fmla="*/ 46477280 h 3007"/>
              <a:gd name="T28" fmla="*/ 2248946 w 2963"/>
              <a:gd name="T29" fmla="*/ 15554765 h 3007"/>
              <a:gd name="T30" fmla="*/ 64842801 w 2963"/>
              <a:gd name="T31" fmla="*/ 38606173 h 3007"/>
              <a:gd name="T32" fmla="*/ 114880655 w 2963"/>
              <a:gd name="T33" fmla="*/ 101762477 h 3007"/>
              <a:gd name="T34" fmla="*/ 139431178 w 2963"/>
              <a:gd name="T35" fmla="*/ 94453716 h 3007"/>
              <a:gd name="T36" fmla="*/ 162107652 w 2963"/>
              <a:gd name="T37" fmla="*/ 107384635 h 3007"/>
              <a:gd name="T38" fmla="*/ 178224303 w 2963"/>
              <a:gd name="T39" fmla="*/ 113944035 h 3007"/>
              <a:gd name="T40" fmla="*/ 214768916 w 2963"/>
              <a:gd name="T41" fmla="*/ 101200565 h 3007"/>
              <a:gd name="T42" fmla="*/ 212707418 w 2963"/>
              <a:gd name="T43" fmla="*/ 42916624 h 3007"/>
              <a:gd name="T44" fmla="*/ 236695596 w 2963"/>
              <a:gd name="T45" fmla="*/ 63156737 h 3007"/>
              <a:gd name="T46" fmla="*/ 277363204 w 2963"/>
              <a:gd name="T47" fmla="*/ 54910733 h 3007"/>
              <a:gd name="T48" fmla="*/ 300976486 w 2963"/>
              <a:gd name="T49" fmla="*/ 8995798 h 3007"/>
              <a:gd name="T50" fmla="*/ 336208960 w 2963"/>
              <a:gd name="T51" fmla="*/ 42354278 h 3007"/>
              <a:gd name="T52" fmla="*/ 371816331 w 2963"/>
              <a:gd name="T53" fmla="*/ 89206456 h 3007"/>
              <a:gd name="T54" fmla="*/ 436284669 w 2963"/>
              <a:gd name="T55" fmla="*/ 117317675 h 3007"/>
              <a:gd name="T56" fmla="*/ 489508277 w 2963"/>
              <a:gd name="T57" fmla="*/ 118629382 h 3007"/>
              <a:gd name="T58" fmla="*/ 543294230 w 2963"/>
              <a:gd name="T59" fmla="*/ 135870751 h 3007"/>
              <a:gd name="T60" fmla="*/ 555100871 w 2963"/>
              <a:gd name="T61" fmla="*/ 175601183 h 3007"/>
              <a:gd name="T62" fmla="*/ 501877263 w 2963"/>
              <a:gd name="T63" fmla="*/ 256374186 h 3007"/>
              <a:gd name="T64" fmla="*/ 438533615 w 2963"/>
              <a:gd name="T65" fmla="*/ 229012761 h 3007"/>
              <a:gd name="T66" fmla="*/ 435534876 w 2963"/>
              <a:gd name="T67" fmla="*/ 255999289 h 3007"/>
              <a:gd name="T68" fmla="*/ 437971270 w 2963"/>
              <a:gd name="T69" fmla="*/ 329650979 h 3007"/>
              <a:gd name="T70" fmla="*/ 455774955 w 2963"/>
              <a:gd name="T71" fmla="*/ 379876365 h 3007"/>
              <a:gd name="T72" fmla="*/ 483511233 w 2963"/>
              <a:gd name="T73" fmla="*/ 430851111 h 3007"/>
              <a:gd name="T74" fmla="*/ 434410619 w 2963"/>
              <a:gd name="T75" fmla="*/ 447343119 h 3007"/>
              <a:gd name="T76" fmla="*/ 401426658 w 2963"/>
              <a:gd name="T77" fmla="*/ 432537715 h 3007"/>
              <a:gd name="T78" fmla="*/ 365256942 w 2963"/>
              <a:gd name="T79" fmla="*/ 388496833 h 3007"/>
              <a:gd name="T80" fmla="*/ 324964664 w 2963"/>
              <a:gd name="T81" fmla="*/ 398616889 h 3007"/>
              <a:gd name="T82" fmla="*/ 308847580 w 2963"/>
              <a:gd name="T83" fmla="*/ 417920192 h 3007"/>
              <a:gd name="T84" fmla="*/ 288045155 w 2963"/>
              <a:gd name="T85" fmla="*/ 473767735 h 3007"/>
              <a:gd name="T86" fmla="*/ 284297057 w 2963"/>
              <a:gd name="T87" fmla="*/ 502440867 h 3007"/>
              <a:gd name="T88" fmla="*/ 296103698 w 2963"/>
              <a:gd name="T89" fmla="*/ 542733645 h 3007"/>
              <a:gd name="T90" fmla="*/ 244379242 w 2963"/>
              <a:gd name="T91" fmla="*/ 563536103 h 30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bg2"/>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0" name="Freeform 15"/>
          <p:cNvSpPr/>
          <p:nvPr/>
        </p:nvSpPr>
        <p:spPr bwMode="auto">
          <a:xfrm>
            <a:off x="2015337" y="3416309"/>
            <a:ext cx="2578681" cy="1646967"/>
          </a:xfrm>
          <a:custGeom>
            <a:avLst/>
            <a:gdLst>
              <a:gd name="T0" fmla="*/ 720504217 w 5957"/>
              <a:gd name="T1" fmla="*/ 707812905 h 3807"/>
              <a:gd name="T2" fmla="*/ 704564023 w 5957"/>
              <a:gd name="T3" fmla="*/ 677274687 h 3807"/>
              <a:gd name="T4" fmla="*/ 680184520 w 5957"/>
              <a:gd name="T5" fmla="*/ 636806668 h 3807"/>
              <a:gd name="T6" fmla="*/ 647366143 w 5957"/>
              <a:gd name="T7" fmla="*/ 627439127 h 3807"/>
              <a:gd name="T8" fmla="*/ 603108276 w 5957"/>
              <a:gd name="T9" fmla="*/ 595589401 h 3807"/>
              <a:gd name="T10" fmla="*/ 575728159 w 5957"/>
              <a:gd name="T11" fmla="*/ 591842298 h 3807"/>
              <a:gd name="T12" fmla="*/ 541972225 w 5957"/>
              <a:gd name="T13" fmla="*/ 617884165 h 3807"/>
              <a:gd name="T14" fmla="*/ 533345839 w 5957"/>
              <a:gd name="T15" fmla="*/ 650295719 h 3807"/>
              <a:gd name="T16" fmla="*/ 521718405 w 5957"/>
              <a:gd name="T17" fmla="*/ 595964241 h 3807"/>
              <a:gd name="T18" fmla="*/ 450268366 w 5957"/>
              <a:gd name="T19" fmla="*/ 602146506 h 3807"/>
              <a:gd name="T20" fmla="*/ 411636271 w 5957"/>
              <a:gd name="T21" fmla="*/ 571046460 h 3807"/>
              <a:gd name="T22" fmla="*/ 347124584 w 5957"/>
              <a:gd name="T23" fmla="*/ 535824472 h 3807"/>
              <a:gd name="T24" fmla="*/ 320869969 w 5957"/>
              <a:gd name="T25" fmla="*/ 516714549 h 3807"/>
              <a:gd name="T26" fmla="*/ 277362147 w 5957"/>
              <a:gd name="T27" fmla="*/ 461071131 h 3807"/>
              <a:gd name="T28" fmla="*/ 246419316 w 5957"/>
              <a:gd name="T29" fmla="*/ 449830255 h 3807"/>
              <a:gd name="T30" fmla="*/ 209475256 w 5957"/>
              <a:gd name="T31" fmla="*/ 410861163 h 3807"/>
              <a:gd name="T32" fmla="*/ 167280013 w 5957"/>
              <a:gd name="T33" fmla="*/ 356341832 h 3807"/>
              <a:gd name="T34" fmla="*/ 129960931 w 5957"/>
              <a:gd name="T35" fmla="*/ 367020880 h 3807"/>
              <a:gd name="T36" fmla="*/ 86453109 w 5957"/>
              <a:gd name="T37" fmla="*/ 321307263 h 3807"/>
              <a:gd name="T38" fmla="*/ 12564557 w 5957"/>
              <a:gd name="T39" fmla="*/ 261729754 h 3807"/>
              <a:gd name="T40" fmla="*/ 19315831 w 5957"/>
              <a:gd name="T41" fmla="*/ 223884750 h 3807"/>
              <a:gd name="T42" fmla="*/ 27567628 w 5957"/>
              <a:gd name="T43" fmla="*/ 160747125 h 3807"/>
              <a:gd name="T44" fmla="*/ 60386005 w 5957"/>
              <a:gd name="T45" fmla="*/ 178171132 h 3807"/>
              <a:gd name="T46" fmla="*/ 63198675 w 5957"/>
              <a:gd name="T47" fmla="*/ 123651801 h 3807"/>
              <a:gd name="T48" fmla="*/ 63011164 w 5957"/>
              <a:gd name="T49" fmla="*/ 55643419 h 3807"/>
              <a:gd name="T50" fmla="*/ 91141325 w 5957"/>
              <a:gd name="T51" fmla="*/ 56392666 h 3807"/>
              <a:gd name="T52" fmla="*/ 130148443 w 5957"/>
              <a:gd name="T53" fmla="*/ 41404687 h 3807"/>
              <a:gd name="T54" fmla="*/ 181345094 w 5957"/>
              <a:gd name="T55" fmla="*/ 3934523 h 3807"/>
              <a:gd name="T56" fmla="*/ 236854939 w 5957"/>
              <a:gd name="T57" fmla="*/ 26791115 h 3807"/>
              <a:gd name="T58" fmla="*/ 290864694 w 5957"/>
              <a:gd name="T59" fmla="*/ 16486907 h 3807"/>
              <a:gd name="T60" fmla="*/ 328933821 w 5957"/>
              <a:gd name="T61" fmla="*/ 53020403 h 3807"/>
              <a:gd name="T62" fmla="*/ 382381042 w 5957"/>
              <a:gd name="T63" fmla="*/ 44027702 h 3807"/>
              <a:gd name="T64" fmla="*/ 450080855 w 5957"/>
              <a:gd name="T65" fmla="*/ 47587385 h 3807"/>
              <a:gd name="T66" fmla="*/ 519655780 w 5957"/>
              <a:gd name="T67" fmla="*/ 27165956 h 3807"/>
              <a:gd name="T68" fmla="*/ 604045832 w 5957"/>
              <a:gd name="T69" fmla="*/ 33723061 h 3807"/>
              <a:gd name="T70" fmla="*/ 627299834 w 5957"/>
              <a:gd name="T71" fmla="*/ 64261279 h 3807"/>
              <a:gd name="T72" fmla="*/ 629925425 w 5957"/>
              <a:gd name="T73" fmla="*/ 118968031 h 3807"/>
              <a:gd name="T74" fmla="*/ 659180655 w 5957"/>
              <a:gd name="T75" fmla="*/ 254048128 h 3807"/>
              <a:gd name="T76" fmla="*/ 711127352 w 5957"/>
              <a:gd name="T77" fmla="*/ 275031385 h 3807"/>
              <a:gd name="T78" fmla="*/ 815583713 w 5957"/>
              <a:gd name="T79" fmla="*/ 337044922 h 3807"/>
              <a:gd name="T80" fmla="*/ 890409822 w 5957"/>
              <a:gd name="T81" fmla="*/ 342665360 h 3807"/>
              <a:gd name="T82" fmla="*/ 921352653 w 5957"/>
              <a:gd name="T83" fmla="*/ 383320367 h 3807"/>
              <a:gd name="T84" fmla="*/ 955296532 w 5957"/>
              <a:gd name="T85" fmla="*/ 419104616 h 3807"/>
              <a:gd name="T86" fmla="*/ 972736816 w 5957"/>
              <a:gd name="T87" fmla="*/ 407301480 h 3807"/>
              <a:gd name="T88" fmla="*/ 1011743933 w 5957"/>
              <a:gd name="T89" fmla="*/ 407114060 h 3807"/>
              <a:gd name="T90" fmla="*/ 1037060992 w 5957"/>
              <a:gd name="T91" fmla="*/ 374702506 h 3807"/>
              <a:gd name="T92" fmla="*/ 1092383326 w 5957"/>
              <a:gd name="T93" fmla="*/ 445333904 h 3807"/>
              <a:gd name="T94" fmla="*/ 1117137851 w 5957"/>
              <a:gd name="T95" fmla="*/ 521398320 h 3807"/>
              <a:gd name="T96" fmla="*/ 1109449021 w 5957"/>
              <a:gd name="T97" fmla="*/ 600460591 h 3807"/>
              <a:gd name="T98" fmla="*/ 1106448407 w 5957"/>
              <a:gd name="T99" fmla="*/ 612638135 h 3807"/>
              <a:gd name="T100" fmla="*/ 1071566972 w 5957"/>
              <a:gd name="T101" fmla="*/ 610389960 h 3807"/>
              <a:gd name="T102" fmla="*/ 1075505575 w 5957"/>
              <a:gd name="T103" fmla="*/ 660787780 h 3807"/>
              <a:gd name="T104" fmla="*/ 1054501710 w 5957"/>
              <a:gd name="T105" fmla="*/ 663410363 h 3807"/>
              <a:gd name="T106" fmla="*/ 1003680081 w 5957"/>
              <a:gd name="T107" fmla="*/ 668281553 h 3807"/>
              <a:gd name="T108" fmla="*/ 973674806 w 5957"/>
              <a:gd name="T109" fmla="*/ 668094133 h 3807"/>
              <a:gd name="T110" fmla="*/ 934855200 w 5957"/>
              <a:gd name="T111" fmla="*/ 638867423 h 3807"/>
              <a:gd name="T112" fmla="*/ 896410617 w 5957"/>
              <a:gd name="T113" fmla="*/ 644113453 h 3807"/>
              <a:gd name="T114" fmla="*/ 844838942 w 5957"/>
              <a:gd name="T115" fmla="*/ 678398775 h 3807"/>
              <a:gd name="T116" fmla="*/ 802081166 w 5957"/>
              <a:gd name="T117" fmla="*/ 704815050 h 380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1" name="Freeform 16"/>
          <p:cNvSpPr/>
          <p:nvPr/>
        </p:nvSpPr>
        <p:spPr bwMode="auto">
          <a:xfrm>
            <a:off x="7072725" y="4561885"/>
            <a:ext cx="485585" cy="496629"/>
          </a:xfrm>
          <a:custGeom>
            <a:avLst/>
            <a:gdLst>
              <a:gd name="T0" fmla="*/ 90081960 w 1119"/>
              <a:gd name="T1" fmla="*/ 214693639 h 1150"/>
              <a:gd name="T2" fmla="*/ 61248023 w 1119"/>
              <a:gd name="T3" fmla="*/ 201625484 h 1150"/>
              <a:gd name="T4" fmla="*/ 48810186 w 1119"/>
              <a:gd name="T5" fmla="*/ 163540531 h 1150"/>
              <a:gd name="T6" fmla="*/ 38068003 w 1119"/>
              <a:gd name="T7" fmla="*/ 153459322 h 1150"/>
              <a:gd name="T8" fmla="*/ 27326255 w 1119"/>
              <a:gd name="T9" fmla="*/ 151965633 h 1150"/>
              <a:gd name="T10" fmla="*/ 0 w 1119"/>
              <a:gd name="T11" fmla="*/ 96892296 h 1150"/>
              <a:gd name="T12" fmla="*/ 15076390 w 1119"/>
              <a:gd name="T13" fmla="*/ 73929157 h 1150"/>
              <a:gd name="T14" fmla="*/ 33922202 w 1119"/>
              <a:gd name="T15" fmla="*/ 54886681 h 1150"/>
              <a:gd name="T16" fmla="*/ 41271774 w 1119"/>
              <a:gd name="T17" fmla="*/ 43498872 h 1150"/>
              <a:gd name="T18" fmla="*/ 42591050 w 1119"/>
              <a:gd name="T19" fmla="*/ 13628558 h 1150"/>
              <a:gd name="T20" fmla="*/ 65394258 w 1119"/>
              <a:gd name="T21" fmla="*/ 10454524 h 1150"/>
              <a:gd name="T22" fmla="*/ 81036300 w 1119"/>
              <a:gd name="T23" fmla="*/ 10827838 h 1150"/>
              <a:gd name="T24" fmla="*/ 117219808 w 1119"/>
              <a:gd name="T25" fmla="*/ 9894552 h 1150"/>
              <a:gd name="T26" fmla="*/ 146618963 w 1119"/>
              <a:gd name="T27" fmla="*/ 19229134 h 1150"/>
              <a:gd name="T28" fmla="*/ 172625942 w 1119"/>
              <a:gd name="T29" fmla="*/ 11948212 h 1150"/>
              <a:gd name="T30" fmla="*/ 187136679 w 1119"/>
              <a:gd name="T31" fmla="*/ 18295416 h 1150"/>
              <a:gd name="T32" fmla="*/ 209939887 w 1119"/>
              <a:gd name="T33" fmla="*/ 21469450 h 1150"/>
              <a:gd name="T34" fmla="*/ 183744502 w 1119"/>
              <a:gd name="T35" fmla="*/ 56193712 h 1150"/>
              <a:gd name="T36" fmla="*/ 201271039 w 1119"/>
              <a:gd name="T37" fmla="*/ 56567026 h 1150"/>
              <a:gd name="T38" fmla="*/ 208621044 w 1119"/>
              <a:gd name="T39" fmla="*/ 49472762 h 1150"/>
              <a:gd name="T40" fmla="*/ 206736116 w 1119"/>
              <a:gd name="T41" fmla="*/ 64034605 h 1150"/>
              <a:gd name="T42" fmla="*/ 184875373 w 1119"/>
              <a:gd name="T43" fmla="*/ 72809215 h 1150"/>
              <a:gd name="T44" fmla="*/ 186006243 w 1119"/>
              <a:gd name="T45" fmla="*/ 83823709 h 1150"/>
              <a:gd name="T46" fmla="*/ 197502050 w 1119"/>
              <a:gd name="T47" fmla="*/ 90171346 h 1150"/>
              <a:gd name="T48" fmla="*/ 194863497 w 1119"/>
              <a:gd name="T49" fmla="*/ 121348691 h 1150"/>
              <a:gd name="T50" fmla="*/ 193544221 w 1119"/>
              <a:gd name="T51" fmla="*/ 145618429 h 1150"/>
              <a:gd name="T52" fmla="*/ 188644361 w 1119"/>
              <a:gd name="T53" fmla="*/ 146738372 h 1150"/>
              <a:gd name="T54" fmla="*/ 188079143 w 1119"/>
              <a:gd name="T55" fmla="*/ 139457450 h 1150"/>
              <a:gd name="T56" fmla="*/ 154910999 w 1119"/>
              <a:gd name="T57" fmla="*/ 162980560 h 1150"/>
              <a:gd name="T58" fmla="*/ 150576358 w 1119"/>
              <a:gd name="T59" fmla="*/ 173435084 h 1150"/>
              <a:gd name="T60" fmla="*/ 149257082 w 1119"/>
              <a:gd name="T61" fmla="*/ 207039403 h 1150"/>
              <a:gd name="T62" fmla="*/ 143226787 w 1119"/>
              <a:gd name="T63" fmla="*/ 205545715 h 1150"/>
              <a:gd name="T64" fmla="*/ 90081960 w 1119"/>
              <a:gd name="T65" fmla="*/ 214693639 h 115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2" name="Freeform 17"/>
          <p:cNvSpPr/>
          <p:nvPr/>
        </p:nvSpPr>
        <p:spPr bwMode="auto">
          <a:xfrm>
            <a:off x="5423956" y="4346097"/>
            <a:ext cx="610950" cy="660056"/>
          </a:xfrm>
          <a:custGeom>
            <a:avLst/>
            <a:gdLst>
              <a:gd name="T0" fmla="*/ 213144343 w 1411"/>
              <a:gd name="T1" fmla="*/ 285798270 h 1526"/>
              <a:gd name="T2" fmla="*/ 171303738 w 1411"/>
              <a:gd name="T3" fmla="*/ 244782496 h 1526"/>
              <a:gd name="T4" fmla="*/ 123083560 w 1411"/>
              <a:gd name="T5" fmla="*/ 204890615 h 1526"/>
              <a:gd name="T6" fmla="*/ 112763969 w 1411"/>
              <a:gd name="T7" fmla="*/ 222495511 h 1526"/>
              <a:gd name="T8" fmla="*/ 86871429 w 1411"/>
              <a:gd name="T9" fmla="*/ 249465018 h 1526"/>
              <a:gd name="T10" fmla="*/ 86683871 w 1411"/>
              <a:gd name="T11" fmla="*/ 251899323 h 1526"/>
              <a:gd name="T12" fmla="*/ 80116741 w 1411"/>
              <a:gd name="T13" fmla="*/ 254708836 h 1526"/>
              <a:gd name="T14" fmla="*/ 67545587 w 1411"/>
              <a:gd name="T15" fmla="*/ 259390925 h 1526"/>
              <a:gd name="T16" fmla="*/ 22702754 w 1411"/>
              <a:gd name="T17" fmla="*/ 243471650 h 1526"/>
              <a:gd name="T18" fmla="*/ 24016093 w 1411"/>
              <a:gd name="T19" fmla="*/ 211071370 h 1526"/>
              <a:gd name="T20" fmla="*/ 2064005 w 1411"/>
              <a:gd name="T21" fmla="*/ 182229287 h 1526"/>
              <a:gd name="T22" fmla="*/ 6567131 w 1411"/>
              <a:gd name="T23" fmla="*/ 133347570 h 1526"/>
              <a:gd name="T24" fmla="*/ 1313339 w 1411"/>
              <a:gd name="T25" fmla="*/ 98325164 h 1526"/>
              <a:gd name="T26" fmla="*/ 3189786 w 1411"/>
              <a:gd name="T27" fmla="*/ 97013885 h 1526"/>
              <a:gd name="T28" fmla="*/ 22890312 w 1411"/>
              <a:gd name="T29" fmla="*/ 110498855 h 1526"/>
              <a:gd name="T30" fmla="*/ 37150354 w 1411"/>
              <a:gd name="T31" fmla="*/ 124919896 h 1526"/>
              <a:gd name="T32" fmla="*/ 101693713 w 1411"/>
              <a:gd name="T33" fmla="*/ 70793928 h 1526"/>
              <a:gd name="T34" fmla="*/ 121582230 w 1411"/>
              <a:gd name="T35" fmla="*/ 38767990 h 1526"/>
              <a:gd name="T36" fmla="*/ 121769788 w 1411"/>
              <a:gd name="T37" fmla="*/ 12361078 h 1526"/>
              <a:gd name="T38" fmla="*/ 133778268 w 1411"/>
              <a:gd name="T39" fmla="*/ 5243818 h 1526"/>
              <a:gd name="T40" fmla="*/ 182936235 w 1411"/>
              <a:gd name="T41" fmla="*/ 15170158 h 1526"/>
              <a:gd name="T42" fmla="*/ 202637194 w 1411"/>
              <a:gd name="T43" fmla="*/ 34085901 h 1526"/>
              <a:gd name="T44" fmla="*/ 226465729 w 1411"/>
              <a:gd name="T45" fmla="*/ 40828386 h 1526"/>
              <a:gd name="T46" fmla="*/ 264554307 w 1411"/>
              <a:gd name="T47" fmla="*/ 84653240 h 1526"/>
              <a:gd name="T48" fmla="*/ 230218623 w 1411"/>
              <a:gd name="T49" fmla="*/ 111434927 h 1526"/>
              <a:gd name="T50" fmla="*/ 161359263 w 1411"/>
              <a:gd name="T51" fmla="*/ 119488258 h 1526"/>
              <a:gd name="T52" fmla="*/ 163048152 w 1411"/>
              <a:gd name="T53" fmla="*/ 131849336 h 1526"/>
              <a:gd name="T54" fmla="*/ 174117975 w 1411"/>
              <a:gd name="T55" fmla="*/ 177359811 h 1526"/>
              <a:gd name="T56" fmla="*/ 190816705 w 1411"/>
              <a:gd name="T57" fmla="*/ 194402545 h 1526"/>
              <a:gd name="T58" fmla="*/ 206952762 w 1411"/>
              <a:gd name="T59" fmla="*/ 217439080 h 1526"/>
              <a:gd name="T60" fmla="*/ 212769227 w 1411"/>
              <a:gd name="T61" fmla="*/ 239163903 h 1526"/>
              <a:gd name="T62" fmla="*/ 213144343 w 1411"/>
              <a:gd name="T63" fmla="*/ 285798270 h 152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3" name="Freeform 18"/>
          <p:cNvSpPr/>
          <p:nvPr/>
        </p:nvSpPr>
        <p:spPr bwMode="auto">
          <a:xfrm>
            <a:off x="5809572" y="4214404"/>
            <a:ext cx="993387" cy="628323"/>
          </a:xfrm>
          <a:custGeom>
            <a:avLst/>
            <a:gdLst>
              <a:gd name="T0" fmla="*/ 45790761 w 2294"/>
              <a:gd name="T1" fmla="*/ 272176875 h 1452"/>
              <a:gd name="T2" fmla="*/ 2814974 w 2294"/>
              <a:gd name="T3" fmla="*/ 220815477 h 1452"/>
              <a:gd name="T4" fmla="*/ 4128888 w 2294"/>
              <a:gd name="T5" fmla="*/ 203008057 h 1452"/>
              <a:gd name="T6" fmla="*/ 4879201 w 2294"/>
              <a:gd name="T7" fmla="*/ 190823850 h 1452"/>
              <a:gd name="T8" fmla="*/ 0 w 2294"/>
              <a:gd name="T9" fmla="*/ 180138965 h 1452"/>
              <a:gd name="T10" fmla="*/ 55174440 w 2294"/>
              <a:gd name="T11" fmla="*/ 177889766 h 1452"/>
              <a:gd name="T12" fmla="*/ 87077910 w 2294"/>
              <a:gd name="T13" fmla="*/ 155395613 h 1452"/>
              <a:gd name="T14" fmla="*/ 102841850 w 2294"/>
              <a:gd name="T15" fmla="*/ 144711160 h 1452"/>
              <a:gd name="T16" fmla="*/ 103405018 w 2294"/>
              <a:gd name="T17" fmla="*/ 133089361 h 1452"/>
              <a:gd name="T18" fmla="*/ 61742712 w 2294"/>
              <a:gd name="T19" fmla="*/ 91475502 h 1452"/>
              <a:gd name="T20" fmla="*/ 58740160 w 2294"/>
              <a:gd name="T21" fmla="*/ 83977595 h 1452"/>
              <a:gd name="T22" fmla="*/ 57801836 w 2294"/>
              <a:gd name="T23" fmla="*/ 56422203 h 1452"/>
              <a:gd name="T24" fmla="*/ 79383302 w 2294"/>
              <a:gd name="T25" fmla="*/ 39739166 h 1452"/>
              <a:gd name="T26" fmla="*/ 77882242 w 2294"/>
              <a:gd name="T27" fmla="*/ 13309023 h 1452"/>
              <a:gd name="T28" fmla="*/ 62868615 w 2294"/>
              <a:gd name="T29" fmla="*/ 0 h 1452"/>
              <a:gd name="T30" fmla="*/ 113914167 w 2294"/>
              <a:gd name="T31" fmla="*/ 1312285 h 1452"/>
              <a:gd name="T32" fmla="*/ 134745320 w 2294"/>
              <a:gd name="T33" fmla="*/ 5623647 h 1452"/>
              <a:gd name="T34" fmla="*/ 180724092 w 2294"/>
              <a:gd name="T35" fmla="*/ 39926635 h 1452"/>
              <a:gd name="T36" fmla="*/ 194611383 w 2294"/>
              <a:gd name="T37" fmla="*/ 46300159 h 1452"/>
              <a:gd name="T38" fmla="*/ 261608453 w 2294"/>
              <a:gd name="T39" fmla="*/ 49299235 h 1452"/>
              <a:gd name="T40" fmla="*/ 283753520 w 2294"/>
              <a:gd name="T41" fmla="*/ 64482518 h 1452"/>
              <a:gd name="T42" fmla="*/ 300455785 w 2294"/>
              <a:gd name="T43" fmla="*/ 85851856 h 1452"/>
              <a:gd name="T44" fmla="*/ 331608508 w 2294"/>
              <a:gd name="T45" fmla="*/ 89788278 h 1452"/>
              <a:gd name="T46" fmla="*/ 354316310 w 2294"/>
              <a:gd name="T47" fmla="*/ 100660633 h 1452"/>
              <a:gd name="T48" fmla="*/ 382466482 w 2294"/>
              <a:gd name="T49" fmla="*/ 107596132 h 1452"/>
              <a:gd name="T50" fmla="*/ 391286993 w 2294"/>
              <a:gd name="T51" fmla="*/ 121280093 h 1452"/>
              <a:gd name="T52" fmla="*/ 411742556 w 2294"/>
              <a:gd name="T53" fmla="*/ 134026708 h 1452"/>
              <a:gd name="T54" fmla="*/ 401984154 w 2294"/>
              <a:gd name="T55" fmla="*/ 154646168 h 1452"/>
              <a:gd name="T56" fmla="*/ 417935672 w 2294"/>
              <a:gd name="T57" fmla="*/ 178452174 h 1452"/>
              <a:gd name="T58" fmla="*/ 430509482 w 2294"/>
              <a:gd name="T59" fmla="*/ 202633118 h 1452"/>
              <a:gd name="T60" fmla="*/ 430509482 w 2294"/>
              <a:gd name="T61" fmla="*/ 205069786 h 1452"/>
              <a:gd name="T62" fmla="*/ 366139374 w 2294"/>
              <a:gd name="T63" fmla="*/ 237311045 h 1452"/>
              <a:gd name="T64" fmla="*/ 351688915 w 2294"/>
              <a:gd name="T65" fmla="*/ 249120747 h 1452"/>
              <a:gd name="T66" fmla="*/ 317346061 w 2294"/>
              <a:gd name="T67" fmla="*/ 265428845 h 1452"/>
              <a:gd name="T68" fmla="*/ 310777355 w 2294"/>
              <a:gd name="T69" fmla="*/ 268990330 h 1452"/>
              <a:gd name="T70" fmla="*/ 292949188 w 2294"/>
              <a:gd name="T71" fmla="*/ 252682231 h 1452"/>
              <a:gd name="T72" fmla="*/ 257104408 w 2294"/>
              <a:gd name="T73" fmla="*/ 227751409 h 1452"/>
              <a:gd name="T74" fmla="*/ 234772196 w 2294"/>
              <a:gd name="T75" fmla="*/ 240685493 h 1452"/>
              <a:gd name="T76" fmla="*/ 164208972 w 2294"/>
              <a:gd name="T77" fmla="*/ 208256765 h 1452"/>
              <a:gd name="T78" fmla="*/ 130616865 w 2294"/>
              <a:gd name="T79" fmla="*/ 199446573 h 1452"/>
              <a:gd name="T80" fmla="*/ 116166406 w 2294"/>
              <a:gd name="T81" fmla="*/ 224189925 h 1452"/>
              <a:gd name="T82" fmla="*/ 112413107 w 2294"/>
              <a:gd name="T83" fmla="*/ 230937955 h 1452"/>
              <a:gd name="T84" fmla="*/ 104155331 w 2294"/>
              <a:gd name="T85" fmla="*/ 229438200 h 1452"/>
              <a:gd name="T86" fmla="*/ 55362018 w 2294"/>
              <a:gd name="T87" fmla="*/ 265616315 h 1452"/>
              <a:gd name="T88" fmla="*/ 45790761 w 2294"/>
              <a:gd name="T89" fmla="*/ 272176875 h 14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4" name="Freeform 19"/>
          <p:cNvSpPr/>
          <p:nvPr/>
        </p:nvSpPr>
        <p:spPr bwMode="auto">
          <a:xfrm>
            <a:off x="6631575" y="3944670"/>
            <a:ext cx="610949" cy="779056"/>
          </a:xfrm>
          <a:custGeom>
            <a:avLst/>
            <a:gdLst>
              <a:gd name="T0" fmla="*/ 121582031 w 1411"/>
              <a:gd name="T1" fmla="*/ 335660747 h 1801"/>
              <a:gd name="T2" fmla="*/ 118579807 w 1411"/>
              <a:gd name="T3" fmla="*/ 333225848 h 1801"/>
              <a:gd name="T4" fmla="*/ 119330472 w 1411"/>
              <a:gd name="T5" fmla="*/ 307376793 h 1801"/>
              <a:gd name="T6" fmla="*/ 113889131 w 1411"/>
              <a:gd name="T7" fmla="*/ 302319595 h 1801"/>
              <a:gd name="T8" fmla="*/ 86308181 w 1411"/>
              <a:gd name="T9" fmla="*/ 317116822 h 1801"/>
              <a:gd name="T10" fmla="*/ 80304167 w 1411"/>
              <a:gd name="T11" fmla="*/ 319926521 h 1801"/>
              <a:gd name="T12" fmla="*/ 71861037 w 1411"/>
              <a:gd name="T13" fmla="*/ 309999092 h 1801"/>
              <a:gd name="T14" fmla="*/ 68296141 w 1411"/>
              <a:gd name="T15" fmla="*/ 303630528 h 1801"/>
              <a:gd name="T16" fmla="*/ 56475671 w 1411"/>
              <a:gd name="T17" fmla="*/ 273286042 h 1801"/>
              <a:gd name="T18" fmla="*/ 51784995 w 1411"/>
              <a:gd name="T19" fmla="*/ 269540210 h 1801"/>
              <a:gd name="T20" fmla="*/ 62104569 w 1411"/>
              <a:gd name="T21" fmla="*/ 253805984 h 1801"/>
              <a:gd name="T22" fmla="*/ 33397406 w 1411"/>
              <a:gd name="T23" fmla="*/ 228519129 h 1801"/>
              <a:gd name="T24" fmla="*/ 32271627 w 1411"/>
              <a:gd name="T25" fmla="*/ 220651800 h 1801"/>
              <a:gd name="T26" fmla="*/ 29269836 w 1411"/>
              <a:gd name="T27" fmla="*/ 218778667 h 1801"/>
              <a:gd name="T28" fmla="*/ 48032541 w 1411"/>
              <a:gd name="T29" fmla="*/ 200796942 h 1801"/>
              <a:gd name="T30" fmla="*/ 57038345 w 1411"/>
              <a:gd name="T31" fmla="*/ 189371180 h 1801"/>
              <a:gd name="T32" fmla="*/ 44092096 w 1411"/>
              <a:gd name="T33" fmla="*/ 146664366 h 1801"/>
              <a:gd name="T34" fmla="*/ 30958289 w 1411"/>
              <a:gd name="T35" fmla="*/ 146289567 h 1801"/>
              <a:gd name="T36" fmla="*/ 26080055 w 1411"/>
              <a:gd name="T37" fmla="*/ 151721564 h 1801"/>
              <a:gd name="T38" fmla="*/ 21952486 w 1411"/>
              <a:gd name="T39" fmla="*/ 152283764 h 1801"/>
              <a:gd name="T40" fmla="*/ 10694690 w 1411"/>
              <a:gd name="T41" fmla="*/ 123812410 h 1801"/>
              <a:gd name="T42" fmla="*/ 0 w 1411"/>
              <a:gd name="T43" fmla="*/ 115570714 h 1801"/>
              <a:gd name="T44" fmla="*/ 24016054 w 1411"/>
              <a:gd name="T45" fmla="*/ 85413628 h 1801"/>
              <a:gd name="T46" fmla="*/ 24954276 w 1411"/>
              <a:gd name="T47" fmla="*/ 40646282 h 1801"/>
              <a:gd name="T48" fmla="*/ 26830719 w 1411"/>
              <a:gd name="T49" fmla="*/ 39522748 h 1801"/>
              <a:gd name="T50" fmla="*/ 32647175 w 1411"/>
              <a:gd name="T51" fmla="*/ 42145047 h 1801"/>
              <a:gd name="T52" fmla="*/ 51221889 w 1411"/>
              <a:gd name="T53" fmla="*/ 68930235 h 1801"/>
              <a:gd name="T54" fmla="*/ 62479685 w 1411"/>
              <a:gd name="T55" fmla="*/ 69305035 h 1801"/>
              <a:gd name="T56" fmla="*/ 75238376 w 1411"/>
              <a:gd name="T57" fmla="*/ 38211383 h 1801"/>
              <a:gd name="T58" fmla="*/ 75988607 w 1411"/>
              <a:gd name="T59" fmla="*/ 30906253 h 1801"/>
              <a:gd name="T60" fmla="*/ 54599228 w 1411"/>
              <a:gd name="T61" fmla="*/ 9552629 h 1801"/>
              <a:gd name="T62" fmla="*/ 64168138 w 1411"/>
              <a:gd name="T63" fmla="*/ 0 h 1801"/>
              <a:gd name="T64" fmla="*/ 67170361 w 1411"/>
              <a:gd name="T65" fmla="*/ 0 h 1801"/>
              <a:gd name="T66" fmla="*/ 90998857 w 1411"/>
              <a:gd name="T67" fmla="*/ 35026884 h 1801"/>
              <a:gd name="T68" fmla="*/ 100380209 w 1411"/>
              <a:gd name="T69" fmla="*/ 46827878 h 1801"/>
              <a:gd name="T70" fmla="*/ 141845630 w 1411"/>
              <a:gd name="T71" fmla="*/ 56567907 h 1801"/>
              <a:gd name="T72" fmla="*/ 150101203 w 1411"/>
              <a:gd name="T73" fmla="*/ 63498238 h 1801"/>
              <a:gd name="T74" fmla="*/ 178620375 w 1411"/>
              <a:gd name="T75" fmla="*/ 115758114 h 1801"/>
              <a:gd name="T76" fmla="*/ 180871935 w 1411"/>
              <a:gd name="T77" fmla="*/ 120066145 h 1801"/>
              <a:gd name="T78" fmla="*/ 203762209 w 1411"/>
              <a:gd name="T79" fmla="*/ 116319880 h 1801"/>
              <a:gd name="T80" fmla="*/ 215770669 w 1411"/>
              <a:gd name="T81" fmla="*/ 108078184 h 1801"/>
              <a:gd name="T82" fmla="*/ 224026242 w 1411"/>
              <a:gd name="T83" fmla="*/ 131679307 h 1801"/>
              <a:gd name="T84" fmla="*/ 198321302 w 1411"/>
              <a:gd name="T85" fmla="*/ 134676405 h 1801"/>
              <a:gd name="T86" fmla="*/ 191566624 w 1411"/>
              <a:gd name="T87" fmla="*/ 149099265 h 1801"/>
              <a:gd name="T88" fmla="*/ 190253287 w 1411"/>
              <a:gd name="T89" fmla="*/ 163334726 h 1801"/>
              <a:gd name="T90" fmla="*/ 184811947 w 1411"/>
              <a:gd name="T91" fmla="*/ 179068952 h 1801"/>
              <a:gd name="T92" fmla="*/ 208640876 w 1411"/>
              <a:gd name="T93" fmla="*/ 203044874 h 1801"/>
              <a:gd name="T94" fmla="*/ 222900462 w 1411"/>
              <a:gd name="T95" fmla="*/ 213721469 h 1801"/>
              <a:gd name="T96" fmla="*/ 231906266 w 1411"/>
              <a:gd name="T97" fmla="*/ 221963165 h 1801"/>
              <a:gd name="T98" fmla="*/ 258924543 w 1411"/>
              <a:gd name="T99" fmla="*/ 225709430 h 1801"/>
              <a:gd name="T100" fmla="*/ 264178325 w 1411"/>
              <a:gd name="T101" fmla="*/ 230204862 h 1801"/>
              <a:gd name="T102" fmla="*/ 264740999 w 1411"/>
              <a:gd name="T103" fmla="*/ 238633958 h 1801"/>
              <a:gd name="T104" fmla="*/ 236409384 w 1411"/>
              <a:gd name="T105" fmla="*/ 261298514 h 1801"/>
              <a:gd name="T106" fmla="*/ 237535164 w 1411"/>
              <a:gd name="T107" fmla="*/ 272911675 h 1801"/>
              <a:gd name="T108" fmla="*/ 226840474 w 1411"/>
              <a:gd name="T109" fmla="*/ 278905440 h 1801"/>
              <a:gd name="T110" fmla="*/ 226652916 w 1411"/>
              <a:gd name="T111" fmla="*/ 308313359 h 1801"/>
              <a:gd name="T112" fmla="*/ 186875948 w 1411"/>
              <a:gd name="T113" fmla="*/ 330041349 h 1801"/>
              <a:gd name="T114" fmla="*/ 156292774 w 1411"/>
              <a:gd name="T115" fmla="*/ 332851048 h 1801"/>
              <a:gd name="T116" fmla="*/ 140907409 w 1411"/>
              <a:gd name="T117" fmla="*/ 310373892 h 1801"/>
              <a:gd name="T118" fmla="*/ 131150941 w 1411"/>
              <a:gd name="T119" fmla="*/ 318240788 h 1801"/>
              <a:gd name="T120" fmla="*/ 127586044 w 1411"/>
              <a:gd name="T121" fmla="*/ 335848147 h 1801"/>
              <a:gd name="T122" fmla="*/ 121582031 w 1411"/>
              <a:gd name="T123" fmla="*/ 335660747 h 18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5" name="Freeform 20"/>
          <p:cNvSpPr/>
          <p:nvPr/>
        </p:nvSpPr>
        <p:spPr bwMode="auto">
          <a:xfrm>
            <a:off x="6785503" y="3844709"/>
            <a:ext cx="722031" cy="731457"/>
          </a:xfrm>
          <a:custGeom>
            <a:avLst/>
            <a:gdLst>
              <a:gd name="T0" fmla="*/ 197414332 w 1669"/>
              <a:gd name="T1" fmla="*/ 316915301 h 1690"/>
              <a:gd name="T2" fmla="*/ 178309607 w 1669"/>
              <a:gd name="T3" fmla="*/ 312227207 h 1690"/>
              <a:gd name="T4" fmla="*/ 178309607 w 1669"/>
              <a:gd name="T5" fmla="*/ 304726084 h 1690"/>
              <a:gd name="T6" fmla="*/ 198725661 w 1669"/>
              <a:gd name="T7" fmla="*/ 291787275 h 1690"/>
              <a:gd name="T8" fmla="*/ 204157074 w 1669"/>
              <a:gd name="T9" fmla="*/ 284473658 h 1690"/>
              <a:gd name="T10" fmla="*/ 171941654 w 1669"/>
              <a:gd name="T11" fmla="*/ 260470671 h 1690"/>
              <a:gd name="T12" fmla="*/ 157706592 w 1669"/>
              <a:gd name="T13" fmla="*/ 246593897 h 1690"/>
              <a:gd name="T14" fmla="*/ 136354431 w 1669"/>
              <a:gd name="T15" fmla="*/ 230654119 h 1690"/>
              <a:gd name="T16" fmla="*/ 123243303 w 1669"/>
              <a:gd name="T17" fmla="*/ 214902280 h 1690"/>
              <a:gd name="T18" fmla="*/ 130548229 w 1669"/>
              <a:gd name="T19" fmla="*/ 195587386 h 1690"/>
              <a:gd name="T20" fmla="*/ 134856140 w 1669"/>
              <a:gd name="T21" fmla="*/ 183960689 h 1690"/>
              <a:gd name="T22" fmla="*/ 162951043 w 1669"/>
              <a:gd name="T23" fmla="*/ 178522570 h 1690"/>
              <a:gd name="T24" fmla="*/ 151712995 w 1669"/>
              <a:gd name="T25" fmla="*/ 145143395 h 1690"/>
              <a:gd name="T26" fmla="*/ 133170455 w 1669"/>
              <a:gd name="T27" fmla="*/ 147018893 h 1690"/>
              <a:gd name="T28" fmla="*/ 131297374 w 1669"/>
              <a:gd name="T29" fmla="*/ 156770093 h 1690"/>
              <a:gd name="T30" fmla="*/ 118748430 w 1669"/>
              <a:gd name="T31" fmla="*/ 158457650 h 1690"/>
              <a:gd name="T32" fmla="*/ 109196068 w 1669"/>
              <a:gd name="T33" fmla="*/ 148893957 h 1690"/>
              <a:gd name="T34" fmla="*/ 83910352 w 1669"/>
              <a:gd name="T35" fmla="*/ 97324927 h 1690"/>
              <a:gd name="T36" fmla="*/ 58062886 w 1669"/>
              <a:gd name="T37" fmla="*/ 90573830 h 1690"/>
              <a:gd name="T38" fmla="*/ 36710725 w 1669"/>
              <a:gd name="T39" fmla="*/ 83260646 h 1690"/>
              <a:gd name="T40" fmla="*/ 31841063 w 1669"/>
              <a:gd name="T41" fmla="*/ 77635021 h 1690"/>
              <a:gd name="T42" fmla="*/ 3933122 w 1669"/>
              <a:gd name="T43" fmla="*/ 37504749 h 1690"/>
              <a:gd name="T44" fmla="*/ 14234630 w 1669"/>
              <a:gd name="T45" fmla="*/ 21190391 h 1690"/>
              <a:gd name="T46" fmla="*/ 20790410 w 1669"/>
              <a:gd name="T47" fmla="*/ 28128562 h 1690"/>
              <a:gd name="T48" fmla="*/ 20790410 w 1669"/>
              <a:gd name="T49" fmla="*/ 30003626 h 1690"/>
              <a:gd name="T50" fmla="*/ 38022054 w 1669"/>
              <a:gd name="T51" fmla="*/ 50068978 h 1690"/>
              <a:gd name="T52" fmla="*/ 67240892 w 1669"/>
              <a:gd name="T53" fmla="*/ 56444630 h 1690"/>
              <a:gd name="T54" fmla="*/ 95523189 w 1669"/>
              <a:gd name="T55" fmla="*/ 44255413 h 1690"/>
              <a:gd name="T56" fmla="*/ 105075552 w 1669"/>
              <a:gd name="T57" fmla="*/ 45005872 h 1690"/>
              <a:gd name="T58" fmla="*/ 117811890 w 1669"/>
              <a:gd name="T59" fmla="*/ 29441107 h 1690"/>
              <a:gd name="T60" fmla="*/ 138227511 w 1669"/>
              <a:gd name="T61" fmla="*/ 375013 h 1690"/>
              <a:gd name="T62" fmla="*/ 138789262 w 1669"/>
              <a:gd name="T63" fmla="*/ 15751839 h 1690"/>
              <a:gd name="T64" fmla="*/ 157144841 w 1669"/>
              <a:gd name="T65" fmla="*/ 30941591 h 1690"/>
              <a:gd name="T66" fmla="*/ 196665186 w 1669"/>
              <a:gd name="T67" fmla="*/ 53444094 h 1690"/>
              <a:gd name="T68" fmla="*/ 238620362 w 1669"/>
              <a:gd name="T69" fmla="*/ 130704102 h 1690"/>
              <a:gd name="T70" fmla="*/ 249858410 w 1669"/>
              <a:gd name="T71" fmla="*/ 162958238 h 1690"/>
              <a:gd name="T72" fmla="*/ 302864240 w 1669"/>
              <a:gd name="T73" fmla="*/ 197462451 h 1690"/>
              <a:gd name="T74" fmla="*/ 302864240 w 1669"/>
              <a:gd name="T75" fmla="*/ 201025506 h 1690"/>
              <a:gd name="T76" fmla="*/ 270461426 w 1669"/>
              <a:gd name="T77" fmla="*/ 202713063 h 1690"/>
              <a:gd name="T78" fmla="*/ 270461426 w 1669"/>
              <a:gd name="T79" fmla="*/ 215089786 h 1690"/>
              <a:gd name="T80" fmla="*/ 289566150 w 1669"/>
              <a:gd name="T81" fmla="*/ 222778416 h 1690"/>
              <a:gd name="T82" fmla="*/ 288254821 w 1669"/>
              <a:gd name="T83" fmla="*/ 238155242 h 1690"/>
              <a:gd name="T84" fmla="*/ 310918311 w 1669"/>
              <a:gd name="T85" fmla="*/ 249781939 h 1690"/>
              <a:gd name="T86" fmla="*/ 312603996 w 1669"/>
              <a:gd name="T87" fmla="*/ 253532067 h 1690"/>
              <a:gd name="T88" fmla="*/ 288629610 w 1669"/>
              <a:gd name="T89" fmla="*/ 277535488 h 1690"/>
              <a:gd name="T90" fmla="*/ 288629610 w 1669"/>
              <a:gd name="T91" fmla="*/ 280535590 h 1690"/>
              <a:gd name="T92" fmla="*/ 260347312 w 1669"/>
              <a:gd name="T93" fmla="*/ 303788552 h 1690"/>
              <a:gd name="T94" fmla="*/ 240493443 w 1669"/>
              <a:gd name="T95" fmla="*/ 309977130 h 1690"/>
              <a:gd name="T96" fmla="*/ 239369508 w 1669"/>
              <a:gd name="T97" fmla="*/ 313164739 h 1690"/>
              <a:gd name="T98" fmla="*/ 210712854 w 1669"/>
              <a:gd name="T99" fmla="*/ 310539649 h 1690"/>
              <a:gd name="T100" fmla="*/ 197414332 w 1669"/>
              <a:gd name="T101" fmla="*/ 316915301 h 169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6" name="Freeform 21"/>
          <p:cNvSpPr/>
          <p:nvPr/>
        </p:nvSpPr>
        <p:spPr bwMode="auto">
          <a:xfrm>
            <a:off x="6055534" y="3705081"/>
            <a:ext cx="736313" cy="736217"/>
          </a:xfrm>
          <a:custGeom>
            <a:avLst/>
            <a:gdLst>
              <a:gd name="T0" fmla="*/ 271853062 w 1700"/>
              <a:gd name="T1" fmla="*/ 318976814 h 1701"/>
              <a:gd name="T2" fmla="*/ 246695139 w 1700"/>
              <a:gd name="T3" fmla="*/ 314663741 h 1701"/>
              <a:gd name="T4" fmla="*/ 226982423 w 1700"/>
              <a:gd name="T5" fmla="*/ 303787524 h 1701"/>
              <a:gd name="T6" fmla="*/ 189245539 w 1700"/>
              <a:gd name="T7" fmla="*/ 294223849 h 1701"/>
              <a:gd name="T8" fmla="*/ 179107756 w 1700"/>
              <a:gd name="T9" fmla="*/ 277909090 h 1701"/>
              <a:gd name="T10" fmla="*/ 159957890 w 1700"/>
              <a:gd name="T11" fmla="*/ 265157812 h 1701"/>
              <a:gd name="T12" fmla="*/ 91055892 w 1700"/>
              <a:gd name="T13" fmla="*/ 261594764 h 1701"/>
              <a:gd name="T14" fmla="*/ 47311385 w 1700"/>
              <a:gd name="T15" fmla="*/ 237779330 h 1701"/>
              <a:gd name="T16" fmla="*/ 33606292 w 1700"/>
              <a:gd name="T17" fmla="*/ 222215028 h 1701"/>
              <a:gd name="T18" fmla="*/ 9950599 w 1700"/>
              <a:gd name="T19" fmla="*/ 166895546 h 1701"/>
              <a:gd name="T20" fmla="*/ 563282 w 1700"/>
              <a:gd name="T21" fmla="*/ 138954545 h 1701"/>
              <a:gd name="T22" fmla="*/ 187616 w 1700"/>
              <a:gd name="T23" fmla="*/ 116827098 h 1701"/>
              <a:gd name="T24" fmla="*/ 28349134 w 1700"/>
              <a:gd name="T25" fmla="*/ 102199894 h 1701"/>
              <a:gd name="T26" fmla="*/ 37924068 w 1700"/>
              <a:gd name="T27" fmla="*/ 97511810 h 1701"/>
              <a:gd name="T28" fmla="*/ 78289314 w 1700"/>
              <a:gd name="T29" fmla="*/ 81947508 h 1701"/>
              <a:gd name="T30" fmla="*/ 118466511 w 1700"/>
              <a:gd name="T31" fmla="*/ 73133857 h 1701"/>
              <a:gd name="T32" fmla="*/ 147566544 w 1700"/>
              <a:gd name="T33" fmla="*/ 46880844 h 1701"/>
              <a:gd name="T34" fmla="*/ 162773868 w 1700"/>
              <a:gd name="T35" fmla="*/ 0 h 1701"/>
              <a:gd name="T36" fmla="*/ 192625233 w 1700"/>
              <a:gd name="T37" fmla="*/ 7501108 h 1701"/>
              <a:gd name="T38" fmla="*/ 237120206 w 1700"/>
              <a:gd name="T39" fmla="*/ 8626145 h 1701"/>
              <a:gd name="T40" fmla="*/ 244254827 w 1700"/>
              <a:gd name="T41" fmla="*/ 19877374 h 1701"/>
              <a:gd name="T42" fmla="*/ 250638116 w 1700"/>
              <a:gd name="T43" fmla="*/ 49505929 h 1701"/>
              <a:gd name="T44" fmla="*/ 232426764 w 1700"/>
              <a:gd name="T45" fmla="*/ 70508772 h 1701"/>
              <a:gd name="T46" fmla="*/ 225855859 w 1700"/>
              <a:gd name="T47" fmla="*/ 72758845 h 1701"/>
              <a:gd name="T48" fmla="*/ 225855859 w 1700"/>
              <a:gd name="T49" fmla="*/ 77071917 h 1701"/>
              <a:gd name="T50" fmla="*/ 246132290 w 1700"/>
              <a:gd name="T51" fmla="*/ 93011664 h 1701"/>
              <a:gd name="T52" fmla="*/ 247446471 w 1700"/>
              <a:gd name="T53" fmla="*/ 96199267 h 1701"/>
              <a:gd name="T54" fmla="*/ 291002929 w 1700"/>
              <a:gd name="T55" fmla="*/ 111951508 h 1701"/>
              <a:gd name="T56" fmla="*/ 303581891 w 1700"/>
              <a:gd name="T57" fmla="*/ 122640219 h 1701"/>
              <a:gd name="T58" fmla="*/ 319164447 w 1700"/>
              <a:gd name="T59" fmla="*/ 135391497 h 1701"/>
              <a:gd name="T60" fmla="*/ 318413548 w 1700"/>
              <a:gd name="T61" fmla="*/ 140830039 h 1701"/>
              <a:gd name="T62" fmla="*/ 309965180 w 1700"/>
              <a:gd name="T63" fmla="*/ 167645570 h 1701"/>
              <a:gd name="T64" fmla="*/ 300390246 w 1700"/>
              <a:gd name="T65" fmla="*/ 165020485 h 1701"/>
              <a:gd name="T66" fmla="*/ 269224700 w 1700"/>
              <a:gd name="T67" fmla="*/ 138392027 h 1701"/>
              <a:gd name="T68" fmla="*/ 270351265 w 1700"/>
              <a:gd name="T69" fmla="*/ 178897232 h 1701"/>
              <a:gd name="T70" fmla="*/ 243691544 w 1700"/>
              <a:gd name="T71" fmla="*/ 209088305 h 1701"/>
              <a:gd name="T72" fmla="*/ 243691544 w 1700"/>
              <a:gd name="T73" fmla="*/ 221840016 h 1701"/>
              <a:gd name="T74" fmla="*/ 255519174 w 1700"/>
              <a:gd name="T75" fmla="*/ 231403691 h 1701"/>
              <a:gd name="T76" fmla="*/ 261339181 w 1700"/>
              <a:gd name="T77" fmla="*/ 252968620 h 1701"/>
              <a:gd name="T78" fmla="*/ 276358888 w 1700"/>
              <a:gd name="T79" fmla="*/ 263282319 h 1701"/>
              <a:gd name="T80" fmla="*/ 291941444 w 1700"/>
              <a:gd name="T81" fmla="*/ 257469198 h 1701"/>
              <a:gd name="T82" fmla="*/ 298888016 w 1700"/>
              <a:gd name="T83" fmla="*/ 296286416 h 1701"/>
              <a:gd name="T84" fmla="*/ 279174866 w 1700"/>
              <a:gd name="T85" fmla="*/ 307538078 h 1701"/>
              <a:gd name="T86" fmla="*/ 271853062 w 1700"/>
              <a:gd name="T87" fmla="*/ 318976814 h 170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7" name="Freeform 22"/>
          <p:cNvSpPr/>
          <p:nvPr/>
        </p:nvSpPr>
        <p:spPr bwMode="auto">
          <a:xfrm>
            <a:off x="5468389" y="3224324"/>
            <a:ext cx="649034" cy="1194765"/>
          </a:xfrm>
          <a:custGeom>
            <a:avLst/>
            <a:gdLst>
              <a:gd name="T0" fmla="*/ 196885100 w 1498"/>
              <a:gd name="T1" fmla="*/ 517360550 h 2761"/>
              <a:gd name="T2" fmla="*/ 159875250 w 1498"/>
              <a:gd name="T3" fmla="*/ 489430663 h 2761"/>
              <a:gd name="T4" fmla="*/ 145409305 w 1498"/>
              <a:gd name="T5" fmla="*/ 484181958 h 2761"/>
              <a:gd name="T6" fmla="*/ 104078526 w 1498"/>
              <a:gd name="T7" fmla="*/ 489243194 h 2761"/>
              <a:gd name="T8" fmla="*/ 84915861 w 1498"/>
              <a:gd name="T9" fmla="*/ 477621400 h 2761"/>
              <a:gd name="T10" fmla="*/ 57299449 w 1498"/>
              <a:gd name="T11" fmla="*/ 461688247 h 2761"/>
              <a:gd name="T12" fmla="*/ 32688920 w 1498"/>
              <a:gd name="T13" fmla="*/ 461125839 h 2761"/>
              <a:gd name="T14" fmla="*/ 7514490 w 1498"/>
              <a:gd name="T15" fmla="*/ 451753243 h 2761"/>
              <a:gd name="T16" fmla="*/ 12399320 w 1498"/>
              <a:gd name="T17" fmla="*/ 436569966 h 2761"/>
              <a:gd name="T18" fmla="*/ 6011765 w 1498"/>
              <a:gd name="T19" fmla="*/ 417449836 h 2761"/>
              <a:gd name="T20" fmla="*/ 1878514 w 1498"/>
              <a:gd name="T21" fmla="*/ 405640572 h 2761"/>
              <a:gd name="T22" fmla="*/ 34191645 w 1498"/>
              <a:gd name="T23" fmla="*/ 405828042 h 2761"/>
              <a:gd name="T24" fmla="*/ 38700686 w 1498"/>
              <a:gd name="T25" fmla="*/ 363089817 h 2761"/>
              <a:gd name="T26" fmla="*/ 30998084 w 1498"/>
              <a:gd name="T27" fmla="*/ 346219318 h 2761"/>
              <a:gd name="T28" fmla="*/ 61808490 w 1498"/>
              <a:gd name="T29" fmla="*/ 304043068 h 2761"/>
              <a:gd name="T30" fmla="*/ 88297533 w 1498"/>
              <a:gd name="T31" fmla="*/ 318289432 h 2761"/>
              <a:gd name="T32" fmla="*/ 100321064 w 1498"/>
              <a:gd name="T33" fmla="*/ 314914985 h 2761"/>
              <a:gd name="T34" fmla="*/ 100321064 w 1498"/>
              <a:gd name="T35" fmla="*/ 290359113 h 2761"/>
              <a:gd name="T36" fmla="*/ 124931593 w 1498"/>
              <a:gd name="T37" fmla="*/ 288484853 h 2761"/>
              <a:gd name="T38" fmla="*/ 139961007 w 1498"/>
              <a:gd name="T39" fmla="*/ 288859792 h 2761"/>
              <a:gd name="T40" fmla="*/ 142779211 w 1498"/>
              <a:gd name="T41" fmla="*/ 239748046 h 2761"/>
              <a:gd name="T42" fmla="*/ 149354444 w 1498"/>
              <a:gd name="T43" fmla="*/ 221565262 h 2761"/>
              <a:gd name="T44" fmla="*/ 149542556 w 1498"/>
              <a:gd name="T45" fmla="*/ 209943468 h 2761"/>
              <a:gd name="T46" fmla="*/ 139209861 w 1498"/>
              <a:gd name="T47" fmla="*/ 208443714 h 2761"/>
              <a:gd name="T48" fmla="*/ 110653759 w 1498"/>
              <a:gd name="T49" fmla="*/ 187449324 h 2761"/>
              <a:gd name="T50" fmla="*/ 74583166 w 1498"/>
              <a:gd name="T51" fmla="*/ 173578332 h 2761"/>
              <a:gd name="T52" fmla="*/ 80219142 w 1498"/>
              <a:gd name="T53" fmla="*/ 158957030 h 2761"/>
              <a:gd name="T54" fmla="*/ 77213260 w 1498"/>
              <a:gd name="T55" fmla="*/ 138150109 h 2761"/>
              <a:gd name="T56" fmla="*/ 88109855 w 1498"/>
              <a:gd name="T57" fmla="*/ 124841525 h 2761"/>
              <a:gd name="T58" fmla="*/ 108023666 w 1498"/>
              <a:gd name="T59" fmla="*/ 128403008 h 2761"/>
              <a:gd name="T60" fmla="*/ 153487696 w 1498"/>
              <a:gd name="T61" fmla="*/ 131402083 h 2761"/>
              <a:gd name="T62" fmla="*/ 162317232 w 1498"/>
              <a:gd name="T63" fmla="*/ 81352991 h 2761"/>
              <a:gd name="T64" fmla="*/ 176783178 w 1498"/>
              <a:gd name="T65" fmla="*/ 59046749 h 2761"/>
              <a:gd name="T66" fmla="*/ 195006152 w 1498"/>
              <a:gd name="T67" fmla="*/ 33553530 h 2761"/>
              <a:gd name="T68" fmla="*/ 211726402 w 1498"/>
              <a:gd name="T69" fmla="*/ 21181859 h 2761"/>
              <a:gd name="T70" fmla="*/ 222622564 w 1498"/>
              <a:gd name="T71" fmla="*/ 5436175 h 2761"/>
              <a:gd name="T72" fmla="*/ 234646095 w 1498"/>
              <a:gd name="T73" fmla="*/ 14995807 h 2761"/>
              <a:gd name="T74" fmla="*/ 238215879 w 1498"/>
              <a:gd name="T75" fmla="*/ 14995807 h 2761"/>
              <a:gd name="T76" fmla="*/ 249675508 w 1498"/>
              <a:gd name="T77" fmla="*/ 0 h 2761"/>
              <a:gd name="T78" fmla="*/ 268838173 w 1498"/>
              <a:gd name="T79" fmla="*/ 16495561 h 2761"/>
              <a:gd name="T80" fmla="*/ 261511361 w 1498"/>
              <a:gd name="T81" fmla="*/ 29804578 h 2761"/>
              <a:gd name="T82" fmla="*/ 245730369 w 1498"/>
              <a:gd name="T83" fmla="*/ 73667618 h 2761"/>
              <a:gd name="T84" fmla="*/ 248923929 w 1498"/>
              <a:gd name="T85" fmla="*/ 132526898 h 2761"/>
              <a:gd name="T86" fmla="*/ 230700955 w 1498"/>
              <a:gd name="T87" fmla="*/ 174515678 h 2761"/>
              <a:gd name="T88" fmla="*/ 230513277 w 1498"/>
              <a:gd name="T89" fmla="*/ 222877547 h 2761"/>
              <a:gd name="T90" fmla="*/ 241597117 w 1498"/>
              <a:gd name="T91" fmla="*/ 264303919 h 2761"/>
              <a:gd name="T92" fmla="*/ 238967024 w 1498"/>
              <a:gd name="T93" fmla="*/ 313415664 h 2761"/>
              <a:gd name="T94" fmla="*/ 250239409 w 1498"/>
              <a:gd name="T95" fmla="*/ 330848139 h 2761"/>
              <a:gd name="T96" fmla="*/ 248923929 w 1498"/>
              <a:gd name="T97" fmla="*/ 350530677 h 2761"/>
              <a:gd name="T98" fmla="*/ 262450618 w 1498"/>
              <a:gd name="T99" fmla="*/ 385208590 h 2761"/>
              <a:gd name="T100" fmla="*/ 281425172 w 1498"/>
              <a:gd name="T101" fmla="*/ 427947247 h 2761"/>
              <a:gd name="T102" fmla="*/ 265268389 w 1498"/>
              <a:gd name="T103" fmla="*/ 424573234 h 2761"/>
              <a:gd name="T104" fmla="*/ 204587268 w 1498"/>
              <a:gd name="T105" fmla="*/ 426072555 h 2761"/>
              <a:gd name="T106" fmla="*/ 204023800 w 1498"/>
              <a:gd name="T107" fmla="*/ 432821014 h 2761"/>
              <a:gd name="T108" fmla="*/ 226004236 w 1498"/>
              <a:gd name="T109" fmla="*/ 452503120 h 2761"/>
              <a:gd name="T110" fmla="*/ 228446652 w 1498"/>
              <a:gd name="T111" fmla="*/ 461688247 h 2761"/>
              <a:gd name="T112" fmla="*/ 200642128 w 1498"/>
              <a:gd name="T113" fmla="*/ 481932760 h 2761"/>
              <a:gd name="T114" fmla="*/ 201017918 w 1498"/>
              <a:gd name="T115" fmla="*/ 517548019 h 2761"/>
              <a:gd name="T116" fmla="*/ 196885100 w 1498"/>
              <a:gd name="T117" fmla="*/ 517360550 h 276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8" name="Freeform 23"/>
          <p:cNvSpPr/>
          <p:nvPr/>
        </p:nvSpPr>
        <p:spPr bwMode="auto">
          <a:xfrm>
            <a:off x="3483203" y="3149747"/>
            <a:ext cx="1639246" cy="1221739"/>
          </a:xfrm>
          <a:custGeom>
            <a:avLst/>
            <a:gdLst>
              <a:gd name="T0" fmla="*/ 295930770 w 3788"/>
              <a:gd name="T1" fmla="*/ 513546021 h 2823"/>
              <a:gd name="T2" fmla="*/ 243079047 w 3788"/>
              <a:gd name="T3" fmla="*/ 446610706 h 2823"/>
              <a:gd name="T4" fmla="*/ 139625469 w 3788"/>
              <a:gd name="T5" fmla="*/ 422423875 h 2823"/>
              <a:gd name="T6" fmla="*/ 83025557 w 3788"/>
              <a:gd name="T7" fmla="*/ 389049963 h 2823"/>
              <a:gd name="T8" fmla="*/ 38233004 w 3788"/>
              <a:gd name="T9" fmla="*/ 370862859 h 2823"/>
              <a:gd name="T10" fmla="*/ 0 w 3788"/>
              <a:gd name="T11" fmla="*/ 236617246 h 2823"/>
              <a:gd name="T12" fmla="*/ 5622284 w 3788"/>
              <a:gd name="T13" fmla="*/ 186931578 h 2823"/>
              <a:gd name="T14" fmla="*/ 24176645 w 3788"/>
              <a:gd name="T15" fmla="*/ 188619001 h 2823"/>
              <a:gd name="T16" fmla="*/ 61285365 w 3788"/>
              <a:gd name="T17" fmla="*/ 196306151 h 2823"/>
              <a:gd name="T18" fmla="*/ 90147463 w 3788"/>
              <a:gd name="T19" fmla="*/ 188619001 h 2823"/>
              <a:gd name="T20" fmla="*/ 79651840 w 3788"/>
              <a:gd name="T21" fmla="*/ 144745135 h 2823"/>
              <a:gd name="T22" fmla="*/ 102516748 w 3788"/>
              <a:gd name="T23" fmla="*/ 129370835 h 2823"/>
              <a:gd name="T24" fmla="*/ 69906461 w 3788"/>
              <a:gd name="T25" fmla="*/ 70122670 h 2823"/>
              <a:gd name="T26" fmla="*/ 60535554 w 3788"/>
              <a:gd name="T27" fmla="*/ 34873843 h 2823"/>
              <a:gd name="T28" fmla="*/ 144497942 w 3788"/>
              <a:gd name="T29" fmla="*/ 21749442 h 2823"/>
              <a:gd name="T30" fmla="*/ 228835668 w 3788"/>
              <a:gd name="T31" fmla="*/ 6562201 h 2823"/>
              <a:gd name="T32" fmla="*/ 344846417 w 3788"/>
              <a:gd name="T33" fmla="*/ 46310822 h 2823"/>
              <a:gd name="T34" fmla="*/ 385328422 w 3788"/>
              <a:gd name="T35" fmla="*/ 76872362 h 2823"/>
              <a:gd name="T36" fmla="*/ 410629783 w 3788"/>
              <a:gd name="T37" fmla="*/ 69560195 h 2823"/>
              <a:gd name="T38" fmla="*/ 434806427 w 3788"/>
              <a:gd name="T39" fmla="*/ 36936249 h 2823"/>
              <a:gd name="T40" fmla="*/ 489157339 w 3788"/>
              <a:gd name="T41" fmla="*/ 56810777 h 2823"/>
              <a:gd name="T42" fmla="*/ 530201269 w 3788"/>
              <a:gd name="T43" fmla="*/ 83622488 h 2823"/>
              <a:gd name="T44" fmla="*/ 536198892 w 3788"/>
              <a:gd name="T45" fmla="*/ 90559671 h 2823"/>
              <a:gd name="T46" fmla="*/ 588112917 w 3788"/>
              <a:gd name="T47" fmla="*/ 117558874 h 2823"/>
              <a:gd name="T48" fmla="*/ 635904281 w 3788"/>
              <a:gd name="T49" fmla="*/ 150745294 h 2823"/>
              <a:gd name="T50" fmla="*/ 679947022 w 3788"/>
              <a:gd name="T51" fmla="*/ 197243608 h 2823"/>
              <a:gd name="T52" fmla="*/ 695128099 w 3788"/>
              <a:gd name="T53" fmla="*/ 254054384 h 2823"/>
              <a:gd name="T54" fmla="*/ 657644472 w 3788"/>
              <a:gd name="T55" fmla="*/ 328114375 h 2823"/>
              <a:gd name="T56" fmla="*/ 637028997 w 3788"/>
              <a:gd name="T57" fmla="*/ 352676188 h 2823"/>
              <a:gd name="T58" fmla="*/ 637590923 w 3788"/>
              <a:gd name="T59" fmla="*/ 377987535 h 2823"/>
              <a:gd name="T60" fmla="*/ 585489444 w 3788"/>
              <a:gd name="T61" fmla="*/ 364863133 h 2823"/>
              <a:gd name="T62" fmla="*/ 604793183 w 3788"/>
              <a:gd name="T63" fmla="*/ 437235700 h 2823"/>
              <a:gd name="T64" fmla="*/ 593735634 w 3788"/>
              <a:gd name="T65" fmla="*/ 478109270 h 2823"/>
              <a:gd name="T66" fmla="*/ 569746443 w 3788"/>
              <a:gd name="T67" fmla="*/ 488046750 h 2823"/>
              <a:gd name="T68" fmla="*/ 550067366 w 3788"/>
              <a:gd name="T69" fmla="*/ 478859236 h 2823"/>
              <a:gd name="T70" fmla="*/ 532262816 w 3788"/>
              <a:gd name="T71" fmla="*/ 468547206 h 2823"/>
              <a:gd name="T72" fmla="*/ 515395531 w 3788"/>
              <a:gd name="T73" fmla="*/ 468172223 h 2823"/>
              <a:gd name="T74" fmla="*/ 474913526 w 3788"/>
              <a:gd name="T75" fmla="*/ 435173294 h 2823"/>
              <a:gd name="T76" fmla="*/ 452423524 w 3788"/>
              <a:gd name="T77" fmla="*/ 391112369 h 2823"/>
              <a:gd name="T78" fmla="*/ 396573423 w 3788"/>
              <a:gd name="T79" fmla="*/ 411173955 h 2823"/>
              <a:gd name="T80" fmla="*/ 410254877 w 3788"/>
              <a:gd name="T81" fmla="*/ 441548004 h 2823"/>
              <a:gd name="T82" fmla="*/ 376332421 w 3788"/>
              <a:gd name="T83" fmla="*/ 508295827 h 2823"/>
              <a:gd name="T84" fmla="*/ 353467513 w 3788"/>
              <a:gd name="T85" fmla="*/ 528545337 h 2823"/>
              <a:gd name="T86" fmla="*/ 321794056 w 3788"/>
              <a:gd name="T87" fmla="*/ 517858324 h 28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19" name="Freeform 24"/>
          <p:cNvSpPr/>
          <p:nvPr/>
        </p:nvSpPr>
        <p:spPr bwMode="auto">
          <a:xfrm>
            <a:off x="6014279" y="3048198"/>
            <a:ext cx="450674" cy="913924"/>
          </a:xfrm>
          <a:custGeom>
            <a:avLst/>
            <a:gdLst>
              <a:gd name="T0" fmla="*/ 18533743 w 1042"/>
              <a:gd name="T1" fmla="*/ 396456785 h 2109"/>
              <a:gd name="T2" fmla="*/ 5616155 w 1042"/>
              <a:gd name="T3" fmla="*/ 361491933 h 2109"/>
              <a:gd name="T4" fmla="*/ 11045392 w 1042"/>
              <a:gd name="T5" fmla="*/ 344573582 h 2109"/>
              <a:gd name="T6" fmla="*/ 9922161 w 1042"/>
              <a:gd name="T7" fmla="*/ 323519403 h 2109"/>
              <a:gd name="T8" fmla="*/ 0 w 1042"/>
              <a:gd name="T9" fmla="*/ 297389415 h 2109"/>
              <a:gd name="T10" fmla="*/ 187349 w 1042"/>
              <a:gd name="T11" fmla="*/ 253777434 h 2109"/>
              <a:gd name="T12" fmla="*/ 17784778 w 1042"/>
              <a:gd name="T13" fmla="*/ 222196165 h 2109"/>
              <a:gd name="T14" fmla="*/ 18346393 w 1042"/>
              <a:gd name="T15" fmla="*/ 206217795 h 2109"/>
              <a:gd name="T16" fmla="*/ 26022093 w 1042"/>
              <a:gd name="T17" fmla="*/ 141739371 h 2109"/>
              <a:gd name="T18" fmla="*/ 30889715 w 1042"/>
              <a:gd name="T19" fmla="*/ 108654480 h 2109"/>
              <a:gd name="T20" fmla="*/ 37629101 w 1042"/>
              <a:gd name="T21" fmla="*/ 95871523 h 2109"/>
              <a:gd name="T22" fmla="*/ 64025892 w 1042"/>
              <a:gd name="T23" fmla="*/ 62034387 h 2109"/>
              <a:gd name="T24" fmla="*/ 88175789 w 1042"/>
              <a:gd name="T25" fmla="*/ 31957174 h 2109"/>
              <a:gd name="T26" fmla="*/ 99033832 w 1042"/>
              <a:gd name="T27" fmla="*/ 21618254 h 2109"/>
              <a:gd name="T28" fmla="*/ 137973513 w 1042"/>
              <a:gd name="T29" fmla="*/ 18422407 h 2109"/>
              <a:gd name="T30" fmla="*/ 162498109 w 1042"/>
              <a:gd name="T31" fmla="*/ 6015356 h 2109"/>
              <a:gd name="T32" fmla="*/ 166804116 w 1042"/>
              <a:gd name="T33" fmla="*/ 0 h 2109"/>
              <a:gd name="T34" fmla="*/ 177474809 w 1042"/>
              <a:gd name="T35" fmla="*/ 7707148 h 2109"/>
              <a:gd name="T36" fmla="*/ 159877381 w 1042"/>
              <a:gd name="T37" fmla="*/ 35528927 h 2109"/>
              <a:gd name="T38" fmla="*/ 195072670 w 1042"/>
              <a:gd name="T39" fmla="*/ 72749647 h 2109"/>
              <a:gd name="T40" fmla="*/ 194885321 w 1042"/>
              <a:gd name="T41" fmla="*/ 83840378 h 2109"/>
              <a:gd name="T42" fmla="*/ 166055151 w 1042"/>
              <a:gd name="T43" fmla="*/ 108278574 h 2109"/>
              <a:gd name="T44" fmla="*/ 156881954 w 1042"/>
              <a:gd name="T45" fmla="*/ 150010593 h 2109"/>
              <a:gd name="T46" fmla="*/ 171858655 w 1042"/>
              <a:gd name="T47" fmla="*/ 162605380 h 2109"/>
              <a:gd name="T48" fmla="*/ 187022705 w 1042"/>
              <a:gd name="T49" fmla="*/ 202457872 h 2109"/>
              <a:gd name="T50" fmla="*/ 181031851 w 1042"/>
              <a:gd name="T51" fmla="*/ 225767918 h 2109"/>
              <a:gd name="T52" fmla="*/ 157443570 w 1042"/>
              <a:gd name="T53" fmla="*/ 255281490 h 2109"/>
              <a:gd name="T54" fmla="*/ 156881954 w 1042"/>
              <a:gd name="T55" fmla="*/ 262612732 h 2109"/>
              <a:gd name="T56" fmla="*/ 170548075 w 1042"/>
              <a:gd name="T57" fmla="*/ 277651121 h 2109"/>
              <a:gd name="T58" fmla="*/ 169050578 w 1042"/>
              <a:gd name="T59" fmla="*/ 318255858 h 2109"/>
              <a:gd name="T60" fmla="*/ 134229554 w 1042"/>
              <a:gd name="T61" fmla="*/ 351904824 h 2109"/>
              <a:gd name="T62" fmla="*/ 92856062 w 1042"/>
              <a:gd name="T63" fmla="*/ 361303763 h 2109"/>
              <a:gd name="T64" fmla="*/ 52605801 w 1042"/>
              <a:gd name="T65" fmla="*/ 376906662 h 2109"/>
              <a:gd name="T66" fmla="*/ 37067485 w 1042"/>
              <a:gd name="T67" fmla="*/ 385741526 h 2109"/>
              <a:gd name="T68" fmla="*/ 18533743 w 1042"/>
              <a:gd name="T69" fmla="*/ 396456785 h 21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0" name="Freeform 25"/>
          <p:cNvSpPr/>
          <p:nvPr/>
        </p:nvSpPr>
        <p:spPr bwMode="auto">
          <a:xfrm>
            <a:off x="6599835" y="3387752"/>
            <a:ext cx="844220" cy="574376"/>
          </a:xfrm>
          <a:custGeom>
            <a:avLst/>
            <a:gdLst>
              <a:gd name="T0" fmla="*/ 39872105 w 1952"/>
              <a:gd name="T1" fmla="*/ 248306839 h 1326"/>
              <a:gd name="T2" fmla="*/ 24522236 w 1952"/>
              <a:gd name="T3" fmla="*/ 236849744 h 1326"/>
              <a:gd name="T4" fmla="*/ 0 w 1952"/>
              <a:gd name="T5" fmla="*/ 214686185 h 1326"/>
              <a:gd name="T6" fmla="*/ 5615911 w 1952"/>
              <a:gd name="T7" fmla="*/ 202665250 h 1326"/>
              <a:gd name="T8" fmla="*/ 22463213 w 1952"/>
              <a:gd name="T9" fmla="*/ 185760877 h 1326"/>
              <a:gd name="T10" fmla="*/ 22463213 w 1952"/>
              <a:gd name="T11" fmla="*/ 166226694 h 1326"/>
              <a:gd name="T12" fmla="*/ 7862276 w 1952"/>
              <a:gd name="T13" fmla="*/ 118331043 h 1326"/>
              <a:gd name="T14" fmla="*/ 12167664 w 1952"/>
              <a:gd name="T15" fmla="*/ 98233454 h 1326"/>
              <a:gd name="T16" fmla="*/ 39872105 w 1952"/>
              <a:gd name="T17" fmla="*/ 66866427 h 1326"/>
              <a:gd name="T18" fmla="*/ 86670646 w 1952"/>
              <a:gd name="T19" fmla="*/ 29301057 h 1326"/>
              <a:gd name="T20" fmla="*/ 116247202 w 1952"/>
              <a:gd name="T21" fmla="*/ 0 h 1326"/>
              <a:gd name="T22" fmla="*/ 121488864 w 1952"/>
              <a:gd name="T23" fmla="*/ 21600152 h 1326"/>
              <a:gd name="T24" fmla="*/ 135715551 w 1952"/>
              <a:gd name="T25" fmla="*/ 21975901 h 1326"/>
              <a:gd name="T26" fmla="*/ 143015803 w 1952"/>
              <a:gd name="T27" fmla="*/ 9954966 h 1326"/>
              <a:gd name="T28" fmla="*/ 168848562 w 1952"/>
              <a:gd name="T29" fmla="*/ 7513247 h 1326"/>
              <a:gd name="T30" fmla="*/ 177085088 w 1952"/>
              <a:gd name="T31" fmla="*/ 21787810 h 1326"/>
              <a:gd name="T32" fmla="*/ 176336588 w 1952"/>
              <a:gd name="T33" fmla="*/ 47707993 h 1326"/>
              <a:gd name="T34" fmla="*/ 219765149 w 1952"/>
              <a:gd name="T35" fmla="*/ 66490678 h 1326"/>
              <a:gd name="T36" fmla="*/ 242789953 w 1952"/>
              <a:gd name="T37" fmla="*/ 30240213 h 1326"/>
              <a:gd name="T38" fmla="*/ 252337003 w 1952"/>
              <a:gd name="T39" fmla="*/ 20097590 h 1326"/>
              <a:gd name="T40" fmla="*/ 281726650 w 1952"/>
              <a:gd name="T41" fmla="*/ 13335840 h 1326"/>
              <a:gd name="T42" fmla="*/ 306248887 w 1952"/>
              <a:gd name="T43" fmla="*/ 24417620 h 1326"/>
              <a:gd name="T44" fmla="*/ 361283953 w 1952"/>
              <a:gd name="T45" fmla="*/ 24605278 h 1326"/>
              <a:gd name="T46" fmla="*/ 365401999 w 1952"/>
              <a:gd name="T47" fmla="*/ 27235088 h 1326"/>
              <a:gd name="T48" fmla="*/ 362968293 w 1952"/>
              <a:gd name="T49" fmla="*/ 32118525 h 1326"/>
              <a:gd name="T50" fmla="*/ 361096611 w 1952"/>
              <a:gd name="T51" fmla="*/ 50525461 h 1326"/>
              <a:gd name="T52" fmla="*/ 341441354 w 1952"/>
              <a:gd name="T53" fmla="*/ 51840366 h 1326"/>
              <a:gd name="T54" fmla="*/ 286032038 w 1952"/>
              <a:gd name="T55" fmla="*/ 97857705 h 1326"/>
              <a:gd name="T56" fmla="*/ 273490125 w 1952"/>
              <a:gd name="T57" fmla="*/ 102929233 h 1326"/>
              <a:gd name="T58" fmla="*/ 254957617 w 1952"/>
              <a:gd name="T59" fmla="*/ 112883766 h 1326"/>
              <a:gd name="T60" fmla="*/ 251775412 w 1952"/>
              <a:gd name="T61" fmla="*/ 116640389 h 1326"/>
              <a:gd name="T62" fmla="*/ 249903730 w 1952"/>
              <a:gd name="T63" fmla="*/ 136925637 h 1326"/>
              <a:gd name="T64" fmla="*/ 228937949 w 1952"/>
              <a:gd name="T65" fmla="*/ 163972633 h 1326"/>
              <a:gd name="T66" fmla="*/ 222760446 w 1952"/>
              <a:gd name="T67" fmla="*/ 191583470 h 1326"/>
              <a:gd name="T68" fmla="*/ 194494413 w 1952"/>
              <a:gd name="T69" fmla="*/ 207924436 h 1326"/>
              <a:gd name="T70" fmla="*/ 179331453 w 1952"/>
              <a:gd name="T71" fmla="*/ 237788900 h 1326"/>
              <a:gd name="T72" fmla="*/ 178769862 w 1952"/>
              <a:gd name="T73" fmla="*/ 235347181 h 1326"/>
              <a:gd name="T74" fmla="*/ 172779700 w 1952"/>
              <a:gd name="T75" fmla="*/ 230275653 h 1326"/>
              <a:gd name="T76" fmla="*/ 163232651 w 1952"/>
              <a:gd name="T77" fmla="*/ 229336497 h 1326"/>
              <a:gd name="T78" fmla="*/ 149380647 w 1952"/>
              <a:gd name="T79" fmla="*/ 246240870 h 1326"/>
              <a:gd name="T80" fmla="*/ 121863113 w 1952"/>
              <a:gd name="T81" fmla="*/ 243048087 h 1326"/>
              <a:gd name="T82" fmla="*/ 119055158 w 1952"/>
              <a:gd name="T83" fmla="*/ 235534839 h 1326"/>
              <a:gd name="T84" fmla="*/ 95843013 w 1952"/>
              <a:gd name="T85" fmla="*/ 211680626 h 1326"/>
              <a:gd name="T86" fmla="*/ 81429417 w 1952"/>
              <a:gd name="T87" fmla="*/ 210741470 h 1326"/>
              <a:gd name="T88" fmla="*/ 77685188 w 1952"/>
              <a:gd name="T89" fmla="*/ 235159090 h 1326"/>
              <a:gd name="T90" fmla="*/ 62148410 w 1952"/>
              <a:gd name="T91" fmla="*/ 242859995 h 1326"/>
              <a:gd name="T92" fmla="*/ 39872105 w 1952"/>
              <a:gd name="T93" fmla="*/ 248306839 h 13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bg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1" name="Freeform 26"/>
          <p:cNvSpPr/>
          <p:nvPr/>
        </p:nvSpPr>
        <p:spPr bwMode="auto">
          <a:xfrm>
            <a:off x="5293832" y="3254474"/>
            <a:ext cx="363396" cy="606109"/>
          </a:xfrm>
          <a:custGeom>
            <a:avLst/>
            <a:gdLst>
              <a:gd name="T0" fmla="*/ 59749201 w 840"/>
              <a:gd name="T1" fmla="*/ 236974430 h 1400"/>
              <a:gd name="T2" fmla="*/ 55066486 w 840"/>
              <a:gd name="T3" fmla="*/ 217273414 h 1400"/>
              <a:gd name="T4" fmla="*/ 48136326 w 840"/>
              <a:gd name="T5" fmla="*/ 167364204 h 1400"/>
              <a:gd name="T6" fmla="*/ 14796862 w 840"/>
              <a:gd name="T7" fmla="*/ 127774614 h 1400"/>
              <a:gd name="T8" fmla="*/ 0 w 840"/>
              <a:gd name="T9" fmla="*/ 119331445 h 1400"/>
              <a:gd name="T10" fmla="*/ 38396970 w 840"/>
              <a:gd name="T11" fmla="*/ 108636707 h 1400"/>
              <a:gd name="T12" fmla="*/ 63495374 w 840"/>
              <a:gd name="T13" fmla="*/ 97566852 h 1400"/>
              <a:gd name="T14" fmla="*/ 73796916 w 840"/>
              <a:gd name="T15" fmla="*/ 84995662 h 1400"/>
              <a:gd name="T16" fmla="*/ 72672977 w 840"/>
              <a:gd name="T17" fmla="*/ 61542175 h 1400"/>
              <a:gd name="T18" fmla="*/ 90279469 w 840"/>
              <a:gd name="T19" fmla="*/ 29457528 h 1400"/>
              <a:gd name="T20" fmla="*/ 93276061 w 840"/>
              <a:gd name="T21" fmla="*/ 11820523 h 1400"/>
              <a:gd name="T22" fmla="*/ 126241167 w 840"/>
              <a:gd name="T23" fmla="*/ 9568953 h 1400"/>
              <a:gd name="T24" fmla="*/ 129238192 w 840"/>
              <a:gd name="T25" fmla="*/ 19513457 h 1400"/>
              <a:gd name="T26" fmla="*/ 120621908 w 840"/>
              <a:gd name="T27" fmla="*/ 40152266 h 1400"/>
              <a:gd name="T28" fmla="*/ 110882552 w 840"/>
              <a:gd name="T29" fmla="*/ 82931651 h 1400"/>
              <a:gd name="T30" fmla="*/ 132422179 w 840"/>
              <a:gd name="T31" fmla="*/ 86496564 h 1400"/>
              <a:gd name="T32" fmla="*/ 157333187 w 840"/>
              <a:gd name="T33" fmla="*/ 106197579 h 1400"/>
              <a:gd name="T34" fmla="*/ 146469893 w 840"/>
              <a:gd name="T35" fmla="*/ 121770573 h 1400"/>
              <a:gd name="T36" fmla="*/ 130361697 w 840"/>
              <a:gd name="T37" fmla="*/ 138657344 h 1400"/>
              <a:gd name="T38" fmla="*/ 112755639 w 840"/>
              <a:gd name="T39" fmla="*/ 163424174 h 1400"/>
              <a:gd name="T40" fmla="*/ 101142763 w 840"/>
              <a:gd name="T41" fmla="*/ 199448851 h 1400"/>
              <a:gd name="T42" fmla="*/ 109571219 w 840"/>
              <a:gd name="T43" fmla="*/ 207516902 h 1400"/>
              <a:gd name="T44" fmla="*/ 126241167 w 840"/>
              <a:gd name="T45" fmla="*/ 228906378 h 1400"/>
              <a:gd name="T46" fmla="*/ 122494995 w 840"/>
              <a:gd name="T47" fmla="*/ 236786871 h 1400"/>
              <a:gd name="T48" fmla="*/ 103952393 w 840"/>
              <a:gd name="T49" fmla="*/ 242978471 h 1400"/>
              <a:gd name="T50" fmla="*/ 59749201 w 840"/>
              <a:gd name="T51" fmla="*/ 236974430 h 14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2" name="Freeform 27"/>
          <p:cNvSpPr/>
          <p:nvPr/>
        </p:nvSpPr>
        <p:spPr bwMode="auto">
          <a:xfrm>
            <a:off x="6377671" y="2678504"/>
            <a:ext cx="702988" cy="1053551"/>
          </a:xfrm>
          <a:custGeom>
            <a:avLst/>
            <a:gdLst>
              <a:gd name="T0" fmla="*/ 99828582 w 1625"/>
              <a:gd name="T1" fmla="*/ 447687617 h 2434"/>
              <a:gd name="T2" fmla="*/ 22662780 w 1625"/>
              <a:gd name="T3" fmla="*/ 437747289 h 2434"/>
              <a:gd name="T4" fmla="*/ 27719775 w 1625"/>
              <a:gd name="T5" fmla="*/ 393672570 h 2434"/>
              <a:gd name="T6" fmla="*/ 1873057 w 1625"/>
              <a:gd name="T7" fmla="*/ 302146895 h 2434"/>
              <a:gd name="T8" fmla="*/ 43452503 w 1625"/>
              <a:gd name="T9" fmla="*/ 246631250 h 2434"/>
              <a:gd name="T10" fmla="*/ 14421848 w 1625"/>
              <a:gd name="T11" fmla="*/ 192991245 h 2434"/>
              <a:gd name="T12" fmla="*/ 9739205 w 1625"/>
              <a:gd name="T13" fmla="*/ 189802961 h 2434"/>
              <a:gd name="T14" fmla="*/ 26595854 w 1625"/>
              <a:gd name="T15" fmla="*/ 166921542 h 2434"/>
              <a:gd name="T16" fmla="*/ 12923575 w 1625"/>
              <a:gd name="T17" fmla="*/ 142727479 h 2434"/>
              <a:gd name="T18" fmla="*/ 187392 w 1625"/>
              <a:gd name="T19" fmla="*/ 100527967 h 2434"/>
              <a:gd name="T20" fmla="*/ 19291450 w 1625"/>
              <a:gd name="T21" fmla="*/ 86274231 h 2434"/>
              <a:gd name="T22" fmla="*/ 32776770 w 1625"/>
              <a:gd name="T23" fmla="*/ 51014282 h 2434"/>
              <a:gd name="T24" fmla="*/ 55813902 w 1625"/>
              <a:gd name="T25" fmla="*/ 101278049 h 2434"/>
              <a:gd name="T26" fmla="*/ 70048357 w 1625"/>
              <a:gd name="T27" fmla="*/ 96777120 h 2434"/>
              <a:gd name="T28" fmla="*/ 143281085 w 1625"/>
              <a:gd name="T29" fmla="*/ 61892213 h 2434"/>
              <a:gd name="T30" fmla="*/ 164632985 w 1625"/>
              <a:gd name="T31" fmla="*/ 13878695 h 2434"/>
              <a:gd name="T32" fmla="*/ 210894641 w 1625"/>
              <a:gd name="T33" fmla="*/ 68456736 h 2434"/>
              <a:gd name="T34" fmla="*/ 261090237 w 1625"/>
              <a:gd name="T35" fmla="*/ 92463279 h 2434"/>
              <a:gd name="T36" fmla="*/ 255471065 w 1625"/>
              <a:gd name="T37" fmla="*/ 133349713 h 2434"/>
              <a:gd name="T38" fmla="*/ 304355348 w 1625"/>
              <a:gd name="T39" fmla="*/ 166546501 h 2434"/>
              <a:gd name="T40" fmla="*/ 247042741 w 1625"/>
              <a:gd name="T41" fmla="*/ 230876916 h 2434"/>
              <a:gd name="T42" fmla="*/ 198158891 w 1625"/>
              <a:gd name="T43" fmla="*/ 208183018 h 2434"/>
              <a:gd name="T44" fmla="*/ 176245247 w 1625"/>
              <a:gd name="T45" fmla="*/ 168234620 h 2434"/>
              <a:gd name="T46" fmla="*/ 146652415 w 1625"/>
              <a:gd name="T47" fmla="*/ 115344698 h 2434"/>
              <a:gd name="T48" fmla="*/ 97955525 w 1625"/>
              <a:gd name="T49" fmla="*/ 149104047 h 2434"/>
              <a:gd name="T50" fmla="*/ 80349739 w 1625"/>
              <a:gd name="T51" fmla="*/ 190365523 h 2434"/>
              <a:gd name="T52" fmla="*/ 116123487 w 1625"/>
              <a:gd name="T53" fmla="*/ 218310866 h 2434"/>
              <a:gd name="T54" fmla="*/ 154893347 w 1625"/>
              <a:gd name="T55" fmla="*/ 219248469 h 2434"/>
              <a:gd name="T56" fmla="*/ 163696456 w 1625"/>
              <a:gd name="T57" fmla="*/ 255821495 h 2434"/>
              <a:gd name="T58" fmla="*/ 210707682 w 1625"/>
              <a:gd name="T59" fmla="*/ 303084498 h 2434"/>
              <a:gd name="T60" fmla="*/ 157890325 w 1625"/>
              <a:gd name="T61" fmla="*/ 342282813 h 2434"/>
              <a:gd name="T62" fmla="*/ 105822105 w 1625"/>
              <a:gd name="T63" fmla="*/ 449000261 h 2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3" name="Freeform 28"/>
          <p:cNvSpPr/>
          <p:nvPr/>
        </p:nvSpPr>
        <p:spPr bwMode="auto">
          <a:xfrm>
            <a:off x="1772546" y="1547205"/>
            <a:ext cx="2608831" cy="2045223"/>
          </a:xfrm>
          <a:custGeom>
            <a:avLst/>
            <a:gdLst>
              <a:gd name="T0" fmla="*/ 783654538 w 6029"/>
              <a:gd name="T1" fmla="*/ 867459881 h 4727"/>
              <a:gd name="T2" fmla="*/ 741679631 w 6029"/>
              <a:gd name="T3" fmla="*/ 875518195 h 4727"/>
              <a:gd name="T4" fmla="*/ 671971226 w 6029"/>
              <a:gd name="T5" fmla="*/ 828481709 h 4727"/>
              <a:gd name="T6" fmla="*/ 589895794 w 6029"/>
              <a:gd name="T7" fmla="*/ 822109948 h 4727"/>
              <a:gd name="T8" fmla="*/ 515502732 w 6029"/>
              <a:gd name="T9" fmla="*/ 840475026 h 4727"/>
              <a:gd name="T10" fmla="*/ 447856147 w 6029"/>
              <a:gd name="T11" fmla="*/ 856591221 h 4727"/>
              <a:gd name="T12" fmla="*/ 360533311 w 6029"/>
              <a:gd name="T13" fmla="*/ 826607713 h 4727"/>
              <a:gd name="T14" fmla="*/ 318746275 w 6029"/>
              <a:gd name="T15" fmla="*/ 828668719 h 4727"/>
              <a:gd name="T16" fmla="*/ 205376451 w 6029"/>
              <a:gd name="T17" fmla="*/ 860151771 h 4727"/>
              <a:gd name="T18" fmla="*/ 149909888 w 6029"/>
              <a:gd name="T19" fmla="*/ 823796502 h 4727"/>
              <a:gd name="T20" fmla="*/ 144850355 w 6029"/>
              <a:gd name="T21" fmla="*/ 772824580 h 4727"/>
              <a:gd name="T22" fmla="*/ 85261449 w 6029"/>
              <a:gd name="T23" fmla="*/ 717167884 h 4727"/>
              <a:gd name="T24" fmla="*/ 47971199 w 6029"/>
              <a:gd name="T25" fmla="*/ 632277018 h 4727"/>
              <a:gd name="T26" fmla="*/ 37477688 w 6029"/>
              <a:gd name="T27" fmla="*/ 587863868 h 4727"/>
              <a:gd name="T28" fmla="*/ 12367460 w 6029"/>
              <a:gd name="T29" fmla="*/ 497538456 h 4727"/>
              <a:gd name="T30" fmla="*/ 1686511 w 6029"/>
              <a:gd name="T31" fmla="*/ 480110593 h 4727"/>
              <a:gd name="T32" fmla="*/ 23423285 w 6029"/>
              <a:gd name="T33" fmla="*/ 435884885 h 4727"/>
              <a:gd name="T34" fmla="*/ 123113581 w 6029"/>
              <a:gd name="T35" fmla="*/ 394845274 h 4727"/>
              <a:gd name="T36" fmla="*/ 176893633 w 6029"/>
              <a:gd name="T37" fmla="*/ 420143575 h 4727"/>
              <a:gd name="T38" fmla="*/ 239293679 w 6029"/>
              <a:gd name="T39" fmla="*/ 385475292 h 4727"/>
              <a:gd name="T40" fmla="*/ 336922588 w 6029"/>
              <a:gd name="T41" fmla="*/ 383038967 h 4727"/>
              <a:gd name="T42" fmla="*/ 390515635 w 6029"/>
              <a:gd name="T43" fmla="*/ 312015847 h 4727"/>
              <a:gd name="T44" fmla="*/ 419747773 w 6029"/>
              <a:gd name="T45" fmla="*/ 246989169 h 4727"/>
              <a:gd name="T46" fmla="*/ 414126357 w 6029"/>
              <a:gd name="T47" fmla="*/ 180650391 h 4727"/>
              <a:gd name="T48" fmla="*/ 525996675 w 6029"/>
              <a:gd name="T49" fmla="*/ 201826247 h 4727"/>
              <a:gd name="T50" fmla="*/ 535178551 w 6029"/>
              <a:gd name="T51" fmla="*/ 157226086 h 4727"/>
              <a:gd name="T52" fmla="*/ 592519063 w 6029"/>
              <a:gd name="T53" fmla="*/ 82641984 h 4727"/>
              <a:gd name="T54" fmla="*/ 704951696 w 6029"/>
              <a:gd name="T55" fmla="*/ 100257290 h 4727"/>
              <a:gd name="T56" fmla="*/ 779156887 w 6029"/>
              <a:gd name="T57" fmla="*/ 8245324 h 4727"/>
              <a:gd name="T58" fmla="*/ 822068985 w 6029"/>
              <a:gd name="T59" fmla="*/ 35043169 h 4727"/>
              <a:gd name="T60" fmla="*/ 896649053 w 6029"/>
              <a:gd name="T61" fmla="*/ 98945622 h 4727"/>
              <a:gd name="T62" fmla="*/ 920072337 w 6029"/>
              <a:gd name="T63" fmla="*/ 166970521 h 4727"/>
              <a:gd name="T64" fmla="*/ 903207659 w 6029"/>
              <a:gd name="T65" fmla="*/ 275286125 h 4727"/>
              <a:gd name="T66" fmla="*/ 1015077977 w 6029"/>
              <a:gd name="T67" fmla="*/ 312952629 h 4727"/>
              <a:gd name="T68" fmla="*/ 1101463622 w 6029"/>
              <a:gd name="T69" fmla="*/ 382102185 h 4727"/>
              <a:gd name="T70" fmla="*/ 1124886907 w 6029"/>
              <a:gd name="T71" fmla="*/ 455749073 h 4727"/>
              <a:gd name="T72" fmla="*/ 1112706885 w 6029"/>
              <a:gd name="T73" fmla="*/ 513654651 h 4727"/>
              <a:gd name="T74" fmla="*/ 1070544540 w 6029"/>
              <a:gd name="T75" fmla="*/ 538391057 h 4727"/>
              <a:gd name="T76" fmla="*/ 952865369 w 6029"/>
              <a:gd name="T77" fmla="*/ 608477395 h 4727"/>
              <a:gd name="T78" fmla="*/ 945744448 w 6029"/>
              <a:gd name="T79" fmla="*/ 688121157 h 4727"/>
              <a:gd name="T80" fmla="*/ 812137357 w 6029"/>
              <a:gd name="T81" fmla="*/ 716043227 h 4727"/>
              <a:gd name="T82" fmla="*/ 818321086 w 6029"/>
              <a:gd name="T83" fmla="*/ 776197687 h 4727"/>
              <a:gd name="T84" fmla="*/ 832937372 w 6029"/>
              <a:gd name="T85" fmla="*/ 823796502 h 4727"/>
              <a:gd name="T86" fmla="*/ 805016436 w 6029"/>
              <a:gd name="T87" fmla="*/ 885824959 h 472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4" name="Freeform 29"/>
          <p:cNvSpPr/>
          <p:nvPr/>
        </p:nvSpPr>
        <p:spPr bwMode="auto">
          <a:xfrm>
            <a:off x="4532130" y="1060099"/>
            <a:ext cx="2875426" cy="2478384"/>
          </a:xfrm>
          <a:custGeom>
            <a:avLst/>
            <a:gdLst>
              <a:gd name="T0" fmla="*/ 305726767 w 6642"/>
              <a:gd name="T1" fmla="*/ 982382473 h 5728"/>
              <a:gd name="T2" fmla="*/ 286970726 w 6642"/>
              <a:gd name="T3" fmla="*/ 938341834 h 5728"/>
              <a:gd name="T4" fmla="*/ 197315652 w 6642"/>
              <a:gd name="T5" fmla="*/ 984630977 h 5728"/>
              <a:gd name="T6" fmla="*/ 107285960 w 6642"/>
              <a:gd name="T7" fmla="*/ 900673112 h 5728"/>
              <a:gd name="T8" fmla="*/ 122103095 w 6642"/>
              <a:gd name="T9" fmla="*/ 831708017 h 5728"/>
              <a:gd name="T10" fmla="*/ 27571485 w 6642"/>
              <a:gd name="T11" fmla="*/ 809219079 h 5728"/>
              <a:gd name="T12" fmla="*/ 0 w 6642"/>
              <a:gd name="T13" fmla="*/ 720013983 h 5728"/>
              <a:gd name="T14" fmla="*/ 195815446 w 6642"/>
              <a:gd name="T15" fmla="*/ 732382488 h 5728"/>
              <a:gd name="T16" fmla="*/ 278905385 w 6642"/>
              <a:gd name="T17" fmla="*/ 779233973 h 5728"/>
              <a:gd name="T18" fmla="*/ 425204501 w 6642"/>
              <a:gd name="T19" fmla="*/ 773049937 h 5728"/>
              <a:gd name="T20" fmla="*/ 576379720 w 6642"/>
              <a:gd name="T21" fmla="*/ 745688663 h 5728"/>
              <a:gd name="T22" fmla="*/ 694919392 w 6642"/>
              <a:gd name="T23" fmla="*/ 656483134 h 5728"/>
              <a:gd name="T24" fmla="*/ 692481124 w 6642"/>
              <a:gd name="T25" fmla="*/ 564466758 h 5728"/>
              <a:gd name="T26" fmla="*/ 798641496 w 6642"/>
              <a:gd name="T27" fmla="*/ 538979526 h 5728"/>
              <a:gd name="T28" fmla="*/ 876292322 w 6642"/>
              <a:gd name="T29" fmla="*/ 491191236 h 5728"/>
              <a:gd name="T30" fmla="*/ 1023341108 w 6642"/>
              <a:gd name="T31" fmla="*/ 437218045 h 5728"/>
              <a:gd name="T32" fmla="*/ 964634282 w 6642"/>
              <a:gd name="T33" fmla="*/ 342390823 h 5728"/>
              <a:gd name="T34" fmla="*/ 916993209 w 6642"/>
              <a:gd name="T35" fmla="*/ 373687629 h 5728"/>
              <a:gd name="T36" fmla="*/ 823024610 w 6642"/>
              <a:gd name="T37" fmla="*/ 354197418 h 5728"/>
              <a:gd name="T38" fmla="*/ 859786590 w 6642"/>
              <a:gd name="T39" fmla="*/ 244752321 h 5728"/>
              <a:gd name="T40" fmla="*/ 977200674 w 6642"/>
              <a:gd name="T41" fmla="*/ 140179560 h 5728"/>
              <a:gd name="T42" fmla="*/ 982452695 w 6642"/>
              <a:gd name="T43" fmla="*/ 47038933 h 5728"/>
              <a:gd name="T44" fmla="*/ 1033094613 w 6642"/>
              <a:gd name="T45" fmla="*/ 9182763 h 5728"/>
              <a:gd name="T46" fmla="*/ 1054288923 w 6642"/>
              <a:gd name="T47" fmla="*/ 68590633 h 5728"/>
              <a:gd name="T48" fmla="*/ 1102117521 w 6642"/>
              <a:gd name="T49" fmla="*/ 105322118 h 5728"/>
              <a:gd name="T50" fmla="*/ 1215967750 w 6642"/>
              <a:gd name="T51" fmla="*/ 89767438 h 5728"/>
              <a:gd name="T52" fmla="*/ 1224783193 w 6642"/>
              <a:gd name="T53" fmla="*/ 218890194 h 5728"/>
              <a:gd name="T54" fmla="*/ 1211278739 w 6642"/>
              <a:gd name="T55" fmla="*/ 282421043 h 5728"/>
              <a:gd name="T56" fmla="*/ 1144319048 w 6642"/>
              <a:gd name="T57" fmla="*/ 356821250 h 5728"/>
              <a:gd name="T58" fmla="*/ 1187833687 w 6642"/>
              <a:gd name="T59" fmla="*/ 408170176 h 5728"/>
              <a:gd name="T60" fmla="*/ 1190459481 w 6642"/>
              <a:gd name="T61" fmla="*/ 442653157 h 5728"/>
              <a:gd name="T62" fmla="*/ 1123874841 w 6642"/>
              <a:gd name="T63" fmla="*/ 452023367 h 5728"/>
              <a:gd name="T64" fmla="*/ 1151071274 w 6642"/>
              <a:gd name="T65" fmla="*/ 532982505 h 5728"/>
              <a:gd name="T66" fmla="*/ 1189896904 w 6642"/>
              <a:gd name="T67" fmla="*/ 564092296 h 5728"/>
              <a:gd name="T68" fmla="*/ 1245790410 w 6642"/>
              <a:gd name="T69" fmla="*/ 626311013 h 5728"/>
              <a:gd name="T70" fmla="*/ 1176579976 w 6642"/>
              <a:gd name="T71" fmla="*/ 682907603 h 5728"/>
              <a:gd name="T72" fmla="*/ 1104930841 w 6642"/>
              <a:gd name="T73" fmla="*/ 743064830 h 5728"/>
              <a:gd name="T74" fmla="*/ 1065730160 w 6642"/>
              <a:gd name="T75" fmla="*/ 761617804 h 5728"/>
              <a:gd name="T76" fmla="*/ 987516757 w 6642"/>
              <a:gd name="T77" fmla="*/ 712517815 h 5728"/>
              <a:gd name="T78" fmla="*/ 901613065 w 6642"/>
              <a:gd name="T79" fmla="*/ 763117384 h 5728"/>
              <a:gd name="T80" fmla="*/ 851721683 w 6642"/>
              <a:gd name="T81" fmla="*/ 774736531 h 5728"/>
              <a:gd name="T82" fmla="*/ 799016548 w 6642"/>
              <a:gd name="T83" fmla="*/ 794226742 h 5728"/>
              <a:gd name="T84" fmla="*/ 805206197 w 6642"/>
              <a:gd name="T85" fmla="*/ 853821627 h 5728"/>
              <a:gd name="T86" fmla="*/ 715551124 w 6642"/>
              <a:gd name="T87" fmla="*/ 895238433 h 5728"/>
              <a:gd name="T88" fmla="*/ 642214257 w 6642"/>
              <a:gd name="T89" fmla="*/ 945463107 h 5728"/>
              <a:gd name="T90" fmla="*/ 561374627 w 6642"/>
              <a:gd name="T91" fmla="*/ 1033731399 h 5728"/>
              <a:gd name="T92" fmla="*/ 475658461 w 6642"/>
              <a:gd name="T93" fmla="*/ 1043102042 h 5728"/>
              <a:gd name="T94" fmla="*/ 465342811 w 6642"/>
              <a:gd name="T95" fmla="*/ 964953318 h 5728"/>
              <a:gd name="T96" fmla="*/ 408323717 w 6642"/>
              <a:gd name="T97" fmla="*/ 988753956 h 5728"/>
              <a:gd name="T98" fmla="*/ 365934665 w 6642"/>
              <a:gd name="T99" fmla="*/ 1052659700 h 57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5" name="Freeform 30"/>
          <p:cNvSpPr/>
          <p:nvPr/>
        </p:nvSpPr>
        <p:spPr bwMode="auto">
          <a:xfrm>
            <a:off x="6568097" y="2956179"/>
            <a:ext cx="309441" cy="360175"/>
          </a:xfrm>
          <a:custGeom>
            <a:avLst/>
            <a:gdLst>
              <a:gd name="T0" fmla="*/ 113536416 w 714"/>
              <a:gd name="T1" fmla="*/ 156271350 h 831"/>
              <a:gd name="T2" fmla="*/ 91355475 w 714"/>
              <a:gd name="T3" fmla="*/ 139722839 h 831"/>
              <a:gd name="T4" fmla="*/ 81393128 w 714"/>
              <a:gd name="T5" fmla="*/ 104369104 h 831"/>
              <a:gd name="T6" fmla="*/ 79701376 w 714"/>
              <a:gd name="T7" fmla="*/ 97598963 h 831"/>
              <a:gd name="T8" fmla="*/ 37030812 w 714"/>
              <a:gd name="T9" fmla="*/ 84059115 h 831"/>
              <a:gd name="T10" fmla="*/ 30451969 w 714"/>
              <a:gd name="T11" fmla="*/ 91957612 h 831"/>
              <a:gd name="T12" fmla="*/ 2255814 w 714"/>
              <a:gd name="T13" fmla="*/ 91957612 h 831"/>
              <a:gd name="T14" fmla="*/ 12030429 w 714"/>
              <a:gd name="T15" fmla="*/ 69955522 h 831"/>
              <a:gd name="T16" fmla="*/ 24624486 w 714"/>
              <a:gd name="T17" fmla="*/ 60364922 h 831"/>
              <a:gd name="T18" fmla="*/ 21240982 w 714"/>
              <a:gd name="T19" fmla="*/ 31968665 h 831"/>
              <a:gd name="T20" fmla="*/ 48873510 w 714"/>
              <a:gd name="T21" fmla="*/ 12975670 h 831"/>
              <a:gd name="T22" fmla="*/ 59775815 w 714"/>
              <a:gd name="T23" fmla="*/ 375974 h 831"/>
              <a:gd name="T24" fmla="*/ 69362699 w 714"/>
              <a:gd name="T25" fmla="*/ 9778803 h 831"/>
              <a:gd name="T26" fmla="*/ 90415516 w 714"/>
              <a:gd name="T27" fmla="*/ 12223287 h 831"/>
              <a:gd name="T28" fmla="*/ 91355475 w 714"/>
              <a:gd name="T29" fmla="*/ 55287316 h 831"/>
              <a:gd name="T30" fmla="*/ 102070049 w 714"/>
              <a:gd name="T31" fmla="*/ 57544030 h 831"/>
              <a:gd name="T32" fmla="*/ 108085263 w 714"/>
              <a:gd name="T33" fmla="*/ 62433432 h 831"/>
              <a:gd name="T34" fmla="*/ 122935134 w 714"/>
              <a:gd name="T35" fmla="*/ 101736416 h 831"/>
              <a:gd name="T36" fmla="*/ 134213770 w 714"/>
              <a:gd name="T37" fmla="*/ 116780595 h 831"/>
              <a:gd name="T38" fmla="*/ 112408726 w 714"/>
              <a:gd name="T39" fmla="*/ 132764928 h 831"/>
              <a:gd name="T40" fmla="*/ 113536416 w 714"/>
              <a:gd name="T41" fmla="*/ 156271350 h 83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6" name="Freeform 31"/>
          <p:cNvSpPr/>
          <p:nvPr/>
        </p:nvSpPr>
        <p:spPr bwMode="auto">
          <a:xfrm>
            <a:off x="6953712" y="2500796"/>
            <a:ext cx="779158" cy="740976"/>
          </a:xfrm>
          <a:custGeom>
            <a:avLst/>
            <a:gdLst>
              <a:gd name="T0" fmla="*/ 135653021 w 1797"/>
              <a:gd name="T1" fmla="*/ 320850914 h 1713"/>
              <a:gd name="T2" fmla="*/ 134336132 w 1797"/>
              <a:gd name="T3" fmla="*/ 318416061 h 1713"/>
              <a:gd name="T4" fmla="*/ 150704855 w 1797"/>
              <a:gd name="T5" fmla="*/ 299685526 h 1713"/>
              <a:gd name="T6" fmla="*/ 156725415 w 1797"/>
              <a:gd name="T7" fmla="*/ 288259982 h 1713"/>
              <a:gd name="T8" fmla="*/ 156913666 w 1797"/>
              <a:gd name="T9" fmla="*/ 279082328 h 1713"/>
              <a:gd name="T10" fmla="*/ 144872546 w 1797"/>
              <a:gd name="T11" fmla="*/ 271402977 h 1713"/>
              <a:gd name="T12" fmla="*/ 160676516 w 1797"/>
              <a:gd name="T13" fmla="*/ 233754944 h 1713"/>
              <a:gd name="T14" fmla="*/ 166885327 w 1797"/>
              <a:gd name="T15" fmla="*/ 197792612 h 1713"/>
              <a:gd name="T16" fmla="*/ 144872546 w 1797"/>
              <a:gd name="T17" fmla="*/ 173255823 h 1713"/>
              <a:gd name="T18" fmla="*/ 135276953 w 1797"/>
              <a:gd name="T19" fmla="*/ 171757519 h 1713"/>
              <a:gd name="T20" fmla="*/ 115333631 w 1797"/>
              <a:gd name="T21" fmla="*/ 174941524 h 1713"/>
              <a:gd name="T22" fmla="*/ 85794716 w 1797"/>
              <a:gd name="T23" fmla="*/ 206782870 h 1713"/>
              <a:gd name="T24" fmla="*/ 63404999 w 1797"/>
              <a:gd name="T25" fmla="*/ 239373802 h 1713"/>
              <a:gd name="T26" fmla="*/ 21448462 w 1797"/>
              <a:gd name="T27" fmla="*/ 207532455 h 1713"/>
              <a:gd name="T28" fmla="*/ 1129072 w 1797"/>
              <a:gd name="T29" fmla="*/ 197230423 h 1713"/>
              <a:gd name="T30" fmla="*/ 10724231 w 1797"/>
              <a:gd name="T31" fmla="*/ 180935174 h 1713"/>
              <a:gd name="T32" fmla="*/ 24082674 w 1797"/>
              <a:gd name="T33" fmla="*/ 165389077 h 1713"/>
              <a:gd name="T34" fmla="*/ 22389283 w 1797"/>
              <a:gd name="T35" fmla="*/ 134671242 h 1713"/>
              <a:gd name="T36" fmla="*/ 20131573 w 1797"/>
              <a:gd name="T37" fmla="*/ 133359901 h 1713"/>
              <a:gd name="T38" fmla="*/ 17121293 w 1797"/>
              <a:gd name="T39" fmla="*/ 127741044 h 1713"/>
              <a:gd name="T40" fmla="*/ 12417622 w 1797"/>
              <a:gd name="T41" fmla="*/ 115378951 h 1713"/>
              <a:gd name="T42" fmla="*/ 16744791 w 1797"/>
              <a:gd name="T43" fmla="*/ 95150112 h 1713"/>
              <a:gd name="T44" fmla="*/ 29162413 w 1797"/>
              <a:gd name="T45" fmla="*/ 112756703 h 1713"/>
              <a:gd name="T46" fmla="*/ 57948758 w 1797"/>
              <a:gd name="T47" fmla="*/ 125118795 h 1713"/>
              <a:gd name="T48" fmla="*/ 68296921 w 1797"/>
              <a:gd name="T49" fmla="*/ 114817195 h 1713"/>
              <a:gd name="T50" fmla="*/ 125681360 w 1797"/>
              <a:gd name="T51" fmla="*/ 72112061 h 1713"/>
              <a:gd name="T52" fmla="*/ 141485764 w 1797"/>
              <a:gd name="T53" fmla="*/ 46263932 h 1713"/>
              <a:gd name="T54" fmla="*/ 179867702 w 1797"/>
              <a:gd name="T55" fmla="*/ 48324425 h 1713"/>
              <a:gd name="T56" fmla="*/ 191908822 w 1797"/>
              <a:gd name="T57" fmla="*/ 48698784 h 1713"/>
              <a:gd name="T58" fmla="*/ 200939662 w 1797"/>
              <a:gd name="T59" fmla="*/ 37835429 h 1713"/>
              <a:gd name="T60" fmla="*/ 201127913 w 1797"/>
              <a:gd name="T61" fmla="*/ 8990691 h 1713"/>
              <a:gd name="T62" fmla="*/ 204138193 w 1797"/>
              <a:gd name="T63" fmla="*/ 0 h 1713"/>
              <a:gd name="T64" fmla="*/ 228220867 w 1797"/>
              <a:gd name="T65" fmla="*/ 18355742 h 1713"/>
              <a:gd name="T66" fmla="*/ 249105010 w 1797"/>
              <a:gd name="T67" fmla="*/ 28657342 h 1713"/>
              <a:gd name="T68" fmla="*/ 253432613 w 1797"/>
              <a:gd name="T69" fmla="*/ 16482646 h 1713"/>
              <a:gd name="T70" fmla="*/ 258888854 w 1797"/>
              <a:gd name="T71" fmla="*/ 10488996 h 1713"/>
              <a:gd name="T72" fmla="*/ 263592525 w 1797"/>
              <a:gd name="T73" fmla="*/ 14984341 h 1713"/>
              <a:gd name="T74" fmla="*/ 264721163 w 1797"/>
              <a:gd name="T75" fmla="*/ 37648033 h 1713"/>
              <a:gd name="T76" fmla="*/ 296894290 w 1797"/>
              <a:gd name="T77" fmla="*/ 76420010 h 1713"/>
              <a:gd name="T78" fmla="*/ 296706039 w 1797"/>
              <a:gd name="T79" fmla="*/ 106013900 h 1713"/>
              <a:gd name="T80" fmla="*/ 304419990 w 1797"/>
              <a:gd name="T81" fmla="*/ 115940707 h 1713"/>
              <a:gd name="T82" fmla="*/ 323611176 w 1797"/>
              <a:gd name="T83" fmla="*/ 131112445 h 1713"/>
              <a:gd name="T84" fmla="*/ 338098257 w 1797"/>
              <a:gd name="T85" fmla="*/ 140664892 h 1713"/>
              <a:gd name="T86" fmla="*/ 298775932 w 1797"/>
              <a:gd name="T87" fmla="*/ 172131879 h 1713"/>
              <a:gd name="T88" fmla="*/ 287863450 w 1797"/>
              <a:gd name="T89" fmla="*/ 182433478 h 1713"/>
              <a:gd name="T90" fmla="*/ 270365655 w 1797"/>
              <a:gd name="T91" fmla="*/ 202849713 h 1713"/>
              <a:gd name="T92" fmla="*/ 265473733 w 1797"/>
              <a:gd name="T93" fmla="*/ 225326009 h 1713"/>
              <a:gd name="T94" fmla="*/ 247976372 w 1797"/>
              <a:gd name="T95" fmla="*/ 232818396 h 1713"/>
              <a:gd name="T96" fmla="*/ 177986060 w 1797"/>
              <a:gd name="T97" fmla="*/ 277209231 h 1713"/>
              <a:gd name="T98" fmla="*/ 173658891 w 1797"/>
              <a:gd name="T99" fmla="*/ 286761678 h 1713"/>
              <a:gd name="T100" fmla="*/ 165756689 w 1797"/>
              <a:gd name="T101" fmla="*/ 315419020 h 1713"/>
              <a:gd name="T102" fmla="*/ 135653021 w 1797"/>
              <a:gd name="T103" fmla="*/ 320850914 h 171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7" name="Freeform 32"/>
          <p:cNvSpPr/>
          <p:nvPr/>
        </p:nvSpPr>
        <p:spPr bwMode="auto">
          <a:xfrm>
            <a:off x="7110810" y="2062874"/>
            <a:ext cx="1123511" cy="747323"/>
          </a:xfrm>
          <a:custGeom>
            <a:avLst/>
            <a:gdLst>
              <a:gd name="T0" fmla="*/ 238244483 w 2595"/>
              <a:gd name="T1" fmla="*/ 298981757 h 1727"/>
              <a:gd name="T2" fmla="*/ 232053879 w 2595"/>
              <a:gd name="T3" fmla="*/ 260179964 h 1727"/>
              <a:gd name="T4" fmla="*/ 203352224 w 2595"/>
              <a:gd name="T5" fmla="*/ 225689096 h 1727"/>
              <a:gd name="T6" fmla="*/ 201100859 w 2595"/>
              <a:gd name="T7" fmla="*/ 201695637 h 1727"/>
              <a:gd name="T8" fmla="*/ 176525984 w 2595"/>
              <a:gd name="T9" fmla="*/ 212755020 h 1727"/>
              <a:gd name="T10" fmla="*/ 145572965 w 2595"/>
              <a:gd name="T11" fmla="*/ 184450203 h 1727"/>
              <a:gd name="T12" fmla="*/ 94359825 w 2595"/>
              <a:gd name="T13" fmla="*/ 118655443 h 1727"/>
              <a:gd name="T14" fmla="*/ 87794138 w 2595"/>
              <a:gd name="T15" fmla="*/ 108720442 h 1727"/>
              <a:gd name="T16" fmla="*/ 60592816 w 2595"/>
              <a:gd name="T17" fmla="*/ 139837297 h 1727"/>
              <a:gd name="T18" fmla="*/ 39957614 w 2595"/>
              <a:gd name="T19" fmla="*/ 95224392 h 1727"/>
              <a:gd name="T20" fmla="*/ 12756291 w 2595"/>
              <a:gd name="T21" fmla="*/ 45925190 h 1727"/>
              <a:gd name="T22" fmla="*/ 14069515 w 2595"/>
              <a:gd name="T23" fmla="*/ 23993459 h 1727"/>
              <a:gd name="T24" fmla="*/ 72786482 w 2595"/>
              <a:gd name="T25" fmla="*/ 21181854 h 1727"/>
              <a:gd name="T26" fmla="*/ 141446184 w 2595"/>
              <a:gd name="T27" fmla="*/ 57734450 h 1727"/>
              <a:gd name="T28" fmla="*/ 200350693 w 2595"/>
              <a:gd name="T29" fmla="*/ 25493212 h 1727"/>
              <a:gd name="T30" fmla="*/ 222299119 w 2595"/>
              <a:gd name="T31" fmla="*/ 61670870 h 1727"/>
              <a:gd name="T32" fmla="*/ 260005368 w 2595"/>
              <a:gd name="T33" fmla="*/ 71792908 h 1727"/>
              <a:gd name="T34" fmla="*/ 301088664 w 2595"/>
              <a:gd name="T35" fmla="*/ 110970072 h 1727"/>
              <a:gd name="T36" fmla="*/ 319285392 w 2595"/>
              <a:gd name="T37" fmla="*/ 85664329 h 1727"/>
              <a:gd name="T38" fmla="*/ 351551203 w 2595"/>
              <a:gd name="T39" fmla="*/ 120155197 h 1727"/>
              <a:gd name="T40" fmla="*/ 366371318 w 2595"/>
              <a:gd name="T41" fmla="*/ 135900877 h 1727"/>
              <a:gd name="T42" fmla="*/ 391508817 w 2595"/>
              <a:gd name="T43" fmla="*/ 126153345 h 1727"/>
              <a:gd name="T44" fmla="*/ 399387728 w 2595"/>
              <a:gd name="T45" fmla="*/ 115843838 h 1727"/>
              <a:gd name="T46" fmla="*/ 418710139 w 2595"/>
              <a:gd name="T47" fmla="*/ 101597479 h 1727"/>
              <a:gd name="T48" fmla="*/ 429027957 w 2595"/>
              <a:gd name="T49" fmla="*/ 93349700 h 1727"/>
              <a:gd name="T50" fmla="*/ 465233440 w 2595"/>
              <a:gd name="T51" fmla="*/ 127278160 h 1727"/>
              <a:gd name="T52" fmla="*/ 477614648 w 2595"/>
              <a:gd name="T53" fmla="*/ 161956064 h 1727"/>
              <a:gd name="T54" fmla="*/ 467859888 w 2595"/>
              <a:gd name="T55" fmla="*/ 196821871 h 1727"/>
              <a:gd name="T56" fmla="*/ 446849170 w 2595"/>
              <a:gd name="T57" fmla="*/ 193822797 h 1727"/>
              <a:gd name="T58" fmla="*/ 444035180 w 2595"/>
              <a:gd name="T59" fmla="*/ 167392238 h 1727"/>
              <a:gd name="T60" fmla="*/ 398825103 w 2595"/>
              <a:gd name="T61" fmla="*/ 214067305 h 1727"/>
              <a:gd name="T62" fmla="*/ 357366724 w 2595"/>
              <a:gd name="T63" fmla="*/ 254181382 h 1727"/>
              <a:gd name="T64" fmla="*/ 363182245 w 2595"/>
              <a:gd name="T65" fmla="*/ 280049533 h 1727"/>
              <a:gd name="T66" fmla="*/ 291145929 w 2595"/>
              <a:gd name="T67" fmla="*/ 280049533 h 1727"/>
              <a:gd name="T68" fmla="*/ 275388107 w 2595"/>
              <a:gd name="T69" fmla="*/ 322037870 h 17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8" name="Freeform 33"/>
          <p:cNvSpPr/>
          <p:nvPr/>
        </p:nvSpPr>
        <p:spPr bwMode="auto">
          <a:xfrm>
            <a:off x="6899755" y="993459"/>
            <a:ext cx="1466277" cy="1372472"/>
          </a:xfrm>
          <a:custGeom>
            <a:avLst/>
            <a:gdLst>
              <a:gd name="T0" fmla="*/ 438212123 w 3386"/>
              <a:gd name="T1" fmla="*/ 571571545 h 3170"/>
              <a:gd name="T2" fmla="*/ 395798238 w 3386"/>
              <a:gd name="T3" fmla="*/ 567443320 h 3170"/>
              <a:gd name="T4" fmla="*/ 368961295 w 3386"/>
              <a:gd name="T5" fmla="*/ 534229955 h 3170"/>
              <a:gd name="T6" fmla="*/ 324108002 w 3386"/>
              <a:gd name="T7" fmla="*/ 511524720 h 3170"/>
              <a:gd name="T8" fmla="*/ 303276653 w 3386"/>
              <a:gd name="T9" fmla="*/ 490132892 h 3170"/>
              <a:gd name="T10" fmla="*/ 276252129 w 3386"/>
              <a:gd name="T11" fmla="*/ 495011821 h 3170"/>
              <a:gd name="T12" fmla="*/ 228770983 w 3386"/>
              <a:gd name="T13" fmla="*/ 514151969 h 3170"/>
              <a:gd name="T14" fmla="*/ 172094516 w 3386"/>
              <a:gd name="T15" fmla="*/ 465926681 h 3170"/>
              <a:gd name="T16" fmla="*/ 161959994 w 3386"/>
              <a:gd name="T17" fmla="*/ 455230984 h 3170"/>
              <a:gd name="T18" fmla="*/ 180164357 w 3386"/>
              <a:gd name="T19" fmla="*/ 426896115 h 3170"/>
              <a:gd name="T20" fmla="*/ 156705587 w 3386"/>
              <a:gd name="T21" fmla="*/ 432337747 h 3170"/>
              <a:gd name="T22" fmla="*/ 124425790 w 3386"/>
              <a:gd name="T23" fmla="*/ 405129151 h 3170"/>
              <a:gd name="T24" fmla="*/ 147509399 w 3386"/>
              <a:gd name="T25" fmla="*/ 363846905 h 3170"/>
              <a:gd name="T26" fmla="*/ 172469676 w 3386"/>
              <a:gd name="T27" fmla="*/ 306802464 h 3170"/>
              <a:gd name="T28" fmla="*/ 187295864 w 3386"/>
              <a:gd name="T29" fmla="*/ 339828262 h 3170"/>
              <a:gd name="T30" fmla="*/ 207939634 w 3386"/>
              <a:gd name="T31" fmla="*/ 294229790 h 3170"/>
              <a:gd name="T32" fmla="*/ 193864198 w 3386"/>
              <a:gd name="T33" fmla="*/ 223111698 h 3170"/>
              <a:gd name="T34" fmla="*/ 199494632 w 3386"/>
              <a:gd name="T35" fmla="*/ 192525582 h 3170"/>
              <a:gd name="T36" fmla="*/ 179601183 w 3386"/>
              <a:gd name="T37" fmla="*/ 96825711 h 3170"/>
              <a:gd name="T38" fmla="*/ 123675469 w 3386"/>
              <a:gd name="T39" fmla="*/ 125535716 h 3170"/>
              <a:gd name="T40" fmla="*/ 72816583 w 3386"/>
              <a:gd name="T41" fmla="*/ 109585521 h 3170"/>
              <a:gd name="T42" fmla="*/ 24960277 w 3386"/>
              <a:gd name="T43" fmla="*/ 92322351 h 3170"/>
              <a:gd name="T44" fmla="*/ 0 w 3386"/>
              <a:gd name="T45" fmla="*/ 69053979 h 3170"/>
              <a:gd name="T46" fmla="*/ 14450595 w 3386"/>
              <a:gd name="T47" fmla="*/ 34902342 h 3170"/>
              <a:gd name="T48" fmla="*/ 42225872 w 3386"/>
              <a:gd name="T49" fmla="*/ 7318177 h 3170"/>
              <a:gd name="T50" fmla="*/ 117106702 w 3386"/>
              <a:gd name="T51" fmla="*/ 15387058 h 3170"/>
              <a:gd name="T52" fmla="*/ 213382054 w 3386"/>
              <a:gd name="T53" fmla="*/ 85379310 h 3170"/>
              <a:gd name="T54" fmla="*/ 248476419 w 3386"/>
              <a:gd name="T55" fmla="*/ 136606982 h 3170"/>
              <a:gd name="T56" fmla="*/ 280380623 w 3386"/>
              <a:gd name="T57" fmla="*/ 185957677 h 3170"/>
              <a:gd name="T58" fmla="*/ 287512131 w 3386"/>
              <a:gd name="T59" fmla="*/ 215043250 h 3170"/>
              <a:gd name="T60" fmla="*/ 350382205 w 3386"/>
              <a:gd name="T61" fmla="*/ 223487267 h 3170"/>
              <a:gd name="T62" fmla="*/ 377969469 w 3386"/>
              <a:gd name="T63" fmla="*/ 219734178 h 3170"/>
              <a:gd name="T64" fmla="*/ 429391529 w 3386"/>
              <a:gd name="T65" fmla="*/ 250695863 h 3170"/>
              <a:gd name="T66" fmla="*/ 481751922 w 3386"/>
              <a:gd name="T67" fmla="*/ 308491008 h 3170"/>
              <a:gd name="T68" fmla="*/ 528669462 w 3386"/>
              <a:gd name="T69" fmla="*/ 291790542 h 3170"/>
              <a:gd name="T70" fmla="*/ 579340768 w 3386"/>
              <a:gd name="T71" fmla="*/ 235308805 h 3170"/>
              <a:gd name="T72" fmla="*/ 617813307 w 3386"/>
              <a:gd name="T73" fmla="*/ 231931284 h 3170"/>
              <a:gd name="T74" fmla="*/ 635454496 w 3386"/>
              <a:gd name="T75" fmla="*/ 283534092 h 3170"/>
              <a:gd name="T76" fmla="*/ 627384655 w 3386"/>
              <a:gd name="T77" fmla="*/ 323127362 h 3170"/>
              <a:gd name="T78" fmla="*/ 624006481 w 3386"/>
              <a:gd name="T79" fmla="*/ 396309565 h 3170"/>
              <a:gd name="T80" fmla="*/ 619502394 w 3386"/>
              <a:gd name="T81" fmla="*/ 444722421 h 3170"/>
              <a:gd name="T82" fmla="*/ 594917710 w 3386"/>
              <a:gd name="T83" fmla="*/ 455793687 h 3170"/>
              <a:gd name="T84" fmla="*/ 554005332 w 3386"/>
              <a:gd name="T85" fmla="*/ 465739113 h 3170"/>
              <a:gd name="T86" fmla="*/ 545935491 w 3386"/>
              <a:gd name="T87" fmla="*/ 508522335 h 3170"/>
              <a:gd name="T88" fmla="*/ 571270927 w 3386"/>
              <a:gd name="T89" fmla="*/ 586020331 h 3170"/>
              <a:gd name="T90" fmla="*/ 514594460 w 3386"/>
              <a:gd name="T91" fmla="*/ 552619398 h 3170"/>
              <a:gd name="T92" fmla="*/ 481564342 w 3386"/>
              <a:gd name="T93" fmla="*/ 570258137 h 3170"/>
              <a:gd name="T94" fmla="*/ 483252996 w 3386"/>
              <a:gd name="T95" fmla="*/ 583205948 h 3170"/>
              <a:gd name="T96" fmla="*/ 460920140 w 3386"/>
              <a:gd name="T97" fmla="*/ 594839917 h 317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386" h="3170">
                <a:moveTo>
                  <a:pt x="2456" y="3170"/>
                </a:moveTo>
                <a:cubicBezTo>
                  <a:pt x="2415" y="3127"/>
                  <a:pt x="2374" y="3086"/>
                  <a:pt x="2335" y="3046"/>
                </a:cubicBezTo>
                <a:cubicBezTo>
                  <a:pt x="2285" y="2937"/>
                  <a:pt x="2256" y="2887"/>
                  <a:pt x="2167" y="2898"/>
                </a:cubicBezTo>
                <a:cubicBezTo>
                  <a:pt x="2148" y="2940"/>
                  <a:pt x="2128" y="2982"/>
                  <a:pt x="2109" y="3024"/>
                </a:cubicBezTo>
                <a:cubicBezTo>
                  <a:pt x="2058" y="3023"/>
                  <a:pt x="1998" y="2900"/>
                  <a:pt x="1994" y="2887"/>
                </a:cubicBezTo>
                <a:cubicBezTo>
                  <a:pt x="1975" y="2886"/>
                  <a:pt x="1972" y="2857"/>
                  <a:pt x="1966" y="2847"/>
                </a:cubicBezTo>
                <a:cubicBezTo>
                  <a:pt x="1944" y="2840"/>
                  <a:pt x="1921" y="2833"/>
                  <a:pt x="1899" y="2829"/>
                </a:cubicBezTo>
                <a:cubicBezTo>
                  <a:pt x="1836" y="2722"/>
                  <a:pt x="1800" y="2735"/>
                  <a:pt x="1727" y="2726"/>
                </a:cubicBezTo>
                <a:cubicBezTo>
                  <a:pt x="1724" y="2729"/>
                  <a:pt x="1721" y="2736"/>
                  <a:pt x="1717" y="2742"/>
                </a:cubicBezTo>
                <a:cubicBezTo>
                  <a:pt x="1586" y="2805"/>
                  <a:pt x="1612" y="2677"/>
                  <a:pt x="1616" y="2612"/>
                </a:cubicBezTo>
                <a:cubicBezTo>
                  <a:pt x="1575" y="2568"/>
                  <a:pt x="1562" y="2575"/>
                  <a:pt x="1530" y="2574"/>
                </a:cubicBezTo>
                <a:cubicBezTo>
                  <a:pt x="1511" y="2593"/>
                  <a:pt x="1491" y="2615"/>
                  <a:pt x="1472" y="2638"/>
                </a:cubicBezTo>
                <a:cubicBezTo>
                  <a:pt x="1459" y="2644"/>
                  <a:pt x="1446" y="2650"/>
                  <a:pt x="1434" y="2660"/>
                </a:cubicBezTo>
                <a:cubicBezTo>
                  <a:pt x="1392" y="2718"/>
                  <a:pt x="1273" y="2734"/>
                  <a:pt x="1219" y="2740"/>
                </a:cubicBezTo>
                <a:cubicBezTo>
                  <a:pt x="1104" y="2688"/>
                  <a:pt x="1069" y="2654"/>
                  <a:pt x="1051" y="2565"/>
                </a:cubicBezTo>
                <a:cubicBezTo>
                  <a:pt x="987" y="2465"/>
                  <a:pt x="1000" y="2495"/>
                  <a:pt x="917" y="2483"/>
                </a:cubicBezTo>
                <a:cubicBezTo>
                  <a:pt x="914" y="2483"/>
                  <a:pt x="911" y="2486"/>
                  <a:pt x="907" y="2489"/>
                </a:cubicBezTo>
                <a:cubicBezTo>
                  <a:pt x="872" y="2472"/>
                  <a:pt x="863" y="2449"/>
                  <a:pt x="863" y="2426"/>
                </a:cubicBezTo>
                <a:cubicBezTo>
                  <a:pt x="892" y="2410"/>
                  <a:pt x="933" y="2415"/>
                  <a:pt x="975" y="2383"/>
                </a:cubicBezTo>
                <a:cubicBezTo>
                  <a:pt x="975" y="2331"/>
                  <a:pt x="966" y="2301"/>
                  <a:pt x="960" y="2275"/>
                </a:cubicBezTo>
                <a:cubicBezTo>
                  <a:pt x="950" y="2258"/>
                  <a:pt x="941" y="2245"/>
                  <a:pt x="934" y="2231"/>
                </a:cubicBezTo>
                <a:cubicBezTo>
                  <a:pt x="861" y="2230"/>
                  <a:pt x="867" y="2240"/>
                  <a:pt x="835" y="2304"/>
                </a:cubicBezTo>
                <a:cubicBezTo>
                  <a:pt x="774" y="2303"/>
                  <a:pt x="739" y="2253"/>
                  <a:pt x="704" y="2239"/>
                </a:cubicBezTo>
                <a:cubicBezTo>
                  <a:pt x="692" y="2186"/>
                  <a:pt x="685" y="2189"/>
                  <a:pt x="663" y="2159"/>
                </a:cubicBezTo>
                <a:cubicBezTo>
                  <a:pt x="660" y="2133"/>
                  <a:pt x="660" y="2107"/>
                  <a:pt x="661" y="2080"/>
                </a:cubicBezTo>
                <a:cubicBezTo>
                  <a:pt x="722" y="2036"/>
                  <a:pt x="750" y="1994"/>
                  <a:pt x="786" y="1939"/>
                </a:cubicBezTo>
                <a:cubicBezTo>
                  <a:pt x="799" y="1828"/>
                  <a:pt x="883" y="1781"/>
                  <a:pt x="915" y="1697"/>
                </a:cubicBezTo>
                <a:cubicBezTo>
                  <a:pt x="915" y="1674"/>
                  <a:pt x="915" y="1655"/>
                  <a:pt x="919" y="1635"/>
                </a:cubicBezTo>
                <a:cubicBezTo>
                  <a:pt x="941" y="1636"/>
                  <a:pt x="951" y="1655"/>
                  <a:pt x="957" y="1672"/>
                </a:cubicBezTo>
                <a:cubicBezTo>
                  <a:pt x="957" y="1711"/>
                  <a:pt x="928" y="1773"/>
                  <a:pt x="998" y="1811"/>
                </a:cubicBezTo>
                <a:cubicBezTo>
                  <a:pt x="1030" y="1811"/>
                  <a:pt x="1074" y="1819"/>
                  <a:pt x="1110" y="1784"/>
                </a:cubicBezTo>
                <a:cubicBezTo>
                  <a:pt x="1110" y="1712"/>
                  <a:pt x="1120" y="1614"/>
                  <a:pt x="1108" y="1568"/>
                </a:cubicBezTo>
                <a:cubicBezTo>
                  <a:pt x="1025" y="1481"/>
                  <a:pt x="1054" y="1432"/>
                  <a:pt x="1093" y="1364"/>
                </a:cubicBezTo>
                <a:cubicBezTo>
                  <a:pt x="1093" y="1289"/>
                  <a:pt x="1052" y="1200"/>
                  <a:pt x="1033" y="1189"/>
                </a:cubicBezTo>
                <a:cubicBezTo>
                  <a:pt x="1030" y="1163"/>
                  <a:pt x="1027" y="1137"/>
                  <a:pt x="1024" y="1110"/>
                </a:cubicBezTo>
                <a:cubicBezTo>
                  <a:pt x="1037" y="1081"/>
                  <a:pt x="1050" y="1052"/>
                  <a:pt x="1063" y="1026"/>
                </a:cubicBezTo>
                <a:cubicBezTo>
                  <a:pt x="1063" y="967"/>
                  <a:pt x="1089" y="922"/>
                  <a:pt x="1105" y="867"/>
                </a:cubicBezTo>
                <a:cubicBezTo>
                  <a:pt x="1106" y="739"/>
                  <a:pt x="1040" y="561"/>
                  <a:pt x="957" y="516"/>
                </a:cubicBezTo>
                <a:cubicBezTo>
                  <a:pt x="877" y="514"/>
                  <a:pt x="839" y="516"/>
                  <a:pt x="797" y="558"/>
                </a:cubicBezTo>
                <a:cubicBezTo>
                  <a:pt x="749" y="642"/>
                  <a:pt x="746" y="652"/>
                  <a:pt x="659" y="669"/>
                </a:cubicBezTo>
                <a:cubicBezTo>
                  <a:pt x="579" y="667"/>
                  <a:pt x="522" y="698"/>
                  <a:pt x="461" y="707"/>
                </a:cubicBezTo>
                <a:cubicBezTo>
                  <a:pt x="391" y="669"/>
                  <a:pt x="401" y="620"/>
                  <a:pt x="388" y="584"/>
                </a:cubicBezTo>
                <a:cubicBezTo>
                  <a:pt x="376" y="492"/>
                  <a:pt x="348" y="442"/>
                  <a:pt x="313" y="405"/>
                </a:cubicBezTo>
                <a:cubicBezTo>
                  <a:pt x="160" y="336"/>
                  <a:pt x="134" y="351"/>
                  <a:pt x="133" y="492"/>
                </a:cubicBezTo>
                <a:cubicBezTo>
                  <a:pt x="89" y="455"/>
                  <a:pt x="44" y="421"/>
                  <a:pt x="3" y="387"/>
                </a:cubicBezTo>
                <a:cubicBezTo>
                  <a:pt x="0" y="381"/>
                  <a:pt x="0" y="374"/>
                  <a:pt x="0" y="368"/>
                </a:cubicBezTo>
                <a:cubicBezTo>
                  <a:pt x="19" y="345"/>
                  <a:pt x="38" y="323"/>
                  <a:pt x="61" y="300"/>
                </a:cubicBezTo>
                <a:cubicBezTo>
                  <a:pt x="64" y="261"/>
                  <a:pt x="71" y="222"/>
                  <a:pt x="77" y="186"/>
                </a:cubicBezTo>
                <a:cubicBezTo>
                  <a:pt x="62" y="173"/>
                  <a:pt x="46" y="159"/>
                  <a:pt x="33" y="146"/>
                </a:cubicBezTo>
                <a:cubicBezTo>
                  <a:pt x="97" y="108"/>
                  <a:pt x="161" y="74"/>
                  <a:pt x="225" y="39"/>
                </a:cubicBezTo>
                <a:cubicBezTo>
                  <a:pt x="293" y="15"/>
                  <a:pt x="341" y="0"/>
                  <a:pt x="439" y="22"/>
                </a:cubicBezTo>
                <a:cubicBezTo>
                  <a:pt x="490" y="62"/>
                  <a:pt x="535" y="73"/>
                  <a:pt x="624" y="82"/>
                </a:cubicBezTo>
                <a:cubicBezTo>
                  <a:pt x="714" y="58"/>
                  <a:pt x="752" y="56"/>
                  <a:pt x="861" y="108"/>
                </a:cubicBezTo>
                <a:cubicBezTo>
                  <a:pt x="940" y="201"/>
                  <a:pt x="1029" y="331"/>
                  <a:pt x="1137" y="455"/>
                </a:cubicBezTo>
                <a:cubicBezTo>
                  <a:pt x="1155" y="505"/>
                  <a:pt x="1174" y="554"/>
                  <a:pt x="1196" y="607"/>
                </a:cubicBezTo>
                <a:cubicBezTo>
                  <a:pt x="1238" y="648"/>
                  <a:pt x="1279" y="688"/>
                  <a:pt x="1324" y="728"/>
                </a:cubicBezTo>
                <a:cubicBezTo>
                  <a:pt x="1374" y="795"/>
                  <a:pt x="1384" y="799"/>
                  <a:pt x="1393" y="907"/>
                </a:cubicBezTo>
                <a:cubicBezTo>
                  <a:pt x="1405" y="927"/>
                  <a:pt x="1450" y="954"/>
                  <a:pt x="1494" y="991"/>
                </a:cubicBezTo>
                <a:cubicBezTo>
                  <a:pt x="1498" y="998"/>
                  <a:pt x="1504" y="1008"/>
                  <a:pt x="1510" y="1018"/>
                </a:cubicBezTo>
                <a:cubicBezTo>
                  <a:pt x="1510" y="1054"/>
                  <a:pt x="1510" y="1077"/>
                  <a:pt x="1532" y="1146"/>
                </a:cubicBezTo>
                <a:cubicBezTo>
                  <a:pt x="1551" y="1160"/>
                  <a:pt x="1669" y="1166"/>
                  <a:pt x="1730" y="1148"/>
                </a:cubicBezTo>
                <a:cubicBezTo>
                  <a:pt x="1781" y="1149"/>
                  <a:pt x="1791" y="1143"/>
                  <a:pt x="1867" y="1191"/>
                </a:cubicBezTo>
                <a:cubicBezTo>
                  <a:pt x="1889" y="1191"/>
                  <a:pt x="1912" y="1192"/>
                  <a:pt x="1937" y="1192"/>
                </a:cubicBezTo>
                <a:cubicBezTo>
                  <a:pt x="1960" y="1170"/>
                  <a:pt x="1957" y="1170"/>
                  <a:pt x="2014" y="1171"/>
                </a:cubicBezTo>
                <a:cubicBezTo>
                  <a:pt x="2056" y="1209"/>
                  <a:pt x="2097" y="1249"/>
                  <a:pt x="2138" y="1289"/>
                </a:cubicBezTo>
                <a:cubicBezTo>
                  <a:pt x="2180" y="1290"/>
                  <a:pt x="2240" y="1285"/>
                  <a:pt x="2288" y="1336"/>
                </a:cubicBezTo>
                <a:cubicBezTo>
                  <a:pt x="2304" y="1375"/>
                  <a:pt x="2319" y="1415"/>
                  <a:pt x="2338" y="1455"/>
                </a:cubicBezTo>
                <a:cubicBezTo>
                  <a:pt x="2354" y="1530"/>
                  <a:pt x="2423" y="1729"/>
                  <a:pt x="2567" y="1644"/>
                </a:cubicBezTo>
                <a:cubicBezTo>
                  <a:pt x="2628" y="1636"/>
                  <a:pt x="2695" y="1614"/>
                  <a:pt x="2772" y="1590"/>
                </a:cubicBezTo>
                <a:cubicBezTo>
                  <a:pt x="2785" y="1577"/>
                  <a:pt x="2801" y="1565"/>
                  <a:pt x="2817" y="1555"/>
                </a:cubicBezTo>
                <a:cubicBezTo>
                  <a:pt x="2875" y="1452"/>
                  <a:pt x="2920" y="1410"/>
                  <a:pt x="3010" y="1337"/>
                </a:cubicBezTo>
                <a:cubicBezTo>
                  <a:pt x="3036" y="1309"/>
                  <a:pt x="3062" y="1280"/>
                  <a:pt x="3087" y="1254"/>
                </a:cubicBezTo>
                <a:cubicBezTo>
                  <a:pt x="3135" y="1213"/>
                  <a:pt x="3184" y="1172"/>
                  <a:pt x="3235" y="1130"/>
                </a:cubicBezTo>
                <a:cubicBezTo>
                  <a:pt x="3312" y="1145"/>
                  <a:pt x="3315" y="1132"/>
                  <a:pt x="3292" y="1236"/>
                </a:cubicBezTo>
                <a:cubicBezTo>
                  <a:pt x="3292" y="1279"/>
                  <a:pt x="3291" y="1325"/>
                  <a:pt x="3291" y="1371"/>
                </a:cubicBezTo>
                <a:cubicBezTo>
                  <a:pt x="3313" y="1397"/>
                  <a:pt x="3371" y="1438"/>
                  <a:pt x="3386" y="1511"/>
                </a:cubicBezTo>
                <a:cubicBezTo>
                  <a:pt x="3383" y="1553"/>
                  <a:pt x="3379" y="1596"/>
                  <a:pt x="3376" y="1641"/>
                </a:cubicBezTo>
                <a:cubicBezTo>
                  <a:pt x="3363" y="1667"/>
                  <a:pt x="3353" y="1693"/>
                  <a:pt x="3343" y="1722"/>
                </a:cubicBezTo>
                <a:cubicBezTo>
                  <a:pt x="3308" y="1758"/>
                  <a:pt x="3314" y="1830"/>
                  <a:pt x="3329" y="1905"/>
                </a:cubicBezTo>
                <a:cubicBezTo>
                  <a:pt x="3326" y="1974"/>
                  <a:pt x="3325" y="2043"/>
                  <a:pt x="3325" y="2112"/>
                </a:cubicBezTo>
                <a:cubicBezTo>
                  <a:pt x="3315" y="2151"/>
                  <a:pt x="3305" y="2193"/>
                  <a:pt x="3296" y="2235"/>
                </a:cubicBezTo>
                <a:cubicBezTo>
                  <a:pt x="3295" y="2278"/>
                  <a:pt x="3298" y="2324"/>
                  <a:pt x="3301" y="2370"/>
                </a:cubicBezTo>
                <a:cubicBezTo>
                  <a:pt x="3282" y="2389"/>
                  <a:pt x="3266" y="2411"/>
                  <a:pt x="3240" y="2424"/>
                </a:cubicBezTo>
                <a:cubicBezTo>
                  <a:pt x="3215" y="2423"/>
                  <a:pt x="3192" y="2426"/>
                  <a:pt x="3170" y="2429"/>
                </a:cubicBezTo>
                <a:cubicBezTo>
                  <a:pt x="3087" y="2400"/>
                  <a:pt x="3055" y="2403"/>
                  <a:pt x="3004" y="2398"/>
                </a:cubicBezTo>
                <a:cubicBezTo>
                  <a:pt x="2975" y="2427"/>
                  <a:pt x="2975" y="2453"/>
                  <a:pt x="2952" y="2482"/>
                </a:cubicBezTo>
                <a:cubicBezTo>
                  <a:pt x="2863" y="2503"/>
                  <a:pt x="2850" y="2535"/>
                  <a:pt x="2859" y="2630"/>
                </a:cubicBezTo>
                <a:cubicBezTo>
                  <a:pt x="2874" y="2657"/>
                  <a:pt x="2890" y="2684"/>
                  <a:pt x="2909" y="2710"/>
                </a:cubicBezTo>
                <a:cubicBezTo>
                  <a:pt x="2922" y="2789"/>
                  <a:pt x="2959" y="2888"/>
                  <a:pt x="3016" y="2995"/>
                </a:cubicBezTo>
                <a:cubicBezTo>
                  <a:pt x="3026" y="3037"/>
                  <a:pt x="3035" y="3080"/>
                  <a:pt x="3044" y="3123"/>
                </a:cubicBezTo>
                <a:cubicBezTo>
                  <a:pt x="2936" y="3120"/>
                  <a:pt x="2875" y="3034"/>
                  <a:pt x="2831" y="3009"/>
                </a:cubicBezTo>
                <a:cubicBezTo>
                  <a:pt x="2831" y="2941"/>
                  <a:pt x="2764" y="2923"/>
                  <a:pt x="2742" y="2945"/>
                </a:cubicBezTo>
                <a:cubicBezTo>
                  <a:pt x="2739" y="2951"/>
                  <a:pt x="2739" y="2958"/>
                  <a:pt x="2738" y="2968"/>
                </a:cubicBezTo>
                <a:cubicBezTo>
                  <a:pt x="2668" y="2976"/>
                  <a:pt x="2620" y="3014"/>
                  <a:pt x="2566" y="3039"/>
                </a:cubicBezTo>
                <a:cubicBezTo>
                  <a:pt x="2565" y="3058"/>
                  <a:pt x="2565" y="3078"/>
                  <a:pt x="2565" y="3098"/>
                </a:cubicBezTo>
                <a:cubicBezTo>
                  <a:pt x="2568" y="3101"/>
                  <a:pt x="2572" y="3104"/>
                  <a:pt x="2575" y="3108"/>
                </a:cubicBezTo>
                <a:cubicBezTo>
                  <a:pt x="2543" y="3123"/>
                  <a:pt x="2533" y="3136"/>
                  <a:pt x="2514" y="3155"/>
                </a:cubicBezTo>
                <a:cubicBezTo>
                  <a:pt x="2495" y="3158"/>
                  <a:pt x="2475" y="3164"/>
                  <a:pt x="2456" y="317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29" name="Freeform 34"/>
          <p:cNvSpPr/>
          <p:nvPr/>
        </p:nvSpPr>
        <p:spPr bwMode="auto">
          <a:xfrm>
            <a:off x="3937050" y="2624557"/>
            <a:ext cx="1864584" cy="1662834"/>
          </a:xfrm>
          <a:custGeom>
            <a:avLst/>
            <a:gdLst>
              <a:gd name="T0" fmla="*/ 703890847 w 4310"/>
              <a:gd name="T1" fmla="*/ 557481101 h 3842"/>
              <a:gd name="T2" fmla="*/ 695649284 w 4310"/>
              <a:gd name="T3" fmla="*/ 626299042 h 3842"/>
              <a:gd name="T4" fmla="*/ 665493118 w 4310"/>
              <a:gd name="T5" fmla="*/ 658739027 h 3842"/>
              <a:gd name="T6" fmla="*/ 669614116 w 4310"/>
              <a:gd name="T7" fmla="*/ 684053509 h 3842"/>
              <a:gd name="T8" fmla="*/ 663433052 w 4310"/>
              <a:gd name="T9" fmla="*/ 710868005 h 3842"/>
              <a:gd name="T10" fmla="*/ 603495514 w 4310"/>
              <a:gd name="T11" fmla="*/ 720431465 h 3842"/>
              <a:gd name="T12" fmla="*/ 586263234 w 4310"/>
              <a:gd name="T13" fmla="*/ 705805455 h 3842"/>
              <a:gd name="T14" fmla="*/ 570342298 w 4310"/>
              <a:gd name="T15" fmla="*/ 669802502 h 3842"/>
              <a:gd name="T16" fmla="*/ 531570641 w 4310"/>
              <a:gd name="T17" fmla="*/ 639987543 h 3842"/>
              <a:gd name="T18" fmla="*/ 477814167 w 4310"/>
              <a:gd name="T19" fmla="*/ 617861026 h 3842"/>
              <a:gd name="T20" fmla="*/ 475191911 w 4310"/>
              <a:gd name="T21" fmla="*/ 660801980 h 3842"/>
              <a:gd name="T22" fmla="*/ 451778566 w 4310"/>
              <a:gd name="T23" fmla="*/ 669239997 h 3842"/>
              <a:gd name="T24" fmla="*/ 394838078 w 4310"/>
              <a:gd name="T25" fmla="*/ 597234524 h 3842"/>
              <a:gd name="T26" fmla="*/ 437730733 w 4310"/>
              <a:gd name="T27" fmla="*/ 611860534 h 3842"/>
              <a:gd name="T28" fmla="*/ 465452039 w 4310"/>
              <a:gd name="T29" fmla="*/ 595921578 h 3842"/>
              <a:gd name="T30" fmla="*/ 485493540 w 4310"/>
              <a:gd name="T31" fmla="*/ 528979088 h 3842"/>
              <a:gd name="T32" fmla="*/ 512090898 w 4310"/>
              <a:gd name="T33" fmla="*/ 510602607 h 3842"/>
              <a:gd name="T34" fmla="*/ 501039682 w 4310"/>
              <a:gd name="T35" fmla="*/ 451910632 h 3842"/>
              <a:gd name="T36" fmla="*/ 485680937 w 4310"/>
              <a:gd name="T37" fmla="*/ 403156687 h 3842"/>
              <a:gd name="T38" fmla="*/ 443350039 w 4310"/>
              <a:gd name="T39" fmla="*/ 372591721 h 3842"/>
              <a:gd name="T40" fmla="*/ 373672630 w 4310"/>
              <a:gd name="T41" fmla="*/ 310524279 h 3842"/>
              <a:gd name="T42" fmla="*/ 342579913 w 4310"/>
              <a:gd name="T43" fmla="*/ 312962236 h 3842"/>
              <a:gd name="T44" fmla="*/ 292569643 w 4310"/>
              <a:gd name="T45" fmla="*/ 277896792 h 3842"/>
              <a:gd name="T46" fmla="*/ 216149412 w 4310"/>
              <a:gd name="T47" fmla="*/ 257457792 h 3842"/>
              <a:gd name="T48" fmla="*/ 208095245 w 4310"/>
              <a:gd name="T49" fmla="*/ 294773257 h 3842"/>
              <a:gd name="T50" fmla="*/ 131113257 w 4310"/>
              <a:gd name="T51" fmla="*/ 252957314 h 3842"/>
              <a:gd name="T52" fmla="*/ 22476360 w 4310"/>
              <a:gd name="T53" fmla="*/ 222579850 h 3842"/>
              <a:gd name="T54" fmla="*/ 9927268 w 4310"/>
              <a:gd name="T55" fmla="*/ 193890335 h 3842"/>
              <a:gd name="T56" fmla="*/ 20978052 w 4310"/>
              <a:gd name="T57" fmla="*/ 148136420 h 3842"/>
              <a:gd name="T58" fmla="*/ 73797975 w 4310"/>
              <a:gd name="T59" fmla="*/ 121884429 h 3842"/>
              <a:gd name="T60" fmla="*/ 141789679 w 4310"/>
              <a:gd name="T61" fmla="*/ 77630961 h 3842"/>
              <a:gd name="T62" fmla="*/ 181498320 w 4310"/>
              <a:gd name="T63" fmla="*/ 44815973 h 3842"/>
              <a:gd name="T64" fmla="*/ 253423193 w 4310"/>
              <a:gd name="T65" fmla="*/ 19501491 h 3842"/>
              <a:gd name="T66" fmla="*/ 266159681 w 4310"/>
              <a:gd name="T67" fmla="*/ 72192975 h 3842"/>
              <a:gd name="T68" fmla="*/ 259416860 w 4310"/>
              <a:gd name="T69" fmla="*/ 115508933 h 3842"/>
              <a:gd name="T70" fmla="*/ 288636475 w 4310"/>
              <a:gd name="T71" fmla="*/ 148136420 h 3842"/>
              <a:gd name="T72" fmla="*/ 305119168 w 4310"/>
              <a:gd name="T73" fmla="*/ 175701356 h 3842"/>
              <a:gd name="T74" fmla="*/ 380041090 w 4310"/>
              <a:gd name="T75" fmla="*/ 170075868 h 3842"/>
              <a:gd name="T76" fmla="*/ 347262668 w 4310"/>
              <a:gd name="T77" fmla="*/ 223329857 h 3842"/>
              <a:gd name="T78" fmla="*/ 392590615 w 4310"/>
              <a:gd name="T79" fmla="*/ 257082788 h 3842"/>
              <a:gd name="T80" fmla="*/ 428740016 w 4310"/>
              <a:gd name="T81" fmla="*/ 308836762 h 3842"/>
              <a:gd name="T82" fmla="*/ 479874233 w 4310"/>
              <a:gd name="T83" fmla="*/ 276396777 h 3842"/>
              <a:gd name="T84" fmla="*/ 516960618 w 4310"/>
              <a:gd name="T85" fmla="*/ 286522310 h 3842"/>
              <a:gd name="T86" fmla="*/ 567345681 w 4310"/>
              <a:gd name="T87" fmla="*/ 263270782 h 3842"/>
              <a:gd name="T88" fmla="*/ 547304180 w 4310"/>
              <a:gd name="T89" fmla="*/ 306961744 h 3842"/>
              <a:gd name="T90" fmla="*/ 547491144 w 4310"/>
              <a:gd name="T91" fmla="*/ 378779715 h 3842"/>
              <a:gd name="T92" fmla="*/ 580831757 w 4310"/>
              <a:gd name="T93" fmla="*/ 399406217 h 3842"/>
              <a:gd name="T94" fmla="*/ 629718079 w 4310"/>
              <a:gd name="T95" fmla="*/ 443472183 h 3842"/>
              <a:gd name="T96" fmla="*/ 640768862 w 4310"/>
              <a:gd name="T97" fmla="*/ 510790109 h 3842"/>
              <a:gd name="T98" fmla="*/ 694712733 w 4310"/>
              <a:gd name="T99" fmla="*/ 527103636 h 3842"/>
              <a:gd name="T100" fmla="*/ 710258875 w 4310"/>
              <a:gd name="T101" fmla="*/ 476849677 h 3842"/>
              <a:gd name="T102" fmla="*/ 706887464 w 4310"/>
              <a:gd name="T103" fmla="*/ 438221698 h 3842"/>
              <a:gd name="T104" fmla="*/ 720186144 w 4310"/>
              <a:gd name="T105" fmla="*/ 417595195 h 3842"/>
              <a:gd name="T106" fmla="*/ 731611721 w 4310"/>
              <a:gd name="T107" fmla="*/ 423970691 h 3842"/>
              <a:gd name="T108" fmla="*/ 769634656 w 4310"/>
              <a:gd name="T109" fmla="*/ 453223145 h 3842"/>
              <a:gd name="T110" fmla="*/ 807282798 w 4310"/>
              <a:gd name="T111" fmla="*/ 473849647 h 3842"/>
              <a:gd name="T112" fmla="*/ 802787439 w 4310"/>
              <a:gd name="T113" fmla="*/ 526541131 h 3842"/>
              <a:gd name="T114" fmla="*/ 787803054 w 4310"/>
              <a:gd name="T115" fmla="*/ 539667126 h 3842"/>
              <a:gd name="T116" fmla="*/ 757085131 w 4310"/>
              <a:gd name="T117" fmla="*/ 570794598 h 38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30" name="Freeform 35"/>
          <p:cNvSpPr/>
          <p:nvPr/>
        </p:nvSpPr>
        <p:spPr bwMode="auto">
          <a:xfrm>
            <a:off x="5987300" y="5428216"/>
            <a:ext cx="1033058" cy="798097"/>
          </a:xfrm>
          <a:custGeom>
            <a:avLst/>
            <a:gdLst>
              <a:gd name="T0" fmla="*/ 30128727 w 2389"/>
              <a:gd name="T1" fmla="*/ 346346014 h 1841"/>
              <a:gd name="T2" fmla="*/ 15345332 w 2389"/>
              <a:gd name="T3" fmla="*/ 320760634 h 1841"/>
              <a:gd name="T4" fmla="*/ 561504 w 2389"/>
              <a:gd name="T5" fmla="*/ 297620672 h 1841"/>
              <a:gd name="T6" fmla="*/ 10853730 w 2389"/>
              <a:gd name="T7" fmla="*/ 273916417 h 1841"/>
              <a:gd name="T8" fmla="*/ 37988488 w 2389"/>
              <a:gd name="T9" fmla="*/ 225943179 h 1841"/>
              <a:gd name="T10" fmla="*/ 71673120 w 2389"/>
              <a:gd name="T11" fmla="*/ 194713990 h 1841"/>
              <a:gd name="T12" fmla="*/ 105918824 w 2389"/>
              <a:gd name="T13" fmla="*/ 156711538 h 1841"/>
              <a:gd name="T14" fmla="*/ 122199419 w 2389"/>
              <a:gd name="T15" fmla="*/ 130749672 h 1841"/>
              <a:gd name="T16" fmla="*/ 142223232 w 2389"/>
              <a:gd name="T17" fmla="*/ 92371602 h 1841"/>
              <a:gd name="T18" fmla="*/ 140539152 w 2389"/>
              <a:gd name="T19" fmla="*/ 59072612 h 1841"/>
              <a:gd name="T20" fmla="*/ 151579762 w 2389"/>
              <a:gd name="T21" fmla="*/ 32169968 h 1841"/>
              <a:gd name="T22" fmla="*/ 160001028 w 2389"/>
              <a:gd name="T23" fmla="*/ 18248690 h 1841"/>
              <a:gd name="T24" fmla="*/ 171229383 w 2389"/>
              <a:gd name="T25" fmla="*/ 18624741 h 1841"/>
              <a:gd name="T26" fmla="*/ 190317067 w 2389"/>
              <a:gd name="T27" fmla="*/ 37437725 h 1841"/>
              <a:gd name="T28" fmla="*/ 201732302 w 2389"/>
              <a:gd name="T29" fmla="*/ 37813776 h 1841"/>
              <a:gd name="T30" fmla="*/ 206036591 w 2389"/>
              <a:gd name="T31" fmla="*/ 16931425 h 1841"/>
              <a:gd name="T32" fmla="*/ 195369740 w 2389"/>
              <a:gd name="T33" fmla="*/ 3762683 h 1841"/>
              <a:gd name="T34" fmla="*/ 198363709 w 2389"/>
              <a:gd name="T35" fmla="*/ 2633662 h 1841"/>
              <a:gd name="T36" fmla="*/ 253381609 w 2389"/>
              <a:gd name="T37" fmla="*/ 3950926 h 1841"/>
              <a:gd name="T38" fmla="*/ 289873330 w 2389"/>
              <a:gd name="T39" fmla="*/ 0 h 1841"/>
              <a:gd name="T40" fmla="*/ 296423203 w 2389"/>
              <a:gd name="T41" fmla="*/ 188243 h 1841"/>
              <a:gd name="T42" fmla="*/ 296235891 w 2389"/>
              <a:gd name="T43" fmla="*/ 11852345 h 1841"/>
              <a:gd name="T44" fmla="*/ 272843918 w 2389"/>
              <a:gd name="T45" fmla="*/ 39695335 h 1841"/>
              <a:gd name="T46" fmla="*/ 299604484 w 2389"/>
              <a:gd name="T47" fmla="*/ 57567539 h 1841"/>
              <a:gd name="T48" fmla="*/ 331978795 w 2389"/>
              <a:gd name="T49" fmla="*/ 43645827 h 1841"/>
              <a:gd name="T50" fmla="*/ 342832525 w 2389"/>
              <a:gd name="T51" fmla="*/ 43834070 h 1841"/>
              <a:gd name="T52" fmla="*/ 349382399 w 2389"/>
              <a:gd name="T53" fmla="*/ 50794709 h 1841"/>
              <a:gd name="T54" fmla="*/ 405523308 w 2389"/>
              <a:gd name="T55" fmla="*/ 35556600 h 1841"/>
              <a:gd name="T56" fmla="*/ 422178095 w 2389"/>
              <a:gd name="T57" fmla="*/ 57003245 h 1841"/>
              <a:gd name="T58" fmla="*/ 447067269 w 2389"/>
              <a:gd name="T59" fmla="*/ 92747654 h 1841"/>
              <a:gd name="T60" fmla="*/ 447067269 w 2389"/>
              <a:gd name="T61" fmla="*/ 102530631 h 1841"/>
              <a:gd name="T62" fmla="*/ 429102161 w 2389"/>
              <a:gd name="T63" fmla="*/ 105728586 h 1841"/>
              <a:gd name="T64" fmla="*/ 415254030 w 2389"/>
              <a:gd name="T65" fmla="*/ 135076650 h 1841"/>
              <a:gd name="T66" fmla="*/ 415067150 w 2389"/>
              <a:gd name="T67" fmla="*/ 138086797 h 1841"/>
              <a:gd name="T68" fmla="*/ 361733330 w 2389"/>
              <a:gd name="T69" fmla="*/ 167623103 h 1841"/>
              <a:gd name="T70" fmla="*/ 352750992 w 2389"/>
              <a:gd name="T71" fmla="*/ 176653543 h 1841"/>
              <a:gd name="T72" fmla="*/ 342645646 w 2389"/>
              <a:gd name="T73" fmla="*/ 170821492 h 1841"/>
              <a:gd name="T74" fmla="*/ 331791483 w 2389"/>
              <a:gd name="T75" fmla="*/ 170445007 h 1841"/>
              <a:gd name="T76" fmla="*/ 325242042 w 2389"/>
              <a:gd name="T77" fmla="*/ 179475447 h 1841"/>
              <a:gd name="T78" fmla="*/ 317382280 w 2389"/>
              <a:gd name="T79" fmla="*/ 179287205 h 1841"/>
              <a:gd name="T80" fmla="*/ 300165556 w 2389"/>
              <a:gd name="T81" fmla="*/ 172702617 h 1841"/>
              <a:gd name="T82" fmla="*/ 300165556 w 2389"/>
              <a:gd name="T83" fmla="*/ 187000381 h 1841"/>
              <a:gd name="T84" fmla="*/ 282013568 w 2389"/>
              <a:gd name="T85" fmla="*/ 203179703 h 1841"/>
              <a:gd name="T86" fmla="*/ 266481356 w 2389"/>
              <a:gd name="T87" fmla="*/ 190951307 h 1841"/>
              <a:gd name="T88" fmla="*/ 263674268 w 2389"/>
              <a:gd name="T89" fmla="*/ 190387013 h 1841"/>
              <a:gd name="T90" fmla="*/ 248703560 w 2389"/>
              <a:gd name="T91" fmla="*/ 175712764 h 1841"/>
              <a:gd name="T92" fmla="*/ 239720790 w 2389"/>
              <a:gd name="T93" fmla="*/ 175524521 h 1841"/>
              <a:gd name="T94" fmla="*/ 232984037 w 2389"/>
              <a:gd name="T95" fmla="*/ 192079895 h 1841"/>
              <a:gd name="T96" fmla="*/ 221007298 w 2389"/>
              <a:gd name="T97" fmla="*/ 210140342 h 1841"/>
              <a:gd name="T98" fmla="*/ 200048221 w 2389"/>
              <a:gd name="T99" fmla="*/ 228765083 h 1841"/>
              <a:gd name="T100" fmla="*/ 186761594 w 2389"/>
              <a:gd name="T101" fmla="*/ 231586987 h 1841"/>
              <a:gd name="T102" fmla="*/ 174223351 w 2389"/>
              <a:gd name="T103" fmla="*/ 242310310 h 1841"/>
              <a:gd name="T104" fmla="*/ 148959986 w 2389"/>
              <a:gd name="T105" fmla="*/ 246637287 h 1841"/>
              <a:gd name="T106" fmla="*/ 145404513 w 2389"/>
              <a:gd name="T107" fmla="*/ 253786603 h 1841"/>
              <a:gd name="T108" fmla="*/ 138854639 w 2389"/>
              <a:gd name="T109" fmla="*/ 253598360 h 1841"/>
              <a:gd name="T110" fmla="*/ 113217082 w 2389"/>
              <a:gd name="T111" fmla="*/ 254350897 h 1841"/>
              <a:gd name="T112" fmla="*/ 79532882 w 2389"/>
              <a:gd name="T113" fmla="*/ 265826756 h 1841"/>
              <a:gd name="T114" fmla="*/ 44912554 w 2389"/>
              <a:gd name="T115" fmla="*/ 278431203 h 1841"/>
              <a:gd name="T116" fmla="*/ 43602666 w 2389"/>
              <a:gd name="T117" fmla="*/ 292541158 h 1841"/>
              <a:gd name="T118" fmla="*/ 29754535 w 2389"/>
              <a:gd name="T119" fmla="*/ 311354142 h 1841"/>
              <a:gd name="T120" fmla="*/ 49216843 w 2389"/>
              <a:gd name="T121" fmla="*/ 339573183 h 1841"/>
              <a:gd name="T122" fmla="*/ 30128727 w 2389"/>
              <a:gd name="T123" fmla="*/ 346346014 h 18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tx1"/>
          </a:solidFill>
          <a:ln w="8" cap="flat" cmpd="sng">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pic>
        <p:nvPicPr>
          <p:cNvPr id="29731" name="组合 3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6133" y="3340154"/>
            <a:ext cx="3724407" cy="53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2" name="文本框 180"/>
          <p:cNvSpPr txBox="1">
            <a:spLocks noChangeArrowheads="1"/>
          </p:cNvSpPr>
          <p:nvPr/>
        </p:nvSpPr>
        <p:spPr bwMode="auto">
          <a:xfrm>
            <a:off x="8086745" y="2594410"/>
            <a:ext cx="2513618"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请输入您想要的文字</a:t>
            </a:r>
          </a:p>
        </p:txBody>
      </p:sp>
      <p:sp>
        <p:nvSpPr>
          <p:cNvPr id="29733" name="文本框 181"/>
          <p:cNvSpPr txBox="1">
            <a:spLocks noChangeArrowheads="1"/>
          </p:cNvSpPr>
          <p:nvPr/>
        </p:nvSpPr>
        <p:spPr bwMode="auto">
          <a:xfrm>
            <a:off x="8086745" y="2914918"/>
            <a:ext cx="2513618"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请输入您想要的文字</a:t>
            </a:r>
          </a:p>
        </p:txBody>
      </p:sp>
      <p:sp>
        <p:nvSpPr>
          <p:cNvPr id="29734" name="文本框 180"/>
          <p:cNvSpPr txBox="1">
            <a:spLocks noChangeArrowheads="1"/>
          </p:cNvSpPr>
          <p:nvPr/>
        </p:nvSpPr>
        <p:spPr bwMode="auto">
          <a:xfrm>
            <a:off x="1320288" y="5214016"/>
            <a:ext cx="2513618"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请输入您想要的文字</a:t>
            </a:r>
          </a:p>
        </p:txBody>
      </p:sp>
      <p:sp>
        <p:nvSpPr>
          <p:cNvPr id="29735" name="文本框 181"/>
          <p:cNvSpPr txBox="1">
            <a:spLocks noChangeArrowheads="1"/>
          </p:cNvSpPr>
          <p:nvPr/>
        </p:nvSpPr>
        <p:spPr bwMode="auto">
          <a:xfrm>
            <a:off x="1320288" y="5534524"/>
            <a:ext cx="2513618"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请输入您想要的文字</a:t>
            </a:r>
          </a:p>
        </p:txBody>
      </p:sp>
      <p:pic>
        <p:nvPicPr>
          <p:cNvPr id="29736" name="组合 4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5524" y="4650746"/>
            <a:ext cx="3718060" cy="542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37" name="矩形 49"/>
          <p:cNvSpPr>
            <a:spLocks noChangeArrowheads="1"/>
          </p:cNvSpPr>
          <p:nvPr/>
        </p:nvSpPr>
        <p:spPr bwMode="auto">
          <a:xfrm>
            <a:off x="8945247" y="5045828"/>
            <a:ext cx="236445" cy="236414"/>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38" name="矩形 50"/>
          <p:cNvSpPr>
            <a:spLocks noChangeArrowheads="1"/>
          </p:cNvSpPr>
          <p:nvPr/>
        </p:nvSpPr>
        <p:spPr bwMode="auto">
          <a:xfrm>
            <a:off x="8945247" y="5455190"/>
            <a:ext cx="236445" cy="2380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39" name="矩形 51"/>
          <p:cNvSpPr>
            <a:spLocks noChangeArrowheads="1"/>
          </p:cNvSpPr>
          <p:nvPr/>
        </p:nvSpPr>
        <p:spPr bwMode="auto">
          <a:xfrm>
            <a:off x="8945247" y="5850264"/>
            <a:ext cx="236445" cy="23641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9740" name="文本框 180"/>
          <p:cNvSpPr txBox="1">
            <a:spLocks noChangeArrowheads="1"/>
          </p:cNvSpPr>
          <p:nvPr/>
        </p:nvSpPr>
        <p:spPr bwMode="auto">
          <a:xfrm>
            <a:off x="9395921" y="4942687"/>
            <a:ext cx="1378999"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2B2E30"/>
                </a:solidFill>
                <a:latin typeface="微软雅黑" panose="020B0503020204020204" pitchFamily="34" charset="-122"/>
                <a:ea typeface="微软雅黑" panose="020B0503020204020204" pitchFamily="34" charset="-122"/>
              </a:rPr>
              <a:t>您的文字</a:t>
            </a:r>
          </a:p>
        </p:txBody>
      </p:sp>
      <p:sp>
        <p:nvSpPr>
          <p:cNvPr id="29741" name="文本框 180"/>
          <p:cNvSpPr txBox="1">
            <a:spLocks noChangeArrowheads="1"/>
          </p:cNvSpPr>
          <p:nvPr/>
        </p:nvSpPr>
        <p:spPr bwMode="auto">
          <a:xfrm>
            <a:off x="9395921" y="5367915"/>
            <a:ext cx="1378999"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2B2E30"/>
                </a:solidFill>
                <a:latin typeface="微软雅黑" panose="020B0503020204020204" pitchFamily="34" charset="-122"/>
                <a:ea typeface="微软雅黑" panose="020B0503020204020204" pitchFamily="34" charset="-122"/>
              </a:rPr>
              <a:t>您的文字</a:t>
            </a:r>
          </a:p>
        </p:txBody>
      </p:sp>
      <p:sp>
        <p:nvSpPr>
          <p:cNvPr id="29742" name="文本框 180"/>
          <p:cNvSpPr txBox="1">
            <a:spLocks noChangeArrowheads="1"/>
          </p:cNvSpPr>
          <p:nvPr/>
        </p:nvSpPr>
        <p:spPr bwMode="auto">
          <a:xfrm>
            <a:off x="9395921" y="5762998"/>
            <a:ext cx="1378999" cy="36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2B2E30"/>
                </a:solidFill>
                <a:latin typeface="微软雅黑" panose="020B0503020204020204" pitchFamily="34" charset="-122"/>
                <a:ea typeface="微软雅黑" panose="020B0503020204020204" pitchFamily="34" charset="-122"/>
              </a:rPr>
              <a:t>您的文字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additive="base">
                                        <p:cTn id="7" dur="400" fill="hold"/>
                                        <p:tgtEl>
                                          <p:spTgt spid="29698"/>
                                        </p:tgtEl>
                                        <p:attrNameLst>
                                          <p:attrName>ppt_x</p:attrName>
                                        </p:attrNameLst>
                                      </p:cBhvr>
                                      <p:tavLst>
                                        <p:tav tm="0">
                                          <p:val>
                                            <p:strVal val="0-#ppt_w/2"/>
                                          </p:val>
                                        </p:tav>
                                        <p:tav tm="100000">
                                          <p:val>
                                            <p:strVal val="#ppt_x"/>
                                          </p:val>
                                        </p:tav>
                                      </p:tavLst>
                                    </p:anim>
                                    <p:anim calcmode="lin" valueType="num">
                                      <p:cBhvr additive="base">
                                        <p:cTn id="8" dur="400" fill="hold"/>
                                        <p:tgtEl>
                                          <p:spTgt spid="2969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9699"/>
                                        </p:tgtEl>
                                        <p:attrNameLst>
                                          <p:attrName>style.visibility</p:attrName>
                                        </p:attrNameLst>
                                      </p:cBhvr>
                                      <p:to>
                                        <p:strVal val="visible"/>
                                      </p:to>
                                    </p:set>
                                    <p:anim calcmode="lin" valueType="num">
                                      <p:cBhvr additive="base">
                                        <p:cTn id="11" dur="400" fill="hold"/>
                                        <p:tgtEl>
                                          <p:spTgt spid="29699"/>
                                        </p:tgtEl>
                                        <p:attrNameLst>
                                          <p:attrName>ppt_x</p:attrName>
                                        </p:attrNameLst>
                                      </p:cBhvr>
                                      <p:tavLst>
                                        <p:tav tm="0">
                                          <p:val>
                                            <p:strVal val="0-#ppt_w/2"/>
                                          </p:val>
                                        </p:tav>
                                        <p:tav tm="100000">
                                          <p:val>
                                            <p:strVal val="#ppt_x"/>
                                          </p:val>
                                        </p:tav>
                                      </p:tavLst>
                                    </p:anim>
                                    <p:anim calcmode="lin" valueType="num">
                                      <p:cBhvr additive="base">
                                        <p:cTn id="12" dur="400" fill="hold"/>
                                        <p:tgtEl>
                                          <p:spTgt spid="2969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9700"/>
                                        </p:tgtEl>
                                        <p:attrNameLst>
                                          <p:attrName>style.visibility</p:attrName>
                                        </p:attrNameLst>
                                      </p:cBhvr>
                                      <p:to>
                                        <p:strVal val="visible"/>
                                      </p:to>
                                    </p:set>
                                    <p:anim calcmode="lin" valueType="num">
                                      <p:cBhvr>
                                        <p:cTn id="16" dur="4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9700"/>
                                        </p:tgtEl>
                                        <p:attrNameLst>
                                          <p:attrName>ppt_y</p:attrName>
                                        </p:attrNameLst>
                                      </p:cBhvr>
                                      <p:tavLst>
                                        <p:tav tm="0">
                                          <p:val>
                                            <p:strVal val="#ppt_y"/>
                                          </p:val>
                                        </p:tav>
                                        <p:tav tm="100000">
                                          <p:val>
                                            <p:strVal val="#ppt_y"/>
                                          </p:val>
                                        </p:tav>
                                      </p:tavLst>
                                    </p:anim>
                                    <p:anim calcmode="lin" valueType="num">
                                      <p:cBhvr>
                                        <p:cTn id="18" dur="4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970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9700"/>
                                        </p:tgtEl>
                                      </p:cBhvr>
                                    </p:animEffect>
                                  </p:childTnLst>
                                </p:cTn>
                              </p:par>
                            </p:childTnLst>
                          </p:cTn>
                        </p:par>
                        <p:par>
                          <p:cTn id="21" fill="hold">
                            <p:stCondLst>
                              <p:cond delay="1200"/>
                            </p:stCondLst>
                            <p:childTnLst>
                              <p:par>
                                <p:cTn id="22" presetID="31" presetClass="entr" presetSubtype="0" fill="hold" grpId="0" nodeType="afterEffect">
                                  <p:stCondLst>
                                    <p:cond delay="0"/>
                                  </p:stCondLst>
                                  <p:childTnLst>
                                    <p:set>
                                      <p:cBhvr>
                                        <p:cTn id="23" dur="1" fill="hold">
                                          <p:stCondLst>
                                            <p:cond delay="0"/>
                                          </p:stCondLst>
                                        </p:cTn>
                                        <p:tgtEl>
                                          <p:spTgt spid="29701"/>
                                        </p:tgtEl>
                                        <p:attrNameLst>
                                          <p:attrName>style.visibility</p:attrName>
                                        </p:attrNameLst>
                                      </p:cBhvr>
                                      <p:to>
                                        <p:strVal val="visible"/>
                                      </p:to>
                                    </p:set>
                                    <p:anim calcmode="lin" valueType="num">
                                      <p:cBhvr>
                                        <p:cTn id="24" dur="400" fill="hold"/>
                                        <p:tgtEl>
                                          <p:spTgt spid="29701"/>
                                        </p:tgtEl>
                                        <p:attrNameLst>
                                          <p:attrName>ppt_w</p:attrName>
                                        </p:attrNameLst>
                                      </p:cBhvr>
                                      <p:tavLst>
                                        <p:tav tm="0">
                                          <p:val>
                                            <p:fltVal val="0"/>
                                          </p:val>
                                        </p:tav>
                                        <p:tav tm="100000">
                                          <p:val>
                                            <p:strVal val="#ppt_w"/>
                                          </p:val>
                                        </p:tav>
                                      </p:tavLst>
                                    </p:anim>
                                    <p:anim calcmode="lin" valueType="num">
                                      <p:cBhvr>
                                        <p:cTn id="25" dur="400" fill="hold"/>
                                        <p:tgtEl>
                                          <p:spTgt spid="29701"/>
                                        </p:tgtEl>
                                        <p:attrNameLst>
                                          <p:attrName>ppt_h</p:attrName>
                                        </p:attrNameLst>
                                      </p:cBhvr>
                                      <p:tavLst>
                                        <p:tav tm="0">
                                          <p:val>
                                            <p:fltVal val="0"/>
                                          </p:val>
                                        </p:tav>
                                        <p:tav tm="100000">
                                          <p:val>
                                            <p:strVal val="#ppt_h"/>
                                          </p:val>
                                        </p:tav>
                                      </p:tavLst>
                                    </p:anim>
                                    <p:anim calcmode="lin" valueType="num">
                                      <p:cBhvr>
                                        <p:cTn id="26" dur="400" fill="hold"/>
                                        <p:tgtEl>
                                          <p:spTgt spid="29701"/>
                                        </p:tgtEl>
                                        <p:attrNameLst>
                                          <p:attrName>style.rotation</p:attrName>
                                        </p:attrNameLst>
                                      </p:cBhvr>
                                      <p:tavLst>
                                        <p:tav tm="0">
                                          <p:val>
                                            <p:fltVal val="90"/>
                                          </p:val>
                                        </p:tav>
                                        <p:tav tm="100000">
                                          <p:val>
                                            <p:fltVal val="0"/>
                                          </p:val>
                                        </p:tav>
                                      </p:tavLst>
                                    </p:anim>
                                    <p:animEffect transition="in" filter="fade">
                                      <p:cBhvr>
                                        <p:cTn id="27" dur="400"/>
                                        <p:tgtEl>
                                          <p:spTgt spid="29701"/>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29702"/>
                                        </p:tgtEl>
                                        <p:attrNameLst>
                                          <p:attrName>style.visibility</p:attrName>
                                        </p:attrNameLst>
                                      </p:cBhvr>
                                      <p:to>
                                        <p:strVal val="visible"/>
                                      </p:to>
                                    </p:set>
                                    <p:anim calcmode="lin" valueType="num">
                                      <p:cBhvr>
                                        <p:cTn id="30" dur="400" fill="hold"/>
                                        <p:tgtEl>
                                          <p:spTgt spid="29702"/>
                                        </p:tgtEl>
                                        <p:attrNameLst>
                                          <p:attrName>ppt_w</p:attrName>
                                        </p:attrNameLst>
                                      </p:cBhvr>
                                      <p:tavLst>
                                        <p:tav tm="0">
                                          <p:val>
                                            <p:fltVal val="0"/>
                                          </p:val>
                                        </p:tav>
                                        <p:tav tm="100000">
                                          <p:val>
                                            <p:strVal val="#ppt_w"/>
                                          </p:val>
                                        </p:tav>
                                      </p:tavLst>
                                    </p:anim>
                                    <p:anim calcmode="lin" valueType="num">
                                      <p:cBhvr>
                                        <p:cTn id="31" dur="400" fill="hold"/>
                                        <p:tgtEl>
                                          <p:spTgt spid="29702"/>
                                        </p:tgtEl>
                                        <p:attrNameLst>
                                          <p:attrName>ppt_h</p:attrName>
                                        </p:attrNameLst>
                                      </p:cBhvr>
                                      <p:tavLst>
                                        <p:tav tm="0">
                                          <p:val>
                                            <p:fltVal val="0"/>
                                          </p:val>
                                        </p:tav>
                                        <p:tav tm="100000">
                                          <p:val>
                                            <p:strVal val="#ppt_h"/>
                                          </p:val>
                                        </p:tav>
                                      </p:tavLst>
                                    </p:anim>
                                    <p:anim calcmode="lin" valueType="num">
                                      <p:cBhvr>
                                        <p:cTn id="32" dur="400" fill="hold"/>
                                        <p:tgtEl>
                                          <p:spTgt spid="29702"/>
                                        </p:tgtEl>
                                        <p:attrNameLst>
                                          <p:attrName>style.rotation</p:attrName>
                                        </p:attrNameLst>
                                      </p:cBhvr>
                                      <p:tavLst>
                                        <p:tav tm="0">
                                          <p:val>
                                            <p:fltVal val="90"/>
                                          </p:val>
                                        </p:tav>
                                        <p:tav tm="100000">
                                          <p:val>
                                            <p:fltVal val="0"/>
                                          </p:val>
                                        </p:tav>
                                      </p:tavLst>
                                    </p:anim>
                                    <p:animEffect transition="in" filter="fade">
                                      <p:cBhvr>
                                        <p:cTn id="33" dur="400"/>
                                        <p:tgtEl>
                                          <p:spTgt spid="29702"/>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29703"/>
                                        </p:tgtEl>
                                        <p:attrNameLst>
                                          <p:attrName>style.visibility</p:attrName>
                                        </p:attrNameLst>
                                      </p:cBhvr>
                                      <p:to>
                                        <p:strVal val="visible"/>
                                      </p:to>
                                    </p:set>
                                    <p:anim calcmode="lin" valueType="num">
                                      <p:cBhvr>
                                        <p:cTn id="36" dur="400" fill="hold"/>
                                        <p:tgtEl>
                                          <p:spTgt spid="29703"/>
                                        </p:tgtEl>
                                        <p:attrNameLst>
                                          <p:attrName>ppt_w</p:attrName>
                                        </p:attrNameLst>
                                      </p:cBhvr>
                                      <p:tavLst>
                                        <p:tav tm="0">
                                          <p:val>
                                            <p:fltVal val="0"/>
                                          </p:val>
                                        </p:tav>
                                        <p:tav tm="100000">
                                          <p:val>
                                            <p:strVal val="#ppt_w"/>
                                          </p:val>
                                        </p:tav>
                                      </p:tavLst>
                                    </p:anim>
                                    <p:anim calcmode="lin" valueType="num">
                                      <p:cBhvr>
                                        <p:cTn id="37" dur="400" fill="hold"/>
                                        <p:tgtEl>
                                          <p:spTgt spid="29703"/>
                                        </p:tgtEl>
                                        <p:attrNameLst>
                                          <p:attrName>ppt_h</p:attrName>
                                        </p:attrNameLst>
                                      </p:cBhvr>
                                      <p:tavLst>
                                        <p:tav tm="0">
                                          <p:val>
                                            <p:fltVal val="0"/>
                                          </p:val>
                                        </p:tav>
                                        <p:tav tm="100000">
                                          <p:val>
                                            <p:strVal val="#ppt_h"/>
                                          </p:val>
                                        </p:tav>
                                      </p:tavLst>
                                    </p:anim>
                                    <p:anim calcmode="lin" valueType="num">
                                      <p:cBhvr>
                                        <p:cTn id="38" dur="400" fill="hold"/>
                                        <p:tgtEl>
                                          <p:spTgt spid="29703"/>
                                        </p:tgtEl>
                                        <p:attrNameLst>
                                          <p:attrName>style.rotation</p:attrName>
                                        </p:attrNameLst>
                                      </p:cBhvr>
                                      <p:tavLst>
                                        <p:tav tm="0">
                                          <p:val>
                                            <p:fltVal val="90"/>
                                          </p:val>
                                        </p:tav>
                                        <p:tav tm="100000">
                                          <p:val>
                                            <p:fltVal val="0"/>
                                          </p:val>
                                        </p:tav>
                                      </p:tavLst>
                                    </p:anim>
                                    <p:animEffect transition="in" filter="fade">
                                      <p:cBhvr>
                                        <p:cTn id="39" dur="400"/>
                                        <p:tgtEl>
                                          <p:spTgt spid="29703"/>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29704"/>
                                        </p:tgtEl>
                                        <p:attrNameLst>
                                          <p:attrName>style.visibility</p:attrName>
                                        </p:attrNameLst>
                                      </p:cBhvr>
                                      <p:to>
                                        <p:strVal val="visible"/>
                                      </p:to>
                                    </p:set>
                                    <p:anim calcmode="lin" valueType="num">
                                      <p:cBhvr>
                                        <p:cTn id="42" dur="400" fill="hold"/>
                                        <p:tgtEl>
                                          <p:spTgt spid="29704"/>
                                        </p:tgtEl>
                                        <p:attrNameLst>
                                          <p:attrName>ppt_w</p:attrName>
                                        </p:attrNameLst>
                                      </p:cBhvr>
                                      <p:tavLst>
                                        <p:tav tm="0">
                                          <p:val>
                                            <p:fltVal val="0"/>
                                          </p:val>
                                        </p:tav>
                                        <p:tav tm="100000">
                                          <p:val>
                                            <p:strVal val="#ppt_w"/>
                                          </p:val>
                                        </p:tav>
                                      </p:tavLst>
                                    </p:anim>
                                    <p:anim calcmode="lin" valueType="num">
                                      <p:cBhvr>
                                        <p:cTn id="43" dur="400" fill="hold"/>
                                        <p:tgtEl>
                                          <p:spTgt spid="29704"/>
                                        </p:tgtEl>
                                        <p:attrNameLst>
                                          <p:attrName>ppt_h</p:attrName>
                                        </p:attrNameLst>
                                      </p:cBhvr>
                                      <p:tavLst>
                                        <p:tav tm="0">
                                          <p:val>
                                            <p:fltVal val="0"/>
                                          </p:val>
                                        </p:tav>
                                        <p:tav tm="100000">
                                          <p:val>
                                            <p:strVal val="#ppt_h"/>
                                          </p:val>
                                        </p:tav>
                                      </p:tavLst>
                                    </p:anim>
                                    <p:anim calcmode="lin" valueType="num">
                                      <p:cBhvr>
                                        <p:cTn id="44" dur="400" fill="hold"/>
                                        <p:tgtEl>
                                          <p:spTgt spid="29704"/>
                                        </p:tgtEl>
                                        <p:attrNameLst>
                                          <p:attrName>style.rotation</p:attrName>
                                        </p:attrNameLst>
                                      </p:cBhvr>
                                      <p:tavLst>
                                        <p:tav tm="0">
                                          <p:val>
                                            <p:fltVal val="90"/>
                                          </p:val>
                                        </p:tav>
                                        <p:tav tm="100000">
                                          <p:val>
                                            <p:fltVal val="0"/>
                                          </p:val>
                                        </p:tav>
                                      </p:tavLst>
                                    </p:anim>
                                    <p:animEffect transition="in" filter="fade">
                                      <p:cBhvr>
                                        <p:cTn id="45" dur="400"/>
                                        <p:tgtEl>
                                          <p:spTgt spid="29704"/>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29705"/>
                                        </p:tgtEl>
                                        <p:attrNameLst>
                                          <p:attrName>style.visibility</p:attrName>
                                        </p:attrNameLst>
                                      </p:cBhvr>
                                      <p:to>
                                        <p:strVal val="visible"/>
                                      </p:to>
                                    </p:set>
                                    <p:anim calcmode="lin" valueType="num">
                                      <p:cBhvr>
                                        <p:cTn id="48" dur="400" fill="hold"/>
                                        <p:tgtEl>
                                          <p:spTgt spid="29705"/>
                                        </p:tgtEl>
                                        <p:attrNameLst>
                                          <p:attrName>ppt_w</p:attrName>
                                        </p:attrNameLst>
                                      </p:cBhvr>
                                      <p:tavLst>
                                        <p:tav tm="0">
                                          <p:val>
                                            <p:fltVal val="0"/>
                                          </p:val>
                                        </p:tav>
                                        <p:tav tm="100000">
                                          <p:val>
                                            <p:strVal val="#ppt_w"/>
                                          </p:val>
                                        </p:tav>
                                      </p:tavLst>
                                    </p:anim>
                                    <p:anim calcmode="lin" valueType="num">
                                      <p:cBhvr>
                                        <p:cTn id="49" dur="400" fill="hold"/>
                                        <p:tgtEl>
                                          <p:spTgt spid="29705"/>
                                        </p:tgtEl>
                                        <p:attrNameLst>
                                          <p:attrName>ppt_h</p:attrName>
                                        </p:attrNameLst>
                                      </p:cBhvr>
                                      <p:tavLst>
                                        <p:tav tm="0">
                                          <p:val>
                                            <p:fltVal val="0"/>
                                          </p:val>
                                        </p:tav>
                                        <p:tav tm="100000">
                                          <p:val>
                                            <p:strVal val="#ppt_h"/>
                                          </p:val>
                                        </p:tav>
                                      </p:tavLst>
                                    </p:anim>
                                    <p:anim calcmode="lin" valueType="num">
                                      <p:cBhvr>
                                        <p:cTn id="50" dur="400" fill="hold"/>
                                        <p:tgtEl>
                                          <p:spTgt spid="29705"/>
                                        </p:tgtEl>
                                        <p:attrNameLst>
                                          <p:attrName>style.rotation</p:attrName>
                                        </p:attrNameLst>
                                      </p:cBhvr>
                                      <p:tavLst>
                                        <p:tav tm="0">
                                          <p:val>
                                            <p:fltVal val="90"/>
                                          </p:val>
                                        </p:tav>
                                        <p:tav tm="100000">
                                          <p:val>
                                            <p:fltVal val="0"/>
                                          </p:val>
                                        </p:tav>
                                      </p:tavLst>
                                    </p:anim>
                                    <p:animEffect transition="in" filter="fade">
                                      <p:cBhvr>
                                        <p:cTn id="51" dur="400"/>
                                        <p:tgtEl>
                                          <p:spTgt spid="29705"/>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29706"/>
                                        </p:tgtEl>
                                        <p:attrNameLst>
                                          <p:attrName>style.visibility</p:attrName>
                                        </p:attrNameLst>
                                      </p:cBhvr>
                                      <p:to>
                                        <p:strVal val="visible"/>
                                      </p:to>
                                    </p:set>
                                    <p:anim calcmode="lin" valueType="num">
                                      <p:cBhvr>
                                        <p:cTn id="54" dur="400" fill="hold"/>
                                        <p:tgtEl>
                                          <p:spTgt spid="29706"/>
                                        </p:tgtEl>
                                        <p:attrNameLst>
                                          <p:attrName>ppt_w</p:attrName>
                                        </p:attrNameLst>
                                      </p:cBhvr>
                                      <p:tavLst>
                                        <p:tav tm="0">
                                          <p:val>
                                            <p:fltVal val="0"/>
                                          </p:val>
                                        </p:tav>
                                        <p:tav tm="100000">
                                          <p:val>
                                            <p:strVal val="#ppt_w"/>
                                          </p:val>
                                        </p:tav>
                                      </p:tavLst>
                                    </p:anim>
                                    <p:anim calcmode="lin" valueType="num">
                                      <p:cBhvr>
                                        <p:cTn id="55" dur="400" fill="hold"/>
                                        <p:tgtEl>
                                          <p:spTgt spid="29706"/>
                                        </p:tgtEl>
                                        <p:attrNameLst>
                                          <p:attrName>ppt_h</p:attrName>
                                        </p:attrNameLst>
                                      </p:cBhvr>
                                      <p:tavLst>
                                        <p:tav tm="0">
                                          <p:val>
                                            <p:fltVal val="0"/>
                                          </p:val>
                                        </p:tav>
                                        <p:tav tm="100000">
                                          <p:val>
                                            <p:strVal val="#ppt_h"/>
                                          </p:val>
                                        </p:tav>
                                      </p:tavLst>
                                    </p:anim>
                                    <p:anim calcmode="lin" valueType="num">
                                      <p:cBhvr>
                                        <p:cTn id="56" dur="400" fill="hold"/>
                                        <p:tgtEl>
                                          <p:spTgt spid="29706"/>
                                        </p:tgtEl>
                                        <p:attrNameLst>
                                          <p:attrName>style.rotation</p:attrName>
                                        </p:attrNameLst>
                                      </p:cBhvr>
                                      <p:tavLst>
                                        <p:tav tm="0">
                                          <p:val>
                                            <p:fltVal val="90"/>
                                          </p:val>
                                        </p:tav>
                                        <p:tav tm="100000">
                                          <p:val>
                                            <p:fltVal val="0"/>
                                          </p:val>
                                        </p:tav>
                                      </p:tavLst>
                                    </p:anim>
                                    <p:animEffect transition="in" filter="fade">
                                      <p:cBhvr>
                                        <p:cTn id="57" dur="400"/>
                                        <p:tgtEl>
                                          <p:spTgt spid="29706"/>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29707"/>
                                        </p:tgtEl>
                                        <p:attrNameLst>
                                          <p:attrName>style.visibility</p:attrName>
                                        </p:attrNameLst>
                                      </p:cBhvr>
                                      <p:to>
                                        <p:strVal val="visible"/>
                                      </p:to>
                                    </p:set>
                                    <p:anim calcmode="lin" valueType="num">
                                      <p:cBhvr>
                                        <p:cTn id="60" dur="400" fill="hold"/>
                                        <p:tgtEl>
                                          <p:spTgt spid="29707"/>
                                        </p:tgtEl>
                                        <p:attrNameLst>
                                          <p:attrName>ppt_w</p:attrName>
                                        </p:attrNameLst>
                                      </p:cBhvr>
                                      <p:tavLst>
                                        <p:tav tm="0">
                                          <p:val>
                                            <p:fltVal val="0"/>
                                          </p:val>
                                        </p:tav>
                                        <p:tav tm="100000">
                                          <p:val>
                                            <p:strVal val="#ppt_w"/>
                                          </p:val>
                                        </p:tav>
                                      </p:tavLst>
                                    </p:anim>
                                    <p:anim calcmode="lin" valueType="num">
                                      <p:cBhvr>
                                        <p:cTn id="61" dur="400" fill="hold"/>
                                        <p:tgtEl>
                                          <p:spTgt spid="29707"/>
                                        </p:tgtEl>
                                        <p:attrNameLst>
                                          <p:attrName>ppt_h</p:attrName>
                                        </p:attrNameLst>
                                      </p:cBhvr>
                                      <p:tavLst>
                                        <p:tav tm="0">
                                          <p:val>
                                            <p:fltVal val="0"/>
                                          </p:val>
                                        </p:tav>
                                        <p:tav tm="100000">
                                          <p:val>
                                            <p:strVal val="#ppt_h"/>
                                          </p:val>
                                        </p:tav>
                                      </p:tavLst>
                                    </p:anim>
                                    <p:anim calcmode="lin" valueType="num">
                                      <p:cBhvr>
                                        <p:cTn id="62" dur="400" fill="hold"/>
                                        <p:tgtEl>
                                          <p:spTgt spid="29707"/>
                                        </p:tgtEl>
                                        <p:attrNameLst>
                                          <p:attrName>style.rotation</p:attrName>
                                        </p:attrNameLst>
                                      </p:cBhvr>
                                      <p:tavLst>
                                        <p:tav tm="0">
                                          <p:val>
                                            <p:fltVal val="90"/>
                                          </p:val>
                                        </p:tav>
                                        <p:tav tm="100000">
                                          <p:val>
                                            <p:fltVal val="0"/>
                                          </p:val>
                                        </p:tav>
                                      </p:tavLst>
                                    </p:anim>
                                    <p:animEffect transition="in" filter="fade">
                                      <p:cBhvr>
                                        <p:cTn id="63" dur="400"/>
                                        <p:tgtEl>
                                          <p:spTgt spid="29707"/>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29708"/>
                                        </p:tgtEl>
                                        <p:attrNameLst>
                                          <p:attrName>style.visibility</p:attrName>
                                        </p:attrNameLst>
                                      </p:cBhvr>
                                      <p:to>
                                        <p:strVal val="visible"/>
                                      </p:to>
                                    </p:set>
                                    <p:anim calcmode="lin" valueType="num">
                                      <p:cBhvr>
                                        <p:cTn id="66" dur="400" fill="hold"/>
                                        <p:tgtEl>
                                          <p:spTgt spid="29708"/>
                                        </p:tgtEl>
                                        <p:attrNameLst>
                                          <p:attrName>ppt_w</p:attrName>
                                        </p:attrNameLst>
                                      </p:cBhvr>
                                      <p:tavLst>
                                        <p:tav tm="0">
                                          <p:val>
                                            <p:fltVal val="0"/>
                                          </p:val>
                                        </p:tav>
                                        <p:tav tm="100000">
                                          <p:val>
                                            <p:strVal val="#ppt_w"/>
                                          </p:val>
                                        </p:tav>
                                      </p:tavLst>
                                    </p:anim>
                                    <p:anim calcmode="lin" valueType="num">
                                      <p:cBhvr>
                                        <p:cTn id="67" dur="400" fill="hold"/>
                                        <p:tgtEl>
                                          <p:spTgt spid="29708"/>
                                        </p:tgtEl>
                                        <p:attrNameLst>
                                          <p:attrName>ppt_h</p:attrName>
                                        </p:attrNameLst>
                                      </p:cBhvr>
                                      <p:tavLst>
                                        <p:tav tm="0">
                                          <p:val>
                                            <p:fltVal val="0"/>
                                          </p:val>
                                        </p:tav>
                                        <p:tav tm="100000">
                                          <p:val>
                                            <p:strVal val="#ppt_h"/>
                                          </p:val>
                                        </p:tav>
                                      </p:tavLst>
                                    </p:anim>
                                    <p:anim calcmode="lin" valueType="num">
                                      <p:cBhvr>
                                        <p:cTn id="68" dur="400" fill="hold"/>
                                        <p:tgtEl>
                                          <p:spTgt spid="29708"/>
                                        </p:tgtEl>
                                        <p:attrNameLst>
                                          <p:attrName>style.rotation</p:attrName>
                                        </p:attrNameLst>
                                      </p:cBhvr>
                                      <p:tavLst>
                                        <p:tav tm="0">
                                          <p:val>
                                            <p:fltVal val="90"/>
                                          </p:val>
                                        </p:tav>
                                        <p:tav tm="100000">
                                          <p:val>
                                            <p:fltVal val="0"/>
                                          </p:val>
                                        </p:tav>
                                      </p:tavLst>
                                    </p:anim>
                                    <p:animEffect transition="in" filter="fade">
                                      <p:cBhvr>
                                        <p:cTn id="69" dur="400"/>
                                        <p:tgtEl>
                                          <p:spTgt spid="29708"/>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9709"/>
                                        </p:tgtEl>
                                        <p:attrNameLst>
                                          <p:attrName>style.visibility</p:attrName>
                                        </p:attrNameLst>
                                      </p:cBhvr>
                                      <p:to>
                                        <p:strVal val="visible"/>
                                      </p:to>
                                    </p:set>
                                    <p:anim calcmode="lin" valueType="num">
                                      <p:cBhvr>
                                        <p:cTn id="72" dur="400" fill="hold"/>
                                        <p:tgtEl>
                                          <p:spTgt spid="29709"/>
                                        </p:tgtEl>
                                        <p:attrNameLst>
                                          <p:attrName>ppt_w</p:attrName>
                                        </p:attrNameLst>
                                      </p:cBhvr>
                                      <p:tavLst>
                                        <p:tav tm="0">
                                          <p:val>
                                            <p:fltVal val="0"/>
                                          </p:val>
                                        </p:tav>
                                        <p:tav tm="100000">
                                          <p:val>
                                            <p:strVal val="#ppt_w"/>
                                          </p:val>
                                        </p:tav>
                                      </p:tavLst>
                                    </p:anim>
                                    <p:anim calcmode="lin" valueType="num">
                                      <p:cBhvr>
                                        <p:cTn id="73" dur="400" fill="hold"/>
                                        <p:tgtEl>
                                          <p:spTgt spid="29709"/>
                                        </p:tgtEl>
                                        <p:attrNameLst>
                                          <p:attrName>ppt_h</p:attrName>
                                        </p:attrNameLst>
                                      </p:cBhvr>
                                      <p:tavLst>
                                        <p:tav tm="0">
                                          <p:val>
                                            <p:fltVal val="0"/>
                                          </p:val>
                                        </p:tav>
                                        <p:tav tm="100000">
                                          <p:val>
                                            <p:strVal val="#ppt_h"/>
                                          </p:val>
                                        </p:tav>
                                      </p:tavLst>
                                    </p:anim>
                                    <p:anim calcmode="lin" valueType="num">
                                      <p:cBhvr>
                                        <p:cTn id="74" dur="400" fill="hold"/>
                                        <p:tgtEl>
                                          <p:spTgt spid="29709"/>
                                        </p:tgtEl>
                                        <p:attrNameLst>
                                          <p:attrName>style.rotation</p:attrName>
                                        </p:attrNameLst>
                                      </p:cBhvr>
                                      <p:tavLst>
                                        <p:tav tm="0">
                                          <p:val>
                                            <p:fltVal val="90"/>
                                          </p:val>
                                        </p:tav>
                                        <p:tav tm="100000">
                                          <p:val>
                                            <p:fltVal val="0"/>
                                          </p:val>
                                        </p:tav>
                                      </p:tavLst>
                                    </p:anim>
                                    <p:animEffect transition="in" filter="fade">
                                      <p:cBhvr>
                                        <p:cTn id="75" dur="400"/>
                                        <p:tgtEl>
                                          <p:spTgt spid="29709"/>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29710"/>
                                        </p:tgtEl>
                                        <p:attrNameLst>
                                          <p:attrName>style.visibility</p:attrName>
                                        </p:attrNameLst>
                                      </p:cBhvr>
                                      <p:to>
                                        <p:strVal val="visible"/>
                                      </p:to>
                                    </p:set>
                                    <p:anim calcmode="lin" valueType="num">
                                      <p:cBhvr>
                                        <p:cTn id="78" dur="400" fill="hold"/>
                                        <p:tgtEl>
                                          <p:spTgt spid="29710"/>
                                        </p:tgtEl>
                                        <p:attrNameLst>
                                          <p:attrName>ppt_w</p:attrName>
                                        </p:attrNameLst>
                                      </p:cBhvr>
                                      <p:tavLst>
                                        <p:tav tm="0">
                                          <p:val>
                                            <p:fltVal val="0"/>
                                          </p:val>
                                        </p:tav>
                                        <p:tav tm="100000">
                                          <p:val>
                                            <p:strVal val="#ppt_w"/>
                                          </p:val>
                                        </p:tav>
                                      </p:tavLst>
                                    </p:anim>
                                    <p:anim calcmode="lin" valueType="num">
                                      <p:cBhvr>
                                        <p:cTn id="79" dur="400" fill="hold"/>
                                        <p:tgtEl>
                                          <p:spTgt spid="29710"/>
                                        </p:tgtEl>
                                        <p:attrNameLst>
                                          <p:attrName>ppt_h</p:attrName>
                                        </p:attrNameLst>
                                      </p:cBhvr>
                                      <p:tavLst>
                                        <p:tav tm="0">
                                          <p:val>
                                            <p:fltVal val="0"/>
                                          </p:val>
                                        </p:tav>
                                        <p:tav tm="100000">
                                          <p:val>
                                            <p:strVal val="#ppt_h"/>
                                          </p:val>
                                        </p:tav>
                                      </p:tavLst>
                                    </p:anim>
                                    <p:anim calcmode="lin" valueType="num">
                                      <p:cBhvr>
                                        <p:cTn id="80" dur="400" fill="hold"/>
                                        <p:tgtEl>
                                          <p:spTgt spid="29710"/>
                                        </p:tgtEl>
                                        <p:attrNameLst>
                                          <p:attrName>style.rotation</p:attrName>
                                        </p:attrNameLst>
                                      </p:cBhvr>
                                      <p:tavLst>
                                        <p:tav tm="0">
                                          <p:val>
                                            <p:fltVal val="90"/>
                                          </p:val>
                                        </p:tav>
                                        <p:tav tm="100000">
                                          <p:val>
                                            <p:fltVal val="0"/>
                                          </p:val>
                                        </p:tav>
                                      </p:tavLst>
                                    </p:anim>
                                    <p:animEffect transition="in" filter="fade">
                                      <p:cBhvr>
                                        <p:cTn id="81" dur="400"/>
                                        <p:tgtEl>
                                          <p:spTgt spid="29710"/>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29711"/>
                                        </p:tgtEl>
                                        <p:attrNameLst>
                                          <p:attrName>style.visibility</p:attrName>
                                        </p:attrNameLst>
                                      </p:cBhvr>
                                      <p:to>
                                        <p:strVal val="visible"/>
                                      </p:to>
                                    </p:set>
                                    <p:anim calcmode="lin" valueType="num">
                                      <p:cBhvr>
                                        <p:cTn id="84" dur="400" fill="hold"/>
                                        <p:tgtEl>
                                          <p:spTgt spid="29711"/>
                                        </p:tgtEl>
                                        <p:attrNameLst>
                                          <p:attrName>ppt_w</p:attrName>
                                        </p:attrNameLst>
                                      </p:cBhvr>
                                      <p:tavLst>
                                        <p:tav tm="0">
                                          <p:val>
                                            <p:fltVal val="0"/>
                                          </p:val>
                                        </p:tav>
                                        <p:tav tm="100000">
                                          <p:val>
                                            <p:strVal val="#ppt_w"/>
                                          </p:val>
                                        </p:tav>
                                      </p:tavLst>
                                    </p:anim>
                                    <p:anim calcmode="lin" valueType="num">
                                      <p:cBhvr>
                                        <p:cTn id="85" dur="400" fill="hold"/>
                                        <p:tgtEl>
                                          <p:spTgt spid="29711"/>
                                        </p:tgtEl>
                                        <p:attrNameLst>
                                          <p:attrName>ppt_h</p:attrName>
                                        </p:attrNameLst>
                                      </p:cBhvr>
                                      <p:tavLst>
                                        <p:tav tm="0">
                                          <p:val>
                                            <p:fltVal val="0"/>
                                          </p:val>
                                        </p:tav>
                                        <p:tav tm="100000">
                                          <p:val>
                                            <p:strVal val="#ppt_h"/>
                                          </p:val>
                                        </p:tav>
                                      </p:tavLst>
                                    </p:anim>
                                    <p:anim calcmode="lin" valueType="num">
                                      <p:cBhvr>
                                        <p:cTn id="86" dur="400" fill="hold"/>
                                        <p:tgtEl>
                                          <p:spTgt spid="29711"/>
                                        </p:tgtEl>
                                        <p:attrNameLst>
                                          <p:attrName>style.rotation</p:attrName>
                                        </p:attrNameLst>
                                      </p:cBhvr>
                                      <p:tavLst>
                                        <p:tav tm="0">
                                          <p:val>
                                            <p:fltVal val="90"/>
                                          </p:val>
                                        </p:tav>
                                        <p:tav tm="100000">
                                          <p:val>
                                            <p:fltVal val="0"/>
                                          </p:val>
                                        </p:tav>
                                      </p:tavLst>
                                    </p:anim>
                                    <p:animEffect transition="in" filter="fade">
                                      <p:cBhvr>
                                        <p:cTn id="87" dur="400"/>
                                        <p:tgtEl>
                                          <p:spTgt spid="29711"/>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29712"/>
                                        </p:tgtEl>
                                        <p:attrNameLst>
                                          <p:attrName>style.visibility</p:attrName>
                                        </p:attrNameLst>
                                      </p:cBhvr>
                                      <p:to>
                                        <p:strVal val="visible"/>
                                      </p:to>
                                    </p:set>
                                    <p:anim calcmode="lin" valueType="num">
                                      <p:cBhvr>
                                        <p:cTn id="90" dur="400" fill="hold"/>
                                        <p:tgtEl>
                                          <p:spTgt spid="29712"/>
                                        </p:tgtEl>
                                        <p:attrNameLst>
                                          <p:attrName>ppt_w</p:attrName>
                                        </p:attrNameLst>
                                      </p:cBhvr>
                                      <p:tavLst>
                                        <p:tav tm="0">
                                          <p:val>
                                            <p:fltVal val="0"/>
                                          </p:val>
                                        </p:tav>
                                        <p:tav tm="100000">
                                          <p:val>
                                            <p:strVal val="#ppt_w"/>
                                          </p:val>
                                        </p:tav>
                                      </p:tavLst>
                                    </p:anim>
                                    <p:anim calcmode="lin" valueType="num">
                                      <p:cBhvr>
                                        <p:cTn id="91" dur="400" fill="hold"/>
                                        <p:tgtEl>
                                          <p:spTgt spid="29712"/>
                                        </p:tgtEl>
                                        <p:attrNameLst>
                                          <p:attrName>ppt_h</p:attrName>
                                        </p:attrNameLst>
                                      </p:cBhvr>
                                      <p:tavLst>
                                        <p:tav tm="0">
                                          <p:val>
                                            <p:fltVal val="0"/>
                                          </p:val>
                                        </p:tav>
                                        <p:tav tm="100000">
                                          <p:val>
                                            <p:strVal val="#ppt_h"/>
                                          </p:val>
                                        </p:tav>
                                      </p:tavLst>
                                    </p:anim>
                                    <p:anim calcmode="lin" valueType="num">
                                      <p:cBhvr>
                                        <p:cTn id="92" dur="400" fill="hold"/>
                                        <p:tgtEl>
                                          <p:spTgt spid="29712"/>
                                        </p:tgtEl>
                                        <p:attrNameLst>
                                          <p:attrName>style.rotation</p:attrName>
                                        </p:attrNameLst>
                                      </p:cBhvr>
                                      <p:tavLst>
                                        <p:tav tm="0">
                                          <p:val>
                                            <p:fltVal val="90"/>
                                          </p:val>
                                        </p:tav>
                                        <p:tav tm="100000">
                                          <p:val>
                                            <p:fltVal val="0"/>
                                          </p:val>
                                        </p:tav>
                                      </p:tavLst>
                                    </p:anim>
                                    <p:animEffect transition="in" filter="fade">
                                      <p:cBhvr>
                                        <p:cTn id="93" dur="400"/>
                                        <p:tgtEl>
                                          <p:spTgt spid="29712"/>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29713"/>
                                        </p:tgtEl>
                                        <p:attrNameLst>
                                          <p:attrName>style.visibility</p:attrName>
                                        </p:attrNameLst>
                                      </p:cBhvr>
                                      <p:to>
                                        <p:strVal val="visible"/>
                                      </p:to>
                                    </p:set>
                                    <p:anim calcmode="lin" valueType="num">
                                      <p:cBhvr>
                                        <p:cTn id="96" dur="400" fill="hold"/>
                                        <p:tgtEl>
                                          <p:spTgt spid="29713"/>
                                        </p:tgtEl>
                                        <p:attrNameLst>
                                          <p:attrName>ppt_w</p:attrName>
                                        </p:attrNameLst>
                                      </p:cBhvr>
                                      <p:tavLst>
                                        <p:tav tm="0">
                                          <p:val>
                                            <p:fltVal val="0"/>
                                          </p:val>
                                        </p:tav>
                                        <p:tav tm="100000">
                                          <p:val>
                                            <p:strVal val="#ppt_w"/>
                                          </p:val>
                                        </p:tav>
                                      </p:tavLst>
                                    </p:anim>
                                    <p:anim calcmode="lin" valueType="num">
                                      <p:cBhvr>
                                        <p:cTn id="97" dur="400" fill="hold"/>
                                        <p:tgtEl>
                                          <p:spTgt spid="29713"/>
                                        </p:tgtEl>
                                        <p:attrNameLst>
                                          <p:attrName>ppt_h</p:attrName>
                                        </p:attrNameLst>
                                      </p:cBhvr>
                                      <p:tavLst>
                                        <p:tav tm="0">
                                          <p:val>
                                            <p:fltVal val="0"/>
                                          </p:val>
                                        </p:tav>
                                        <p:tav tm="100000">
                                          <p:val>
                                            <p:strVal val="#ppt_h"/>
                                          </p:val>
                                        </p:tav>
                                      </p:tavLst>
                                    </p:anim>
                                    <p:anim calcmode="lin" valueType="num">
                                      <p:cBhvr>
                                        <p:cTn id="98" dur="400" fill="hold"/>
                                        <p:tgtEl>
                                          <p:spTgt spid="29713"/>
                                        </p:tgtEl>
                                        <p:attrNameLst>
                                          <p:attrName>style.rotation</p:attrName>
                                        </p:attrNameLst>
                                      </p:cBhvr>
                                      <p:tavLst>
                                        <p:tav tm="0">
                                          <p:val>
                                            <p:fltVal val="90"/>
                                          </p:val>
                                        </p:tav>
                                        <p:tav tm="100000">
                                          <p:val>
                                            <p:fltVal val="0"/>
                                          </p:val>
                                        </p:tav>
                                      </p:tavLst>
                                    </p:anim>
                                    <p:animEffect transition="in" filter="fade">
                                      <p:cBhvr>
                                        <p:cTn id="99" dur="400"/>
                                        <p:tgtEl>
                                          <p:spTgt spid="29713"/>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29714"/>
                                        </p:tgtEl>
                                        <p:attrNameLst>
                                          <p:attrName>style.visibility</p:attrName>
                                        </p:attrNameLst>
                                      </p:cBhvr>
                                      <p:to>
                                        <p:strVal val="visible"/>
                                      </p:to>
                                    </p:set>
                                    <p:anim calcmode="lin" valueType="num">
                                      <p:cBhvr>
                                        <p:cTn id="102" dur="400" fill="hold"/>
                                        <p:tgtEl>
                                          <p:spTgt spid="29714"/>
                                        </p:tgtEl>
                                        <p:attrNameLst>
                                          <p:attrName>ppt_w</p:attrName>
                                        </p:attrNameLst>
                                      </p:cBhvr>
                                      <p:tavLst>
                                        <p:tav tm="0">
                                          <p:val>
                                            <p:fltVal val="0"/>
                                          </p:val>
                                        </p:tav>
                                        <p:tav tm="100000">
                                          <p:val>
                                            <p:strVal val="#ppt_w"/>
                                          </p:val>
                                        </p:tav>
                                      </p:tavLst>
                                    </p:anim>
                                    <p:anim calcmode="lin" valueType="num">
                                      <p:cBhvr>
                                        <p:cTn id="103" dur="400" fill="hold"/>
                                        <p:tgtEl>
                                          <p:spTgt spid="29714"/>
                                        </p:tgtEl>
                                        <p:attrNameLst>
                                          <p:attrName>ppt_h</p:attrName>
                                        </p:attrNameLst>
                                      </p:cBhvr>
                                      <p:tavLst>
                                        <p:tav tm="0">
                                          <p:val>
                                            <p:fltVal val="0"/>
                                          </p:val>
                                        </p:tav>
                                        <p:tav tm="100000">
                                          <p:val>
                                            <p:strVal val="#ppt_h"/>
                                          </p:val>
                                        </p:tav>
                                      </p:tavLst>
                                    </p:anim>
                                    <p:anim calcmode="lin" valueType="num">
                                      <p:cBhvr>
                                        <p:cTn id="104" dur="400" fill="hold"/>
                                        <p:tgtEl>
                                          <p:spTgt spid="29714"/>
                                        </p:tgtEl>
                                        <p:attrNameLst>
                                          <p:attrName>style.rotation</p:attrName>
                                        </p:attrNameLst>
                                      </p:cBhvr>
                                      <p:tavLst>
                                        <p:tav tm="0">
                                          <p:val>
                                            <p:fltVal val="90"/>
                                          </p:val>
                                        </p:tav>
                                        <p:tav tm="100000">
                                          <p:val>
                                            <p:fltVal val="0"/>
                                          </p:val>
                                        </p:tav>
                                      </p:tavLst>
                                    </p:anim>
                                    <p:animEffect transition="in" filter="fade">
                                      <p:cBhvr>
                                        <p:cTn id="105" dur="400"/>
                                        <p:tgtEl>
                                          <p:spTgt spid="29714"/>
                                        </p:tgtEl>
                                      </p:cBhvr>
                                    </p:animEffect>
                                  </p:childTnLst>
                                </p:cTn>
                              </p:par>
                              <p:par>
                                <p:cTn id="106" presetID="31" presetClass="entr" presetSubtype="0" fill="hold" grpId="0" nodeType="withEffect">
                                  <p:stCondLst>
                                    <p:cond delay="0"/>
                                  </p:stCondLst>
                                  <p:childTnLst>
                                    <p:set>
                                      <p:cBhvr>
                                        <p:cTn id="107" dur="1" fill="hold">
                                          <p:stCondLst>
                                            <p:cond delay="0"/>
                                          </p:stCondLst>
                                        </p:cTn>
                                        <p:tgtEl>
                                          <p:spTgt spid="29715"/>
                                        </p:tgtEl>
                                        <p:attrNameLst>
                                          <p:attrName>style.visibility</p:attrName>
                                        </p:attrNameLst>
                                      </p:cBhvr>
                                      <p:to>
                                        <p:strVal val="visible"/>
                                      </p:to>
                                    </p:set>
                                    <p:anim calcmode="lin" valueType="num">
                                      <p:cBhvr>
                                        <p:cTn id="108" dur="400" fill="hold"/>
                                        <p:tgtEl>
                                          <p:spTgt spid="29715"/>
                                        </p:tgtEl>
                                        <p:attrNameLst>
                                          <p:attrName>ppt_w</p:attrName>
                                        </p:attrNameLst>
                                      </p:cBhvr>
                                      <p:tavLst>
                                        <p:tav tm="0">
                                          <p:val>
                                            <p:fltVal val="0"/>
                                          </p:val>
                                        </p:tav>
                                        <p:tav tm="100000">
                                          <p:val>
                                            <p:strVal val="#ppt_w"/>
                                          </p:val>
                                        </p:tav>
                                      </p:tavLst>
                                    </p:anim>
                                    <p:anim calcmode="lin" valueType="num">
                                      <p:cBhvr>
                                        <p:cTn id="109" dur="400" fill="hold"/>
                                        <p:tgtEl>
                                          <p:spTgt spid="29715"/>
                                        </p:tgtEl>
                                        <p:attrNameLst>
                                          <p:attrName>ppt_h</p:attrName>
                                        </p:attrNameLst>
                                      </p:cBhvr>
                                      <p:tavLst>
                                        <p:tav tm="0">
                                          <p:val>
                                            <p:fltVal val="0"/>
                                          </p:val>
                                        </p:tav>
                                        <p:tav tm="100000">
                                          <p:val>
                                            <p:strVal val="#ppt_h"/>
                                          </p:val>
                                        </p:tav>
                                      </p:tavLst>
                                    </p:anim>
                                    <p:anim calcmode="lin" valueType="num">
                                      <p:cBhvr>
                                        <p:cTn id="110" dur="400" fill="hold"/>
                                        <p:tgtEl>
                                          <p:spTgt spid="29715"/>
                                        </p:tgtEl>
                                        <p:attrNameLst>
                                          <p:attrName>style.rotation</p:attrName>
                                        </p:attrNameLst>
                                      </p:cBhvr>
                                      <p:tavLst>
                                        <p:tav tm="0">
                                          <p:val>
                                            <p:fltVal val="90"/>
                                          </p:val>
                                        </p:tav>
                                        <p:tav tm="100000">
                                          <p:val>
                                            <p:fltVal val="0"/>
                                          </p:val>
                                        </p:tav>
                                      </p:tavLst>
                                    </p:anim>
                                    <p:animEffect transition="in" filter="fade">
                                      <p:cBhvr>
                                        <p:cTn id="111" dur="400"/>
                                        <p:tgtEl>
                                          <p:spTgt spid="29715"/>
                                        </p:tgtEl>
                                      </p:cBhvr>
                                    </p:animEffect>
                                  </p:childTnLst>
                                </p:cTn>
                              </p:par>
                              <p:par>
                                <p:cTn id="112" presetID="31" presetClass="entr" presetSubtype="0" fill="hold" grpId="0" nodeType="withEffect">
                                  <p:stCondLst>
                                    <p:cond delay="0"/>
                                  </p:stCondLst>
                                  <p:childTnLst>
                                    <p:set>
                                      <p:cBhvr>
                                        <p:cTn id="113" dur="1" fill="hold">
                                          <p:stCondLst>
                                            <p:cond delay="0"/>
                                          </p:stCondLst>
                                        </p:cTn>
                                        <p:tgtEl>
                                          <p:spTgt spid="29716"/>
                                        </p:tgtEl>
                                        <p:attrNameLst>
                                          <p:attrName>style.visibility</p:attrName>
                                        </p:attrNameLst>
                                      </p:cBhvr>
                                      <p:to>
                                        <p:strVal val="visible"/>
                                      </p:to>
                                    </p:set>
                                    <p:anim calcmode="lin" valueType="num">
                                      <p:cBhvr>
                                        <p:cTn id="114" dur="400" fill="hold"/>
                                        <p:tgtEl>
                                          <p:spTgt spid="29716"/>
                                        </p:tgtEl>
                                        <p:attrNameLst>
                                          <p:attrName>ppt_w</p:attrName>
                                        </p:attrNameLst>
                                      </p:cBhvr>
                                      <p:tavLst>
                                        <p:tav tm="0">
                                          <p:val>
                                            <p:fltVal val="0"/>
                                          </p:val>
                                        </p:tav>
                                        <p:tav tm="100000">
                                          <p:val>
                                            <p:strVal val="#ppt_w"/>
                                          </p:val>
                                        </p:tav>
                                      </p:tavLst>
                                    </p:anim>
                                    <p:anim calcmode="lin" valueType="num">
                                      <p:cBhvr>
                                        <p:cTn id="115" dur="400" fill="hold"/>
                                        <p:tgtEl>
                                          <p:spTgt spid="29716"/>
                                        </p:tgtEl>
                                        <p:attrNameLst>
                                          <p:attrName>ppt_h</p:attrName>
                                        </p:attrNameLst>
                                      </p:cBhvr>
                                      <p:tavLst>
                                        <p:tav tm="0">
                                          <p:val>
                                            <p:fltVal val="0"/>
                                          </p:val>
                                        </p:tav>
                                        <p:tav tm="100000">
                                          <p:val>
                                            <p:strVal val="#ppt_h"/>
                                          </p:val>
                                        </p:tav>
                                      </p:tavLst>
                                    </p:anim>
                                    <p:anim calcmode="lin" valueType="num">
                                      <p:cBhvr>
                                        <p:cTn id="116" dur="400" fill="hold"/>
                                        <p:tgtEl>
                                          <p:spTgt spid="29716"/>
                                        </p:tgtEl>
                                        <p:attrNameLst>
                                          <p:attrName>style.rotation</p:attrName>
                                        </p:attrNameLst>
                                      </p:cBhvr>
                                      <p:tavLst>
                                        <p:tav tm="0">
                                          <p:val>
                                            <p:fltVal val="90"/>
                                          </p:val>
                                        </p:tav>
                                        <p:tav tm="100000">
                                          <p:val>
                                            <p:fltVal val="0"/>
                                          </p:val>
                                        </p:tav>
                                      </p:tavLst>
                                    </p:anim>
                                    <p:animEffect transition="in" filter="fade">
                                      <p:cBhvr>
                                        <p:cTn id="117" dur="400"/>
                                        <p:tgtEl>
                                          <p:spTgt spid="29716"/>
                                        </p:tgtEl>
                                      </p:cBhvr>
                                    </p:animEffect>
                                  </p:childTnLst>
                                </p:cTn>
                              </p:par>
                              <p:par>
                                <p:cTn id="118" presetID="31" presetClass="entr" presetSubtype="0" fill="hold" grpId="0" nodeType="withEffect">
                                  <p:stCondLst>
                                    <p:cond delay="0"/>
                                  </p:stCondLst>
                                  <p:childTnLst>
                                    <p:set>
                                      <p:cBhvr>
                                        <p:cTn id="119" dur="1" fill="hold">
                                          <p:stCondLst>
                                            <p:cond delay="0"/>
                                          </p:stCondLst>
                                        </p:cTn>
                                        <p:tgtEl>
                                          <p:spTgt spid="29717"/>
                                        </p:tgtEl>
                                        <p:attrNameLst>
                                          <p:attrName>style.visibility</p:attrName>
                                        </p:attrNameLst>
                                      </p:cBhvr>
                                      <p:to>
                                        <p:strVal val="visible"/>
                                      </p:to>
                                    </p:set>
                                    <p:anim calcmode="lin" valueType="num">
                                      <p:cBhvr>
                                        <p:cTn id="120" dur="400" fill="hold"/>
                                        <p:tgtEl>
                                          <p:spTgt spid="29717"/>
                                        </p:tgtEl>
                                        <p:attrNameLst>
                                          <p:attrName>ppt_w</p:attrName>
                                        </p:attrNameLst>
                                      </p:cBhvr>
                                      <p:tavLst>
                                        <p:tav tm="0">
                                          <p:val>
                                            <p:fltVal val="0"/>
                                          </p:val>
                                        </p:tav>
                                        <p:tav tm="100000">
                                          <p:val>
                                            <p:strVal val="#ppt_w"/>
                                          </p:val>
                                        </p:tav>
                                      </p:tavLst>
                                    </p:anim>
                                    <p:anim calcmode="lin" valueType="num">
                                      <p:cBhvr>
                                        <p:cTn id="121" dur="400" fill="hold"/>
                                        <p:tgtEl>
                                          <p:spTgt spid="29717"/>
                                        </p:tgtEl>
                                        <p:attrNameLst>
                                          <p:attrName>ppt_h</p:attrName>
                                        </p:attrNameLst>
                                      </p:cBhvr>
                                      <p:tavLst>
                                        <p:tav tm="0">
                                          <p:val>
                                            <p:fltVal val="0"/>
                                          </p:val>
                                        </p:tav>
                                        <p:tav tm="100000">
                                          <p:val>
                                            <p:strVal val="#ppt_h"/>
                                          </p:val>
                                        </p:tav>
                                      </p:tavLst>
                                    </p:anim>
                                    <p:anim calcmode="lin" valueType="num">
                                      <p:cBhvr>
                                        <p:cTn id="122" dur="400" fill="hold"/>
                                        <p:tgtEl>
                                          <p:spTgt spid="29717"/>
                                        </p:tgtEl>
                                        <p:attrNameLst>
                                          <p:attrName>style.rotation</p:attrName>
                                        </p:attrNameLst>
                                      </p:cBhvr>
                                      <p:tavLst>
                                        <p:tav tm="0">
                                          <p:val>
                                            <p:fltVal val="90"/>
                                          </p:val>
                                        </p:tav>
                                        <p:tav tm="100000">
                                          <p:val>
                                            <p:fltVal val="0"/>
                                          </p:val>
                                        </p:tav>
                                      </p:tavLst>
                                    </p:anim>
                                    <p:animEffect transition="in" filter="fade">
                                      <p:cBhvr>
                                        <p:cTn id="123" dur="400"/>
                                        <p:tgtEl>
                                          <p:spTgt spid="29717"/>
                                        </p:tgtEl>
                                      </p:cBhvr>
                                    </p:animEffect>
                                  </p:childTnLst>
                                </p:cTn>
                              </p:par>
                              <p:par>
                                <p:cTn id="124" presetID="31" presetClass="entr" presetSubtype="0" fill="hold" grpId="0" nodeType="withEffect">
                                  <p:stCondLst>
                                    <p:cond delay="0"/>
                                  </p:stCondLst>
                                  <p:childTnLst>
                                    <p:set>
                                      <p:cBhvr>
                                        <p:cTn id="125" dur="1" fill="hold">
                                          <p:stCondLst>
                                            <p:cond delay="0"/>
                                          </p:stCondLst>
                                        </p:cTn>
                                        <p:tgtEl>
                                          <p:spTgt spid="29718"/>
                                        </p:tgtEl>
                                        <p:attrNameLst>
                                          <p:attrName>style.visibility</p:attrName>
                                        </p:attrNameLst>
                                      </p:cBhvr>
                                      <p:to>
                                        <p:strVal val="visible"/>
                                      </p:to>
                                    </p:set>
                                    <p:anim calcmode="lin" valueType="num">
                                      <p:cBhvr>
                                        <p:cTn id="126" dur="400" fill="hold"/>
                                        <p:tgtEl>
                                          <p:spTgt spid="29718"/>
                                        </p:tgtEl>
                                        <p:attrNameLst>
                                          <p:attrName>ppt_w</p:attrName>
                                        </p:attrNameLst>
                                      </p:cBhvr>
                                      <p:tavLst>
                                        <p:tav tm="0">
                                          <p:val>
                                            <p:fltVal val="0"/>
                                          </p:val>
                                        </p:tav>
                                        <p:tav tm="100000">
                                          <p:val>
                                            <p:strVal val="#ppt_w"/>
                                          </p:val>
                                        </p:tav>
                                      </p:tavLst>
                                    </p:anim>
                                    <p:anim calcmode="lin" valueType="num">
                                      <p:cBhvr>
                                        <p:cTn id="127" dur="400" fill="hold"/>
                                        <p:tgtEl>
                                          <p:spTgt spid="29718"/>
                                        </p:tgtEl>
                                        <p:attrNameLst>
                                          <p:attrName>ppt_h</p:attrName>
                                        </p:attrNameLst>
                                      </p:cBhvr>
                                      <p:tavLst>
                                        <p:tav tm="0">
                                          <p:val>
                                            <p:fltVal val="0"/>
                                          </p:val>
                                        </p:tav>
                                        <p:tav tm="100000">
                                          <p:val>
                                            <p:strVal val="#ppt_h"/>
                                          </p:val>
                                        </p:tav>
                                      </p:tavLst>
                                    </p:anim>
                                    <p:anim calcmode="lin" valueType="num">
                                      <p:cBhvr>
                                        <p:cTn id="128" dur="400" fill="hold"/>
                                        <p:tgtEl>
                                          <p:spTgt spid="29718"/>
                                        </p:tgtEl>
                                        <p:attrNameLst>
                                          <p:attrName>style.rotation</p:attrName>
                                        </p:attrNameLst>
                                      </p:cBhvr>
                                      <p:tavLst>
                                        <p:tav tm="0">
                                          <p:val>
                                            <p:fltVal val="90"/>
                                          </p:val>
                                        </p:tav>
                                        <p:tav tm="100000">
                                          <p:val>
                                            <p:fltVal val="0"/>
                                          </p:val>
                                        </p:tav>
                                      </p:tavLst>
                                    </p:anim>
                                    <p:animEffect transition="in" filter="fade">
                                      <p:cBhvr>
                                        <p:cTn id="129" dur="400"/>
                                        <p:tgtEl>
                                          <p:spTgt spid="29718"/>
                                        </p:tgtEl>
                                      </p:cBhvr>
                                    </p:animEffect>
                                  </p:childTnLst>
                                </p:cTn>
                              </p:par>
                              <p:par>
                                <p:cTn id="130" presetID="31" presetClass="entr" presetSubtype="0" fill="hold" grpId="0" nodeType="withEffect">
                                  <p:stCondLst>
                                    <p:cond delay="0"/>
                                  </p:stCondLst>
                                  <p:childTnLst>
                                    <p:set>
                                      <p:cBhvr>
                                        <p:cTn id="131" dur="1" fill="hold">
                                          <p:stCondLst>
                                            <p:cond delay="0"/>
                                          </p:stCondLst>
                                        </p:cTn>
                                        <p:tgtEl>
                                          <p:spTgt spid="29719"/>
                                        </p:tgtEl>
                                        <p:attrNameLst>
                                          <p:attrName>style.visibility</p:attrName>
                                        </p:attrNameLst>
                                      </p:cBhvr>
                                      <p:to>
                                        <p:strVal val="visible"/>
                                      </p:to>
                                    </p:set>
                                    <p:anim calcmode="lin" valueType="num">
                                      <p:cBhvr>
                                        <p:cTn id="132" dur="400" fill="hold"/>
                                        <p:tgtEl>
                                          <p:spTgt spid="29719"/>
                                        </p:tgtEl>
                                        <p:attrNameLst>
                                          <p:attrName>ppt_w</p:attrName>
                                        </p:attrNameLst>
                                      </p:cBhvr>
                                      <p:tavLst>
                                        <p:tav tm="0">
                                          <p:val>
                                            <p:fltVal val="0"/>
                                          </p:val>
                                        </p:tav>
                                        <p:tav tm="100000">
                                          <p:val>
                                            <p:strVal val="#ppt_w"/>
                                          </p:val>
                                        </p:tav>
                                      </p:tavLst>
                                    </p:anim>
                                    <p:anim calcmode="lin" valueType="num">
                                      <p:cBhvr>
                                        <p:cTn id="133" dur="400" fill="hold"/>
                                        <p:tgtEl>
                                          <p:spTgt spid="29719"/>
                                        </p:tgtEl>
                                        <p:attrNameLst>
                                          <p:attrName>ppt_h</p:attrName>
                                        </p:attrNameLst>
                                      </p:cBhvr>
                                      <p:tavLst>
                                        <p:tav tm="0">
                                          <p:val>
                                            <p:fltVal val="0"/>
                                          </p:val>
                                        </p:tav>
                                        <p:tav tm="100000">
                                          <p:val>
                                            <p:strVal val="#ppt_h"/>
                                          </p:val>
                                        </p:tav>
                                      </p:tavLst>
                                    </p:anim>
                                    <p:anim calcmode="lin" valueType="num">
                                      <p:cBhvr>
                                        <p:cTn id="134" dur="400" fill="hold"/>
                                        <p:tgtEl>
                                          <p:spTgt spid="29719"/>
                                        </p:tgtEl>
                                        <p:attrNameLst>
                                          <p:attrName>style.rotation</p:attrName>
                                        </p:attrNameLst>
                                      </p:cBhvr>
                                      <p:tavLst>
                                        <p:tav tm="0">
                                          <p:val>
                                            <p:fltVal val="90"/>
                                          </p:val>
                                        </p:tav>
                                        <p:tav tm="100000">
                                          <p:val>
                                            <p:fltVal val="0"/>
                                          </p:val>
                                        </p:tav>
                                      </p:tavLst>
                                    </p:anim>
                                    <p:animEffect transition="in" filter="fade">
                                      <p:cBhvr>
                                        <p:cTn id="135" dur="400"/>
                                        <p:tgtEl>
                                          <p:spTgt spid="29719"/>
                                        </p:tgtEl>
                                      </p:cBhvr>
                                    </p:animEffect>
                                  </p:childTnLst>
                                </p:cTn>
                              </p:par>
                              <p:par>
                                <p:cTn id="136" presetID="31" presetClass="entr" presetSubtype="0" fill="hold" grpId="0" nodeType="withEffect">
                                  <p:stCondLst>
                                    <p:cond delay="0"/>
                                  </p:stCondLst>
                                  <p:childTnLst>
                                    <p:set>
                                      <p:cBhvr>
                                        <p:cTn id="137" dur="1" fill="hold">
                                          <p:stCondLst>
                                            <p:cond delay="0"/>
                                          </p:stCondLst>
                                        </p:cTn>
                                        <p:tgtEl>
                                          <p:spTgt spid="29720"/>
                                        </p:tgtEl>
                                        <p:attrNameLst>
                                          <p:attrName>style.visibility</p:attrName>
                                        </p:attrNameLst>
                                      </p:cBhvr>
                                      <p:to>
                                        <p:strVal val="visible"/>
                                      </p:to>
                                    </p:set>
                                    <p:anim calcmode="lin" valueType="num">
                                      <p:cBhvr>
                                        <p:cTn id="138" dur="400" fill="hold"/>
                                        <p:tgtEl>
                                          <p:spTgt spid="29720"/>
                                        </p:tgtEl>
                                        <p:attrNameLst>
                                          <p:attrName>ppt_w</p:attrName>
                                        </p:attrNameLst>
                                      </p:cBhvr>
                                      <p:tavLst>
                                        <p:tav tm="0">
                                          <p:val>
                                            <p:fltVal val="0"/>
                                          </p:val>
                                        </p:tav>
                                        <p:tav tm="100000">
                                          <p:val>
                                            <p:strVal val="#ppt_w"/>
                                          </p:val>
                                        </p:tav>
                                      </p:tavLst>
                                    </p:anim>
                                    <p:anim calcmode="lin" valueType="num">
                                      <p:cBhvr>
                                        <p:cTn id="139" dur="400" fill="hold"/>
                                        <p:tgtEl>
                                          <p:spTgt spid="29720"/>
                                        </p:tgtEl>
                                        <p:attrNameLst>
                                          <p:attrName>ppt_h</p:attrName>
                                        </p:attrNameLst>
                                      </p:cBhvr>
                                      <p:tavLst>
                                        <p:tav tm="0">
                                          <p:val>
                                            <p:fltVal val="0"/>
                                          </p:val>
                                        </p:tav>
                                        <p:tav tm="100000">
                                          <p:val>
                                            <p:strVal val="#ppt_h"/>
                                          </p:val>
                                        </p:tav>
                                      </p:tavLst>
                                    </p:anim>
                                    <p:anim calcmode="lin" valueType="num">
                                      <p:cBhvr>
                                        <p:cTn id="140" dur="400" fill="hold"/>
                                        <p:tgtEl>
                                          <p:spTgt spid="29720"/>
                                        </p:tgtEl>
                                        <p:attrNameLst>
                                          <p:attrName>style.rotation</p:attrName>
                                        </p:attrNameLst>
                                      </p:cBhvr>
                                      <p:tavLst>
                                        <p:tav tm="0">
                                          <p:val>
                                            <p:fltVal val="90"/>
                                          </p:val>
                                        </p:tav>
                                        <p:tav tm="100000">
                                          <p:val>
                                            <p:fltVal val="0"/>
                                          </p:val>
                                        </p:tav>
                                      </p:tavLst>
                                    </p:anim>
                                    <p:animEffect transition="in" filter="fade">
                                      <p:cBhvr>
                                        <p:cTn id="141" dur="400"/>
                                        <p:tgtEl>
                                          <p:spTgt spid="29720"/>
                                        </p:tgtEl>
                                      </p:cBhvr>
                                    </p:animEffect>
                                  </p:childTnLst>
                                </p:cTn>
                              </p:par>
                              <p:par>
                                <p:cTn id="142" presetID="31" presetClass="entr" presetSubtype="0" fill="hold" grpId="0" nodeType="withEffect">
                                  <p:stCondLst>
                                    <p:cond delay="0"/>
                                  </p:stCondLst>
                                  <p:childTnLst>
                                    <p:set>
                                      <p:cBhvr>
                                        <p:cTn id="143" dur="1" fill="hold">
                                          <p:stCondLst>
                                            <p:cond delay="0"/>
                                          </p:stCondLst>
                                        </p:cTn>
                                        <p:tgtEl>
                                          <p:spTgt spid="29721"/>
                                        </p:tgtEl>
                                        <p:attrNameLst>
                                          <p:attrName>style.visibility</p:attrName>
                                        </p:attrNameLst>
                                      </p:cBhvr>
                                      <p:to>
                                        <p:strVal val="visible"/>
                                      </p:to>
                                    </p:set>
                                    <p:anim calcmode="lin" valueType="num">
                                      <p:cBhvr>
                                        <p:cTn id="144" dur="400" fill="hold"/>
                                        <p:tgtEl>
                                          <p:spTgt spid="29721"/>
                                        </p:tgtEl>
                                        <p:attrNameLst>
                                          <p:attrName>ppt_w</p:attrName>
                                        </p:attrNameLst>
                                      </p:cBhvr>
                                      <p:tavLst>
                                        <p:tav tm="0">
                                          <p:val>
                                            <p:fltVal val="0"/>
                                          </p:val>
                                        </p:tav>
                                        <p:tav tm="100000">
                                          <p:val>
                                            <p:strVal val="#ppt_w"/>
                                          </p:val>
                                        </p:tav>
                                      </p:tavLst>
                                    </p:anim>
                                    <p:anim calcmode="lin" valueType="num">
                                      <p:cBhvr>
                                        <p:cTn id="145" dur="400" fill="hold"/>
                                        <p:tgtEl>
                                          <p:spTgt spid="29721"/>
                                        </p:tgtEl>
                                        <p:attrNameLst>
                                          <p:attrName>ppt_h</p:attrName>
                                        </p:attrNameLst>
                                      </p:cBhvr>
                                      <p:tavLst>
                                        <p:tav tm="0">
                                          <p:val>
                                            <p:fltVal val="0"/>
                                          </p:val>
                                        </p:tav>
                                        <p:tav tm="100000">
                                          <p:val>
                                            <p:strVal val="#ppt_h"/>
                                          </p:val>
                                        </p:tav>
                                      </p:tavLst>
                                    </p:anim>
                                    <p:anim calcmode="lin" valueType="num">
                                      <p:cBhvr>
                                        <p:cTn id="146" dur="400" fill="hold"/>
                                        <p:tgtEl>
                                          <p:spTgt spid="29721"/>
                                        </p:tgtEl>
                                        <p:attrNameLst>
                                          <p:attrName>style.rotation</p:attrName>
                                        </p:attrNameLst>
                                      </p:cBhvr>
                                      <p:tavLst>
                                        <p:tav tm="0">
                                          <p:val>
                                            <p:fltVal val="90"/>
                                          </p:val>
                                        </p:tav>
                                        <p:tav tm="100000">
                                          <p:val>
                                            <p:fltVal val="0"/>
                                          </p:val>
                                        </p:tav>
                                      </p:tavLst>
                                    </p:anim>
                                    <p:animEffect transition="in" filter="fade">
                                      <p:cBhvr>
                                        <p:cTn id="147" dur="400"/>
                                        <p:tgtEl>
                                          <p:spTgt spid="29721"/>
                                        </p:tgtEl>
                                      </p:cBhvr>
                                    </p:animEffect>
                                  </p:childTnLst>
                                </p:cTn>
                              </p:par>
                              <p:par>
                                <p:cTn id="148" presetID="31" presetClass="entr" presetSubtype="0" fill="hold" grpId="0" nodeType="withEffect">
                                  <p:stCondLst>
                                    <p:cond delay="0"/>
                                  </p:stCondLst>
                                  <p:childTnLst>
                                    <p:set>
                                      <p:cBhvr>
                                        <p:cTn id="149" dur="1" fill="hold">
                                          <p:stCondLst>
                                            <p:cond delay="0"/>
                                          </p:stCondLst>
                                        </p:cTn>
                                        <p:tgtEl>
                                          <p:spTgt spid="29722"/>
                                        </p:tgtEl>
                                        <p:attrNameLst>
                                          <p:attrName>style.visibility</p:attrName>
                                        </p:attrNameLst>
                                      </p:cBhvr>
                                      <p:to>
                                        <p:strVal val="visible"/>
                                      </p:to>
                                    </p:set>
                                    <p:anim calcmode="lin" valueType="num">
                                      <p:cBhvr>
                                        <p:cTn id="150" dur="400" fill="hold"/>
                                        <p:tgtEl>
                                          <p:spTgt spid="29722"/>
                                        </p:tgtEl>
                                        <p:attrNameLst>
                                          <p:attrName>ppt_w</p:attrName>
                                        </p:attrNameLst>
                                      </p:cBhvr>
                                      <p:tavLst>
                                        <p:tav tm="0">
                                          <p:val>
                                            <p:fltVal val="0"/>
                                          </p:val>
                                        </p:tav>
                                        <p:tav tm="100000">
                                          <p:val>
                                            <p:strVal val="#ppt_w"/>
                                          </p:val>
                                        </p:tav>
                                      </p:tavLst>
                                    </p:anim>
                                    <p:anim calcmode="lin" valueType="num">
                                      <p:cBhvr>
                                        <p:cTn id="151" dur="400" fill="hold"/>
                                        <p:tgtEl>
                                          <p:spTgt spid="29722"/>
                                        </p:tgtEl>
                                        <p:attrNameLst>
                                          <p:attrName>ppt_h</p:attrName>
                                        </p:attrNameLst>
                                      </p:cBhvr>
                                      <p:tavLst>
                                        <p:tav tm="0">
                                          <p:val>
                                            <p:fltVal val="0"/>
                                          </p:val>
                                        </p:tav>
                                        <p:tav tm="100000">
                                          <p:val>
                                            <p:strVal val="#ppt_h"/>
                                          </p:val>
                                        </p:tav>
                                      </p:tavLst>
                                    </p:anim>
                                    <p:anim calcmode="lin" valueType="num">
                                      <p:cBhvr>
                                        <p:cTn id="152" dur="400" fill="hold"/>
                                        <p:tgtEl>
                                          <p:spTgt spid="29722"/>
                                        </p:tgtEl>
                                        <p:attrNameLst>
                                          <p:attrName>style.rotation</p:attrName>
                                        </p:attrNameLst>
                                      </p:cBhvr>
                                      <p:tavLst>
                                        <p:tav tm="0">
                                          <p:val>
                                            <p:fltVal val="90"/>
                                          </p:val>
                                        </p:tav>
                                        <p:tav tm="100000">
                                          <p:val>
                                            <p:fltVal val="0"/>
                                          </p:val>
                                        </p:tav>
                                      </p:tavLst>
                                    </p:anim>
                                    <p:animEffect transition="in" filter="fade">
                                      <p:cBhvr>
                                        <p:cTn id="153" dur="400"/>
                                        <p:tgtEl>
                                          <p:spTgt spid="29722"/>
                                        </p:tgtEl>
                                      </p:cBhvr>
                                    </p:animEffect>
                                  </p:childTnLst>
                                </p:cTn>
                              </p:par>
                              <p:par>
                                <p:cTn id="154" presetID="31" presetClass="entr" presetSubtype="0" fill="hold" grpId="0" nodeType="withEffect">
                                  <p:stCondLst>
                                    <p:cond delay="0"/>
                                  </p:stCondLst>
                                  <p:childTnLst>
                                    <p:set>
                                      <p:cBhvr>
                                        <p:cTn id="155" dur="1" fill="hold">
                                          <p:stCondLst>
                                            <p:cond delay="0"/>
                                          </p:stCondLst>
                                        </p:cTn>
                                        <p:tgtEl>
                                          <p:spTgt spid="29723"/>
                                        </p:tgtEl>
                                        <p:attrNameLst>
                                          <p:attrName>style.visibility</p:attrName>
                                        </p:attrNameLst>
                                      </p:cBhvr>
                                      <p:to>
                                        <p:strVal val="visible"/>
                                      </p:to>
                                    </p:set>
                                    <p:anim calcmode="lin" valueType="num">
                                      <p:cBhvr>
                                        <p:cTn id="156" dur="400" fill="hold"/>
                                        <p:tgtEl>
                                          <p:spTgt spid="29723"/>
                                        </p:tgtEl>
                                        <p:attrNameLst>
                                          <p:attrName>ppt_w</p:attrName>
                                        </p:attrNameLst>
                                      </p:cBhvr>
                                      <p:tavLst>
                                        <p:tav tm="0">
                                          <p:val>
                                            <p:fltVal val="0"/>
                                          </p:val>
                                        </p:tav>
                                        <p:tav tm="100000">
                                          <p:val>
                                            <p:strVal val="#ppt_w"/>
                                          </p:val>
                                        </p:tav>
                                      </p:tavLst>
                                    </p:anim>
                                    <p:anim calcmode="lin" valueType="num">
                                      <p:cBhvr>
                                        <p:cTn id="157" dur="400" fill="hold"/>
                                        <p:tgtEl>
                                          <p:spTgt spid="29723"/>
                                        </p:tgtEl>
                                        <p:attrNameLst>
                                          <p:attrName>ppt_h</p:attrName>
                                        </p:attrNameLst>
                                      </p:cBhvr>
                                      <p:tavLst>
                                        <p:tav tm="0">
                                          <p:val>
                                            <p:fltVal val="0"/>
                                          </p:val>
                                        </p:tav>
                                        <p:tav tm="100000">
                                          <p:val>
                                            <p:strVal val="#ppt_h"/>
                                          </p:val>
                                        </p:tav>
                                      </p:tavLst>
                                    </p:anim>
                                    <p:anim calcmode="lin" valueType="num">
                                      <p:cBhvr>
                                        <p:cTn id="158" dur="400" fill="hold"/>
                                        <p:tgtEl>
                                          <p:spTgt spid="29723"/>
                                        </p:tgtEl>
                                        <p:attrNameLst>
                                          <p:attrName>style.rotation</p:attrName>
                                        </p:attrNameLst>
                                      </p:cBhvr>
                                      <p:tavLst>
                                        <p:tav tm="0">
                                          <p:val>
                                            <p:fltVal val="90"/>
                                          </p:val>
                                        </p:tav>
                                        <p:tav tm="100000">
                                          <p:val>
                                            <p:fltVal val="0"/>
                                          </p:val>
                                        </p:tav>
                                      </p:tavLst>
                                    </p:anim>
                                    <p:animEffect transition="in" filter="fade">
                                      <p:cBhvr>
                                        <p:cTn id="159" dur="400"/>
                                        <p:tgtEl>
                                          <p:spTgt spid="29723"/>
                                        </p:tgtEl>
                                      </p:cBhvr>
                                    </p:animEffect>
                                  </p:childTnLst>
                                </p:cTn>
                              </p:par>
                              <p:par>
                                <p:cTn id="160" presetID="31" presetClass="entr" presetSubtype="0" fill="hold" grpId="0" nodeType="withEffect">
                                  <p:stCondLst>
                                    <p:cond delay="0"/>
                                  </p:stCondLst>
                                  <p:childTnLst>
                                    <p:set>
                                      <p:cBhvr>
                                        <p:cTn id="161" dur="1" fill="hold">
                                          <p:stCondLst>
                                            <p:cond delay="0"/>
                                          </p:stCondLst>
                                        </p:cTn>
                                        <p:tgtEl>
                                          <p:spTgt spid="29724"/>
                                        </p:tgtEl>
                                        <p:attrNameLst>
                                          <p:attrName>style.visibility</p:attrName>
                                        </p:attrNameLst>
                                      </p:cBhvr>
                                      <p:to>
                                        <p:strVal val="visible"/>
                                      </p:to>
                                    </p:set>
                                    <p:anim calcmode="lin" valueType="num">
                                      <p:cBhvr>
                                        <p:cTn id="162" dur="400" fill="hold"/>
                                        <p:tgtEl>
                                          <p:spTgt spid="29724"/>
                                        </p:tgtEl>
                                        <p:attrNameLst>
                                          <p:attrName>ppt_w</p:attrName>
                                        </p:attrNameLst>
                                      </p:cBhvr>
                                      <p:tavLst>
                                        <p:tav tm="0">
                                          <p:val>
                                            <p:fltVal val="0"/>
                                          </p:val>
                                        </p:tav>
                                        <p:tav tm="100000">
                                          <p:val>
                                            <p:strVal val="#ppt_w"/>
                                          </p:val>
                                        </p:tav>
                                      </p:tavLst>
                                    </p:anim>
                                    <p:anim calcmode="lin" valueType="num">
                                      <p:cBhvr>
                                        <p:cTn id="163" dur="400" fill="hold"/>
                                        <p:tgtEl>
                                          <p:spTgt spid="29724"/>
                                        </p:tgtEl>
                                        <p:attrNameLst>
                                          <p:attrName>ppt_h</p:attrName>
                                        </p:attrNameLst>
                                      </p:cBhvr>
                                      <p:tavLst>
                                        <p:tav tm="0">
                                          <p:val>
                                            <p:fltVal val="0"/>
                                          </p:val>
                                        </p:tav>
                                        <p:tav tm="100000">
                                          <p:val>
                                            <p:strVal val="#ppt_h"/>
                                          </p:val>
                                        </p:tav>
                                      </p:tavLst>
                                    </p:anim>
                                    <p:anim calcmode="lin" valueType="num">
                                      <p:cBhvr>
                                        <p:cTn id="164" dur="400" fill="hold"/>
                                        <p:tgtEl>
                                          <p:spTgt spid="29724"/>
                                        </p:tgtEl>
                                        <p:attrNameLst>
                                          <p:attrName>style.rotation</p:attrName>
                                        </p:attrNameLst>
                                      </p:cBhvr>
                                      <p:tavLst>
                                        <p:tav tm="0">
                                          <p:val>
                                            <p:fltVal val="90"/>
                                          </p:val>
                                        </p:tav>
                                        <p:tav tm="100000">
                                          <p:val>
                                            <p:fltVal val="0"/>
                                          </p:val>
                                        </p:tav>
                                      </p:tavLst>
                                    </p:anim>
                                    <p:animEffect transition="in" filter="fade">
                                      <p:cBhvr>
                                        <p:cTn id="165" dur="400"/>
                                        <p:tgtEl>
                                          <p:spTgt spid="29724"/>
                                        </p:tgtEl>
                                      </p:cBhvr>
                                    </p:animEffect>
                                  </p:childTnLst>
                                </p:cTn>
                              </p:par>
                              <p:par>
                                <p:cTn id="166" presetID="31" presetClass="entr" presetSubtype="0" fill="hold" grpId="0" nodeType="withEffect">
                                  <p:stCondLst>
                                    <p:cond delay="0"/>
                                  </p:stCondLst>
                                  <p:childTnLst>
                                    <p:set>
                                      <p:cBhvr>
                                        <p:cTn id="167" dur="1" fill="hold">
                                          <p:stCondLst>
                                            <p:cond delay="0"/>
                                          </p:stCondLst>
                                        </p:cTn>
                                        <p:tgtEl>
                                          <p:spTgt spid="29725"/>
                                        </p:tgtEl>
                                        <p:attrNameLst>
                                          <p:attrName>style.visibility</p:attrName>
                                        </p:attrNameLst>
                                      </p:cBhvr>
                                      <p:to>
                                        <p:strVal val="visible"/>
                                      </p:to>
                                    </p:set>
                                    <p:anim calcmode="lin" valueType="num">
                                      <p:cBhvr>
                                        <p:cTn id="168" dur="400" fill="hold"/>
                                        <p:tgtEl>
                                          <p:spTgt spid="29725"/>
                                        </p:tgtEl>
                                        <p:attrNameLst>
                                          <p:attrName>ppt_w</p:attrName>
                                        </p:attrNameLst>
                                      </p:cBhvr>
                                      <p:tavLst>
                                        <p:tav tm="0">
                                          <p:val>
                                            <p:fltVal val="0"/>
                                          </p:val>
                                        </p:tav>
                                        <p:tav tm="100000">
                                          <p:val>
                                            <p:strVal val="#ppt_w"/>
                                          </p:val>
                                        </p:tav>
                                      </p:tavLst>
                                    </p:anim>
                                    <p:anim calcmode="lin" valueType="num">
                                      <p:cBhvr>
                                        <p:cTn id="169" dur="400" fill="hold"/>
                                        <p:tgtEl>
                                          <p:spTgt spid="29725"/>
                                        </p:tgtEl>
                                        <p:attrNameLst>
                                          <p:attrName>ppt_h</p:attrName>
                                        </p:attrNameLst>
                                      </p:cBhvr>
                                      <p:tavLst>
                                        <p:tav tm="0">
                                          <p:val>
                                            <p:fltVal val="0"/>
                                          </p:val>
                                        </p:tav>
                                        <p:tav tm="100000">
                                          <p:val>
                                            <p:strVal val="#ppt_h"/>
                                          </p:val>
                                        </p:tav>
                                      </p:tavLst>
                                    </p:anim>
                                    <p:anim calcmode="lin" valueType="num">
                                      <p:cBhvr>
                                        <p:cTn id="170" dur="400" fill="hold"/>
                                        <p:tgtEl>
                                          <p:spTgt spid="29725"/>
                                        </p:tgtEl>
                                        <p:attrNameLst>
                                          <p:attrName>style.rotation</p:attrName>
                                        </p:attrNameLst>
                                      </p:cBhvr>
                                      <p:tavLst>
                                        <p:tav tm="0">
                                          <p:val>
                                            <p:fltVal val="90"/>
                                          </p:val>
                                        </p:tav>
                                        <p:tav tm="100000">
                                          <p:val>
                                            <p:fltVal val="0"/>
                                          </p:val>
                                        </p:tav>
                                      </p:tavLst>
                                    </p:anim>
                                    <p:animEffect transition="in" filter="fade">
                                      <p:cBhvr>
                                        <p:cTn id="171" dur="400"/>
                                        <p:tgtEl>
                                          <p:spTgt spid="29725"/>
                                        </p:tgtEl>
                                      </p:cBhvr>
                                    </p:animEffect>
                                  </p:childTnLst>
                                </p:cTn>
                              </p:par>
                              <p:par>
                                <p:cTn id="172" presetID="31" presetClass="entr" presetSubtype="0" fill="hold" grpId="0" nodeType="withEffect">
                                  <p:stCondLst>
                                    <p:cond delay="0"/>
                                  </p:stCondLst>
                                  <p:childTnLst>
                                    <p:set>
                                      <p:cBhvr>
                                        <p:cTn id="173" dur="1" fill="hold">
                                          <p:stCondLst>
                                            <p:cond delay="0"/>
                                          </p:stCondLst>
                                        </p:cTn>
                                        <p:tgtEl>
                                          <p:spTgt spid="29726"/>
                                        </p:tgtEl>
                                        <p:attrNameLst>
                                          <p:attrName>style.visibility</p:attrName>
                                        </p:attrNameLst>
                                      </p:cBhvr>
                                      <p:to>
                                        <p:strVal val="visible"/>
                                      </p:to>
                                    </p:set>
                                    <p:anim calcmode="lin" valueType="num">
                                      <p:cBhvr>
                                        <p:cTn id="174" dur="400" fill="hold"/>
                                        <p:tgtEl>
                                          <p:spTgt spid="29726"/>
                                        </p:tgtEl>
                                        <p:attrNameLst>
                                          <p:attrName>ppt_w</p:attrName>
                                        </p:attrNameLst>
                                      </p:cBhvr>
                                      <p:tavLst>
                                        <p:tav tm="0">
                                          <p:val>
                                            <p:fltVal val="0"/>
                                          </p:val>
                                        </p:tav>
                                        <p:tav tm="100000">
                                          <p:val>
                                            <p:strVal val="#ppt_w"/>
                                          </p:val>
                                        </p:tav>
                                      </p:tavLst>
                                    </p:anim>
                                    <p:anim calcmode="lin" valueType="num">
                                      <p:cBhvr>
                                        <p:cTn id="175" dur="400" fill="hold"/>
                                        <p:tgtEl>
                                          <p:spTgt spid="29726"/>
                                        </p:tgtEl>
                                        <p:attrNameLst>
                                          <p:attrName>ppt_h</p:attrName>
                                        </p:attrNameLst>
                                      </p:cBhvr>
                                      <p:tavLst>
                                        <p:tav tm="0">
                                          <p:val>
                                            <p:fltVal val="0"/>
                                          </p:val>
                                        </p:tav>
                                        <p:tav tm="100000">
                                          <p:val>
                                            <p:strVal val="#ppt_h"/>
                                          </p:val>
                                        </p:tav>
                                      </p:tavLst>
                                    </p:anim>
                                    <p:anim calcmode="lin" valueType="num">
                                      <p:cBhvr>
                                        <p:cTn id="176" dur="400" fill="hold"/>
                                        <p:tgtEl>
                                          <p:spTgt spid="29726"/>
                                        </p:tgtEl>
                                        <p:attrNameLst>
                                          <p:attrName>style.rotation</p:attrName>
                                        </p:attrNameLst>
                                      </p:cBhvr>
                                      <p:tavLst>
                                        <p:tav tm="0">
                                          <p:val>
                                            <p:fltVal val="90"/>
                                          </p:val>
                                        </p:tav>
                                        <p:tav tm="100000">
                                          <p:val>
                                            <p:fltVal val="0"/>
                                          </p:val>
                                        </p:tav>
                                      </p:tavLst>
                                    </p:anim>
                                    <p:animEffect transition="in" filter="fade">
                                      <p:cBhvr>
                                        <p:cTn id="177" dur="400"/>
                                        <p:tgtEl>
                                          <p:spTgt spid="29726"/>
                                        </p:tgtEl>
                                      </p:cBhvr>
                                    </p:animEffect>
                                  </p:childTnLst>
                                </p:cTn>
                              </p:par>
                              <p:par>
                                <p:cTn id="178" presetID="31" presetClass="entr" presetSubtype="0" fill="hold" grpId="0" nodeType="withEffect">
                                  <p:stCondLst>
                                    <p:cond delay="0"/>
                                  </p:stCondLst>
                                  <p:childTnLst>
                                    <p:set>
                                      <p:cBhvr>
                                        <p:cTn id="179" dur="1" fill="hold">
                                          <p:stCondLst>
                                            <p:cond delay="0"/>
                                          </p:stCondLst>
                                        </p:cTn>
                                        <p:tgtEl>
                                          <p:spTgt spid="29727"/>
                                        </p:tgtEl>
                                        <p:attrNameLst>
                                          <p:attrName>style.visibility</p:attrName>
                                        </p:attrNameLst>
                                      </p:cBhvr>
                                      <p:to>
                                        <p:strVal val="visible"/>
                                      </p:to>
                                    </p:set>
                                    <p:anim calcmode="lin" valueType="num">
                                      <p:cBhvr>
                                        <p:cTn id="180" dur="400" fill="hold"/>
                                        <p:tgtEl>
                                          <p:spTgt spid="29727"/>
                                        </p:tgtEl>
                                        <p:attrNameLst>
                                          <p:attrName>ppt_w</p:attrName>
                                        </p:attrNameLst>
                                      </p:cBhvr>
                                      <p:tavLst>
                                        <p:tav tm="0">
                                          <p:val>
                                            <p:fltVal val="0"/>
                                          </p:val>
                                        </p:tav>
                                        <p:tav tm="100000">
                                          <p:val>
                                            <p:strVal val="#ppt_w"/>
                                          </p:val>
                                        </p:tav>
                                      </p:tavLst>
                                    </p:anim>
                                    <p:anim calcmode="lin" valueType="num">
                                      <p:cBhvr>
                                        <p:cTn id="181" dur="400" fill="hold"/>
                                        <p:tgtEl>
                                          <p:spTgt spid="29727"/>
                                        </p:tgtEl>
                                        <p:attrNameLst>
                                          <p:attrName>ppt_h</p:attrName>
                                        </p:attrNameLst>
                                      </p:cBhvr>
                                      <p:tavLst>
                                        <p:tav tm="0">
                                          <p:val>
                                            <p:fltVal val="0"/>
                                          </p:val>
                                        </p:tav>
                                        <p:tav tm="100000">
                                          <p:val>
                                            <p:strVal val="#ppt_h"/>
                                          </p:val>
                                        </p:tav>
                                      </p:tavLst>
                                    </p:anim>
                                    <p:anim calcmode="lin" valueType="num">
                                      <p:cBhvr>
                                        <p:cTn id="182" dur="400" fill="hold"/>
                                        <p:tgtEl>
                                          <p:spTgt spid="29727"/>
                                        </p:tgtEl>
                                        <p:attrNameLst>
                                          <p:attrName>style.rotation</p:attrName>
                                        </p:attrNameLst>
                                      </p:cBhvr>
                                      <p:tavLst>
                                        <p:tav tm="0">
                                          <p:val>
                                            <p:fltVal val="90"/>
                                          </p:val>
                                        </p:tav>
                                        <p:tav tm="100000">
                                          <p:val>
                                            <p:fltVal val="0"/>
                                          </p:val>
                                        </p:tav>
                                      </p:tavLst>
                                    </p:anim>
                                    <p:animEffect transition="in" filter="fade">
                                      <p:cBhvr>
                                        <p:cTn id="183" dur="400"/>
                                        <p:tgtEl>
                                          <p:spTgt spid="29727"/>
                                        </p:tgtEl>
                                      </p:cBhvr>
                                    </p:animEffect>
                                  </p:childTnLst>
                                </p:cTn>
                              </p:par>
                              <p:par>
                                <p:cTn id="184" presetID="31" presetClass="entr" presetSubtype="0" fill="hold" grpId="0" nodeType="withEffect">
                                  <p:stCondLst>
                                    <p:cond delay="0"/>
                                  </p:stCondLst>
                                  <p:childTnLst>
                                    <p:set>
                                      <p:cBhvr>
                                        <p:cTn id="185" dur="1" fill="hold">
                                          <p:stCondLst>
                                            <p:cond delay="0"/>
                                          </p:stCondLst>
                                        </p:cTn>
                                        <p:tgtEl>
                                          <p:spTgt spid="29728"/>
                                        </p:tgtEl>
                                        <p:attrNameLst>
                                          <p:attrName>style.visibility</p:attrName>
                                        </p:attrNameLst>
                                      </p:cBhvr>
                                      <p:to>
                                        <p:strVal val="visible"/>
                                      </p:to>
                                    </p:set>
                                    <p:anim calcmode="lin" valueType="num">
                                      <p:cBhvr>
                                        <p:cTn id="186" dur="400" fill="hold"/>
                                        <p:tgtEl>
                                          <p:spTgt spid="29728"/>
                                        </p:tgtEl>
                                        <p:attrNameLst>
                                          <p:attrName>ppt_w</p:attrName>
                                        </p:attrNameLst>
                                      </p:cBhvr>
                                      <p:tavLst>
                                        <p:tav tm="0">
                                          <p:val>
                                            <p:fltVal val="0"/>
                                          </p:val>
                                        </p:tav>
                                        <p:tav tm="100000">
                                          <p:val>
                                            <p:strVal val="#ppt_w"/>
                                          </p:val>
                                        </p:tav>
                                      </p:tavLst>
                                    </p:anim>
                                    <p:anim calcmode="lin" valueType="num">
                                      <p:cBhvr>
                                        <p:cTn id="187" dur="400" fill="hold"/>
                                        <p:tgtEl>
                                          <p:spTgt spid="29728"/>
                                        </p:tgtEl>
                                        <p:attrNameLst>
                                          <p:attrName>ppt_h</p:attrName>
                                        </p:attrNameLst>
                                      </p:cBhvr>
                                      <p:tavLst>
                                        <p:tav tm="0">
                                          <p:val>
                                            <p:fltVal val="0"/>
                                          </p:val>
                                        </p:tav>
                                        <p:tav tm="100000">
                                          <p:val>
                                            <p:strVal val="#ppt_h"/>
                                          </p:val>
                                        </p:tav>
                                      </p:tavLst>
                                    </p:anim>
                                    <p:anim calcmode="lin" valueType="num">
                                      <p:cBhvr>
                                        <p:cTn id="188" dur="400" fill="hold"/>
                                        <p:tgtEl>
                                          <p:spTgt spid="29728"/>
                                        </p:tgtEl>
                                        <p:attrNameLst>
                                          <p:attrName>style.rotation</p:attrName>
                                        </p:attrNameLst>
                                      </p:cBhvr>
                                      <p:tavLst>
                                        <p:tav tm="0">
                                          <p:val>
                                            <p:fltVal val="90"/>
                                          </p:val>
                                        </p:tav>
                                        <p:tav tm="100000">
                                          <p:val>
                                            <p:fltVal val="0"/>
                                          </p:val>
                                        </p:tav>
                                      </p:tavLst>
                                    </p:anim>
                                    <p:animEffect transition="in" filter="fade">
                                      <p:cBhvr>
                                        <p:cTn id="189" dur="400"/>
                                        <p:tgtEl>
                                          <p:spTgt spid="29728"/>
                                        </p:tgtEl>
                                      </p:cBhvr>
                                    </p:animEffect>
                                  </p:childTnLst>
                                </p:cTn>
                              </p:par>
                              <p:par>
                                <p:cTn id="190" presetID="31" presetClass="entr" presetSubtype="0" fill="hold" grpId="0" nodeType="withEffect">
                                  <p:stCondLst>
                                    <p:cond delay="0"/>
                                  </p:stCondLst>
                                  <p:childTnLst>
                                    <p:set>
                                      <p:cBhvr>
                                        <p:cTn id="191" dur="1" fill="hold">
                                          <p:stCondLst>
                                            <p:cond delay="0"/>
                                          </p:stCondLst>
                                        </p:cTn>
                                        <p:tgtEl>
                                          <p:spTgt spid="29729"/>
                                        </p:tgtEl>
                                        <p:attrNameLst>
                                          <p:attrName>style.visibility</p:attrName>
                                        </p:attrNameLst>
                                      </p:cBhvr>
                                      <p:to>
                                        <p:strVal val="visible"/>
                                      </p:to>
                                    </p:set>
                                    <p:anim calcmode="lin" valueType="num">
                                      <p:cBhvr>
                                        <p:cTn id="192" dur="400" fill="hold"/>
                                        <p:tgtEl>
                                          <p:spTgt spid="29729"/>
                                        </p:tgtEl>
                                        <p:attrNameLst>
                                          <p:attrName>ppt_w</p:attrName>
                                        </p:attrNameLst>
                                      </p:cBhvr>
                                      <p:tavLst>
                                        <p:tav tm="0">
                                          <p:val>
                                            <p:fltVal val="0"/>
                                          </p:val>
                                        </p:tav>
                                        <p:tav tm="100000">
                                          <p:val>
                                            <p:strVal val="#ppt_w"/>
                                          </p:val>
                                        </p:tav>
                                      </p:tavLst>
                                    </p:anim>
                                    <p:anim calcmode="lin" valueType="num">
                                      <p:cBhvr>
                                        <p:cTn id="193" dur="400" fill="hold"/>
                                        <p:tgtEl>
                                          <p:spTgt spid="29729"/>
                                        </p:tgtEl>
                                        <p:attrNameLst>
                                          <p:attrName>ppt_h</p:attrName>
                                        </p:attrNameLst>
                                      </p:cBhvr>
                                      <p:tavLst>
                                        <p:tav tm="0">
                                          <p:val>
                                            <p:fltVal val="0"/>
                                          </p:val>
                                        </p:tav>
                                        <p:tav tm="100000">
                                          <p:val>
                                            <p:strVal val="#ppt_h"/>
                                          </p:val>
                                        </p:tav>
                                      </p:tavLst>
                                    </p:anim>
                                    <p:anim calcmode="lin" valueType="num">
                                      <p:cBhvr>
                                        <p:cTn id="194" dur="400" fill="hold"/>
                                        <p:tgtEl>
                                          <p:spTgt spid="29729"/>
                                        </p:tgtEl>
                                        <p:attrNameLst>
                                          <p:attrName>style.rotation</p:attrName>
                                        </p:attrNameLst>
                                      </p:cBhvr>
                                      <p:tavLst>
                                        <p:tav tm="0">
                                          <p:val>
                                            <p:fltVal val="90"/>
                                          </p:val>
                                        </p:tav>
                                        <p:tav tm="100000">
                                          <p:val>
                                            <p:fltVal val="0"/>
                                          </p:val>
                                        </p:tav>
                                      </p:tavLst>
                                    </p:anim>
                                    <p:animEffect transition="in" filter="fade">
                                      <p:cBhvr>
                                        <p:cTn id="195" dur="400"/>
                                        <p:tgtEl>
                                          <p:spTgt spid="29729"/>
                                        </p:tgtEl>
                                      </p:cBhvr>
                                    </p:animEffect>
                                  </p:childTnLst>
                                </p:cTn>
                              </p:par>
                              <p:par>
                                <p:cTn id="196" presetID="31" presetClass="entr" presetSubtype="0" fill="hold" grpId="0" nodeType="withEffect">
                                  <p:stCondLst>
                                    <p:cond delay="0"/>
                                  </p:stCondLst>
                                  <p:childTnLst>
                                    <p:set>
                                      <p:cBhvr>
                                        <p:cTn id="197" dur="1" fill="hold">
                                          <p:stCondLst>
                                            <p:cond delay="0"/>
                                          </p:stCondLst>
                                        </p:cTn>
                                        <p:tgtEl>
                                          <p:spTgt spid="29730"/>
                                        </p:tgtEl>
                                        <p:attrNameLst>
                                          <p:attrName>style.visibility</p:attrName>
                                        </p:attrNameLst>
                                      </p:cBhvr>
                                      <p:to>
                                        <p:strVal val="visible"/>
                                      </p:to>
                                    </p:set>
                                    <p:anim calcmode="lin" valueType="num">
                                      <p:cBhvr>
                                        <p:cTn id="198" dur="400" fill="hold"/>
                                        <p:tgtEl>
                                          <p:spTgt spid="29730"/>
                                        </p:tgtEl>
                                        <p:attrNameLst>
                                          <p:attrName>ppt_w</p:attrName>
                                        </p:attrNameLst>
                                      </p:cBhvr>
                                      <p:tavLst>
                                        <p:tav tm="0">
                                          <p:val>
                                            <p:fltVal val="0"/>
                                          </p:val>
                                        </p:tav>
                                        <p:tav tm="100000">
                                          <p:val>
                                            <p:strVal val="#ppt_w"/>
                                          </p:val>
                                        </p:tav>
                                      </p:tavLst>
                                    </p:anim>
                                    <p:anim calcmode="lin" valueType="num">
                                      <p:cBhvr>
                                        <p:cTn id="199" dur="400" fill="hold"/>
                                        <p:tgtEl>
                                          <p:spTgt spid="29730"/>
                                        </p:tgtEl>
                                        <p:attrNameLst>
                                          <p:attrName>ppt_h</p:attrName>
                                        </p:attrNameLst>
                                      </p:cBhvr>
                                      <p:tavLst>
                                        <p:tav tm="0">
                                          <p:val>
                                            <p:fltVal val="0"/>
                                          </p:val>
                                        </p:tav>
                                        <p:tav tm="100000">
                                          <p:val>
                                            <p:strVal val="#ppt_h"/>
                                          </p:val>
                                        </p:tav>
                                      </p:tavLst>
                                    </p:anim>
                                    <p:anim calcmode="lin" valueType="num">
                                      <p:cBhvr>
                                        <p:cTn id="200" dur="400" fill="hold"/>
                                        <p:tgtEl>
                                          <p:spTgt spid="29730"/>
                                        </p:tgtEl>
                                        <p:attrNameLst>
                                          <p:attrName>style.rotation</p:attrName>
                                        </p:attrNameLst>
                                      </p:cBhvr>
                                      <p:tavLst>
                                        <p:tav tm="0">
                                          <p:val>
                                            <p:fltVal val="90"/>
                                          </p:val>
                                        </p:tav>
                                        <p:tav tm="100000">
                                          <p:val>
                                            <p:fltVal val="0"/>
                                          </p:val>
                                        </p:tav>
                                      </p:tavLst>
                                    </p:anim>
                                    <p:animEffect transition="in" filter="fade">
                                      <p:cBhvr>
                                        <p:cTn id="201" dur="400"/>
                                        <p:tgtEl>
                                          <p:spTgt spid="29730"/>
                                        </p:tgtEl>
                                      </p:cBhvr>
                                    </p:animEffect>
                                  </p:childTnLst>
                                </p:cTn>
                              </p:par>
                            </p:childTnLst>
                          </p:cTn>
                        </p:par>
                        <p:par>
                          <p:cTn id="202" fill="hold">
                            <p:stCondLst>
                              <p:cond delay="1700"/>
                            </p:stCondLst>
                            <p:childTnLst>
                              <p:par>
                                <p:cTn id="203" presetID="22" presetClass="entr" presetSubtype="8" fill="hold" nodeType="afterEffect">
                                  <p:stCondLst>
                                    <p:cond delay="0"/>
                                  </p:stCondLst>
                                  <p:childTnLst>
                                    <p:set>
                                      <p:cBhvr>
                                        <p:cTn id="204" dur="1" fill="hold">
                                          <p:stCondLst>
                                            <p:cond delay="0"/>
                                          </p:stCondLst>
                                        </p:cTn>
                                        <p:tgtEl>
                                          <p:spTgt spid="29731"/>
                                        </p:tgtEl>
                                        <p:attrNameLst>
                                          <p:attrName>style.visibility</p:attrName>
                                        </p:attrNameLst>
                                      </p:cBhvr>
                                      <p:to>
                                        <p:strVal val="visible"/>
                                      </p:to>
                                    </p:set>
                                    <p:animEffect transition="in" filter="wipe(left)">
                                      <p:cBhvr>
                                        <p:cTn id="205" dur="500"/>
                                        <p:tgtEl>
                                          <p:spTgt spid="29731"/>
                                        </p:tgtEl>
                                      </p:cBhvr>
                                    </p:animEffect>
                                  </p:childTnLst>
                                </p:cTn>
                              </p:par>
                            </p:childTnLst>
                          </p:cTn>
                        </p:par>
                        <p:par>
                          <p:cTn id="206" fill="hold">
                            <p:stCondLst>
                              <p:cond delay="2200"/>
                            </p:stCondLst>
                            <p:childTnLst>
                              <p:par>
                                <p:cTn id="207" presetID="41" presetClass="entr" presetSubtype="0" fill="hold" grpId="0" nodeType="afterEffect">
                                  <p:stCondLst>
                                    <p:cond delay="0"/>
                                  </p:stCondLst>
                                  <p:iterate type="lt">
                                    <p:tmPct val="10000"/>
                                  </p:iterate>
                                  <p:childTnLst>
                                    <p:set>
                                      <p:cBhvr>
                                        <p:cTn id="208" dur="1" fill="hold">
                                          <p:stCondLst>
                                            <p:cond delay="0"/>
                                          </p:stCondLst>
                                        </p:cTn>
                                        <p:tgtEl>
                                          <p:spTgt spid="29732"/>
                                        </p:tgtEl>
                                        <p:attrNameLst>
                                          <p:attrName>style.visibility</p:attrName>
                                        </p:attrNameLst>
                                      </p:cBhvr>
                                      <p:to>
                                        <p:strVal val="visible"/>
                                      </p:to>
                                    </p:set>
                                    <p:anim calcmode="lin" valueType="num">
                                      <p:cBhvr>
                                        <p:cTn id="209" dur="500" fill="hold"/>
                                        <p:tgtEl>
                                          <p:spTgt spid="29732"/>
                                        </p:tgtEl>
                                        <p:attrNameLst>
                                          <p:attrName>ppt_x</p:attrName>
                                        </p:attrNameLst>
                                      </p:cBhvr>
                                      <p:tavLst>
                                        <p:tav tm="0">
                                          <p:val>
                                            <p:strVal val="#ppt_x"/>
                                          </p:val>
                                        </p:tav>
                                        <p:tav tm="50000">
                                          <p:val>
                                            <p:strVal val="#ppt_x+.1"/>
                                          </p:val>
                                        </p:tav>
                                        <p:tav tm="100000">
                                          <p:val>
                                            <p:strVal val="#ppt_x"/>
                                          </p:val>
                                        </p:tav>
                                      </p:tavLst>
                                    </p:anim>
                                    <p:anim calcmode="lin" valueType="num">
                                      <p:cBhvr>
                                        <p:cTn id="210" dur="500" fill="hold"/>
                                        <p:tgtEl>
                                          <p:spTgt spid="29732"/>
                                        </p:tgtEl>
                                        <p:attrNameLst>
                                          <p:attrName>ppt_y</p:attrName>
                                        </p:attrNameLst>
                                      </p:cBhvr>
                                      <p:tavLst>
                                        <p:tav tm="0">
                                          <p:val>
                                            <p:strVal val="#ppt_y"/>
                                          </p:val>
                                        </p:tav>
                                        <p:tav tm="100000">
                                          <p:val>
                                            <p:strVal val="#ppt_y"/>
                                          </p:val>
                                        </p:tav>
                                      </p:tavLst>
                                    </p:anim>
                                    <p:anim calcmode="lin" valueType="num">
                                      <p:cBhvr>
                                        <p:cTn id="211" dur="500" fill="hold"/>
                                        <p:tgtEl>
                                          <p:spTgt spid="29732"/>
                                        </p:tgtEl>
                                        <p:attrNameLst>
                                          <p:attrName>ppt_h</p:attrName>
                                        </p:attrNameLst>
                                      </p:cBhvr>
                                      <p:tavLst>
                                        <p:tav tm="0">
                                          <p:val>
                                            <p:strVal val="#ppt_h/10"/>
                                          </p:val>
                                        </p:tav>
                                        <p:tav tm="50000">
                                          <p:val>
                                            <p:strVal val="#ppt_h+.01"/>
                                          </p:val>
                                        </p:tav>
                                        <p:tav tm="100000">
                                          <p:val>
                                            <p:strVal val="#ppt_h"/>
                                          </p:val>
                                        </p:tav>
                                      </p:tavLst>
                                    </p:anim>
                                    <p:anim calcmode="lin" valueType="num">
                                      <p:cBhvr>
                                        <p:cTn id="212" dur="500" fill="hold"/>
                                        <p:tgtEl>
                                          <p:spTgt spid="29732"/>
                                        </p:tgtEl>
                                        <p:attrNameLst>
                                          <p:attrName>ppt_w</p:attrName>
                                        </p:attrNameLst>
                                      </p:cBhvr>
                                      <p:tavLst>
                                        <p:tav tm="0">
                                          <p:val>
                                            <p:strVal val="#ppt_w/10"/>
                                          </p:val>
                                        </p:tav>
                                        <p:tav tm="50000">
                                          <p:val>
                                            <p:strVal val="#ppt_w+.01"/>
                                          </p:val>
                                        </p:tav>
                                        <p:tav tm="100000">
                                          <p:val>
                                            <p:strVal val="#ppt_w"/>
                                          </p:val>
                                        </p:tav>
                                      </p:tavLst>
                                    </p:anim>
                                    <p:animEffect transition="in" filter="fade">
                                      <p:cBhvr>
                                        <p:cTn id="213" dur="500" tmFilter="0,0; .5, 1; 1, 1"/>
                                        <p:tgtEl>
                                          <p:spTgt spid="29732"/>
                                        </p:tgtEl>
                                      </p:cBhvr>
                                    </p:animEffect>
                                  </p:childTnLst>
                                </p:cTn>
                              </p:par>
                              <p:par>
                                <p:cTn id="214" presetID="41" presetClass="entr" presetSubtype="0" fill="hold" grpId="0" nodeType="withEffect">
                                  <p:stCondLst>
                                    <p:cond delay="0"/>
                                  </p:stCondLst>
                                  <p:iterate type="lt">
                                    <p:tmPct val="10000"/>
                                  </p:iterate>
                                  <p:childTnLst>
                                    <p:set>
                                      <p:cBhvr>
                                        <p:cTn id="215" dur="1" fill="hold">
                                          <p:stCondLst>
                                            <p:cond delay="0"/>
                                          </p:stCondLst>
                                        </p:cTn>
                                        <p:tgtEl>
                                          <p:spTgt spid="29733"/>
                                        </p:tgtEl>
                                        <p:attrNameLst>
                                          <p:attrName>style.visibility</p:attrName>
                                        </p:attrNameLst>
                                      </p:cBhvr>
                                      <p:to>
                                        <p:strVal val="visible"/>
                                      </p:to>
                                    </p:set>
                                    <p:anim calcmode="lin" valueType="num">
                                      <p:cBhvr>
                                        <p:cTn id="216" dur="500" fill="hold"/>
                                        <p:tgtEl>
                                          <p:spTgt spid="29733"/>
                                        </p:tgtEl>
                                        <p:attrNameLst>
                                          <p:attrName>ppt_x</p:attrName>
                                        </p:attrNameLst>
                                      </p:cBhvr>
                                      <p:tavLst>
                                        <p:tav tm="0">
                                          <p:val>
                                            <p:strVal val="#ppt_x"/>
                                          </p:val>
                                        </p:tav>
                                        <p:tav tm="50000">
                                          <p:val>
                                            <p:strVal val="#ppt_x+.1"/>
                                          </p:val>
                                        </p:tav>
                                        <p:tav tm="100000">
                                          <p:val>
                                            <p:strVal val="#ppt_x"/>
                                          </p:val>
                                        </p:tav>
                                      </p:tavLst>
                                    </p:anim>
                                    <p:anim calcmode="lin" valueType="num">
                                      <p:cBhvr>
                                        <p:cTn id="217" dur="500" fill="hold"/>
                                        <p:tgtEl>
                                          <p:spTgt spid="29733"/>
                                        </p:tgtEl>
                                        <p:attrNameLst>
                                          <p:attrName>ppt_y</p:attrName>
                                        </p:attrNameLst>
                                      </p:cBhvr>
                                      <p:tavLst>
                                        <p:tav tm="0">
                                          <p:val>
                                            <p:strVal val="#ppt_y"/>
                                          </p:val>
                                        </p:tav>
                                        <p:tav tm="100000">
                                          <p:val>
                                            <p:strVal val="#ppt_y"/>
                                          </p:val>
                                        </p:tav>
                                      </p:tavLst>
                                    </p:anim>
                                    <p:anim calcmode="lin" valueType="num">
                                      <p:cBhvr>
                                        <p:cTn id="218" dur="500" fill="hold"/>
                                        <p:tgtEl>
                                          <p:spTgt spid="29733"/>
                                        </p:tgtEl>
                                        <p:attrNameLst>
                                          <p:attrName>ppt_h</p:attrName>
                                        </p:attrNameLst>
                                      </p:cBhvr>
                                      <p:tavLst>
                                        <p:tav tm="0">
                                          <p:val>
                                            <p:strVal val="#ppt_h/10"/>
                                          </p:val>
                                        </p:tav>
                                        <p:tav tm="50000">
                                          <p:val>
                                            <p:strVal val="#ppt_h+.01"/>
                                          </p:val>
                                        </p:tav>
                                        <p:tav tm="100000">
                                          <p:val>
                                            <p:strVal val="#ppt_h"/>
                                          </p:val>
                                        </p:tav>
                                      </p:tavLst>
                                    </p:anim>
                                    <p:anim calcmode="lin" valueType="num">
                                      <p:cBhvr>
                                        <p:cTn id="219" dur="500" fill="hold"/>
                                        <p:tgtEl>
                                          <p:spTgt spid="29733"/>
                                        </p:tgtEl>
                                        <p:attrNameLst>
                                          <p:attrName>ppt_w</p:attrName>
                                        </p:attrNameLst>
                                      </p:cBhvr>
                                      <p:tavLst>
                                        <p:tav tm="0">
                                          <p:val>
                                            <p:strVal val="#ppt_w/10"/>
                                          </p:val>
                                        </p:tav>
                                        <p:tav tm="50000">
                                          <p:val>
                                            <p:strVal val="#ppt_w+.01"/>
                                          </p:val>
                                        </p:tav>
                                        <p:tav tm="100000">
                                          <p:val>
                                            <p:strVal val="#ppt_w"/>
                                          </p:val>
                                        </p:tav>
                                      </p:tavLst>
                                    </p:anim>
                                    <p:animEffect transition="in" filter="fade">
                                      <p:cBhvr>
                                        <p:cTn id="220" dur="500" tmFilter="0,0; .5, 1; 1, 1"/>
                                        <p:tgtEl>
                                          <p:spTgt spid="29733"/>
                                        </p:tgtEl>
                                      </p:cBhvr>
                                    </p:animEffect>
                                  </p:childTnLst>
                                </p:cTn>
                              </p:par>
                            </p:childTnLst>
                          </p:cTn>
                        </p:par>
                        <p:par>
                          <p:cTn id="221" fill="hold">
                            <p:stCondLst>
                              <p:cond delay="3000"/>
                            </p:stCondLst>
                            <p:childTnLst>
                              <p:par>
                                <p:cTn id="222" presetID="22" presetClass="entr" presetSubtype="2" fill="hold" nodeType="afterEffect">
                                  <p:stCondLst>
                                    <p:cond delay="0"/>
                                  </p:stCondLst>
                                  <p:childTnLst>
                                    <p:set>
                                      <p:cBhvr>
                                        <p:cTn id="223" dur="1" fill="hold">
                                          <p:stCondLst>
                                            <p:cond delay="0"/>
                                          </p:stCondLst>
                                        </p:cTn>
                                        <p:tgtEl>
                                          <p:spTgt spid="29736"/>
                                        </p:tgtEl>
                                        <p:attrNameLst>
                                          <p:attrName>style.visibility</p:attrName>
                                        </p:attrNameLst>
                                      </p:cBhvr>
                                      <p:to>
                                        <p:strVal val="visible"/>
                                      </p:to>
                                    </p:set>
                                    <p:animEffect transition="in" filter="wipe(right)">
                                      <p:cBhvr>
                                        <p:cTn id="224" dur="500"/>
                                        <p:tgtEl>
                                          <p:spTgt spid="29736"/>
                                        </p:tgtEl>
                                      </p:cBhvr>
                                    </p:animEffect>
                                  </p:childTnLst>
                                </p:cTn>
                              </p:par>
                            </p:childTnLst>
                          </p:cTn>
                        </p:par>
                        <p:par>
                          <p:cTn id="225" fill="hold">
                            <p:stCondLst>
                              <p:cond delay="3500"/>
                            </p:stCondLst>
                            <p:childTnLst>
                              <p:par>
                                <p:cTn id="226" presetID="41" presetClass="entr" presetSubtype="0" fill="hold" grpId="0" nodeType="afterEffect">
                                  <p:stCondLst>
                                    <p:cond delay="0"/>
                                  </p:stCondLst>
                                  <p:iterate type="lt">
                                    <p:tmPct val="10000"/>
                                  </p:iterate>
                                  <p:childTnLst>
                                    <p:set>
                                      <p:cBhvr>
                                        <p:cTn id="227" dur="1" fill="hold">
                                          <p:stCondLst>
                                            <p:cond delay="0"/>
                                          </p:stCondLst>
                                        </p:cTn>
                                        <p:tgtEl>
                                          <p:spTgt spid="29734"/>
                                        </p:tgtEl>
                                        <p:attrNameLst>
                                          <p:attrName>style.visibility</p:attrName>
                                        </p:attrNameLst>
                                      </p:cBhvr>
                                      <p:to>
                                        <p:strVal val="visible"/>
                                      </p:to>
                                    </p:set>
                                    <p:anim calcmode="lin" valueType="num">
                                      <p:cBhvr>
                                        <p:cTn id="228" dur="500" fill="hold"/>
                                        <p:tgtEl>
                                          <p:spTgt spid="29734"/>
                                        </p:tgtEl>
                                        <p:attrNameLst>
                                          <p:attrName>ppt_x</p:attrName>
                                        </p:attrNameLst>
                                      </p:cBhvr>
                                      <p:tavLst>
                                        <p:tav tm="0">
                                          <p:val>
                                            <p:strVal val="#ppt_x"/>
                                          </p:val>
                                        </p:tav>
                                        <p:tav tm="50000">
                                          <p:val>
                                            <p:strVal val="#ppt_x+.1"/>
                                          </p:val>
                                        </p:tav>
                                        <p:tav tm="100000">
                                          <p:val>
                                            <p:strVal val="#ppt_x"/>
                                          </p:val>
                                        </p:tav>
                                      </p:tavLst>
                                    </p:anim>
                                    <p:anim calcmode="lin" valueType="num">
                                      <p:cBhvr>
                                        <p:cTn id="229" dur="500" fill="hold"/>
                                        <p:tgtEl>
                                          <p:spTgt spid="29734"/>
                                        </p:tgtEl>
                                        <p:attrNameLst>
                                          <p:attrName>ppt_y</p:attrName>
                                        </p:attrNameLst>
                                      </p:cBhvr>
                                      <p:tavLst>
                                        <p:tav tm="0">
                                          <p:val>
                                            <p:strVal val="#ppt_y"/>
                                          </p:val>
                                        </p:tav>
                                        <p:tav tm="100000">
                                          <p:val>
                                            <p:strVal val="#ppt_y"/>
                                          </p:val>
                                        </p:tav>
                                      </p:tavLst>
                                    </p:anim>
                                    <p:anim calcmode="lin" valueType="num">
                                      <p:cBhvr>
                                        <p:cTn id="230" dur="500" fill="hold"/>
                                        <p:tgtEl>
                                          <p:spTgt spid="29734"/>
                                        </p:tgtEl>
                                        <p:attrNameLst>
                                          <p:attrName>ppt_h</p:attrName>
                                        </p:attrNameLst>
                                      </p:cBhvr>
                                      <p:tavLst>
                                        <p:tav tm="0">
                                          <p:val>
                                            <p:strVal val="#ppt_h/10"/>
                                          </p:val>
                                        </p:tav>
                                        <p:tav tm="50000">
                                          <p:val>
                                            <p:strVal val="#ppt_h+.01"/>
                                          </p:val>
                                        </p:tav>
                                        <p:tav tm="100000">
                                          <p:val>
                                            <p:strVal val="#ppt_h"/>
                                          </p:val>
                                        </p:tav>
                                      </p:tavLst>
                                    </p:anim>
                                    <p:anim calcmode="lin" valueType="num">
                                      <p:cBhvr>
                                        <p:cTn id="231" dur="500" fill="hold"/>
                                        <p:tgtEl>
                                          <p:spTgt spid="29734"/>
                                        </p:tgtEl>
                                        <p:attrNameLst>
                                          <p:attrName>ppt_w</p:attrName>
                                        </p:attrNameLst>
                                      </p:cBhvr>
                                      <p:tavLst>
                                        <p:tav tm="0">
                                          <p:val>
                                            <p:strVal val="#ppt_w/10"/>
                                          </p:val>
                                        </p:tav>
                                        <p:tav tm="50000">
                                          <p:val>
                                            <p:strVal val="#ppt_w+.01"/>
                                          </p:val>
                                        </p:tav>
                                        <p:tav tm="100000">
                                          <p:val>
                                            <p:strVal val="#ppt_w"/>
                                          </p:val>
                                        </p:tav>
                                      </p:tavLst>
                                    </p:anim>
                                    <p:animEffect transition="in" filter="fade">
                                      <p:cBhvr>
                                        <p:cTn id="232" dur="500" tmFilter="0,0; .5, 1; 1, 1"/>
                                        <p:tgtEl>
                                          <p:spTgt spid="29734"/>
                                        </p:tgtEl>
                                      </p:cBhvr>
                                    </p:animEffect>
                                  </p:childTnLst>
                                </p:cTn>
                              </p:par>
                              <p:par>
                                <p:cTn id="233" presetID="41" presetClass="entr" presetSubtype="0" fill="hold" grpId="0" nodeType="withEffect">
                                  <p:stCondLst>
                                    <p:cond delay="0"/>
                                  </p:stCondLst>
                                  <p:iterate type="lt">
                                    <p:tmPct val="10000"/>
                                  </p:iterate>
                                  <p:childTnLst>
                                    <p:set>
                                      <p:cBhvr>
                                        <p:cTn id="234" dur="1" fill="hold">
                                          <p:stCondLst>
                                            <p:cond delay="0"/>
                                          </p:stCondLst>
                                        </p:cTn>
                                        <p:tgtEl>
                                          <p:spTgt spid="29735"/>
                                        </p:tgtEl>
                                        <p:attrNameLst>
                                          <p:attrName>style.visibility</p:attrName>
                                        </p:attrNameLst>
                                      </p:cBhvr>
                                      <p:to>
                                        <p:strVal val="visible"/>
                                      </p:to>
                                    </p:set>
                                    <p:anim calcmode="lin" valueType="num">
                                      <p:cBhvr>
                                        <p:cTn id="235" dur="500" fill="hold"/>
                                        <p:tgtEl>
                                          <p:spTgt spid="29735"/>
                                        </p:tgtEl>
                                        <p:attrNameLst>
                                          <p:attrName>ppt_x</p:attrName>
                                        </p:attrNameLst>
                                      </p:cBhvr>
                                      <p:tavLst>
                                        <p:tav tm="0">
                                          <p:val>
                                            <p:strVal val="#ppt_x"/>
                                          </p:val>
                                        </p:tav>
                                        <p:tav tm="50000">
                                          <p:val>
                                            <p:strVal val="#ppt_x+.1"/>
                                          </p:val>
                                        </p:tav>
                                        <p:tav tm="100000">
                                          <p:val>
                                            <p:strVal val="#ppt_x"/>
                                          </p:val>
                                        </p:tav>
                                      </p:tavLst>
                                    </p:anim>
                                    <p:anim calcmode="lin" valueType="num">
                                      <p:cBhvr>
                                        <p:cTn id="236" dur="500" fill="hold"/>
                                        <p:tgtEl>
                                          <p:spTgt spid="29735"/>
                                        </p:tgtEl>
                                        <p:attrNameLst>
                                          <p:attrName>ppt_y</p:attrName>
                                        </p:attrNameLst>
                                      </p:cBhvr>
                                      <p:tavLst>
                                        <p:tav tm="0">
                                          <p:val>
                                            <p:strVal val="#ppt_y"/>
                                          </p:val>
                                        </p:tav>
                                        <p:tav tm="100000">
                                          <p:val>
                                            <p:strVal val="#ppt_y"/>
                                          </p:val>
                                        </p:tav>
                                      </p:tavLst>
                                    </p:anim>
                                    <p:anim calcmode="lin" valueType="num">
                                      <p:cBhvr>
                                        <p:cTn id="237" dur="500" fill="hold"/>
                                        <p:tgtEl>
                                          <p:spTgt spid="29735"/>
                                        </p:tgtEl>
                                        <p:attrNameLst>
                                          <p:attrName>ppt_h</p:attrName>
                                        </p:attrNameLst>
                                      </p:cBhvr>
                                      <p:tavLst>
                                        <p:tav tm="0">
                                          <p:val>
                                            <p:strVal val="#ppt_h/10"/>
                                          </p:val>
                                        </p:tav>
                                        <p:tav tm="50000">
                                          <p:val>
                                            <p:strVal val="#ppt_h+.01"/>
                                          </p:val>
                                        </p:tav>
                                        <p:tav tm="100000">
                                          <p:val>
                                            <p:strVal val="#ppt_h"/>
                                          </p:val>
                                        </p:tav>
                                      </p:tavLst>
                                    </p:anim>
                                    <p:anim calcmode="lin" valueType="num">
                                      <p:cBhvr>
                                        <p:cTn id="238" dur="500" fill="hold"/>
                                        <p:tgtEl>
                                          <p:spTgt spid="29735"/>
                                        </p:tgtEl>
                                        <p:attrNameLst>
                                          <p:attrName>ppt_w</p:attrName>
                                        </p:attrNameLst>
                                      </p:cBhvr>
                                      <p:tavLst>
                                        <p:tav tm="0">
                                          <p:val>
                                            <p:strVal val="#ppt_w/10"/>
                                          </p:val>
                                        </p:tav>
                                        <p:tav tm="50000">
                                          <p:val>
                                            <p:strVal val="#ppt_w+.01"/>
                                          </p:val>
                                        </p:tav>
                                        <p:tav tm="100000">
                                          <p:val>
                                            <p:strVal val="#ppt_w"/>
                                          </p:val>
                                        </p:tav>
                                      </p:tavLst>
                                    </p:anim>
                                    <p:animEffect transition="in" filter="fade">
                                      <p:cBhvr>
                                        <p:cTn id="239" dur="500" tmFilter="0,0; .5, 1; 1, 1"/>
                                        <p:tgtEl>
                                          <p:spTgt spid="29735"/>
                                        </p:tgtEl>
                                      </p:cBhvr>
                                    </p:animEffect>
                                  </p:childTnLst>
                                </p:cTn>
                              </p:par>
                            </p:childTnLst>
                          </p:cTn>
                        </p:par>
                        <p:par>
                          <p:cTn id="240" fill="hold">
                            <p:stCondLst>
                              <p:cond delay="4400"/>
                            </p:stCondLst>
                            <p:childTnLst>
                              <p:par>
                                <p:cTn id="241" presetID="41" presetClass="entr" presetSubtype="0" fill="hold" grpId="0" nodeType="afterEffect">
                                  <p:stCondLst>
                                    <p:cond delay="0"/>
                                  </p:stCondLst>
                                  <p:iterate type="lt">
                                    <p:tmPct val="10000"/>
                                  </p:iterate>
                                  <p:childTnLst>
                                    <p:set>
                                      <p:cBhvr>
                                        <p:cTn id="242" dur="1" fill="hold">
                                          <p:stCondLst>
                                            <p:cond delay="0"/>
                                          </p:stCondLst>
                                        </p:cTn>
                                        <p:tgtEl>
                                          <p:spTgt spid="29740"/>
                                        </p:tgtEl>
                                        <p:attrNameLst>
                                          <p:attrName>style.visibility</p:attrName>
                                        </p:attrNameLst>
                                      </p:cBhvr>
                                      <p:to>
                                        <p:strVal val="visible"/>
                                      </p:to>
                                    </p:set>
                                    <p:anim calcmode="lin" valueType="num">
                                      <p:cBhvr>
                                        <p:cTn id="243" dur="500" fill="hold"/>
                                        <p:tgtEl>
                                          <p:spTgt spid="29740"/>
                                        </p:tgtEl>
                                        <p:attrNameLst>
                                          <p:attrName>ppt_x</p:attrName>
                                        </p:attrNameLst>
                                      </p:cBhvr>
                                      <p:tavLst>
                                        <p:tav tm="0">
                                          <p:val>
                                            <p:strVal val="#ppt_x"/>
                                          </p:val>
                                        </p:tav>
                                        <p:tav tm="50000">
                                          <p:val>
                                            <p:strVal val="#ppt_x+.1"/>
                                          </p:val>
                                        </p:tav>
                                        <p:tav tm="100000">
                                          <p:val>
                                            <p:strVal val="#ppt_x"/>
                                          </p:val>
                                        </p:tav>
                                      </p:tavLst>
                                    </p:anim>
                                    <p:anim calcmode="lin" valueType="num">
                                      <p:cBhvr>
                                        <p:cTn id="244" dur="500" fill="hold"/>
                                        <p:tgtEl>
                                          <p:spTgt spid="29740"/>
                                        </p:tgtEl>
                                        <p:attrNameLst>
                                          <p:attrName>ppt_y</p:attrName>
                                        </p:attrNameLst>
                                      </p:cBhvr>
                                      <p:tavLst>
                                        <p:tav tm="0">
                                          <p:val>
                                            <p:strVal val="#ppt_y"/>
                                          </p:val>
                                        </p:tav>
                                        <p:tav tm="100000">
                                          <p:val>
                                            <p:strVal val="#ppt_y"/>
                                          </p:val>
                                        </p:tav>
                                      </p:tavLst>
                                    </p:anim>
                                    <p:anim calcmode="lin" valueType="num">
                                      <p:cBhvr>
                                        <p:cTn id="245" dur="500" fill="hold"/>
                                        <p:tgtEl>
                                          <p:spTgt spid="29740"/>
                                        </p:tgtEl>
                                        <p:attrNameLst>
                                          <p:attrName>ppt_h</p:attrName>
                                        </p:attrNameLst>
                                      </p:cBhvr>
                                      <p:tavLst>
                                        <p:tav tm="0">
                                          <p:val>
                                            <p:strVal val="#ppt_h/10"/>
                                          </p:val>
                                        </p:tav>
                                        <p:tav tm="50000">
                                          <p:val>
                                            <p:strVal val="#ppt_h+.01"/>
                                          </p:val>
                                        </p:tav>
                                        <p:tav tm="100000">
                                          <p:val>
                                            <p:strVal val="#ppt_h"/>
                                          </p:val>
                                        </p:tav>
                                      </p:tavLst>
                                    </p:anim>
                                    <p:anim calcmode="lin" valueType="num">
                                      <p:cBhvr>
                                        <p:cTn id="246" dur="500" fill="hold"/>
                                        <p:tgtEl>
                                          <p:spTgt spid="29740"/>
                                        </p:tgtEl>
                                        <p:attrNameLst>
                                          <p:attrName>ppt_w</p:attrName>
                                        </p:attrNameLst>
                                      </p:cBhvr>
                                      <p:tavLst>
                                        <p:tav tm="0">
                                          <p:val>
                                            <p:strVal val="#ppt_w/10"/>
                                          </p:val>
                                        </p:tav>
                                        <p:tav tm="50000">
                                          <p:val>
                                            <p:strVal val="#ppt_w+.01"/>
                                          </p:val>
                                        </p:tav>
                                        <p:tav tm="100000">
                                          <p:val>
                                            <p:strVal val="#ppt_w"/>
                                          </p:val>
                                        </p:tav>
                                      </p:tavLst>
                                    </p:anim>
                                    <p:animEffect transition="in" filter="fade">
                                      <p:cBhvr>
                                        <p:cTn id="247" dur="500" tmFilter="0,0; .5, 1; 1, 1"/>
                                        <p:tgtEl>
                                          <p:spTgt spid="29740"/>
                                        </p:tgtEl>
                                      </p:cBhvr>
                                    </p:animEffect>
                                  </p:childTnLst>
                                </p:cTn>
                              </p:par>
                              <p:par>
                                <p:cTn id="248" presetID="41" presetClass="entr" presetSubtype="0" fill="hold" grpId="0" nodeType="withEffect">
                                  <p:stCondLst>
                                    <p:cond delay="0"/>
                                  </p:stCondLst>
                                  <p:iterate type="lt">
                                    <p:tmPct val="10000"/>
                                  </p:iterate>
                                  <p:childTnLst>
                                    <p:set>
                                      <p:cBhvr>
                                        <p:cTn id="249" dur="1" fill="hold">
                                          <p:stCondLst>
                                            <p:cond delay="0"/>
                                          </p:stCondLst>
                                        </p:cTn>
                                        <p:tgtEl>
                                          <p:spTgt spid="29741"/>
                                        </p:tgtEl>
                                        <p:attrNameLst>
                                          <p:attrName>style.visibility</p:attrName>
                                        </p:attrNameLst>
                                      </p:cBhvr>
                                      <p:to>
                                        <p:strVal val="visible"/>
                                      </p:to>
                                    </p:set>
                                    <p:anim calcmode="lin" valueType="num">
                                      <p:cBhvr>
                                        <p:cTn id="250" dur="500" fill="hold"/>
                                        <p:tgtEl>
                                          <p:spTgt spid="29741"/>
                                        </p:tgtEl>
                                        <p:attrNameLst>
                                          <p:attrName>ppt_x</p:attrName>
                                        </p:attrNameLst>
                                      </p:cBhvr>
                                      <p:tavLst>
                                        <p:tav tm="0">
                                          <p:val>
                                            <p:strVal val="#ppt_x"/>
                                          </p:val>
                                        </p:tav>
                                        <p:tav tm="50000">
                                          <p:val>
                                            <p:strVal val="#ppt_x+.1"/>
                                          </p:val>
                                        </p:tav>
                                        <p:tav tm="100000">
                                          <p:val>
                                            <p:strVal val="#ppt_x"/>
                                          </p:val>
                                        </p:tav>
                                      </p:tavLst>
                                    </p:anim>
                                    <p:anim calcmode="lin" valueType="num">
                                      <p:cBhvr>
                                        <p:cTn id="251" dur="500" fill="hold"/>
                                        <p:tgtEl>
                                          <p:spTgt spid="29741"/>
                                        </p:tgtEl>
                                        <p:attrNameLst>
                                          <p:attrName>ppt_y</p:attrName>
                                        </p:attrNameLst>
                                      </p:cBhvr>
                                      <p:tavLst>
                                        <p:tav tm="0">
                                          <p:val>
                                            <p:strVal val="#ppt_y"/>
                                          </p:val>
                                        </p:tav>
                                        <p:tav tm="100000">
                                          <p:val>
                                            <p:strVal val="#ppt_y"/>
                                          </p:val>
                                        </p:tav>
                                      </p:tavLst>
                                    </p:anim>
                                    <p:anim calcmode="lin" valueType="num">
                                      <p:cBhvr>
                                        <p:cTn id="252" dur="500" fill="hold"/>
                                        <p:tgtEl>
                                          <p:spTgt spid="29741"/>
                                        </p:tgtEl>
                                        <p:attrNameLst>
                                          <p:attrName>ppt_h</p:attrName>
                                        </p:attrNameLst>
                                      </p:cBhvr>
                                      <p:tavLst>
                                        <p:tav tm="0">
                                          <p:val>
                                            <p:strVal val="#ppt_h/10"/>
                                          </p:val>
                                        </p:tav>
                                        <p:tav tm="50000">
                                          <p:val>
                                            <p:strVal val="#ppt_h+.01"/>
                                          </p:val>
                                        </p:tav>
                                        <p:tav tm="100000">
                                          <p:val>
                                            <p:strVal val="#ppt_h"/>
                                          </p:val>
                                        </p:tav>
                                      </p:tavLst>
                                    </p:anim>
                                    <p:anim calcmode="lin" valueType="num">
                                      <p:cBhvr>
                                        <p:cTn id="253" dur="500" fill="hold"/>
                                        <p:tgtEl>
                                          <p:spTgt spid="29741"/>
                                        </p:tgtEl>
                                        <p:attrNameLst>
                                          <p:attrName>ppt_w</p:attrName>
                                        </p:attrNameLst>
                                      </p:cBhvr>
                                      <p:tavLst>
                                        <p:tav tm="0">
                                          <p:val>
                                            <p:strVal val="#ppt_w/10"/>
                                          </p:val>
                                        </p:tav>
                                        <p:tav tm="50000">
                                          <p:val>
                                            <p:strVal val="#ppt_w+.01"/>
                                          </p:val>
                                        </p:tav>
                                        <p:tav tm="100000">
                                          <p:val>
                                            <p:strVal val="#ppt_w"/>
                                          </p:val>
                                        </p:tav>
                                      </p:tavLst>
                                    </p:anim>
                                    <p:animEffect transition="in" filter="fade">
                                      <p:cBhvr>
                                        <p:cTn id="254" dur="500" tmFilter="0,0; .5, 1; 1, 1"/>
                                        <p:tgtEl>
                                          <p:spTgt spid="29741"/>
                                        </p:tgtEl>
                                      </p:cBhvr>
                                    </p:animEffect>
                                  </p:childTnLst>
                                </p:cTn>
                              </p:par>
                              <p:par>
                                <p:cTn id="255" presetID="41" presetClass="entr" presetSubtype="0" fill="hold" grpId="0" nodeType="withEffect">
                                  <p:stCondLst>
                                    <p:cond delay="0"/>
                                  </p:stCondLst>
                                  <p:iterate type="lt">
                                    <p:tmPct val="10000"/>
                                  </p:iterate>
                                  <p:childTnLst>
                                    <p:set>
                                      <p:cBhvr>
                                        <p:cTn id="256" dur="1" fill="hold">
                                          <p:stCondLst>
                                            <p:cond delay="0"/>
                                          </p:stCondLst>
                                        </p:cTn>
                                        <p:tgtEl>
                                          <p:spTgt spid="29742"/>
                                        </p:tgtEl>
                                        <p:attrNameLst>
                                          <p:attrName>style.visibility</p:attrName>
                                        </p:attrNameLst>
                                      </p:cBhvr>
                                      <p:to>
                                        <p:strVal val="visible"/>
                                      </p:to>
                                    </p:set>
                                    <p:anim calcmode="lin" valueType="num">
                                      <p:cBhvr>
                                        <p:cTn id="257" dur="500" fill="hold"/>
                                        <p:tgtEl>
                                          <p:spTgt spid="29742"/>
                                        </p:tgtEl>
                                        <p:attrNameLst>
                                          <p:attrName>ppt_x</p:attrName>
                                        </p:attrNameLst>
                                      </p:cBhvr>
                                      <p:tavLst>
                                        <p:tav tm="0">
                                          <p:val>
                                            <p:strVal val="#ppt_x"/>
                                          </p:val>
                                        </p:tav>
                                        <p:tav tm="50000">
                                          <p:val>
                                            <p:strVal val="#ppt_x+.1"/>
                                          </p:val>
                                        </p:tav>
                                        <p:tav tm="100000">
                                          <p:val>
                                            <p:strVal val="#ppt_x"/>
                                          </p:val>
                                        </p:tav>
                                      </p:tavLst>
                                    </p:anim>
                                    <p:anim calcmode="lin" valueType="num">
                                      <p:cBhvr>
                                        <p:cTn id="258" dur="500" fill="hold"/>
                                        <p:tgtEl>
                                          <p:spTgt spid="29742"/>
                                        </p:tgtEl>
                                        <p:attrNameLst>
                                          <p:attrName>ppt_y</p:attrName>
                                        </p:attrNameLst>
                                      </p:cBhvr>
                                      <p:tavLst>
                                        <p:tav tm="0">
                                          <p:val>
                                            <p:strVal val="#ppt_y"/>
                                          </p:val>
                                        </p:tav>
                                        <p:tav tm="100000">
                                          <p:val>
                                            <p:strVal val="#ppt_y"/>
                                          </p:val>
                                        </p:tav>
                                      </p:tavLst>
                                    </p:anim>
                                    <p:anim calcmode="lin" valueType="num">
                                      <p:cBhvr>
                                        <p:cTn id="259" dur="500" fill="hold"/>
                                        <p:tgtEl>
                                          <p:spTgt spid="29742"/>
                                        </p:tgtEl>
                                        <p:attrNameLst>
                                          <p:attrName>ppt_h</p:attrName>
                                        </p:attrNameLst>
                                      </p:cBhvr>
                                      <p:tavLst>
                                        <p:tav tm="0">
                                          <p:val>
                                            <p:strVal val="#ppt_h/10"/>
                                          </p:val>
                                        </p:tav>
                                        <p:tav tm="50000">
                                          <p:val>
                                            <p:strVal val="#ppt_h+.01"/>
                                          </p:val>
                                        </p:tav>
                                        <p:tav tm="100000">
                                          <p:val>
                                            <p:strVal val="#ppt_h"/>
                                          </p:val>
                                        </p:tav>
                                      </p:tavLst>
                                    </p:anim>
                                    <p:anim calcmode="lin" valueType="num">
                                      <p:cBhvr>
                                        <p:cTn id="260" dur="500" fill="hold"/>
                                        <p:tgtEl>
                                          <p:spTgt spid="29742"/>
                                        </p:tgtEl>
                                        <p:attrNameLst>
                                          <p:attrName>ppt_w</p:attrName>
                                        </p:attrNameLst>
                                      </p:cBhvr>
                                      <p:tavLst>
                                        <p:tav tm="0">
                                          <p:val>
                                            <p:strVal val="#ppt_w/10"/>
                                          </p:val>
                                        </p:tav>
                                        <p:tav tm="50000">
                                          <p:val>
                                            <p:strVal val="#ppt_w+.01"/>
                                          </p:val>
                                        </p:tav>
                                        <p:tav tm="100000">
                                          <p:val>
                                            <p:strVal val="#ppt_w"/>
                                          </p:val>
                                        </p:tav>
                                      </p:tavLst>
                                    </p:anim>
                                    <p:animEffect transition="in" filter="fade">
                                      <p:cBhvr>
                                        <p:cTn id="261" dur="500" tmFilter="0,0; .5, 1; 1, 1"/>
                                        <p:tgtEl>
                                          <p:spTgt spid="29742"/>
                                        </p:tgtEl>
                                      </p:cBhvr>
                                    </p:animEffect>
                                  </p:childTnLst>
                                </p:cTn>
                              </p:par>
                              <p:par>
                                <p:cTn id="262" presetID="31" presetClass="entr" presetSubtype="0" fill="hold" grpId="0" nodeType="withEffect">
                                  <p:stCondLst>
                                    <p:cond delay="0"/>
                                  </p:stCondLst>
                                  <p:childTnLst>
                                    <p:set>
                                      <p:cBhvr>
                                        <p:cTn id="263" dur="1" fill="hold">
                                          <p:stCondLst>
                                            <p:cond delay="0"/>
                                          </p:stCondLst>
                                        </p:cTn>
                                        <p:tgtEl>
                                          <p:spTgt spid="29737"/>
                                        </p:tgtEl>
                                        <p:attrNameLst>
                                          <p:attrName>style.visibility</p:attrName>
                                        </p:attrNameLst>
                                      </p:cBhvr>
                                      <p:to>
                                        <p:strVal val="visible"/>
                                      </p:to>
                                    </p:set>
                                    <p:anim calcmode="lin" valueType="num">
                                      <p:cBhvr>
                                        <p:cTn id="264" dur="300" fill="hold"/>
                                        <p:tgtEl>
                                          <p:spTgt spid="29737"/>
                                        </p:tgtEl>
                                        <p:attrNameLst>
                                          <p:attrName>ppt_w</p:attrName>
                                        </p:attrNameLst>
                                      </p:cBhvr>
                                      <p:tavLst>
                                        <p:tav tm="0">
                                          <p:val>
                                            <p:fltVal val="0"/>
                                          </p:val>
                                        </p:tav>
                                        <p:tav tm="100000">
                                          <p:val>
                                            <p:strVal val="#ppt_w"/>
                                          </p:val>
                                        </p:tav>
                                      </p:tavLst>
                                    </p:anim>
                                    <p:anim calcmode="lin" valueType="num">
                                      <p:cBhvr>
                                        <p:cTn id="265" dur="300" fill="hold"/>
                                        <p:tgtEl>
                                          <p:spTgt spid="29737"/>
                                        </p:tgtEl>
                                        <p:attrNameLst>
                                          <p:attrName>ppt_h</p:attrName>
                                        </p:attrNameLst>
                                      </p:cBhvr>
                                      <p:tavLst>
                                        <p:tav tm="0">
                                          <p:val>
                                            <p:fltVal val="0"/>
                                          </p:val>
                                        </p:tav>
                                        <p:tav tm="100000">
                                          <p:val>
                                            <p:strVal val="#ppt_h"/>
                                          </p:val>
                                        </p:tav>
                                      </p:tavLst>
                                    </p:anim>
                                    <p:anim calcmode="lin" valueType="num">
                                      <p:cBhvr>
                                        <p:cTn id="266" dur="300" fill="hold"/>
                                        <p:tgtEl>
                                          <p:spTgt spid="29737"/>
                                        </p:tgtEl>
                                        <p:attrNameLst>
                                          <p:attrName>style.rotation</p:attrName>
                                        </p:attrNameLst>
                                      </p:cBhvr>
                                      <p:tavLst>
                                        <p:tav tm="0">
                                          <p:val>
                                            <p:fltVal val="90"/>
                                          </p:val>
                                        </p:tav>
                                        <p:tav tm="100000">
                                          <p:val>
                                            <p:fltVal val="0"/>
                                          </p:val>
                                        </p:tav>
                                      </p:tavLst>
                                    </p:anim>
                                    <p:animEffect transition="in" filter="fade">
                                      <p:cBhvr>
                                        <p:cTn id="267" dur="300"/>
                                        <p:tgtEl>
                                          <p:spTgt spid="29737"/>
                                        </p:tgtEl>
                                      </p:cBhvr>
                                    </p:animEffect>
                                  </p:childTnLst>
                                </p:cTn>
                              </p:par>
                              <p:par>
                                <p:cTn id="268" presetID="31" presetClass="entr" presetSubtype="0" fill="hold" grpId="0" nodeType="withEffect">
                                  <p:stCondLst>
                                    <p:cond delay="0"/>
                                  </p:stCondLst>
                                  <p:childTnLst>
                                    <p:set>
                                      <p:cBhvr>
                                        <p:cTn id="269" dur="1" fill="hold">
                                          <p:stCondLst>
                                            <p:cond delay="0"/>
                                          </p:stCondLst>
                                        </p:cTn>
                                        <p:tgtEl>
                                          <p:spTgt spid="29738"/>
                                        </p:tgtEl>
                                        <p:attrNameLst>
                                          <p:attrName>style.visibility</p:attrName>
                                        </p:attrNameLst>
                                      </p:cBhvr>
                                      <p:to>
                                        <p:strVal val="visible"/>
                                      </p:to>
                                    </p:set>
                                    <p:anim calcmode="lin" valueType="num">
                                      <p:cBhvr>
                                        <p:cTn id="270" dur="300" fill="hold"/>
                                        <p:tgtEl>
                                          <p:spTgt spid="29738"/>
                                        </p:tgtEl>
                                        <p:attrNameLst>
                                          <p:attrName>ppt_w</p:attrName>
                                        </p:attrNameLst>
                                      </p:cBhvr>
                                      <p:tavLst>
                                        <p:tav tm="0">
                                          <p:val>
                                            <p:fltVal val="0"/>
                                          </p:val>
                                        </p:tav>
                                        <p:tav tm="100000">
                                          <p:val>
                                            <p:strVal val="#ppt_w"/>
                                          </p:val>
                                        </p:tav>
                                      </p:tavLst>
                                    </p:anim>
                                    <p:anim calcmode="lin" valueType="num">
                                      <p:cBhvr>
                                        <p:cTn id="271" dur="300" fill="hold"/>
                                        <p:tgtEl>
                                          <p:spTgt spid="29738"/>
                                        </p:tgtEl>
                                        <p:attrNameLst>
                                          <p:attrName>ppt_h</p:attrName>
                                        </p:attrNameLst>
                                      </p:cBhvr>
                                      <p:tavLst>
                                        <p:tav tm="0">
                                          <p:val>
                                            <p:fltVal val="0"/>
                                          </p:val>
                                        </p:tav>
                                        <p:tav tm="100000">
                                          <p:val>
                                            <p:strVal val="#ppt_h"/>
                                          </p:val>
                                        </p:tav>
                                      </p:tavLst>
                                    </p:anim>
                                    <p:anim calcmode="lin" valueType="num">
                                      <p:cBhvr>
                                        <p:cTn id="272" dur="300" fill="hold"/>
                                        <p:tgtEl>
                                          <p:spTgt spid="29738"/>
                                        </p:tgtEl>
                                        <p:attrNameLst>
                                          <p:attrName>style.rotation</p:attrName>
                                        </p:attrNameLst>
                                      </p:cBhvr>
                                      <p:tavLst>
                                        <p:tav tm="0">
                                          <p:val>
                                            <p:fltVal val="90"/>
                                          </p:val>
                                        </p:tav>
                                        <p:tav tm="100000">
                                          <p:val>
                                            <p:fltVal val="0"/>
                                          </p:val>
                                        </p:tav>
                                      </p:tavLst>
                                    </p:anim>
                                    <p:animEffect transition="in" filter="fade">
                                      <p:cBhvr>
                                        <p:cTn id="273" dur="300"/>
                                        <p:tgtEl>
                                          <p:spTgt spid="29738"/>
                                        </p:tgtEl>
                                      </p:cBhvr>
                                    </p:animEffect>
                                  </p:childTnLst>
                                </p:cTn>
                              </p:par>
                              <p:par>
                                <p:cTn id="274" presetID="31" presetClass="entr" presetSubtype="0" fill="hold" grpId="0" nodeType="withEffect">
                                  <p:stCondLst>
                                    <p:cond delay="0"/>
                                  </p:stCondLst>
                                  <p:childTnLst>
                                    <p:set>
                                      <p:cBhvr>
                                        <p:cTn id="275" dur="1" fill="hold">
                                          <p:stCondLst>
                                            <p:cond delay="0"/>
                                          </p:stCondLst>
                                        </p:cTn>
                                        <p:tgtEl>
                                          <p:spTgt spid="29739"/>
                                        </p:tgtEl>
                                        <p:attrNameLst>
                                          <p:attrName>style.visibility</p:attrName>
                                        </p:attrNameLst>
                                      </p:cBhvr>
                                      <p:to>
                                        <p:strVal val="visible"/>
                                      </p:to>
                                    </p:set>
                                    <p:anim calcmode="lin" valueType="num">
                                      <p:cBhvr>
                                        <p:cTn id="276" dur="300" fill="hold"/>
                                        <p:tgtEl>
                                          <p:spTgt spid="29739"/>
                                        </p:tgtEl>
                                        <p:attrNameLst>
                                          <p:attrName>ppt_w</p:attrName>
                                        </p:attrNameLst>
                                      </p:cBhvr>
                                      <p:tavLst>
                                        <p:tav tm="0">
                                          <p:val>
                                            <p:fltVal val="0"/>
                                          </p:val>
                                        </p:tav>
                                        <p:tav tm="100000">
                                          <p:val>
                                            <p:strVal val="#ppt_w"/>
                                          </p:val>
                                        </p:tav>
                                      </p:tavLst>
                                    </p:anim>
                                    <p:anim calcmode="lin" valueType="num">
                                      <p:cBhvr>
                                        <p:cTn id="277" dur="300" fill="hold"/>
                                        <p:tgtEl>
                                          <p:spTgt spid="29739"/>
                                        </p:tgtEl>
                                        <p:attrNameLst>
                                          <p:attrName>ppt_h</p:attrName>
                                        </p:attrNameLst>
                                      </p:cBhvr>
                                      <p:tavLst>
                                        <p:tav tm="0">
                                          <p:val>
                                            <p:fltVal val="0"/>
                                          </p:val>
                                        </p:tav>
                                        <p:tav tm="100000">
                                          <p:val>
                                            <p:strVal val="#ppt_h"/>
                                          </p:val>
                                        </p:tav>
                                      </p:tavLst>
                                    </p:anim>
                                    <p:anim calcmode="lin" valueType="num">
                                      <p:cBhvr>
                                        <p:cTn id="278" dur="300" fill="hold"/>
                                        <p:tgtEl>
                                          <p:spTgt spid="29739"/>
                                        </p:tgtEl>
                                        <p:attrNameLst>
                                          <p:attrName>style.rotation</p:attrName>
                                        </p:attrNameLst>
                                      </p:cBhvr>
                                      <p:tavLst>
                                        <p:tav tm="0">
                                          <p:val>
                                            <p:fltVal val="90"/>
                                          </p:val>
                                        </p:tav>
                                        <p:tav tm="100000">
                                          <p:val>
                                            <p:fltVal val="0"/>
                                          </p:val>
                                        </p:tav>
                                      </p:tavLst>
                                    </p:anim>
                                    <p:animEffect transition="in" filter="fade">
                                      <p:cBhvr>
                                        <p:cTn id="279" dur="300"/>
                                        <p:tgtEl>
                                          <p:spTgt spid="29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utoUpdateAnimBg="0"/>
      <p:bldP spid="29700" grpId="0" autoUpdateAnimBg="0"/>
      <p:bldP spid="29701" grpId="0" animBg="1"/>
      <p:bldP spid="29702" grpId="0" animBg="1"/>
      <p:bldP spid="29703" grpId="0" animBg="1"/>
      <p:bldP spid="29704" grpId="0" animBg="1"/>
      <p:bldP spid="29705" grpId="0" animBg="1"/>
      <p:bldP spid="29706" grpId="0" animBg="1"/>
      <p:bldP spid="29707" grpId="0" animBg="1"/>
      <p:bldP spid="29708" grpId="0" animBg="1"/>
      <p:bldP spid="29709" grpId="0" animBg="1"/>
      <p:bldP spid="29710" grpId="0" animBg="1"/>
      <p:bldP spid="29711" grpId="0" animBg="1"/>
      <p:bldP spid="29712" grpId="0" animBg="1"/>
      <p:bldP spid="29713" grpId="0" animBg="1"/>
      <p:bldP spid="29714" grpId="0" animBg="1"/>
      <p:bldP spid="29715" grpId="0" animBg="1"/>
      <p:bldP spid="29716" grpId="0" animBg="1"/>
      <p:bldP spid="29717" grpId="0" animBg="1"/>
      <p:bldP spid="29718" grpId="0" animBg="1"/>
      <p:bldP spid="29719" grpId="0" animBg="1"/>
      <p:bldP spid="29720" grpId="0" animBg="1"/>
      <p:bldP spid="29721" grpId="0" animBg="1"/>
      <p:bldP spid="29722" grpId="0" animBg="1"/>
      <p:bldP spid="29723" grpId="0" animBg="1"/>
      <p:bldP spid="29724" grpId="0" animBg="1"/>
      <p:bldP spid="29725" grpId="0" animBg="1"/>
      <p:bldP spid="29726" grpId="0" animBg="1"/>
      <p:bldP spid="29727" grpId="0" animBg="1"/>
      <p:bldP spid="29728" grpId="0" animBg="1"/>
      <p:bldP spid="29729" grpId="0" animBg="1"/>
      <p:bldP spid="29730" grpId="0" animBg="1"/>
      <p:bldP spid="29732" grpId="0" autoUpdateAnimBg="0"/>
      <p:bldP spid="29733" grpId="0" autoUpdateAnimBg="0"/>
      <p:bldP spid="29734" grpId="0" autoUpdateAnimBg="0"/>
      <p:bldP spid="29735" grpId="0" autoUpdateAnimBg="0"/>
      <p:bldP spid="29737" grpId="0" animBg="1" autoUpdateAnimBg="0"/>
      <p:bldP spid="29738" grpId="0" animBg="1" autoUpdateAnimBg="0"/>
      <p:bldP spid="29739" grpId="0" animBg="1" autoUpdateAnimBg="0"/>
      <p:bldP spid="29740" grpId="0" autoUpdateAnimBg="0"/>
      <p:bldP spid="29741" grpId="0" autoUpdateAnimBg="0"/>
      <p:bldP spid="2974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23"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072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30725" name="矩形 18"/>
          <p:cNvSpPr>
            <a:spLocks noChangeArrowheads="1"/>
          </p:cNvSpPr>
          <p:nvPr/>
        </p:nvSpPr>
        <p:spPr bwMode="auto">
          <a:xfrm>
            <a:off x="739486" y="766562"/>
            <a:ext cx="10682877" cy="3238401"/>
          </a:xfrm>
          <a:prstGeom prst="rect">
            <a:avLst/>
          </a:prstGeom>
          <a:blipFill dpi="0" rotWithShape="1">
            <a:blip r:embed="rId2"/>
            <a:srcRect/>
            <a:stretch>
              <a:fillRect/>
            </a:stretch>
          </a:blipFill>
          <a:ln w="9525">
            <a:solidFill>
              <a:schemeClr val="accent2"/>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26" name="单圆角矩形 19"/>
          <p:cNvSpPr/>
          <p:nvPr/>
        </p:nvSpPr>
        <p:spPr bwMode="auto">
          <a:xfrm>
            <a:off x="739486" y="4050976"/>
            <a:ext cx="3484789" cy="2329237"/>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cap="flat" cmpd="sng">
            <a:solidFill>
              <a:srgbClr val="FFFFFF"/>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27" name="单圆角矩形 20"/>
          <p:cNvSpPr/>
          <p:nvPr/>
        </p:nvSpPr>
        <p:spPr bwMode="auto">
          <a:xfrm>
            <a:off x="4332183" y="4050976"/>
            <a:ext cx="3484789" cy="2329237"/>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2"/>
          </a:solidFill>
          <a:ln w="9525" cap="flat" cmpd="sng">
            <a:solidFill>
              <a:srgbClr val="FFFFFF"/>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28" name="单圆角矩形 21"/>
          <p:cNvSpPr/>
          <p:nvPr/>
        </p:nvSpPr>
        <p:spPr bwMode="auto">
          <a:xfrm>
            <a:off x="7924879" y="4050976"/>
            <a:ext cx="3486376" cy="2329237"/>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cap="flat" cmpd="sng">
            <a:solidFill>
              <a:srgbClr val="FFFFFF"/>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29" name="椭圆 22"/>
          <p:cNvSpPr>
            <a:spLocks noChangeArrowheads="1"/>
          </p:cNvSpPr>
          <p:nvPr/>
        </p:nvSpPr>
        <p:spPr bwMode="auto">
          <a:xfrm>
            <a:off x="2113724" y="3684455"/>
            <a:ext cx="736313" cy="736217"/>
          </a:xfrm>
          <a:prstGeom prst="ellipse">
            <a:avLst/>
          </a:prstGeom>
          <a:solidFill>
            <a:schemeClr val="bg1"/>
          </a:solidFill>
          <a:ln w="38100">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30" name="椭圆 23"/>
          <p:cNvSpPr>
            <a:spLocks noChangeArrowheads="1"/>
          </p:cNvSpPr>
          <p:nvPr/>
        </p:nvSpPr>
        <p:spPr bwMode="auto">
          <a:xfrm>
            <a:off x="5708008" y="3684455"/>
            <a:ext cx="734725" cy="736217"/>
          </a:xfrm>
          <a:prstGeom prst="ellipse">
            <a:avLst/>
          </a:prstGeom>
          <a:solidFill>
            <a:schemeClr val="bg1"/>
          </a:solidFill>
          <a:ln w="38100">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31" name="椭圆 24"/>
          <p:cNvSpPr>
            <a:spLocks noChangeArrowheads="1"/>
          </p:cNvSpPr>
          <p:nvPr/>
        </p:nvSpPr>
        <p:spPr bwMode="auto">
          <a:xfrm>
            <a:off x="9143607" y="3684455"/>
            <a:ext cx="734726" cy="736217"/>
          </a:xfrm>
          <a:prstGeom prst="ellipse">
            <a:avLst/>
          </a:prstGeom>
          <a:solidFill>
            <a:schemeClr val="bg1"/>
          </a:solidFill>
          <a:ln w="38100">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0732" name="TextBox 25"/>
          <p:cNvSpPr txBox="1">
            <a:spLocks noChangeArrowheads="1"/>
          </p:cNvSpPr>
          <p:nvPr/>
        </p:nvSpPr>
        <p:spPr bwMode="auto">
          <a:xfrm>
            <a:off x="2253374" y="3789176"/>
            <a:ext cx="457021" cy="55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30733" name="TextBox 26"/>
          <p:cNvSpPr txBox="1">
            <a:spLocks noChangeArrowheads="1"/>
          </p:cNvSpPr>
          <p:nvPr/>
        </p:nvSpPr>
        <p:spPr bwMode="auto">
          <a:xfrm>
            <a:off x="5861935" y="3789176"/>
            <a:ext cx="457021" cy="55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30734" name="TextBox 27"/>
          <p:cNvSpPr txBox="1">
            <a:spLocks noChangeArrowheads="1"/>
          </p:cNvSpPr>
          <p:nvPr/>
        </p:nvSpPr>
        <p:spPr bwMode="auto">
          <a:xfrm>
            <a:off x="9265794" y="3789176"/>
            <a:ext cx="457021" cy="55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30735" name="TextBox 28"/>
          <p:cNvSpPr txBox="1">
            <a:spLocks noChangeArrowheads="1"/>
          </p:cNvSpPr>
          <p:nvPr/>
        </p:nvSpPr>
        <p:spPr bwMode="auto">
          <a:xfrm>
            <a:off x="941024" y="4580933"/>
            <a:ext cx="3138849" cy="14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设置对象格式</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填充效果</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图片，选择事先准备好的图片即可。</a:t>
            </a:r>
          </a:p>
        </p:txBody>
      </p:sp>
      <p:sp>
        <p:nvSpPr>
          <p:cNvPr id="30736" name="TextBox 29"/>
          <p:cNvSpPr txBox="1">
            <a:spLocks noChangeArrowheads="1"/>
          </p:cNvSpPr>
          <p:nvPr/>
        </p:nvSpPr>
        <p:spPr bwMode="auto">
          <a:xfrm>
            <a:off x="4501983" y="4580933"/>
            <a:ext cx="3140435" cy="14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设置对象格式</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填充效果</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图片，选择事先准备好的图片即可。</a:t>
            </a:r>
          </a:p>
        </p:txBody>
      </p:sp>
      <p:sp>
        <p:nvSpPr>
          <p:cNvPr id="30737" name="TextBox 30"/>
          <p:cNvSpPr txBox="1">
            <a:spLocks noChangeArrowheads="1"/>
          </p:cNvSpPr>
          <p:nvPr/>
        </p:nvSpPr>
        <p:spPr bwMode="auto">
          <a:xfrm>
            <a:off x="8110548" y="4580933"/>
            <a:ext cx="3140435" cy="14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设置对象格式</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填充效果</a:t>
            </a:r>
            <a:r>
              <a:rPr lang="en-US" altLang="zh-CN" sz="1800">
                <a:solidFill>
                  <a:srgbClr val="FFFFFF"/>
                </a:solidFill>
                <a:latin typeface="微软雅黑" panose="020B0503020204020204" pitchFamily="34" charset="-122"/>
                <a:ea typeface="微软雅黑" panose="020B0503020204020204" pitchFamily="34" charset="-122"/>
              </a:rPr>
              <a:t>-&gt;</a:t>
            </a:r>
            <a:r>
              <a:rPr lang="zh-CN" altLang="en-US" sz="1800">
                <a:solidFill>
                  <a:srgbClr val="FFFFFF"/>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additive="base">
                                        <p:cTn id="7" dur="400" fill="hold"/>
                                        <p:tgtEl>
                                          <p:spTgt spid="30722"/>
                                        </p:tgtEl>
                                        <p:attrNameLst>
                                          <p:attrName>ppt_x</p:attrName>
                                        </p:attrNameLst>
                                      </p:cBhvr>
                                      <p:tavLst>
                                        <p:tav tm="0">
                                          <p:val>
                                            <p:strVal val="0-#ppt_w/2"/>
                                          </p:val>
                                        </p:tav>
                                        <p:tav tm="100000">
                                          <p:val>
                                            <p:strVal val="#ppt_x"/>
                                          </p:val>
                                        </p:tav>
                                      </p:tavLst>
                                    </p:anim>
                                    <p:anim calcmode="lin" valueType="num">
                                      <p:cBhvr additive="base">
                                        <p:cTn id="8" dur="400" fill="hold"/>
                                        <p:tgtEl>
                                          <p:spTgt spid="307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0723"/>
                                        </p:tgtEl>
                                        <p:attrNameLst>
                                          <p:attrName>style.visibility</p:attrName>
                                        </p:attrNameLst>
                                      </p:cBhvr>
                                      <p:to>
                                        <p:strVal val="visible"/>
                                      </p:to>
                                    </p:set>
                                    <p:anim calcmode="lin" valueType="num">
                                      <p:cBhvr additive="base">
                                        <p:cTn id="11" dur="400" fill="hold"/>
                                        <p:tgtEl>
                                          <p:spTgt spid="30723"/>
                                        </p:tgtEl>
                                        <p:attrNameLst>
                                          <p:attrName>ppt_x</p:attrName>
                                        </p:attrNameLst>
                                      </p:cBhvr>
                                      <p:tavLst>
                                        <p:tav tm="0">
                                          <p:val>
                                            <p:strVal val="0-#ppt_w/2"/>
                                          </p:val>
                                        </p:tav>
                                        <p:tav tm="100000">
                                          <p:val>
                                            <p:strVal val="#ppt_x"/>
                                          </p:val>
                                        </p:tav>
                                      </p:tavLst>
                                    </p:anim>
                                    <p:anim calcmode="lin" valueType="num">
                                      <p:cBhvr additive="base">
                                        <p:cTn id="12" dur="400" fill="hold"/>
                                        <p:tgtEl>
                                          <p:spTgt spid="3072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0724"/>
                                        </p:tgtEl>
                                        <p:attrNameLst>
                                          <p:attrName>style.visibility</p:attrName>
                                        </p:attrNameLst>
                                      </p:cBhvr>
                                      <p:to>
                                        <p:strVal val="visible"/>
                                      </p:to>
                                    </p:set>
                                    <p:anim calcmode="lin" valueType="num">
                                      <p:cBhvr>
                                        <p:cTn id="16" dur="4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0724"/>
                                        </p:tgtEl>
                                        <p:attrNameLst>
                                          <p:attrName>ppt_y</p:attrName>
                                        </p:attrNameLst>
                                      </p:cBhvr>
                                      <p:tavLst>
                                        <p:tav tm="0">
                                          <p:val>
                                            <p:strVal val="#ppt_y"/>
                                          </p:val>
                                        </p:tav>
                                        <p:tav tm="100000">
                                          <p:val>
                                            <p:strVal val="#ppt_y"/>
                                          </p:val>
                                        </p:tav>
                                      </p:tavLst>
                                    </p:anim>
                                    <p:anim calcmode="lin" valueType="num">
                                      <p:cBhvr>
                                        <p:cTn id="18" dur="4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072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0724"/>
                                        </p:tgtEl>
                                      </p:cBhvr>
                                    </p:animEffect>
                                  </p:childTnLst>
                                </p:cTn>
                              </p:par>
                            </p:childTnLst>
                          </p:cTn>
                        </p:par>
                        <p:par>
                          <p:cTn id="21" fill="hold">
                            <p:stCondLst>
                              <p:cond delay="1200"/>
                            </p:stCondLst>
                            <p:childTnLst>
                              <p:par>
                                <p:cTn id="22" presetID="22" presetClass="entr" presetSubtype="4" fill="hold" grpId="0" nodeType="afterEffect">
                                  <p:stCondLst>
                                    <p:cond delay="0"/>
                                  </p:stCondLst>
                                  <p:childTnLst>
                                    <p:set>
                                      <p:cBhvr>
                                        <p:cTn id="23" dur="1" fill="hold">
                                          <p:stCondLst>
                                            <p:cond delay="0"/>
                                          </p:stCondLst>
                                        </p:cTn>
                                        <p:tgtEl>
                                          <p:spTgt spid="30725"/>
                                        </p:tgtEl>
                                        <p:attrNameLst>
                                          <p:attrName>style.visibility</p:attrName>
                                        </p:attrNameLst>
                                      </p:cBhvr>
                                      <p:to>
                                        <p:strVal val="visible"/>
                                      </p:to>
                                    </p:set>
                                    <p:animEffect transition="in" filter="wipe(down)">
                                      <p:cBhvr>
                                        <p:cTn id="24" dur="1000"/>
                                        <p:tgtEl>
                                          <p:spTgt spid="30725"/>
                                        </p:tgtEl>
                                      </p:cBhvr>
                                    </p:animEffect>
                                  </p:childTnLst>
                                </p:cTn>
                              </p:par>
                            </p:childTnLst>
                          </p:cTn>
                        </p:par>
                        <p:par>
                          <p:cTn id="25" fill="hold">
                            <p:stCondLst>
                              <p:cond delay="2200"/>
                            </p:stCondLst>
                            <p:childTnLst>
                              <p:par>
                                <p:cTn id="26" presetID="52" presetClass="entr" presetSubtype="0" fill="hold" grpId="0" nodeType="afterEffect">
                                  <p:stCondLst>
                                    <p:cond delay="0"/>
                                  </p:stCondLst>
                                  <p:childTnLst>
                                    <p:set>
                                      <p:cBhvr>
                                        <p:cTn id="27" dur="1" fill="hold">
                                          <p:stCondLst>
                                            <p:cond delay="0"/>
                                          </p:stCondLst>
                                        </p:cTn>
                                        <p:tgtEl>
                                          <p:spTgt spid="30732"/>
                                        </p:tgtEl>
                                        <p:attrNameLst>
                                          <p:attrName>style.visibility</p:attrName>
                                        </p:attrNameLst>
                                      </p:cBhvr>
                                      <p:to>
                                        <p:strVal val="visible"/>
                                      </p:to>
                                    </p:set>
                                    <p:animScale>
                                      <p:cBhvr>
                                        <p:cTn id="28" dur="1000" decel="50000" fill="hold">
                                          <p:stCondLst>
                                            <p:cond delay="0"/>
                                          </p:stCondLst>
                                        </p:cTn>
                                        <p:tgtEl>
                                          <p:spTgt spid="307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30732"/>
                                        </p:tgtEl>
                                        <p:attrNameLst>
                                          <p:attrName>ppt_x</p:attrName>
                                          <p:attrName>ppt_y</p:attrName>
                                        </p:attrNameLst>
                                      </p:cBhvr>
                                      <p:rCtr x="0" y="0"/>
                                    </p:animMotion>
                                    <p:animEffect transition="in" filter="fade">
                                      <p:cBhvr>
                                        <p:cTn id="30" dur="1000"/>
                                        <p:tgtEl>
                                          <p:spTgt spid="30732"/>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30729"/>
                                        </p:tgtEl>
                                        <p:attrNameLst>
                                          <p:attrName>style.visibility</p:attrName>
                                        </p:attrNameLst>
                                      </p:cBhvr>
                                      <p:to>
                                        <p:strVal val="visible"/>
                                      </p:to>
                                    </p:set>
                                    <p:animScale>
                                      <p:cBhvr>
                                        <p:cTn id="33" dur="1000" decel="50000" fill="hold">
                                          <p:stCondLst>
                                            <p:cond delay="0"/>
                                          </p:stCondLst>
                                        </p:cTn>
                                        <p:tgtEl>
                                          <p:spTgt spid="307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30729"/>
                                        </p:tgtEl>
                                        <p:attrNameLst>
                                          <p:attrName>ppt_x</p:attrName>
                                          <p:attrName>ppt_y</p:attrName>
                                        </p:attrNameLst>
                                      </p:cBhvr>
                                      <p:rCtr x="0" y="0"/>
                                    </p:animMotion>
                                    <p:animEffect transition="in" filter="fade">
                                      <p:cBhvr>
                                        <p:cTn id="35" dur="1000"/>
                                        <p:tgtEl>
                                          <p:spTgt spid="30729"/>
                                        </p:tgtEl>
                                      </p:cBhvr>
                                    </p:animEffect>
                                  </p:childTnLst>
                                </p:cTn>
                              </p:par>
                            </p:childTnLst>
                          </p:cTn>
                        </p:par>
                        <p:par>
                          <p:cTn id="36" fill="hold">
                            <p:stCondLst>
                              <p:cond delay="3200"/>
                            </p:stCondLst>
                            <p:childTnLst>
                              <p:par>
                                <p:cTn id="37" presetID="22" presetClass="entr" presetSubtype="1" fill="hold" grpId="0" nodeType="afterEffect">
                                  <p:stCondLst>
                                    <p:cond delay="0"/>
                                  </p:stCondLst>
                                  <p:childTnLst>
                                    <p:set>
                                      <p:cBhvr>
                                        <p:cTn id="38" dur="1" fill="hold">
                                          <p:stCondLst>
                                            <p:cond delay="0"/>
                                          </p:stCondLst>
                                        </p:cTn>
                                        <p:tgtEl>
                                          <p:spTgt spid="30726"/>
                                        </p:tgtEl>
                                        <p:attrNameLst>
                                          <p:attrName>style.visibility</p:attrName>
                                        </p:attrNameLst>
                                      </p:cBhvr>
                                      <p:to>
                                        <p:strVal val="visible"/>
                                      </p:to>
                                    </p:set>
                                    <p:animEffect transition="in" filter="wipe(up)">
                                      <p:cBhvr>
                                        <p:cTn id="39" dur="500"/>
                                        <p:tgtEl>
                                          <p:spTgt spid="30726"/>
                                        </p:tgtEl>
                                      </p:cBhvr>
                                    </p:animEffect>
                                  </p:childTnLst>
                                </p:cTn>
                              </p:par>
                            </p:childTnLst>
                          </p:cTn>
                        </p:par>
                        <p:par>
                          <p:cTn id="40" fill="hold">
                            <p:stCondLst>
                              <p:cond delay="3700"/>
                            </p:stCondLst>
                            <p:childTnLst>
                              <p:par>
                                <p:cTn id="41" presetID="31" presetClass="entr" presetSubtype="0" fill="hold" grpId="0" nodeType="afterEffect">
                                  <p:stCondLst>
                                    <p:cond delay="0"/>
                                  </p:stCondLst>
                                  <p:childTnLst>
                                    <p:set>
                                      <p:cBhvr>
                                        <p:cTn id="42" dur="1" fill="hold">
                                          <p:stCondLst>
                                            <p:cond delay="0"/>
                                          </p:stCondLst>
                                        </p:cTn>
                                        <p:tgtEl>
                                          <p:spTgt spid="30735"/>
                                        </p:tgtEl>
                                        <p:attrNameLst>
                                          <p:attrName>style.visibility</p:attrName>
                                        </p:attrNameLst>
                                      </p:cBhvr>
                                      <p:to>
                                        <p:strVal val="visible"/>
                                      </p:to>
                                    </p:set>
                                    <p:anim calcmode="lin" valueType="num">
                                      <p:cBhvr>
                                        <p:cTn id="43" dur="500" fill="hold"/>
                                        <p:tgtEl>
                                          <p:spTgt spid="30735"/>
                                        </p:tgtEl>
                                        <p:attrNameLst>
                                          <p:attrName>ppt_w</p:attrName>
                                        </p:attrNameLst>
                                      </p:cBhvr>
                                      <p:tavLst>
                                        <p:tav tm="0">
                                          <p:val>
                                            <p:fltVal val="0"/>
                                          </p:val>
                                        </p:tav>
                                        <p:tav tm="100000">
                                          <p:val>
                                            <p:strVal val="#ppt_w"/>
                                          </p:val>
                                        </p:tav>
                                      </p:tavLst>
                                    </p:anim>
                                    <p:anim calcmode="lin" valueType="num">
                                      <p:cBhvr>
                                        <p:cTn id="44" dur="500" fill="hold"/>
                                        <p:tgtEl>
                                          <p:spTgt spid="30735"/>
                                        </p:tgtEl>
                                        <p:attrNameLst>
                                          <p:attrName>ppt_h</p:attrName>
                                        </p:attrNameLst>
                                      </p:cBhvr>
                                      <p:tavLst>
                                        <p:tav tm="0">
                                          <p:val>
                                            <p:fltVal val="0"/>
                                          </p:val>
                                        </p:tav>
                                        <p:tav tm="100000">
                                          <p:val>
                                            <p:strVal val="#ppt_h"/>
                                          </p:val>
                                        </p:tav>
                                      </p:tavLst>
                                    </p:anim>
                                    <p:anim calcmode="lin" valueType="num">
                                      <p:cBhvr>
                                        <p:cTn id="45" dur="500" fill="hold"/>
                                        <p:tgtEl>
                                          <p:spTgt spid="30735"/>
                                        </p:tgtEl>
                                        <p:attrNameLst>
                                          <p:attrName>style.rotation</p:attrName>
                                        </p:attrNameLst>
                                      </p:cBhvr>
                                      <p:tavLst>
                                        <p:tav tm="0">
                                          <p:val>
                                            <p:fltVal val="90"/>
                                          </p:val>
                                        </p:tav>
                                        <p:tav tm="100000">
                                          <p:val>
                                            <p:fltVal val="0"/>
                                          </p:val>
                                        </p:tav>
                                      </p:tavLst>
                                    </p:anim>
                                    <p:animEffect transition="in" filter="fade">
                                      <p:cBhvr>
                                        <p:cTn id="46" dur="500"/>
                                        <p:tgtEl>
                                          <p:spTgt spid="30735"/>
                                        </p:tgtEl>
                                      </p:cBhvr>
                                    </p:animEffect>
                                  </p:childTnLst>
                                </p:cTn>
                              </p:par>
                            </p:childTnLst>
                          </p:cTn>
                        </p:par>
                        <p:par>
                          <p:cTn id="47" fill="hold">
                            <p:stCondLst>
                              <p:cond delay="4200"/>
                            </p:stCondLst>
                            <p:childTnLst>
                              <p:par>
                                <p:cTn id="48" presetID="52" presetClass="entr" presetSubtype="0" fill="hold" grpId="0" nodeType="afterEffect">
                                  <p:stCondLst>
                                    <p:cond delay="0"/>
                                  </p:stCondLst>
                                  <p:childTnLst>
                                    <p:set>
                                      <p:cBhvr>
                                        <p:cTn id="49" dur="1" fill="hold">
                                          <p:stCondLst>
                                            <p:cond delay="0"/>
                                          </p:stCondLst>
                                        </p:cTn>
                                        <p:tgtEl>
                                          <p:spTgt spid="30730"/>
                                        </p:tgtEl>
                                        <p:attrNameLst>
                                          <p:attrName>style.visibility</p:attrName>
                                        </p:attrNameLst>
                                      </p:cBhvr>
                                      <p:to>
                                        <p:strVal val="visible"/>
                                      </p:to>
                                    </p:set>
                                    <p:animScale>
                                      <p:cBhvr>
                                        <p:cTn id="50" dur="1000" decel="50000" fill="hold">
                                          <p:stCondLst>
                                            <p:cond delay="0"/>
                                          </p:stCondLst>
                                        </p:cTn>
                                        <p:tgtEl>
                                          <p:spTgt spid="30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30730"/>
                                        </p:tgtEl>
                                        <p:attrNameLst>
                                          <p:attrName>ppt_x</p:attrName>
                                          <p:attrName>ppt_y</p:attrName>
                                        </p:attrNameLst>
                                      </p:cBhvr>
                                      <p:rCtr x="0" y="0"/>
                                    </p:animMotion>
                                    <p:animEffect transition="in" filter="fade">
                                      <p:cBhvr>
                                        <p:cTn id="52" dur="1000"/>
                                        <p:tgtEl>
                                          <p:spTgt spid="30730"/>
                                        </p:tgtEl>
                                      </p:cBhvr>
                                    </p:animEffect>
                                  </p:childTnLst>
                                </p:cTn>
                              </p:par>
                              <p:par>
                                <p:cTn id="53" presetID="52" presetClass="entr" presetSubtype="0" fill="hold" grpId="0" nodeType="withEffect">
                                  <p:stCondLst>
                                    <p:cond delay="0"/>
                                  </p:stCondLst>
                                  <p:childTnLst>
                                    <p:set>
                                      <p:cBhvr>
                                        <p:cTn id="54" dur="1" fill="hold">
                                          <p:stCondLst>
                                            <p:cond delay="0"/>
                                          </p:stCondLst>
                                        </p:cTn>
                                        <p:tgtEl>
                                          <p:spTgt spid="30733"/>
                                        </p:tgtEl>
                                        <p:attrNameLst>
                                          <p:attrName>style.visibility</p:attrName>
                                        </p:attrNameLst>
                                      </p:cBhvr>
                                      <p:to>
                                        <p:strVal val="visible"/>
                                      </p:to>
                                    </p:set>
                                    <p:animScale>
                                      <p:cBhvr>
                                        <p:cTn id="55" dur="1000" decel="50000" fill="hold">
                                          <p:stCondLst>
                                            <p:cond delay="0"/>
                                          </p:stCondLst>
                                        </p:cTn>
                                        <p:tgtEl>
                                          <p:spTgt spid="307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6" dur="1000" decel="50000" fill="hold">
                                          <p:stCondLst>
                                            <p:cond delay="0"/>
                                          </p:stCondLst>
                                        </p:cTn>
                                        <p:tgtEl>
                                          <p:spTgt spid="30733"/>
                                        </p:tgtEl>
                                        <p:attrNameLst>
                                          <p:attrName>ppt_x</p:attrName>
                                          <p:attrName>ppt_y</p:attrName>
                                        </p:attrNameLst>
                                      </p:cBhvr>
                                      <p:rCtr x="0" y="0"/>
                                    </p:animMotion>
                                    <p:animEffect transition="in" filter="fade">
                                      <p:cBhvr>
                                        <p:cTn id="57" dur="1000"/>
                                        <p:tgtEl>
                                          <p:spTgt spid="30733"/>
                                        </p:tgtEl>
                                      </p:cBhvr>
                                    </p:animEffect>
                                  </p:childTnLst>
                                </p:cTn>
                              </p:par>
                            </p:childTnLst>
                          </p:cTn>
                        </p:par>
                        <p:par>
                          <p:cTn id="58" fill="hold">
                            <p:stCondLst>
                              <p:cond delay="5200"/>
                            </p:stCondLst>
                            <p:childTnLst>
                              <p:par>
                                <p:cTn id="59" presetID="22" presetClass="entr" presetSubtype="1" fill="hold" grpId="0" nodeType="afterEffect">
                                  <p:stCondLst>
                                    <p:cond delay="0"/>
                                  </p:stCondLst>
                                  <p:childTnLst>
                                    <p:set>
                                      <p:cBhvr>
                                        <p:cTn id="60" dur="1" fill="hold">
                                          <p:stCondLst>
                                            <p:cond delay="0"/>
                                          </p:stCondLst>
                                        </p:cTn>
                                        <p:tgtEl>
                                          <p:spTgt spid="30727"/>
                                        </p:tgtEl>
                                        <p:attrNameLst>
                                          <p:attrName>style.visibility</p:attrName>
                                        </p:attrNameLst>
                                      </p:cBhvr>
                                      <p:to>
                                        <p:strVal val="visible"/>
                                      </p:to>
                                    </p:set>
                                    <p:animEffect transition="in" filter="wipe(up)">
                                      <p:cBhvr>
                                        <p:cTn id="61" dur="500"/>
                                        <p:tgtEl>
                                          <p:spTgt spid="30727"/>
                                        </p:tgtEl>
                                      </p:cBhvr>
                                    </p:animEffect>
                                  </p:childTnLst>
                                </p:cTn>
                              </p:par>
                            </p:childTnLst>
                          </p:cTn>
                        </p:par>
                        <p:par>
                          <p:cTn id="62" fill="hold">
                            <p:stCondLst>
                              <p:cond delay="5700"/>
                            </p:stCondLst>
                            <p:childTnLst>
                              <p:par>
                                <p:cTn id="63" presetID="31" presetClass="entr" presetSubtype="0" fill="hold" grpId="0" nodeType="afterEffect">
                                  <p:stCondLst>
                                    <p:cond delay="0"/>
                                  </p:stCondLst>
                                  <p:childTnLst>
                                    <p:set>
                                      <p:cBhvr>
                                        <p:cTn id="64" dur="1" fill="hold">
                                          <p:stCondLst>
                                            <p:cond delay="0"/>
                                          </p:stCondLst>
                                        </p:cTn>
                                        <p:tgtEl>
                                          <p:spTgt spid="30736"/>
                                        </p:tgtEl>
                                        <p:attrNameLst>
                                          <p:attrName>style.visibility</p:attrName>
                                        </p:attrNameLst>
                                      </p:cBhvr>
                                      <p:to>
                                        <p:strVal val="visible"/>
                                      </p:to>
                                    </p:set>
                                    <p:anim calcmode="lin" valueType="num">
                                      <p:cBhvr>
                                        <p:cTn id="65" dur="500" fill="hold"/>
                                        <p:tgtEl>
                                          <p:spTgt spid="30736"/>
                                        </p:tgtEl>
                                        <p:attrNameLst>
                                          <p:attrName>ppt_w</p:attrName>
                                        </p:attrNameLst>
                                      </p:cBhvr>
                                      <p:tavLst>
                                        <p:tav tm="0">
                                          <p:val>
                                            <p:fltVal val="0"/>
                                          </p:val>
                                        </p:tav>
                                        <p:tav tm="100000">
                                          <p:val>
                                            <p:strVal val="#ppt_w"/>
                                          </p:val>
                                        </p:tav>
                                      </p:tavLst>
                                    </p:anim>
                                    <p:anim calcmode="lin" valueType="num">
                                      <p:cBhvr>
                                        <p:cTn id="66" dur="500" fill="hold"/>
                                        <p:tgtEl>
                                          <p:spTgt spid="30736"/>
                                        </p:tgtEl>
                                        <p:attrNameLst>
                                          <p:attrName>ppt_h</p:attrName>
                                        </p:attrNameLst>
                                      </p:cBhvr>
                                      <p:tavLst>
                                        <p:tav tm="0">
                                          <p:val>
                                            <p:fltVal val="0"/>
                                          </p:val>
                                        </p:tav>
                                        <p:tav tm="100000">
                                          <p:val>
                                            <p:strVal val="#ppt_h"/>
                                          </p:val>
                                        </p:tav>
                                      </p:tavLst>
                                    </p:anim>
                                    <p:anim calcmode="lin" valueType="num">
                                      <p:cBhvr>
                                        <p:cTn id="67" dur="500" fill="hold"/>
                                        <p:tgtEl>
                                          <p:spTgt spid="30736"/>
                                        </p:tgtEl>
                                        <p:attrNameLst>
                                          <p:attrName>style.rotation</p:attrName>
                                        </p:attrNameLst>
                                      </p:cBhvr>
                                      <p:tavLst>
                                        <p:tav tm="0">
                                          <p:val>
                                            <p:fltVal val="90"/>
                                          </p:val>
                                        </p:tav>
                                        <p:tav tm="100000">
                                          <p:val>
                                            <p:fltVal val="0"/>
                                          </p:val>
                                        </p:tav>
                                      </p:tavLst>
                                    </p:anim>
                                    <p:animEffect transition="in" filter="fade">
                                      <p:cBhvr>
                                        <p:cTn id="68" dur="500"/>
                                        <p:tgtEl>
                                          <p:spTgt spid="30736"/>
                                        </p:tgtEl>
                                      </p:cBhvr>
                                    </p:animEffect>
                                  </p:childTnLst>
                                </p:cTn>
                              </p:par>
                            </p:childTnLst>
                          </p:cTn>
                        </p:par>
                        <p:par>
                          <p:cTn id="69" fill="hold">
                            <p:stCondLst>
                              <p:cond delay="6200"/>
                            </p:stCondLst>
                            <p:childTnLst>
                              <p:par>
                                <p:cTn id="70" presetID="52" presetClass="entr" presetSubtype="0" fill="hold" grpId="0" nodeType="afterEffect">
                                  <p:stCondLst>
                                    <p:cond delay="0"/>
                                  </p:stCondLst>
                                  <p:childTnLst>
                                    <p:set>
                                      <p:cBhvr>
                                        <p:cTn id="71" dur="1" fill="hold">
                                          <p:stCondLst>
                                            <p:cond delay="0"/>
                                          </p:stCondLst>
                                        </p:cTn>
                                        <p:tgtEl>
                                          <p:spTgt spid="30731"/>
                                        </p:tgtEl>
                                        <p:attrNameLst>
                                          <p:attrName>style.visibility</p:attrName>
                                        </p:attrNameLst>
                                      </p:cBhvr>
                                      <p:to>
                                        <p:strVal val="visible"/>
                                      </p:to>
                                    </p:set>
                                    <p:animScale>
                                      <p:cBhvr>
                                        <p:cTn id="72" dur="1000" decel="50000" fill="hold">
                                          <p:stCondLst>
                                            <p:cond delay="0"/>
                                          </p:stCondLst>
                                        </p:cTn>
                                        <p:tgtEl>
                                          <p:spTgt spid="307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30731"/>
                                        </p:tgtEl>
                                        <p:attrNameLst>
                                          <p:attrName>ppt_x</p:attrName>
                                          <p:attrName>ppt_y</p:attrName>
                                        </p:attrNameLst>
                                      </p:cBhvr>
                                      <p:rCtr x="0" y="0"/>
                                    </p:animMotion>
                                    <p:animEffect transition="in" filter="fade">
                                      <p:cBhvr>
                                        <p:cTn id="74" dur="1000"/>
                                        <p:tgtEl>
                                          <p:spTgt spid="30731"/>
                                        </p:tgtEl>
                                      </p:cBhvr>
                                    </p:animEffect>
                                  </p:childTnLst>
                                </p:cTn>
                              </p:par>
                              <p:par>
                                <p:cTn id="75" presetID="52" presetClass="entr" presetSubtype="0" fill="hold" grpId="0" nodeType="withEffect">
                                  <p:stCondLst>
                                    <p:cond delay="0"/>
                                  </p:stCondLst>
                                  <p:childTnLst>
                                    <p:set>
                                      <p:cBhvr>
                                        <p:cTn id="76" dur="1" fill="hold">
                                          <p:stCondLst>
                                            <p:cond delay="0"/>
                                          </p:stCondLst>
                                        </p:cTn>
                                        <p:tgtEl>
                                          <p:spTgt spid="30734"/>
                                        </p:tgtEl>
                                        <p:attrNameLst>
                                          <p:attrName>style.visibility</p:attrName>
                                        </p:attrNameLst>
                                      </p:cBhvr>
                                      <p:to>
                                        <p:strVal val="visible"/>
                                      </p:to>
                                    </p:set>
                                    <p:animScale>
                                      <p:cBhvr>
                                        <p:cTn id="77" dur="1000" decel="50000" fill="hold">
                                          <p:stCondLst>
                                            <p:cond delay="0"/>
                                          </p:stCondLst>
                                        </p:cTn>
                                        <p:tgtEl>
                                          <p:spTgt spid="307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30734"/>
                                        </p:tgtEl>
                                        <p:attrNameLst>
                                          <p:attrName>ppt_x</p:attrName>
                                          <p:attrName>ppt_y</p:attrName>
                                        </p:attrNameLst>
                                      </p:cBhvr>
                                      <p:rCtr x="0" y="0"/>
                                    </p:animMotion>
                                    <p:animEffect transition="in" filter="fade">
                                      <p:cBhvr>
                                        <p:cTn id="79" dur="1000"/>
                                        <p:tgtEl>
                                          <p:spTgt spid="30734"/>
                                        </p:tgtEl>
                                      </p:cBhvr>
                                    </p:animEffect>
                                  </p:childTnLst>
                                </p:cTn>
                              </p:par>
                            </p:childTnLst>
                          </p:cTn>
                        </p:par>
                        <p:par>
                          <p:cTn id="80" fill="hold">
                            <p:stCondLst>
                              <p:cond delay="7200"/>
                            </p:stCondLst>
                            <p:childTnLst>
                              <p:par>
                                <p:cTn id="81" presetID="22" presetClass="entr" presetSubtype="1" fill="hold" grpId="0" nodeType="afterEffect">
                                  <p:stCondLst>
                                    <p:cond delay="0"/>
                                  </p:stCondLst>
                                  <p:childTnLst>
                                    <p:set>
                                      <p:cBhvr>
                                        <p:cTn id="82" dur="1" fill="hold">
                                          <p:stCondLst>
                                            <p:cond delay="0"/>
                                          </p:stCondLst>
                                        </p:cTn>
                                        <p:tgtEl>
                                          <p:spTgt spid="30728"/>
                                        </p:tgtEl>
                                        <p:attrNameLst>
                                          <p:attrName>style.visibility</p:attrName>
                                        </p:attrNameLst>
                                      </p:cBhvr>
                                      <p:to>
                                        <p:strVal val="visible"/>
                                      </p:to>
                                    </p:set>
                                    <p:animEffect transition="in" filter="wipe(up)">
                                      <p:cBhvr>
                                        <p:cTn id="83" dur="500"/>
                                        <p:tgtEl>
                                          <p:spTgt spid="30728"/>
                                        </p:tgtEl>
                                      </p:cBhvr>
                                    </p:animEffect>
                                  </p:childTnLst>
                                </p:cTn>
                              </p:par>
                            </p:childTnLst>
                          </p:cTn>
                        </p:par>
                        <p:par>
                          <p:cTn id="84" fill="hold">
                            <p:stCondLst>
                              <p:cond delay="7700"/>
                            </p:stCondLst>
                            <p:childTnLst>
                              <p:par>
                                <p:cTn id="85" presetID="31" presetClass="entr" presetSubtype="0" fill="hold" grpId="0" nodeType="afterEffect">
                                  <p:stCondLst>
                                    <p:cond delay="0"/>
                                  </p:stCondLst>
                                  <p:childTnLst>
                                    <p:set>
                                      <p:cBhvr>
                                        <p:cTn id="86" dur="1" fill="hold">
                                          <p:stCondLst>
                                            <p:cond delay="0"/>
                                          </p:stCondLst>
                                        </p:cTn>
                                        <p:tgtEl>
                                          <p:spTgt spid="30737"/>
                                        </p:tgtEl>
                                        <p:attrNameLst>
                                          <p:attrName>style.visibility</p:attrName>
                                        </p:attrNameLst>
                                      </p:cBhvr>
                                      <p:to>
                                        <p:strVal val="visible"/>
                                      </p:to>
                                    </p:set>
                                    <p:anim calcmode="lin" valueType="num">
                                      <p:cBhvr>
                                        <p:cTn id="87" dur="500" fill="hold"/>
                                        <p:tgtEl>
                                          <p:spTgt spid="30737"/>
                                        </p:tgtEl>
                                        <p:attrNameLst>
                                          <p:attrName>ppt_w</p:attrName>
                                        </p:attrNameLst>
                                      </p:cBhvr>
                                      <p:tavLst>
                                        <p:tav tm="0">
                                          <p:val>
                                            <p:fltVal val="0"/>
                                          </p:val>
                                        </p:tav>
                                        <p:tav tm="100000">
                                          <p:val>
                                            <p:strVal val="#ppt_w"/>
                                          </p:val>
                                        </p:tav>
                                      </p:tavLst>
                                    </p:anim>
                                    <p:anim calcmode="lin" valueType="num">
                                      <p:cBhvr>
                                        <p:cTn id="88" dur="500" fill="hold"/>
                                        <p:tgtEl>
                                          <p:spTgt spid="30737"/>
                                        </p:tgtEl>
                                        <p:attrNameLst>
                                          <p:attrName>ppt_h</p:attrName>
                                        </p:attrNameLst>
                                      </p:cBhvr>
                                      <p:tavLst>
                                        <p:tav tm="0">
                                          <p:val>
                                            <p:fltVal val="0"/>
                                          </p:val>
                                        </p:tav>
                                        <p:tav tm="100000">
                                          <p:val>
                                            <p:strVal val="#ppt_h"/>
                                          </p:val>
                                        </p:tav>
                                      </p:tavLst>
                                    </p:anim>
                                    <p:anim calcmode="lin" valueType="num">
                                      <p:cBhvr>
                                        <p:cTn id="89" dur="500" fill="hold"/>
                                        <p:tgtEl>
                                          <p:spTgt spid="30737"/>
                                        </p:tgtEl>
                                        <p:attrNameLst>
                                          <p:attrName>style.rotation</p:attrName>
                                        </p:attrNameLst>
                                      </p:cBhvr>
                                      <p:tavLst>
                                        <p:tav tm="0">
                                          <p:val>
                                            <p:fltVal val="90"/>
                                          </p:val>
                                        </p:tav>
                                        <p:tav tm="100000">
                                          <p:val>
                                            <p:fltVal val="0"/>
                                          </p:val>
                                        </p:tav>
                                      </p:tavLst>
                                    </p:anim>
                                    <p:animEffect transition="in" filter="fade">
                                      <p:cBhvr>
                                        <p:cTn id="90" dur="500"/>
                                        <p:tgtEl>
                                          <p:spTgt spid="307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2" grpId="0" animBg="1"/>
      <p:bldP spid="30723" grpId="0" autoUpdateAnimBg="0"/>
      <p:bldP spid="30724" grpId="0" autoUpdateAnimBg="0"/>
      <p:bldP spid="30725" grpId="0" animBg="1" autoUpdateAnimBg="0"/>
      <p:bldP spid="30726" grpId="0" animBg="1"/>
      <p:bldP spid="30727" grpId="0" animBg="1"/>
      <p:bldP spid="30728" grpId="0" animBg="1"/>
      <p:bldP spid="30729" grpId="0" animBg="1" autoUpdateAnimBg="0"/>
      <p:bldP spid="30730" grpId="0" animBg="1" autoUpdateAnimBg="0"/>
      <p:bldP spid="30731" grpId="0" animBg="1" autoUpdateAnimBg="0"/>
      <p:bldP spid="30732" grpId="0" autoUpdateAnimBg="0"/>
      <p:bldP spid="30733" grpId="0" autoUpdateAnimBg="0"/>
      <p:bldP spid="30734" grpId="0" autoUpdateAnimBg="0"/>
      <p:bldP spid="30735" grpId="0" autoUpdateAnimBg="0"/>
      <p:bldP spid="30736" grpId="0" autoUpdateAnimBg="0"/>
      <p:bldP spid="30737"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4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174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cxnSp>
        <p:nvCxnSpPr>
          <p:cNvPr id="31749" name="直接连接符 22"/>
          <p:cNvCxnSpPr>
            <a:cxnSpLocks noChangeShapeType="1"/>
          </p:cNvCxnSpPr>
          <p:nvPr/>
        </p:nvCxnSpPr>
        <p:spPr bwMode="auto">
          <a:xfrm flipH="1">
            <a:off x="739486" y="617414"/>
            <a:ext cx="10106840" cy="0"/>
          </a:xfrm>
          <a:prstGeom prst="line">
            <a:avLst/>
          </a:prstGeom>
          <a:noFill/>
          <a:ln w="9525">
            <a:solidFill>
              <a:srgbClr val="229788"/>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50" name="Oval 5"/>
          <p:cNvSpPr>
            <a:spLocks noChangeArrowheads="1"/>
          </p:cNvSpPr>
          <p:nvPr/>
        </p:nvSpPr>
        <p:spPr bwMode="auto">
          <a:xfrm>
            <a:off x="3968788" y="1577354"/>
            <a:ext cx="4419460" cy="4425232"/>
          </a:xfrm>
          <a:prstGeom prst="ellipse">
            <a:avLst/>
          </a:prstGeom>
          <a:noFill/>
          <a:ln w="4">
            <a:solidFill>
              <a:schemeClr val="accent1"/>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1" name="Rectangle 6"/>
          <p:cNvSpPr>
            <a:spLocks noChangeArrowheads="1"/>
          </p:cNvSpPr>
          <p:nvPr/>
        </p:nvSpPr>
        <p:spPr bwMode="auto">
          <a:xfrm>
            <a:off x="4692405" y="2768947"/>
            <a:ext cx="2972226" cy="2042049"/>
          </a:xfrm>
          <a:prstGeom prst="rect">
            <a:avLst/>
          </a:prstGeom>
          <a:solidFill>
            <a:schemeClr val="tx1"/>
          </a:solidFill>
          <a:ln w="4">
            <a:solidFill>
              <a:srgbClr val="16645B"/>
            </a:solidFill>
            <a:miter lim="800000"/>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2" name="Oval 7"/>
          <p:cNvSpPr>
            <a:spLocks noChangeArrowheads="1"/>
          </p:cNvSpPr>
          <p:nvPr/>
        </p:nvSpPr>
        <p:spPr bwMode="auto">
          <a:xfrm>
            <a:off x="5668339" y="985522"/>
            <a:ext cx="945780" cy="94724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3" name="Oval 8"/>
          <p:cNvSpPr>
            <a:spLocks noChangeArrowheads="1"/>
          </p:cNvSpPr>
          <p:nvPr/>
        </p:nvSpPr>
        <p:spPr bwMode="auto">
          <a:xfrm>
            <a:off x="5668339" y="5618609"/>
            <a:ext cx="945780" cy="94724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4" name="Oval 9"/>
          <p:cNvSpPr>
            <a:spLocks noChangeArrowheads="1"/>
          </p:cNvSpPr>
          <p:nvPr/>
        </p:nvSpPr>
        <p:spPr bwMode="auto">
          <a:xfrm>
            <a:off x="7982007" y="3302066"/>
            <a:ext cx="945780" cy="94724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5" name="Oval 10"/>
          <p:cNvSpPr>
            <a:spLocks noChangeArrowheads="1"/>
          </p:cNvSpPr>
          <p:nvPr/>
        </p:nvSpPr>
        <p:spPr bwMode="auto">
          <a:xfrm>
            <a:off x="3354668" y="3302066"/>
            <a:ext cx="945780" cy="94724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6" name="Line 11"/>
          <p:cNvSpPr>
            <a:spLocks noChangeShapeType="1"/>
          </p:cNvSpPr>
          <p:nvPr/>
        </p:nvSpPr>
        <p:spPr bwMode="auto">
          <a:xfrm>
            <a:off x="4692405" y="1171164"/>
            <a:ext cx="0" cy="1597780"/>
          </a:xfrm>
          <a:prstGeom prst="line">
            <a:avLst/>
          </a:prstGeom>
          <a:noFill/>
          <a:ln w="4">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7" name="Line 12"/>
          <p:cNvSpPr>
            <a:spLocks noChangeShapeType="1"/>
          </p:cNvSpPr>
          <p:nvPr/>
        </p:nvSpPr>
        <p:spPr bwMode="auto">
          <a:xfrm flipV="1">
            <a:off x="1490081" y="2768944"/>
            <a:ext cx="3202324" cy="0"/>
          </a:xfrm>
          <a:prstGeom prst="line">
            <a:avLst/>
          </a:prstGeom>
          <a:noFill/>
          <a:ln w="4">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8" name="Line 13"/>
          <p:cNvSpPr>
            <a:spLocks noChangeShapeType="1"/>
          </p:cNvSpPr>
          <p:nvPr/>
        </p:nvSpPr>
        <p:spPr bwMode="auto">
          <a:xfrm flipV="1">
            <a:off x="7664631" y="4810993"/>
            <a:ext cx="0" cy="1599367"/>
          </a:xfrm>
          <a:prstGeom prst="line">
            <a:avLst/>
          </a:prstGeom>
          <a:noFill/>
          <a:ln w="4">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59" name="Line 14"/>
          <p:cNvSpPr>
            <a:spLocks noChangeShapeType="1"/>
          </p:cNvSpPr>
          <p:nvPr/>
        </p:nvSpPr>
        <p:spPr bwMode="auto">
          <a:xfrm flipH="1">
            <a:off x="7664631" y="4810993"/>
            <a:ext cx="3181695" cy="0"/>
          </a:xfrm>
          <a:prstGeom prst="line">
            <a:avLst/>
          </a:prstGeom>
          <a:noFill/>
          <a:ln w="4">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1760" name="TextBox 33"/>
          <p:cNvSpPr txBox="1">
            <a:spLocks noChangeArrowheads="1"/>
          </p:cNvSpPr>
          <p:nvPr/>
        </p:nvSpPr>
        <p:spPr bwMode="auto">
          <a:xfrm>
            <a:off x="5711182" y="1106110"/>
            <a:ext cx="912456" cy="706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31761" name="TextBox 34"/>
          <p:cNvSpPr txBox="1">
            <a:spLocks noChangeArrowheads="1"/>
          </p:cNvSpPr>
          <p:nvPr/>
        </p:nvSpPr>
        <p:spPr bwMode="auto">
          <a:xfrm>
            <a:off x="5711182" y="5785219"/>
            <a:ext cx="912456"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31762" name="TextBox 35"/>
          <p:cNvSpPr txBox="1">
            <a:spLocks noChangeArrowheads="1"/>
          </p:cNvSpPr>
          <p:nvPr/>
        </p:nvSpPr>
        <p:spPr bwMode="auto">
          <a:xfrm>
            <a:off x="3362603" y="3421068"/>
            <a:ext cx="914043"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31763" name="TextBox 36"/>
          <p:cNvSpPr txBox="1">
            <a:spLocks noChangeArrowheads="1"/>
          </p:cNvSpPr>
          <p:nvPr/>
        </p:nvSpPr>
        <p:spPr bwMode="auto">
          <a:xfrm>
            <a:off x="8028030" y="3421068"/>
            <a:ext cx="912456"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31764" name="TextBox 37"/>
          <p:cNvSpPr txBox="1">
            <a:spLocks noChangeArrowheads="1"/>
          </p:cNvSpPr>
          <p:nvPr/>
        </p:nvSpPr>
        <p:spPr bwMode="auto">
          <a:xfrm>
            <a:off x="5016128" y="3225906"/>
            <a:ext cx="2304150"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这里可以添加主要内容这里可以添加主要内容</a:t>
            </a:r>
          </a:p>
        </p:txBody>
      </p:sp>
      <p:sp>
        <p:nvSpPr>
          <p:cNvPr id="31765" name="TextBox 38"/>
          <p:cNvSpPr txBox="1">
            <a:spLocks noChangeArrowheads="1"/>
          </p:cNvSpPr>
          <p:nvPr/>
        </p:nvSpPr>
        <p:spPr bwMode="auto">
          <a:xfrm>
            <a:off x="1848716" y="1617023"/>
            <a:ext cx="2626286" cy="101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这里可以添加说明性文字这里可以添加说明性文字</a:t>
            </a:r>
          </a:p>
        </p:txBody>
      </p:sp>
      <p:sp>
        <p:nvSpPr>
          <p:cNvPr id="31766" name="TextBox 39"/>
          <p:cNvSpPr txBox="1">
            <a:spLocks noChangeArrowheads="1"/>
          </p:cNvSpPr>
          <p:nvPr/>
        </p:nvSpPr>
        <p:spPr bwMode="auto">
          <a:xfrm>
            <a:off x="8074049" y="4941101"/>
            <a:ext cx="2626287" cy="101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这里可以添加说明性文字这里可以添加说明性文字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400" fill="hold"/>
                                        <p:tgtEl>
                                          <p:spTgt spid="31746"/>
                                        </p:tgtEl>
                                        <p:attrNameLst>
                                          <p:attrName>ppt_x</p:attrName>
                                        </p:attrNameLst>
                                      </p:cBhvr>
                                      <p:tavLst>
                                        <p:tav tm="0">
                                          <p:val>
                                            <p:strVal val="0-#ppt_w/2"/>
                                          </p:val>
                                        </p:tav>
                                        <p:tav tm="100000">
                                          <p:val>
                                            <p:strVal val="#ppt_x"/>
                                          </p:val>
                                        </p:tav>
                                      </p:tavLst>
                                    </p:anim>
                                    <p:anim calcmode="lin" valueType="num">
                                      <p:cBhvr additive="base">
                                        <p:cTn id="8" dur="400" fill="hold"/>
                                        <p:tgtEl>
                                          <p:spTgt spid="317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747"/>
                                        </p:tgtEl>
                                        <p:attrNameLst>
                                          <p:attrName>style.visibility</p:attrName>
                                        </p:attrNameLst>
                                      </p:cBhvr>
                                      <p:to>
                                        <p:strVal val="visible"/>
                                      </p:to>
                                    </p:set>
                                    <p:anim calcmode="lin" valueType="num">
                                      <p:cBhvr additive="base">
                                        <p:cTn id="11" dur="400" fill="hold"/>
                                        <p:tgtEl>
                                          <p:spTgt spid="31747"/>
                                        </p:tgtEl>
                                        <p:attrNameLst>
                                          <p:attrName>ppt_x</p:attrName>
                                        </p:attrNameLst>
                                      </p:cBhvr>
                                      <p:tavLst>
                                        <p:tav tm="0">
                                          <p:val>
                                            <p:strVal val="0-#ppt_w/2"/>
                                          </p:val>
                                        </p:tav>
                                        <p:tav tm="100000">
                                          <p:val>
                                            <p:strVal val="#ppt_x"/>
                                          </p:val>
                                        </p:tav>
                                      </p:tavLst>
                                    </p:anim>
                                    <p:anim calcmode="lin" valueType="num">
                                      <p:cBhvr additive="base">
                                        <p:cTn id="12" dur="400" fill="hold"/>
                                        <p:tgtEl>
                                          <p:spTgt spid="3174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748"/>
                                        </p:tgtEl>
                                        <p:attrNameLst>
                                          <p:attrName>style.visibility</p:attrName>
                                        </p:attrNameLst>
                                      </p:cBhvr>
                                      <p:to>
                                        <p:strVal val="visible"/>
                                      </p:to>
                                    </p:set>
                                    <p:anim calcmode="lin" valueType="num">
                                      <p:cBhvr>
                                        <p:cTn id="16" dur="4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1748"/>
                                        </p:tgtEl>
                                        <p:attrNameLst>
                                          <p:attrName>ppt_y</p:attrName>
                                        </p:attrNameLst>
                                      </p:cBhvr>
                                      <p:tavLst>
                                        <p:tav tm="0">
                                          <p:val>
                                            <p:strVal val="#ppt_y"/>
                                          </p:val>
                                        </p:tav>
                                        <p:tav tm="100000">
                                          <p:val>
                                            <p:strVal val="#ppt_y"/>
                                          </p:val>
                                        </p:tav>
                                      </p:tavLst>
                                    </p:anim>
                                    <p:anim calcmode="lin" valueType="num">
                                      <p:cBhvr>
                                        <p:cTn id="18" dur="4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174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1748"/>
                                        </p:tgtEl>
                                      </p:cBhvr>
                                    </p:animEffect>
                                  </p:childTnLst>
                                </p:cTn>
                              </p:par>
                              <p:par>
                                <p:cTn id="21" presetID="22" presetClass="entr" presetSubtype="2" fill="hold" nodeType="withEffect">
                                  <p:stCondLst>
                                    <p:cond delay="100"/>
                                  </p:stCondLst>
                                  <p:childTnLst>
                                    <p:set>
                                      <p:cBhvr>
                                        <p:cTn id="22" dur="1" fill="hold">
                                          <p:stCondLst>
                                            <p:cond delay="0"/>
                                          </p:stCondLst>
                                        </p:cTn>
                                        <p:tgtEl>
                                          <p:spTgt spid="31749"/>
                                        </p:tgtEl>
                                        <p:attrNameLst>
                                          <p:attrName>style.visibility</p:attrName>
                                        </p:attrNameLst>
                                      </p:cBhvr>
                                      <p:to>
                                        <p:strVal val="visible"/>
                                      </p:to>
                                    </p:set>
                                    <p:animEffect transition="in" filter="wipe(right)">
                                      <p:cBhvr>
                                        <p:cTn id="23" dur="500"/>
                                        <p:tgtEl>
                                          <p:spTgt spid="31749"/>
                                        </p:tgtEl>
                                      </p:cBhvr>
                                    </p:animEffect>
                                  </p:childTnLst>
                                </p:cTn>
                              </p:par>
                            </p:childTnLst>
                          </p:cTn>
                        </p:par>
                        <p:par>
                          <p:cTn id="24" fill="hold">
                            <p:stCondLst>
                              <p:cond delay="1200"/>
                            </p:stCondLst>
                            <p:childTnLst>
                              <p:par>
                                <p:cTn id="25" presetID="16" presetClass="entr" presetSubtype="42" fill="hold" grpId="0" nodeType="afterEffect">
                                  <p:stCondLst>
                                    <p:cond delay="0"/>
                                  </p:stCondLst>
                                  <p:childTnLst>
                                    <p:set>
                                      <p:cBhvr>
                                        <p:cTn id="26" dur="1" fill="hold">
                                          <p:stCondLst>
                                            <p:cond delay="0"/>
                                          </p:stCondLst>
                                        </p:cTn>
                                        <p:tgtEl>
                                          <p:spTgt spid="31751"/>
                                        </p:tgtEl>
                                        <p:attrNameLst>
                                          <p:attrName>style.visibility</p:attrName>
                                        </p:attrNameLst>
                                      </p:cBhvr>
                                      <p:to>
                                        <p:strVal val="visible"/>
                                      </p:to>
                                    </p:set>
                                    <p:animEffect transition="in" filter="barn(outHorizontal)">
                                      <p:cBhvr>
                                        <p:cTn id="27" dur="500"/>
                                        <p:tgtEl>
                                          <p:spTgt spid="31751"/>
                                        </p:tgtEl>
                                      </p:cBhvr>
                                    </p:animEffect>
                                  </p:childTnLst>
                                </p:cTn>
                              </p:par>
                            </p:childTnLst>
                          </p:cTn>
                        </p:par>
                        <p:par>
                          <p:cTn id="28" fill="hold">
                            <p:stCondLst>
                              <p:cond delay="1700"/>
                            </p:stCondLst>
                            <p:childTnLst>
                              <p:par>
                                <p:cTn id="29" presetID="31" presetClass="entr" presetSubtype="0" fill="hold" grpId="0" nodeType="afterEffect">
                                  <p:stCondLst>
                                    <p:cond delay="0"/>
                                  </p:stCondLst>
                                  <p:childTnLst>
                                    <p:set>
                                      <p:cBhvr>
                                        <p:cTn id="30" dur="1" fill="hold">
                                          <p:stCondLst>
                                            <p:cond delay="0"/>
                                          </p:stCondLst>
                                        </p:cTn>
                                        <p:tgtEl>
                                          <p:spTgt spid="31764"/>
                                        </p:tgtEl>
                                        <p:attrNameLst>
                                          <p:attrName>style.visibility</p:attrName>
                                        </p:attrNameLst>
                                      </p:cBhvr>
                                      <p:to>
                                        <p:strVal val="visible"/>
                                      </p:to>
                                    </p:set>
                                    <p:anim calcmode="lin" valueType="num">
                                      <p:cBhvr>
                                        <p:cTn id="31" dur="1000" fill="hold"/>
                                        <p:tgtEl>
                                          <p:spTgt spid="31764"/>
                                        </p:tgtEl>
                                        <p:attrNameLst>
                                          <p:attrName>ppt_w</p:attrName>
                                        </p:attrNameLst>
                                      </p:cBhvr>
                                      <p:tavLst>
                                        <p:tav tm="0">
                                          <p:val>
                                            <p:fltVal val="0"/>
                                          </p:val>
                                        </p:tav>
                                        <p:tav tm="100000">
                                          <p:val>
                                            <p:strVal val="#ppt_w"/>
                                          </p:val>
                                        </p:tav>
                                      </p:tavLst>
                                    </p:anim>
                                    <p:anim calcmode="lin" valueType="num">
                                      <p:cBhvr>
                                        <p:cTn id="32" dur="1000" fill="hold"/>
                                        <p:tgtEl>
                                          <p:spTgt spid="31764"/>
                                        </p:tgtEl>
                                        <p:attrNameLst>
                                          <p:attrName>ppt_h</p:attrName>
                                        </p:attrNameLst>
                                      </p:cBhvr>
                                      <p:tavLst>
                                        <p:tav tm="0">
                                          <p:val>
                                            <p:fltVal val="0"/>
                                          </p:val>
                                        </p:tav>
                                        <p:tav tm="100000">
                                          <p:val>
                                            <p:strVal val="#ppt_h"/>
                                          </p:val>
                                        </p:tav>
                                      </p:tavLst>
                                    </p:anim>
                                    <p:anim calcmode="lin" valueType="num">
                                      <p:cBhvr>
                                        <p:cTn id="33" dur="1000" fill="hold"/>
                                        <p:tgtEl>
                                          <p:spTgt spid="31764"/>
                                        </p:tgtEl>
                                        <p:attrNameLst>
                                          <p:attrName>style.rotation</p:attrName>
                                        </p:attrNameLst>
                                      </p:cBhvr>
                                      <p:tavLst>
                                        <p:tav tm="0">
                                          <p:val>
                                            <p:fltVal val="90"/>
                                          </p:val>
                                        </p:tav>
                                        <p:tav tm="100000">
                                          <p:val>
                                            <p:fltVal val="0"/>
                                          </p:val>
                                        </p:tav>
                                      </p:tavLst>
                                    </p:anim>
                                    <p:animEffect transition="in" filter="fade">
                                      <p:cBhvr>
                                        <p:cTn id="34" dur="1000"/>
                                        <p:tgtEl>
                                          <p:spTgt spid="31764"/>
                                        </p:tgtEl>
                                      </p:cBhvr>
                                    </p:animEffect>
                                  </p:childTnLst>
                                </p:cTn>
                              </p:par>
                            </p:childTnLst>
                          </p:cTn>
                        </p:par>
                        <p:par>
                          <p:cTn id="35" fill="hold">
                            <p:stCondLst>
                              <p:cond delay="2700"/>
                            </p:stCondLst>
                            <p:childTnLst>
                              <p:par>
                                <p:cTn id="36" presetID="21" presetClass="entr" presetSubtype="1" fill="hold" grpId="0" nodeType="afterEffect">
                                  <p:stCondLst>
                                    <p:cond delay="0"/>
                                  </p:stCondLst>
                                  <p:childTnLst>
                                    <p:set>
                                      <p:cBhvr>
                                        <p:cTn id="37" dur="1" fill="hold">
                                          <p:stCondLst>
                                            <p:cond delay="0"/>
                                          </p:stCondLst>
                                        </p:cTn>
                                        <p:tgtEl>
                                          <p:spTgt spid="31750"/>
                                        </p:tgtEl>
                                        <p:attrNameLst>
                                          <p:attrName>style.visibility</p:attrName>
                                        </p:attrNameLst>
                                      </p:cBhvr>
                                      <p:to>
                                        <p:strVal val="visible"/>
                                      </p:to>
                                    </p:set>
                                    <p:animEffect transition="in" filter="wheel(1)">
                                      <p:cBhvr>
                                        <p:cTn id="38" dur="1000"/>
                                        <p:tgtEl>
                                          <p:spTgt spid="31750"/>
                                        </p:tgtEl>
                                      </p:cBhvr>
                                    </p:animEffect>
                                  </p:childTnLst>
                                </p:cTn>
                              </p:par>
                            </p:childTnLst>
                          </p:cTn>
                        </p:par>
                        <p:par>
                          <p:cTn id="39" fill="hold">
                            <p:stCondLst>
                              <p:cond delay="3700"/>
                            </p:stCondLst>
                            <p:childTnLst>
                              <p:par>
                                <p:cTn id="40" presetID="2" presetClass="entr" presetSubtype="1" fill="hold" grpId="0" nodeType="afterEffect">
                                  <p:stCondLst>
                                    <p:cond delay="0"/>
                                  </p:stCondLst>
                                  <p:childTnLst>
                                    <p:set>
                                      <p:cBhvr>
                                        <p:cTn id="41" dur="1" fill="hold">
                                          <p:stCondLst>
                                            <p:cond delay="0"/>
                                          </p:stCondLst>
                                        </p:cTn>
                                        <p:tgtEl>
                                          <p:spTgt spid="31752"/>
                                        </p:tgtEl>
                                        <p:attrNameLst>
                                          <p:attrName>style.visibility</p:attrName>
                                        </p:attrNameLst>
                                      </p:cBhvr>
                                      <p:to>
                                        <p:strVal val="visible"/>
                                      </p:to>
                                    </p:set>
                                    <p:anim calcmode="lin" valueType="num">
                                      <p:cBhvr additive="base">
                                        <p:cTn id="42" dur="500" fill="hold"/>
                                        <p:tgtEl>
                                          <p:spTgt spid="31752"/>
                                        </p:tgtEl>
                                        <p:attrNameLst>
                                          <p:attrName>ppt_x</p:attrName>
                                        </p:attrNameLst>
                                      </p:cBhvr>
                                      <p:tavLst>
                                        <p:tav tm="0">
                                          <p:val>
                                            <p:strVal val="#ppt_x"/>
                                          </p:val>
                                        </p:tav>
                                        <p:tav tm="100000">
                                          <p:val>
                                            <p:strVal val="#ppt_x"/>
                                          </p:val>
                                        </p:tav>
                                      </p:tavLst>
                                    </p:anim>
                                    <p:anim calcmode="lin" valueType="num">
                                      <p:cBhvr additive="base">
                                        <p:cTn id="43" dur="500" fill="hold"/>
                                        <p:tgtEl>
                                          <p:spTgt spid="31752"/>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31760"/>
                                        </p:tgtEl>
                                        <p:attrNameLst>
                                          <p:attrName>style.visibility</p:attrName>
                                        </p:attrNameLst>
                                      </p:cBhvr>
                                      <p:to>
                                        <p:strVal val="visible"/>
                                      </p:to>
                                    </p:set>
                                    <p:anim calcmode="lin" valueType="num">
                                      <p:cBhvr additive="base">
                                        <p:cTn id="46" dur="500" fill="hold"/>
                                        <p:tgtEl>
                                          <p:spTgt spid="31760"/>
                                        </p:tgtEl>
                                        <p:attrNameLst>
                                          <p:attrName>ppt_x</p:attrName>
                                        </p:attrNameLst>
                                      </p:cBhvr>
                                      <p:tavLst>
                                        <p:tav tm="0">
                                          <p:val>
                                            <p:strVal val="#ppt_x"/>
                                          </p:val>
                                        </p:tav>
                                        <p:tav tm="100000">
                                          <p:val>
                                            <p:strVal val="#ppt_x"/>
                                          </p:val>
                                        </p:tav>
                                      </p:tavLst>
                                    </p:anim>
                                    <p:anim calcmode="lin" valueType="num">
                                      <p:cBhvr additive="base">
                                        <p:cTn id="47" dur="500" fill="hold"/>
                                        <p:tgtEl>
                                          <p:spTgt spid="31760"/>
                                        </p:tgtEl>
                                        <p:attrNameLst>
                                          <p:attrName>ppt_y</p:attrName>
                                        </p:attrNameLst>
                                      </p:cBhvr>
                                      <p:tavLst>
                                        <p:tav tm="0">
                                          <p:val>
                                            <p:strVal val="0-#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1753"/>
                                        </p:tgtEl>
                                        <p:attrNameLst>
                                          <p:attrName>style.visibility</p:attrName>
                                        </p:attrNameLst>
                                      </p:cBhvr>
                                      <p:to>
                                        <p:strVal val="visible"/>
                                      </p:to>
                                    </p:set>
                                    <p:anim calcmode="lin" valueType="num">
                                      <p:cBhvr additive="base">
                                        <p:cTn id="50" dur="500" fill="hold"/>
                                        <p:tgtEl>
                                          <p:spTgt spid="31753"/>
                                        </p:tgtEl>
                                        <p:attrNameLst>
                                          <p:attrName>ppt_x</p:attrName>
                                        </p:attrNameLst>
                                      </p:cBhvr>
                                      <p:tavLst>
                                        <p:tav tm="0">
                                          <p:val>
                                            <p:strVal val="#ppt_x"/>
                                          </p:val>
                                        </p:tav>
                                        <p:tav tm="100000">
                                          <p:val>
                                            <p:strVal val="#ppt_x"/>
                                          </p:val>
                                        </p:tav>
                                      </p:tavLst>
                                    </p:anim>
                                    <p:anim calcmode="lin" valueType="num">
                                      <p:cBhvr additive="base">
                                        <p:cTn id="51" dur="500" fill="hold"/>
                                        <p:tgtEl>
                                          <p:spTgt spid="31753"/>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1761"/>
                                        </p:tgtEl>
                                        <p:attrNameLst>
                                          <p:attrName>style.visibility</p:attrName>
                                        </p:attrNameLst>
                                      </p:cBhvr>
                                      <p:to>
                                        <p:strVal val="visible"/>
                                      </p:to>
                                    </p:set>
                                    <p:anim calcmode="lin" valueType="num">
                                      <p:cBhvr additive="base">
                                        <p:cTn id="54" dur="500" fill="hold"/>
                                        <p:tgtEl>
                                          <p:spTgt spid="31761"/>
                                        </p:tgtEl>
                                        <p:attrNameLst>
                                          <p:attrName>ppt_x</p:attrName>
                                        </p:attrNameLst>
                                      </p:cBhvr>
                                      <p:tavLst>
                                        <p:tav tm="0">
                                          <p:val>
                                            <p:strVal val="#ppt_x"/>
                                          </p:val>
                                        </p:tav>
                                        <p:tav tm="100000">
                                          <p:val>
                                            <p:strVal val="#ppt_x"/>
                                          </p:val>
                                        </p:tav>
                                      </p:tavLst>
                                    </p:anim>
                                    <p:anim calcmode="lin" valueType="num">
                                      <p:cBhvr additive="base">
                                        <p:cTn id="55" dur="500" fill="hold"/>
                                        <p:tgtEl>
                                          <p:spTgt spid="31761"/>
                                        </p:tgtEl>
                                        <p:attrNameLst>
                                          <p:attrName>ppt_y</p:attrName>
                                        </p:attrNameLst>
                                      </p:cBhvr>
                                      <p:tavLst>
                                        <p:tav tm="0">
                                          <p:val>
                                            <p:strVal val="1+#ppt_h/2"/>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1754"/>
                                        </p:tgtEl>
                                        <p:attrNameLst>
                                          <p:attrName>style.visibility</p:attrName>
                                        </p:attrNameLst>
                                      </p:cBhvr>
                                      <p:to>
                                        <p:strVal val="visible"/>
                                      </p:to>
                                    </p:set>
                                    <p:anim calcmode="lin" valueType="num">
                                      <p:cBhvr additive="base">
                                        <p:cTn id="58" dur="500" fill="hold"/>
                                        <p:tgtEl>
                                          <p:spTgt spid="31754"/>
                                        </p:tgtEl>
                                        <p:attrNameLst>
                                          <p:attrName>ppt_x</p:attrName>
                                        </p:attrNameLst>
                                      </p:cBhvr>
                                      <p:tavLst>
                                        <p:tav tm="0">
                                          <p:val>
                                            <p:strVal val="1+#ppt_w/2"/>
                                          </p:val>
                                        </p:tav>
                                        <p:tav tm="100000">
                                          <p:val>
                                            <p:strVal val="#ppt_x"/>
                                          </p:val>
                                        </p:tav>
                                      </p:tavLst>
                                    </p:anim>
                                    <p:anim calcmode="lin" valueType="num">
                                      <p:cBhvr additive="base">
                                        <p:cTn id="59" dur="500" fill="hold"/>
                                        <p:tgtEl>
                                          <p:spTgt spid="31754"/>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1763"/>
                                        </p:tgtEl>
                                        <p:attrNameLst>
                                          <p:attrName>style.visibility</p:attrName>
                                        </p:attrNameLst>
                                      </p:cBhvr>
                                      <p:to>
                                        <p:strVal val="visible"/>
                                      </p:to>
                                    </p:set>
                                    <p:anim calcmode="lin" valueType="num">
                                      <p:cBhvr additive="base">
                                        <p:cTn id="62" dur="500" fill="hold"/>
                                        <p:tgtEl>
                                          <p:spTgt spid="31763"/>
                                        </p:tgtEl>
                                        <p:attrNameLst>
                                          <p:attrName>ppt_x</p:attrName>
                                        </p:attrNameLst>
                                      </p:cBhvr>
                                      <p:tavLst>
                                        <p:tav tm="0">
                                          <p:val>
                                            <p:strVal val="1+#ppt_w/2"/>
                                          </p:val>
                                        </p:tav>
                                        <p:tav tm="100000">
                                          <p:val>
                                            <p:strVal val="#ppt_x"/>
                                          </p:val>
                                        </p:tav>
                                      </p:tavLst>
                                    </p:anim>
                                    <p:anim calcmode="lin" valueType="num">
                                      <p:cBhvr additive="base">
                                        <p:cTn id="63" dur="500" fill="hold"/>
                                        <p:tgtEl>
                                          <p:spTgt spid="31763"/>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31755"/>
                                        </p:tgtEl>
                                        <p:attrNameLst>
                                          <p:attrName>style.visibility</p:attrName>
                                        </p:attrNameLst>
                                      </p:cBhvr>
                                      <p:to>
                                        <p:strVal val="visible"/>
                                      </p:to>
                                    </p:set>
                                    <p:anim calcmode="lin" valueType="num">
                                      <p:cBhvr additive="base">
                                        <p:cTn id="66" dur="500" fill="hold"/>
                                        <p:tgtEl>
                                          <p:spTgt spid="31755"/>
                                        </p:tgtEl>
                                        <p:attrNameLst>
                                          <p:attrName>ppt_x</p:attrName>
                                        </p:attrNameLst>
                                      </p:cBhvr>
                                      <p:tavLst>
                                        <p:tav tm="0">
                                          <p:val>
                                            <p:strVal val="0-#ppt_w/2"/>
                                          </p:val>
                                        </p:tav>
                                        <p:tav tm="100000">
                                          <p:val>
                                            <p:strVal val="#ppt_x"/>
                                          </p:val>
                                        </p:tav>
                                      </p:tavLst>
                                    </p:anim>
                                    <p:anim calcmode="lin" valueType="num">
                                      <p:cBhvr additive="base">
                                        <p:cTn id="67" dur="500" fill="hold"/>
                                        <p:tgtEl>
                                          <p:spTgt spid="31755"/>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1762"/>
                                        </p:tgtEl>
                                        <p:attrNameLst>
                                          <p:attrName>style.visibility</p:attrName>
                                        </p:attrNameLst>
                                      </p:cBhvr>
                                      <p:to>
                                        <p:strVal val="visible"/>
                                      </p:to>
                                    </p:set>
                                    <p:anim calcmode="lin" valueType="num">
                                      <p:cBhvr additive="base">
                                        <p:cTn id="70" dur="500" fill="hold"/>
                                        <p:tgtEl>
                                          <p:spTgt spid="31762"/>
                                        </p:tgtEl>
                                        <p:attrNameLst>
                                          <p:attrName>ppt_x</p:attrName>
                                        </p:attrNameLst>
                                      </p:cBhvr>
                                      <p:tavLst>
                                        <p:tav tm="0">
                                          <p:val>
                                            <p:strVal val="0-#ppt_w/2"/>
                                          </p:val>
                                        </p:tav>
                                        <p:tav tm="100000">
                                          <p:val>
                                            <p:strVal val="#ppt_x"/>
                                          </p:val>
                                        </p:tav>
                                      </p:tavLst>
                                    </p:anim>
                                    <p:anim calcmode="lin" valueType="num">
                                      <p:cBhvr additive="base">
                                        <p:cTn id="71" dur="500" fill="hold"/>
                                        <p:tgtEl>
                                          <p:spTgt spid="31762"/>
                                        </p:tgtEl>
                                        <p:attrNameLst>
                                          <p:attrName>ppt_y</p:attrName>
                                        </p:attrNameLst>
                                      </p:cBhvr>
                                      <p:tavLst>
                                        <p:tav tm="0">
                                          <p:val>
                                            <p:strVal val="#ppt_y"/>
                                          </p:val>
                                        </p:tav>
                                        <p:tav tm="100000">
                                          <p:val>
                                            <p:strVal val="#ppt_y"/>
                                          </p:val>
                                        </p:tav>
                                      </p:tavLst>
                                    </p:anim>
                                  </p:childTnLst>
                                </p:cTn>
                              </p:par>
                            </p:childTnLst>
                          </p:cTn>
                        </p:par>
                        <p:par>
                          <p:cTn id="72" fill="hold">
                            <p:stCondLst>
                              <p:cond delay="4200"/>
                            </p:stCondLst>
                            <p:childTnLst>
                              <p:par>
                                <p:cTn id="73" presetID="22" presetClass="entr" presetSubtype="4" fill="hold" grpId="0" nodeType="afterEffect">
                                  <p:stCondLst>
                                    <p:cond delay="0"/>
                                  </p:stCondLst>
                                  <p:childTnLst>
                                    <p:set>
                                      <p:cBhvr>
                                        <p:cTn id="74" dur="1" fill="hold">
                                          <p:stCondLst>
                                            <p:cond delay="0"/>
                                          </p:stCondLst>
                                        </p:cTn>
                                        <p:tgtEl>
                                          <p:spTgt spid="31756"/>
                                        </p:tgtEl>
                                        <p:attrNameLst>
                                          <p:attrName>style.visibility</p:attrName>
                                        </p:attrNameLst>
                                      </p:cBhvr>
                                      <p:to>
                                        <p:strVal val="visible"/>
                                      </p:to>
                                    </p:set>
                                    <p:animEffect transition="in" filter="wipe(down)">
                                      <p:cBhvr>
                                        <p:cTn id="75" dur="500"/>
                                        <p:tgtEl>
                                          <p:spTgt spid="31756"/>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31757"/>
                                        </p:tgtEl>
                                        <p:attrNameLst>
                                          <p:attrName>style.visibility</p:attrName>
                                        </p:attrNameLst>
                                      </p:cBhvr>
                                      <p:to>
                                        <p:strVal val="visible"/>
                                      </p:to>
                                    </p:set>
                                    <p:animEffect transition="in" filter="wipe(right)">
                                      <p:cBhvr>
                                        <p:cTn id="78" dur="500"/>
                                        <p:tgtEl>
                                          <p:spTgt spid="31757"/>
                                        </p:tgtEl>
                                      </p:cBhvr>
                                    </p:animEffect>
                                  </p:childTnLst>
                                </p:cTn>
                              </p:par>
                            </p:childTnLst>
                          </p:cTn>
                        </p:par>
                        <p:par>
                          <p:cTn id="79" fill="hold">
                            <p:stCondLst>
                              <p:cond delay="4700"/>
                            </p:stCondLst>
                            <p:childTnLst>
                              <p:par>
                                <p:cTn id="80" presetID="22" presetClass="entr" presetSubtype="2" fill="hold" grpId="0" nodeType="afterEffect">
                                  <p:stCondLst>
                                    <p:cond delay="0"/>
                                  </p:stCondLst>
                                  <p:childTnLst>
                                    <p:set>
                                      <p:cBhvr>
                                        <p:cTn id="81" dur="1" fill="hold">
                                          <p:stCondLst>
                                            <p:cond delay="0"/>
                                          </p:stCondLst>
                                        </p:cTn>
                                        <p:tgtEl>
                                          <p:spTgt spid="31765"/>
                                        </p:tgtEl>
                                        <p:attrNameLst>
                                          <p:attrName>style.visibility</p:attrName>
                                        </p:attrNameLst>
                                      </p:cBhvr>
                                      <p:to>
                                        <p:strVal val="visible"/>
                                      </p:to>
                                    </p:set>
                                    <p:animEffect transition="in" filter="wipe(right)">
                                      <p:cBhvr>
                                        <p:cTn id="82" dur="500"/>
                                        <p:tgtEl>
                                          <p:spTgt spid="31765"/>
                                        </p:tgtEl>
                                      </p:cBhvr>
                                    </p:animEffect>
                                  </p:childTnLst>
                                </p:cTn>
                              </p:par>
                            </p:childTnLst>
                          </p:cTn>
                        </p:par>
                        <p:par>
                          <p:cTn id="83" fill="hold">
                            <p:stCondLst>
                              <p:cond delay="5200"/>
                            </p:stCondLst>
                            <p:childTnLst>
                              <p:par>
                                <p:cTn id="84" presetID="22" presetClass="entr" presetSubtype="8" fill="hold" grpId="0" nodeType="afterEffect">
                                  <p:stCondLst>
                                    <p:cond delay="0"/>
                                  </p:stCondLst>
                                  <p:childTnLst>
                                    <p:set>
                                      <p:cBhvr>
                                        <p:cTn id="85" dur="1" fill="hold">
                                          <p:stCondLst>
                                            <p:cond delay="0"/>
                                          </p:stCondLst>
                                        </p:cTn>
                                        <p:tgtEl>
                                          <p:spTgt spid="31759"/>
                                        </p:tgtEl>
                                        <p:attrNameLst>
                                          <p:attrName>style.visibility</p:attrName>
                                        </p:attrNameLst>
                                      </p:cBhvr>
                                      <p:to>
                                        <p:strVal val="visible"/>
                                      </p:to>
                                    </p:set>
                                    <p:animEffect transition="in" filter="wipe(left)">
                                      <p:cBhvr>
                                        <p:cTn id="86" dur="500"/>
                                        <p:tgtEl>
                                          <p:spTgt spid="31759"/>
                                        </p:tgtEl>
                                      </p:cBhvr>
                                    </p:animEffect>
                                  </p:childTnLst>
                                </p:cTn>
                              </p:par>
                              <p:par>
                                <p:cTn id="87" presetID="22" presetClass="entr" presetSubtype="1" fill="hold" grpId="0" nodeType="withEffect">
                                  <p:stCondLst>
                                    <p:cond delay="0"/>
                                  </p:stCondLst>
                                  <p:childTnLst>
                                    <p:set>
                                      <p:cBhvr>
                                        <p:cTn id="88" dur="1" fill="hold">
                                          <p:stCondLst>
                                            <p:cond delay="0"/>
                                          </p:stCondLst>
                                        </p:cTn>
                                        <p:tgtEl>
                                          <p:spTgt spid="31758"/>
                                        </p:tgtEl>
                                        <p:attrNameLst>
                                          <p:attrName>style.visibility</p:attrName>
                                        </p:attrNameLst>
                                      </p:cBhvr>
                                      <p:to>
                                        <p:strVal val="visible"/>
                                      </p:to>
                                    </p:set>
                                    <p:animEffect transition="in" filter="wipe(up)">
                                      <p:cBhvr>
                                        <p:cTn id="89" dur="500"/>
                                        <p:tgtEl>
                                          <p:spTgt spid="31758"/>
                                        </p:tgtEl>
                                      </p:cBhvr>
                                    </p:animEffect>
                                  </p:childTnLst>
                                </p:cTn>
                              </p:par>
                            </p:childTnLst>
                          </p:cTn>
                        </p:par>
                        <p:par>
                          <p:cTn id="90" fill="hold">
                            <p:stCondLst>
                              <p:cond delay="5700"/>
                            </p:stCondLst>
                            <p:childTnLst>
                              <p:par>
                                <p:cTn id="91" presetID="22" presetClass="entr" presetSubtype="8" fill="hold" grpId="0" nodeType="afterEffect">
                                  <p:stCondLst>
                                    <p:cond delay="0"/>
                                  </p:stCondLst>
                                  <p:childTnLst>
                                    <p:set>
                                      <p:cBhvr>
                                        <p:cTn id="92" dur="1" fill="hold">
                                          <p:stCondLst>
                                            <p:cond delay="0"/>
                                          </p:stCondLst>
                                        </p:cTn>
                                        <p:tgtEl>
                                          <p:spTgt spid="31766"/>
                                        </p:tgtEl>
                                        <p:attrNameLst>
                                          <p:attrName>style.visibility</p:attrName>
                                        </p:attrNameLst>
                                      </p:cBhvr>
                                      <p:to>
                                        <p:strVal val="visible"/>
                                      </p:to>
                                    </p:set>
                                    <p:animEffect transition="in" filter="wipe(left)">
                                      <p:cBhvr>
                                        <p:cTn id="93" dur="500"/>
                                        <p:tgtEl>
                                          <p:spTgt spid="317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nimBg="1"/>
      <p:bldP spid="31747" grpId="0" autoUpdateAnimBg="0"/>
      <p:bldP spid="31748" grpId="0" autoUpdateAnimBg="0"/>
      <p:bldP spid="31750" grpId="0" animBg="1" autoUpdateAnimBg="0"/>
      <p:bldP spid="31751" grpId="0" animBg="1" autoUpdateAnimBg="0"/>
      <p:bldP spid="31752" grpId="0" animBg="1" autoUpdateAnimBg="0"/>
      <p:bldP spid="31753" grpId="0" animBg="1" autoUpdateAnimBg="0"/>
      <p:bldP spid="31754" grpId="0" animBg="1" autoUpdateAnimBg="0"/>
      <p:bldP spid="31755" grpId="0" animBg="1" autoUpdateAnimBg="0"/>
      <p:bldP spid="31756" grpId="0" animBg="1"/>
      <p:bldP spid="31757" grpId="0" animBg="1"/>
      <p:bldP spid="31758" grpId="0" animBg="1"/>
      <p:bldP spid="31759" grpId="0" animBg="1"/>
      <p:bldP spid="31760" grpId="0" autoUpdateAnimBg="0"/>
      <p:bldP spid="31761" grpId="0" autoUpdateAnimBg="0"/>
      <p:bldP spid="31762" grpId="0" autoUpdateAnimBg="0"/>
      <p:bldP spid="31763" grpId="0" autoUpdateAnimBg="0"/>
      <p:bldP spid="31764" grpId="0" autoUpdateAnimBg="0"/>
      <p:bldP spid="31765" grpId="0" autoUpdateAnimBg="0"/>
      <p:bldP spid="31766"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8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638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16389" name="Rectangle 6"/>
          <p:cNvSpPr>
            <a:spLocks noChangeArrowheads="1"/>
          </p:cNvSpPr>
          <p:nvPr/>
        </p:nvSpPr>
        <p:spPr bwMode="auto">
          <a:xfrm>
            <a:off x="914043" y="2132688"/>
            <a:ext cx="3364186" cy="2062676"/>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0" name="Rectangle 7"/>
          <p:cNvSpPr>
            <a:spLocks noChangeArrowheads="1"/>
          </p:cNvSpPr>
          <p:nvPr/>
        </p:nvSpPr>
        <p:spPr bwMode="auto">
          <a:xfrm>
            <a:off x="914043" y="4263590"/>
            <a:ext cx="3364186" cy="20626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1" name="Rectangle 8"/>
          <p:cNvSpPr>
            <a:spLocks noChangeArrowheads="1"/>
          </p:cNvSpPr>
          <p:nvPr/>
        </p:nvSpPr>
        <p:spPr bwMode="auto">
          <a:xfrm>
            <a:off x="4357572" y="2132688"/>
            <a:ext cx="3365773" cy="206267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2" name="Rectangle 9"/>
          <p:cNvSpPr>
            <a:spLocks noChangeArrowheads="1"/>
          </p:cNvSpPr>
          <p:nvPr/>
        </p:nvSpPr>
        <p:spPr bwMode="auto">
          <a:xfrm>
            <a:off x="4357572" y="4263590"/>
            <a:ext cx="3365773" cy="2062676"/>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3" name="Rectangle 10"/>
          <p:cNvSpPr>
            <a:spLocks noChangeArrowheads="1"/>
          </p:cNvSpPr>
          <p:nvPr/>
        </p:nvSpPr>
        <p:spPr bwMode="auto">
          <a:xfrm>
            <a:off x="7802690" y="2132688"/>
            <a:ext cx="3364186" cy="2062676"/>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4" name="Rectangle 11"/>
          <p:cNvSpPr>
            <a:spLocks noChangeArrowheads="1"/>
          </p:cNvSpPr>
          <p:nvPr/>
        </p:nvSpPr>
        <p:spPr bwMode="auto">
          <a:xfrm>
            <a:off x="7802690" y="4263590"/>
            <a:ext cx="3364186" cy="2062676"/>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5" name="TextBox 10"/>
          <p:cNvSpPr txBox="1">
            <a:spLocks noChangeArrowheads="1"/>
          </p:cNvSpPr>
          <p:nvPr/>
        </p:nvSpPr>
        <p:spPr bwMode="auto">
          <a:xfrm>
            <a:off x="1490084" y="982349"/>
            <a:ext cx="9676795" cy="132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下面的图片可自行更换，方法是对图片点右键</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设置对象格式</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填充效果</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图片，选择事先准备好的图片即可。更换图片后动画效果会保留下来，目录页圆内的主题图片以及后文所遇到图片均可按此方法操作。</a:t>
            </a:r>
          </a:p>
          <a:p>
            <a:pPr algn="just" eaLnBrk="1" fontAlgn="base" hangingPunct="1">
              <a:spcBef>
                <a:spcPct val="0"/>
              </a:spcBef>
              <a:spcAft>
                <a:spcPct val="0"/>
              </a:spcAft>
              <a:buFont typeface="Arial" panose="020B0604020202020204" pitchFamily="34" charset="0"/>
              <a:buNone/>
            </a:pPr>
            <a:endParaRPr lang="zh-CN" altLang="en-US" sz="2000">
              <a:solidFill>
                <a:srgbClr val="404040"/>
              </a:solidFill>
              <a:latin typeface="微软雅黑" panose="020B0503020204020204" pitchFamily="34" charset="-122"/>
              <a:ea typeface="微软雅黑" panose="020B0503020204020204" pitchFamily="34" charset="-122"/>
            </a:endParaRPr>
          </a:p>
        </p:txBody>
      </p:sp>
      <p:sp>
        <p:nvSpPr>
          <p:cNvPr id="16396" name="单圆角矩形 11"/>
          <p:cNvSpPr/>
          <p:nvPr/>
        </p:nvSpPr>
        <p:spPr bwMode="auto">
          <a:xfrm>
            <a:off x="923568" y="982351"/>
            <a:ext cx="377677" cy="899644"/>
          </a:xfrm>
          <a:custGeom>
            <a:avLst/>
            <a:gdLst>
              <a:gd name="T0" fmla="*/ 0 w 377825"/>
              <a:gd name="T1" fmla="*/ 0 h 900112"/>
              <a:gd name="T2" fmla="*/ 314853 w 377825"/>
              <a:gd name="T3" fmla="*/ 0 h 900112"/>
              <a:gd name="T4" fmla="*/ 377825 w 377825"/>
              <a:gd name="T5" fmla="*/ 62972 h 900112"/>
              <a:gd name="T6" fmla="*/ 377825 w 377825"/>
              <a:gd name="T7" fmla="*/ 900114 h 900112"/>
              <a:gd name="T8" fmla="*/ 0 w 377825"/>
              <a:gd name="T9" fmla="*/ 900114 h 900112"/>
              <a:gd name="T10" fmla="*/ 0 w 377825"/>
              <a:gd name="T11" fmla="*/ 0 h 9001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77825" h="900112">
                <a:moveTo>
                  <a:pt x="0" y="0"/>
                </a:moveTo>
                <a:lnTo>
                  <a:pt x="314853" y="0"/>
                </a:lnTo>
                <a:cubicBezTo>
                  <a:pt x="349631" y="0"/>
                  <a:pt x="377825" y="28194"/>
                  <a:pt x="377825" y="62972"/>
                </a:cubicBezTo>
                <a:lnTo>
                  <a:pt x="377825" y="900112"/>
                </a:lnTo>
                <a:lnTo>
                  <a:pt x="0" y="900112"/>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6397" name="TextBox 12"/>
          <p:cNvSpPr txBox="1">
            <a:spLocks noChangeArrowheads="1"/>
          </p:cNvSpPr>
          <p:nvPr/>
        </p:nvSpPr>
        <p:spPr bwMode="auto">
          <a:xfrm>
            <a:off x="1978844" y="4436538"/>
            <a:ext cx="1667810"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标题文字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6398" name="TextBox 13"/>
          <p:cNvSpPr txBox="1">
            <a:spLocks noChangeArrowheads="1"/>
          </p:cNvSpPr>
          <p:nvPr/>
        </p:nvSpPr>
        <p:spPr bwMode="auto">
          <a:xfrm>
            <a:off x="1978840" y="4868121"/>
            <a:ext cx="2389841" cy="132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399" name="组合 14"/>
          <p:cNvGrpSpPr/>
          <p:nvPr/>
        </p:nvGrpSpPr>
        <p:grpSpPr bwMode="auto">
          <a:xfrm>
            <a:off x="1044167" y="4904614"/>
            <a:ext cx="880719" cy="855218"/>
            <a:chOff x="0" y="0"/>
            <a:chExt cx="881732" cy="856360"/>
          </a:xfrm>
        </p:grpSpPr>
        <p:sp>
          <p:nvSpPr>
            <p:cNvPr id="14362"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63" name="TextBox 16"/>
            <p:cNvSpPr txBox="1">
              <a:spLocks noChangeArrowheads="1"/>
            </p:cNvSpPr>
            <p:nvPr/>
          </p:nvSpPr>
          <p:spPr bwMode="auto">
            <a:xfrm>
              <a:off x="0" y="54019"/>
              <a:ext cx="869022" cy="708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01</a:t>
              </a:r>
              <a:endParaRPr lang="zh-CN" altLang="en-US" sz="4000">
                <a:solidFill>
                  <a:srgbClr val="404040"/>
                </a:solidFill>
                <a:latin typeface="微软雅黑" panose="020B0503020204020204" pitchFamily="34" charset="-122"/>
                <a:ea typeface="微软雅黑" panose="020B0503020204020204" pitchFamily="34" charset="-122"/>
              </a:endParaRPr>
            </a:p>
          </p:txBody>
        </p:sp>
      </p:grpSp>
      <p:sp>
        <p:nvSpPr>
          <p:cNvPr id="16402" name="TextBox 17"/>
          <p:cNvSpPr txBox="1">
            <a:spLocks noChangeArrowheads="1"/>
          </p:cNvSpPr>
          <p:nvPr/>
        </p:nvSpPr>
        <p:spPr bwMode="auto">
          <a:xfrm>
            <a:off x="5289076" y="2335782"/>
            <a:ext cx="1667810"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标题文字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6403" name="TextBox 18"/>
          <p:cNvSpPr txBox="1">
            <a:spLocks noChangeArrowheads="1"/>
          </p:cNvSpPr>
          <p:nvPr/>
        </p:nvSpPr>
        <p:spPr bwMode="auto">
          <a:xfrm>
            <a:off x="5289072" y="2767361"/>
            <a:ext cx="2389841" cy="132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4" name="组合 19"/>
          <p:cNvGrpSpPr/>
          <p:nvPr/>
        </p:nvGrpSpPr>
        <p:grpSpPr bwMode="auto">
          <a:xfrm>
            <a:off x="4386140" y="2803850"/>
            <a:ext cx="882305" cy="856804"/>
            <a:chOff x="0" y="0"/>
            <a:chExt cx="881732" cy="856360"/>
          </a:xfrm>
        </p:grpSpPr>
        <p:sp>
          <p:nvSpPr>
            <p:cNvPr id="14360" name="Oval 13"/>
            <p:cNvSpPr>
              <a:spLocks noChangeArrowheads="1"/>
            </p:cNvSpPr>
            <p:nvPr/>
          </p:nvSpPr>
          <p:spPr bwMode="auto">
            <a:xfrm>
              <a:off x="25374" y="0"/>
              <a:ext cx="856358"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61" name="TextBox 21"/>
            <p:cNvSpPr txBox="1">
              <a:spLocks noChangeArrowheads="1"/>
            </p:cNvSpPr>
            <p:nvPr/>
          </p:nvSpPr>
          <p:spPr bwMode="auto">
            <a:xfrm>
              <a:off x="0" y="55504"/>
              <a:ext cx="869045"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02</a:t>
              </a:r>
              <a:endParaRPr lang="zh-CN" altLang="en-US" sz="4000">
                <a:solidFill>
                  <a:srgbClr val="404040"/>
                </a:solidFill>
                <a:latin typeface="微软雅黑" panose="020B0503020204020204" pitchFamily="34" charset="-122"/>
                <a:ea typeface="微软雅黑" panose="020B0503020204020204" pitchFamily="34" charset="-122"/>
              </a:endParaRPr>
            </a:p>
          </p:txBody>
        </p:sp>
      </p:grpSp>
      <p:sp>
        <p:nvSpPr>
          <p:cNvPr id="16407" name="TextBox 22"/>
          <p:cNvSpPr txBox="1">
            <a:spLocks noChangeArrowheads="1"/>
          </p:cNvSpPr>
          <p:nvPr/>
        </p:nvSpPr>
        <p:spPr bwMode="auto">
          <a:xfrm>
            <a:off x="8743713" y="4422258"/>
            <a:ext cx="1667811"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标题文字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6408" name="TextBox 23"/>
          <p:cNvSpPr txBox="1">
            <a:spLocks noChangeArrowheads="1"/>
          </p:cNvSpPr>
          <p:nvPr/>
        </p:nvSpPr>
        <p:spPr bwMode="auto">
          <a:xfrm>
            <a:off x="8743713" y="4853840"/>
            <a:ext cx="2391428" cy="132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这里可以添加主要内容这里可以添加主要内容这里可以添加主要内容这里可以添加主要内容这里可以添加主要内容</a:t>
            </a:r>
          </a:p>
        </p:txBody>
      </p:sp>
      <p:grpSp>
        <p:nvGrpSpPr>
          <p:cNvPr id="16409" name="组合 24"/>
          <p:cNvGrpSpPr/>
          <p:nvPr/>
        </p:nvGrpSpPr>
        <p:grpSpPr bwMode="auto">
          <a:xfrm>
            <a:off x="7824906" y="4890327"/>
            <a:ext cx="880718" cy="856804"/>
            <a:chOff x="0" y="0"/>
            <a:chExt cx="881732" cy="856360"/>
          </a:xfrm>
        </p:grpSpPr>
        <p:sp>
          <p:nvSpPr>
            <p:cNvPr id="14358" name="Oval 13"/>
            <p:cNvSpPr>
              <a:spLocks noChangeArrowheads="1"/>
            </p:cNvSpPr>
            <p:nvPr/>
          </p:nvSpPr>
          <p:spPr bwMode="auto">
            <a:xfrm>
              <a:off x="25419" y="0"/>
              <a:ext cx="856313" cy="85636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59" name="TextBox 26"/>
            <p:cNvSpPr txBox="1">
              <a:spLocks noChangeArrowheads="1"/>
            </p:cNvSpPr>
            <p:nvPr/>
          </p:nvSpPr>
          <p:spPr bwMode="auto">
            <a:xfrm>
              <a:off x="0" y="55505"/>
              <a:ext cx="869022" cy="707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03</a:t>
              </a:r>
              <a:endParaRPr lang="zh-CN" altLang="en-US" sz="4000">
                <a:solidFill>
                  <a:srgbClr val="404040"/>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400" fill="hold"/>
                                        <p:tgtEl>
                                          <p:spTgt spid="16386"/>
                                        </p:tgtEl>
                                        <p:attrNameLst>
                                          <p:attrName>ppt_x</p:attrName>
                                        </p:attrNameLst>
                                      </p:cBhvr>
                                      <p:tavLst>
                                        <p:tav tm="0">
                                          <p:val>
                                            <p:strVal val="0-#ppt_w/2"/>
                                          </p:val>
                                        </p:tav>
                                        <p:tav tm="100000">
                                          <p:val>
                                            <p:strVal val="#ppt_x"/>
                                          </p:val>
                                        </p:tav>
                                      </p:tavLst>
                                    </p:anim>
                                    <p:anim calcmode="lin" valueType="num">
                                      <p:cBhvr additive="base">
                                        <p:cTn id="8" dur="400" fill="hold"/>
                                        <p:tgtEl>
                                          <p:spTgt spid="163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387"/>
                                        </p:tgtEl>
                                        <p:attrNameLst>
                                          <p:attrName>style.visibility</p:attrName>
                                        </p:attrNameLst>
                                      </p:cBhvr>
                                      <p:to>
                                        <p:strVal val="visible"/>
                                      </p:to>
                                    </p:set>
                                    <p:anim calcmode="lin" valueType="num">
                                      <p:cBhvr additive="base">
                                        <p:cTn id="11" dur="400" fill="hold"/>
                                        <p:tgtEl>
                                          <p:spTgt spid="16387"/>
                                        </p:tgtEl>
                                        <p:attrNameLst>
                                          <p:attrName>ppt_x</p:attrName>
                                        </p:attrNameLst>
                                      </p:cBhvr>
                                      <p:tavLst>
                                        <p:tav tm="0">
                                          <p:val>
                                            <p:strVal val="0-#ppt_w/2"/>
                                          </p:val>
                                        </p:tav>
                                        <p:tav tm="100000">
                                          <p:val>
                                            <p:strVal val="#ppt_x"/>
                                          </p:val>
                                        </p:tav>
                                      </p:tavLst>
                                    </p:anim>
                                    <p:anim calcmode="lin" valueType="num">
                                      <p:cBhvr additive="base">
                                        <p:cTn id="12" dur="400" fill="hold"/>
                                        <p:tgtEl>
                                          <p:spTgt spid="1638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388"/>
                                        </p:tgtEl>
                                        <p:attrNameLst>
                                          <p:attrName>style.visibility</p:attrName>
                                        </p:attrNameLst>
                                      </p:cBhvr>
                                      <p:to>
                                        <p:strVal val="visible"/>
                                      </p:to>
                                    </p:set>
                                    <p:anim calcmode="lin" valueType="num">
                                      <p:cBhvr>
                                        <p:cTn id="16" dur="4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6388"/>
                                        </p:tgtEl>
                                        <p:attrNameLst>
                                          <p:attrName>ppt_y</p:attrName>
                                        </p:attrNameLst>
                                      </p:cBhvr>
                                      <p:tavLst>
                                        <p:tav tm="0">
                                          <p:val>
                                            <p:strVal val="#ppt_y"/>
                                          </p:val>
                                        </p:tav>
                                        <p:tav tm="100000">
                                          <p:val>
                                            <p:strVal val="#ppt_y"/>
                                          </p:val>
                                        </p:tav>
                                      </p:tavLst>
                                    </p:anim>
                                    <p:anim calcmode="lin" valueType="num">
                                      <p:cBhvr>
                                        <p:cTn id="18" dur="4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63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6388"/>
                                        </p:tgtEl>
                                      </p:cBhvr>
                                    </p:animEffect>
                                  </p:childTnLst>
                                </p:cTn>
                              </p:par>
                            </p:childTnLst>
                          </p:cTn>
                        </p:par>
                        <p:par>
                          <p:cTn id="21" fill="hold">
                            <p:stCondLst>
                              <p:cond delay="1200"/>
                            </p:stCondLst>
                            <p:childTnLst>
                              <p:par>
                                <p:cTn id="22" presetID="2" presetClass="entr" presetSubtype="1" fill="hold" grpId="0" nodeType="afterEffect">
                                  <p:stCondLst>
                                    <p:cond delay="0"/>
                                  </p:stCondLst>
                                  <p:childTnLst>
                                    <p:set>
                                      <p:cBhvr>
                                        <p:cTn id="23" dur="1" fill="hold">
                                          <p:stCondLst>
                                            <p:cond delay="0"/>
                                          </p:stCondLst>
                                        </p:cTn>
                                        <p:tgtEl>
                                          <p:spTgt spid="16389"/>
                                        </p:tgtEl>
                                        <p:attrNameLst>
                                          <p:attrName>style.visibility</p:attrName>
                                        </p:attrNameLst>
                                      </p:cBhvr>
                                      <p:to>
                                        <p:strVal val="visible"/>
                                      </p:to>
                                    </p:set>
                                    <p:anim calcmode="lin" valueType="num">
                                      <p:cBhvr additive="base">
                                        <p:cTn id="24" dur="500" fill="hold"/>
                                        <p:tgtEl>
                                          <p:spTgt spid="16389"/>
                                        </p:tgtEl>
                                        <p:attrNameLst>
                                          <p:attrName>ppt_x</p:attrName>
                                        </p:attrNameLst>
                                      </p:cBhvr>
                                      <p:tavLst>
                                        <p:tav tm="0">
                                          <p:val>
                                            <p:strVal val="#ppt_x"/>
                                          </p:val>
                                        </p:tav>
                                        <p:tav tm="100000">
                                          <p:val>
                                            <p:strVal val="#ppt_x"/>
                                          </p:val>
                                        </p:tav>
                                      </p:tavLst>
                                    </p:anim>
                                    <p:anim calcmode="lin" valueType="num">
                                      <p:cBhvr additive="base">
                                        <p:cTn id="25" dur="500" fill="hold"/>
                                        <p:tgtEl>
                                          <p:spTgt spid="16389"/>
                                        </p:tgtEl>
                                        <p:attrNameLst>
                                          <p:attrName>ppt_y</p:attrName>
                                        </p:attrNameLst>
                                      </p:cBhvr>
                                      <p:tavLst>
                                        <p:tav tm="0">
                                          <p:val>
                                            <p:strVal val="0-#ppt_h/2"/>
                                          </p:val>
                                        </p:tav>
                                        <p:tav tm="100000">
                                          <p:val>
                                            <p:strVal val="#ppt_y"/>
                                          </p:val>
                                        </p:tav>
                                      </p:tavLst>
                                    </p:anim>
                                  </p:childTnLst>
                                </p:cTn>
                              </p:par>
                            </p:childTnLst>
                          </p:cTn>
                        </p:par>
                        <p:par>
                          <p:cTn id="26" fill="hold">
                            <p:stCondLst>
                              <p:cond delay="1700"/>
                            </p:stCondLst>
                            <p:childTnLst>
                              <p:par>
                                <p:cTn id="27" presetID="22" presetClass="entr" presetSubtype="1" fill="hold" grpId="0" nodeType="afterEffect">
                                  <p:stCondLst>
                                    <p:cond delay="0"/>
                                  </p:stCondLst>
                                  <p:childTnLst>
                                    <p:set>
                                      <p:cBhvr>
                                        <p:cTn id="28" dur="1" fill="hold">
                                          <p:stCondLst>
                                            <p:cond delay="0"/>
                                          </p:stCondLst>
                                        </p:cTn>
                                        <p:tgtEl>
                                          <p:spTgt spid="16390"/>
                                        </p:tgtEl>
                                        <p:attrNameLst>
                                          <p:attrName>style.visibility</p:attrName>
                                        </p:attrNameLst>
                                      </p:cBhvr>
                                      <p:to>
                                        <p:strVal val="visible"/>
                                      </p:to>
                                    </p:set>
                                    <p:animEffect transition="in" filter="wipe(up)">
                                      <p:cBhvr>
                                        <p:cTn id="29" dur="500"/>
                                        <p:tgtEl>
                                          <p:spTgt spid="16390"/>
                                        </p:tgtEl>
                                      </p:cBhvr>
                                    </p:animEffect>
                                  </p:childTnLst>
                                </p:cTn>
                              </p:par>
                            </p:childTnLst>
                          </p:cTn>
                        </p:par>
                        <p:par>
                          <p:cTn id="30" fill="hold">
                            <p:stCondLst>
                              <p:cond delay="2200"/>
                            </p:stCondLst>
                            <p:childTnLst>
                              <p:par>
                                <p:cTn id="31" presetID="2" presetClass="entr" presetSubtype="4" fill="hold" grpId="0" nodeType="afterEffect">
                                  <p:stCondLst>
                                    <p:cond delay="0"/>
                                  </p:stCondLst>
                                  <p:childTnLst>
                                    <p:set>
                                      <p:cBhvr>
                                        <p:cTn id="32" dur="1" fill="hold">
                                          <p:stCondLst>
                                            <p:cond delay="0"/>
                                          </p:stCondLst>
                                        </p:cTn>
                                        <p:tgtEl>
                                          <p:spTgt spid="16392"/>
                                        </p:tgtEl>
                                        <p:attrNameLst>
                                          <p:attrName>style.visibility</p:attrName>
                                        </p:attrNameLst>
                                      </p:cBhvr>
                                      <p:to>
                                        <p:strVal val="visible"/>
                                      </p:to>
                                    </p:set>
                                    <p:anim calcmode="lin" valueType="num">
                                      <p:cBhvr additive="base">
                                        <p:cTn id="33" dur="500" fill="hold"/>
                                        <p:tgtEl>
                                          <p:spTgt spid="16392"/>
                                        </p:tgtEl>
                                        <p:attrNameLst>
                                          <p:attrName>ppt_x</p:attrName>
                                        </p:attrNameLst>
                                      </p:cBhvr>
                                      <p:tavLst>
                                        <p:tav tm="0">
                                          <p:val>
                                            <p:strVal val="#ppt_x"/>
                                          </p:val>
                                        </p:tav>
                                        <p:tav tm="100000">
                                          <p:val>
                                            <p:strVal val="#ppt_x"/>
                                          </p:val>
                                        </p:tav>
                                      </p:tavLst>
                                    </p:anim>
                                    <p:anim calcmode="lin" valueType="num">
                                      <p:cBhvr additive="base">
                                        <p:cTn id="34" dur="500" fill="hold"/>
                                        <p:tgtEl>
                                          <p:spTgt spid="16392"/>
                                        </p:tgtEl>
                                        <p:attrNameLst>
                                          <p:attrName>ppt_y</p:attrName>
                                        </p:attrNameLst>
                                      </p:cBhvr>
                                      <p:tavLst>
                                        <p:tav tm="0">
                                          <p:val>
                                            <p:strVal val="1+#ppt_h/2"/>
                                          </p:val>
                                        </p:tav>
                                        <p:tav tm="100000">
                                          <p:val>
                                            <p:strVal val="#ppt_y"/>
                                          </p:val>
                                        </p:tav>
                                      </p:tavLst>
                                    </p:anim>
                                  </p:childTnLst>
                                </p:cTn>
                              </p:par>
                            </p:childTnLst>
                          </p:cTn>
                        </p:par>
                        <p:par>
                          <p:cTn id="35" fill="hold">
                            <p:stCondLst>
                              <p:cond delay="2700"/>
                            </p:stCondLst>
                            <p:childTnLst>
                              <p:par>
                                <p:cTn id="36" presetID="22" presetClass="entr" presetSubtype="4" fill="hold" grpId="0" nodeType="afterEffect">
                                  <p:stCondLst>
                                    <p:cond delay="0"/>
                                  </p:stCondLst>
                                  <p:childTnLst>
                                    <p:set>
                                      <p:cBhvr>
                                        <p:cTn id="37" dur="1" fill="hold">
                                          <p:stCondLst>
                                            <p:cond delay="0"/>
                                          </p:stCondLst>
                                        </p:cTn>
                                        <p:tgtEl>
                                          <p:spTgt spid="16391"/>
                                        </p:tgtEl>
                                        <p:attrNameLst>
                                          <p:attrName>style.visibility</p:attrName>
                                        </p:attrNameLst>
                                      </p:cBhvr>
                                      <p:to>
                                        <p:strVal val="visible"/>
                                      </p:to>
                                    </p:set>
                                    <p:animEffect transition="in" filter="wipe(down)">
                                      <p:cBhvr>
                                        <p:cTn id="38" dur="500"/>
                                        <p:tgtEl>
                                          <p:spTgt spid="16391"/>
                                        </p:tgtEl>
                                      </p:cBhvr>
                                    </p:animEffect>
                                  </p:childTnLst>
                                </p:cTn>
                              </p:par>
                            </p:childTnLst>
                          </p:cTn>
                        </p:par>
                        <p:par>
                          <p:cTn id="39" fill="hold">
                            <p:stCondLst>
                              <p:cond delay="3200"/>
                            </p:stCondLst>
                            <p:childTnLst>
                              <p:par>
                                <p:cTn id="40" presetID="2" presetClass="entr" presetSubtype="1" fill="hold" grpId="0" nodeType="afterEffect">
                                  <p:stCondLst>
                                    <p:cond delay="0"/>
                                  </p:stCondLst>
                                  <p:childTnLst>
                                    <p:set>
                                      <p:cBhvr>
                                        <p:cTn id="41" dur="1" fill="hold">
                                          <p:stCondLst>
                                            <p:cond delay="0"/>
                                          </p:stCondLst>
                                        </p:cTn>
                                        <p:tgtEl>
                                          <p:spTgt spid="16393"/>
                                        </p:tgtEl>
                                        <p:attrNameLst>
                                          <p:attrName>style.visibility</p:attrName>
                                        </p:attrNameLst>
                                      </p:cBhvr>
                                      <p:to>
                                        <p:strVal val="visible"/>
                                      </p:to>
                                    </p:set>
                                    <p:anim calcmode="lin" valueType="num">
                                      <p:cBhvr additive="base">
                                        <p:cTn id="42" dur="500" fill="hold"/>
                                        <p:tgtEl>
                                          <p:spTgt spid="16393"/>
                                        </p:tgtEl>
                                        <p:attrNameLst>
                                          <p:attrName>ppt_x</p:attrName>
                                        </p:attrNameLst>
                                      </p:cBhvr>
                                      <p:tavLst>
                                        <p:tav tm="0">
                                          <p:val>
                                            <p:strVal val="#ppt_x"/>
                                          </p:val>
                                        </p:tav>
                                        <p:tav tm="100000">
                                          <p:val>
                                            <p:strVal val="#ppt_x"/>
                                          </p:val>
                                        </p:tav>
                                      </p:tavLst>
                                    </p:anim>
                                    <p:anim calcmode="lin" valueType="num">
                                      <p:cBhvr additive="base">
                                        <p:cTn id="43" dur="500" fill="hold"/>
                                        <p:tgtEl>
                                          <p:spTgt spid="16393"/>
                                        </p:tgtEl>
                                        <p:attrNameLst>
                                          <p:attrName>ppt_y</p:attrName>
                                        </p:attrNameLst>
                                      </p:cBhvr>
                                      <p:tavLst>
                                        <p:tav tm="0">
                                          <p:val>
                                            <p:strVal val="0-#ppt_h/2"/>
                                          </p:val>
                                        </p:tav>
                                        <p:tav tm="100000">
                                          <p:val>
                                            <p:strVal val="#ppt_y"/>
                                          </p:val>
                                        </p:tav>
                                      </p:tavLst>
                                    </p:anim>
                                  </p:childTnLst>
                                </p:cTn>
                              </p:par>
                            </p:childTnLst>
                          </p:cTn>
                        </p:par>
                        <p:par>
                          <p:cTn id="44" fill="hold">
                            <p:stCondLst>
                              <p:cond delay="3700"/>
                            </p:stCondLst>
                            <p:childTnLst>
                              <p:par>
                                <p:cTn id="45" presetID="22" presetClass="entr" presetSubtype="1" fill="hold" grpId="0" nodeType="afterEffect">
                                  <p:stCondLst>
                                    <p:cond delay="0"/>
                                  </p:stCondLst>
                                  <p:childTnLst>
                                    <p:set>
                                      <p:cBhvr>
                                        <p:cTn id="46" dur="1" fill="hold">
                                          <p:stCondLst>
                                            <p:cond delay="0"/>
                                          </p:stCondLst>
                                        </p:cTn>
                                        <p:tgtEl>
                                          <p:spTgt spid="16394"/>
                                        </p:tgtEl>
                                        <p:attrNameLst>
                                          <p:attrName>style.visibility</p:attrName>
                                        </p:attrNameLst>
                                      </p:cBhvr>
                                      <p:to>
                                        <p:strVal val="visible"/>
                                      </p:to>
                                    </p:set>
                                    <p:animEffect transition="in" filter="wipe(up)">
                                      <p:cBhvr>
                                        <p:cTn id="47" dur="500"/>
                                        <p:tgtEl>
                                          <p:spTgt spid="16394"/>
                                        </p:tgtEl>
                                      </p:cBhvr>
                                    </p:animEffect>
                                  </p:childTnLst>
                                </p:cTn>
                              </p:par>
                            </p:childTnLst>
                          </p:cTn>
                        </p:par>
                        <p:par>
                          <p:cTn id="48" fill="hold">
                            <p:stCondLst>
                              <p:cond delay="4200"/>
                            </p:stCondLst>
                            <p:childTnLst>
                              <p:par>
                                <p:cTn id="49" presetID="52" presetClass="entr" presetSubtype="0" fill="hold" nodeType="afterEffect">
                                  <p:stCondLst>
                                    <p:cond delay="0"/>
                                  </p:stCondLst>
                                  <p:childTnLst>
                                    <p:set>
                                      <p:cBhvr>
                                        <p:cTn id="50" dur="1" fill="hold">
                                          <p:stCondLst>
                                            <p:cond delay="0"/>
                                          </p:stCondLst>
                                        </p:cTn>
                                        <p:tgtEl>
                                          <p:spTgt spid="16399"/>
                                        </p:tgtEl>
                                        <p:attrNameLst>
                                          <p:attrName>style.visibility</p:attrName>
                                        </p:attrNameLst>
                                      </p:cBhvr>
                                      <p:to>
                                        <p:strVal val="visible"/>
                                      </p:to>
                                    </p:set>
                                    <p:animScale>
                                      <p:cBhvr>
                                        <p:cTn id="51" dur="1000" decel="50000" fill="hold">
                                          <p:stCondLst>
                                            <p:cond delay="0"/>
                                          </p:stCondLst>
                                        </p:cTn>
                                        <p:tgtEl>
                                          <p:spTgt spid="1639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9"/>
                                        </p:tgtEl>
                                        <p:attrNameLst>
                                          <p:attrName>ppt_x</p:attrName>
                                          <p:attrName>ppt_y</p:attrName>
                                        </p:attrNameLst>
                                      </p:cBhvr>
                                      <p:rCtr x="0" y="0"/>
                                    </p:animMotion>
                                    <p:animEffect transition="in" filter="fade">
                                      <p:cBhvr>
                                        <p:cTn id="53" dur="1000"/>
                                        <p:tgtEl>
                                          <p:spTgt spid="16399"/>
                                        </p:tgtEl>
                                      </p:cBhvr>
                                    </p:animEffect>
                                  </p:childTnLst>
                                </p:cTn>
                              </p:par>
                            </p:childTnLst>
                          </p:cTn>
                        </p:par>
                        <p:par>
                          <p:cTn id="54" fill="hold">
                            <p:stCondLst>
                              <p:cond delay="5200"/>
                            </p:stCondLst>
                            <p:childTnLst>
                              <p:par>
                                <p:cTn id="55" presetID="22" presetClass="entr" presetSubtype="8" fill="hold" grpId="0" nodeType="afterEffect">
                                  <p:stCondLst>
                                    <p:cond delay="0"/>
                                  </p:stCondLst>
                                  <p:childTnLst>
                                    <p:set>
                                      <p:cBhvr>
                                        <p:cTn id="56" dur="1" fill="hold">
                                          <p:stCondLst>
                                            <p:cond delay="0"/>
                                          </p:stCondLst>
                                        </p:cTn>
                                        <p:tgtEl>
                                          <p:spTgt spid="16397"/>
                                        </p:tgtEl>
                                        <p:attrNameLst>
                                          <p:attrName>style.visibility</p:attrName>
                                        </p:attrNameLst>
                                      </p:cBhvr>
                                      <p:to>
                                        <p:strVal val="visible"/>
                                      </p:to>
                                    </p:set>
                                    <p:animEffect transition="in" filter="wipe(left)">
                                      <p:cBhvr>
                                        <p:cTn id="57" dur="500"/>
                                        <p:tgtEl>
                                          <p:spTgt spid="1639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398"/>
                                        </p:tgtEl>
                                        <p:attrNameLst>
                                          <p:attrName>style.visibility</p:attrName>
                                        </p:attrNameLst>
                                      </p:cBhvr>
                                      <p:to>
                                        <p:strVal val="visible"/>
                                      </p:to>
                                    </p:set>
                                    <p:animEffect transition="in" filter="wipe(left)">
                                      <p:cBhvr>
                                        <p:cTn id="60" dur="500"/>
                                        <p:tgtEl>
                                          <p:spTgt spid="16398"/>
                                        </p:tgtEl>
                                      </p:cBhvr>
                                    </p:animEffect>
                                  </p:childTnLst>
                                </p:cTn>
                              </p:par>
                            </p:childTnLst>
                          </p:cTn>
                        </p:par>
                        <p:par>
                          <p:cTn id="61" fill="hold">
                            <p:stCondLst>
                              <p:cond delay="5700"/>
                            </p:stCondLst>
                            <p:childTnLst>
                              <p:par>
                                <p:cTn id="62" presetID="52" presetClass="entr" presetSubtype="0" fill="hold" nodeType="afterEffect">
                                  <p:stCondLst>
                                    <p:cond delay="0"/>
                                  </p:stCondLst>
                                  <p:childTnLst>
                                    <p:set>
                                      <p:cBhvr>
                                        <p:cTn id="63" dur="1" fill="hold">
                                          <p:stCondLst>
                                            <p:cond delay="0"/>
                                          </p:stCondLst>
                                        </p:cTn>
                                        <p:tgtEl>
                                          <p:spTgt spid="16404"/>
                                        </p:tgtEl>
                                        <p:attrNameLst>
                                          <p:attrName>style.visibility</p:attrName>
                                        </p:attrNameLst>
                                      </p:cBhvr>
                                      <p:to>
                                        <p:strVal val="visible"/>
                                      </p:to>
                                    </p:set>
                                    <p:animScale>
                                      <p:cBhvr>
                                        <p:cTn id="64" dur="1000" decel="50000" fill="hold">
                                          <p:stCondLst>
                                            <p:cond delay="0"/>
                                          </p:stCondLst>
                                        </p:cTn>
                                        <p:tgtEl>
                                          <p:spTgt spid="164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16404"/>
                                        </p:tgtEl>
                                        <p:attrNameLst>
                                          <p:attrName>ppt_x</p:attrName>
                                          <p:attrName>ppt_y</p:attrName>
                                        </p:attrNameLst>
                                      </p:cBhvr>
                                      <p:rCtr x="0" y="0"/>
                                    </p:animMotion>
                                    <p:animEffect transition="in" filter="fade">
                                      <p:cBhvr>
                                        <p:cTn id="66" dur="1000"/>
                                        <p:tgtEl>
                                          <p:spTgt spid="16404"/>
                                        </p:tgtEl>
                                      </p:cBhvr>
                                    </p:animEffect>
                                  </p:childTnLst>
                                </p:cTn>
                              </p:par>
                            </p:childTnLst>
                          </p:cTn>
                        </p:par>
                        <p:par>
                          <p:cTn id="67" fill="hold">
                            <p:stCondLst>
                              <p:cond delay="6700"/>
                            </p:stCondLst>
                            <p:childTnLst>
                              <p:par>
                                <p:cTn id="68" presetID="22" presetClass="entr" presetSubtype="8" fill="hold" grpId="0" nodeType="afterEffect">
                                  <p:stCondLst>
                                    <p:cond delay="0"/>
                                  </p:stCondLst>
                                  <p:childTnLst>
                                    <p:set>
                                      <p:cBhvr>
                                        <p:cTn id="69" dur="1" fill="hold">
                                          <p:stCondLst>
                                            <p:cond delay="0"/>
                                          </p:stCondLst>
                                        </p:cTn>
                                        <p:tgtEl>
                                          <p:spTgt spid="16402"/>
                                        </p:tgtEl>
                                        <p:attrNameLst>
                                          <p:attrName>style.visibility</p:attrName>
                                        </p:attrNameLst>
                                      </p:cBhvr>
                                      <p:to>
                                        <p:strVal val="visible"/>
                                      </p:to>
                                    </p:set>
                                    <p:animEffect transition="in" filter="wipe(left)">
                                      <p:cBhvr>
                                        <p:cTn id="70" dur="500"/>
                                        <p:tgtEl>
                                          <p:spTgt spid="164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403"/>
                                        </p:tgtEl>
                                        <p:attrNameLst>
                                          <p:attrName>style.visibility</p:attrName>
                                        </p:attrNameLst>
                                      </p:cBhvr>
                                      <p:to>
                                        <p:strVal val="visible"/>
                                      </p:to>
                                    </p:set>
                                    <p:animEffect transition="in" filter="wipe(left)">
                                      <p:cBhvr>
                                        <p:cTn id="73" dur="500"/>
                                        <p:tgtEl>
                                          <p:spTgt spid="16403"/>
                                        </p:tgtEl>
                                      </p:cBhvr>
                                    </p:animEffect>
                                  </p:childTnLst>
                                </p:cTn>
                              </p:par>
                            </p:childTnLst>
                          </p:cTn>
                        </p:par>
                        <p:par>
                          <p:cTn id="74" fill="hold">
                            <p:stCondLst>
                              <p:cond delay="7200"/>
                            </p:stCondLst>
                            <p:childTnLst>
                              <p:par>
                                <p:cTn id="75" presetID="52" presetClass="entr" presetSubtype="0" fill="hold" nodeType="afterEffect">
                                  <p:stCondLst>
                                    <p:cond delay="0"/>
                                  </p:stCondLst>
                                  <p:childTnLst>
                                    <p:set>
                                      <p:cBhvr>
                                        <p:cTn id="76" dur="1" fill="hold">
                                          <p:stCondLst>
                                            <p:cond delay="0"/>
                                          </p:stCondLst>
                                        </p:cTn>
                                        <p:tgtEl>
                                          <p:spTgt spid="16409"/>
                                        </p:tgtEl>
                                        <p:attrNameLst>
                                          <p:attrName>style.visibility</p:attrName>
                                        </p:attrNameLst>
                                      </p:cBhvr>
                                      <p:to>
                                        <p:strVal val="visible"/>
                                      </p:to>
                                    </p:set>
                                    <p:animScale>
                                      <p:cBhvr>
                                        <p:cTn id="77" dur="1000" decel="50000" fill="hold">
                                          <p:stCondLst>
                                            <p:cond delay="0"/>
                                          </p:stCondLst>
                                        </p:cTn>
                                        <p:tgtEl>
                                          <p:spTgt spid="164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16409"/>
                                        </p:tgtEl>
                                        <p:attrNameLst>
                                          <p:attrName>ppt_x</p:attrName>
                                          <p:attrName>ppt_y</p:attrName>
                                        </p:attrNameLst>
                                      </p:cBhvr>
                                      <p:rCtr x="0" y="0"/>
                                    </p:animMotion>
                                    <p:animEffect transition="in" filter="fade">
                                      <p:cBhvr>
                                        <p:cTn id="79" dur="1000"/>
                                        <p:tgtEl>
                                          <p:spTgt spid="16409"/>
                                        </p:tgtEl>
                                      </p:cBhvr>
                                    </p:animEffect>
                                  </p:childTnLst>
                                </p:cTn>
                              </p:par>
                            </p:childTnLst>
                          </p:cTn>
                        </p:par>
                        <p:par>
                          <p:cTn id="80" fill="hold">
                            <p:stCondLst>
                              <p:cond delay="8200"/>
                            </p:stCondLst>
                            <p:childTnLst>
                              <p:par>
                                <p:cTn id="81" presetID="22" presetClass="entr" presetSubtype="8" fill="hold" grpId="0" nodeType="afterEffect">
                                  <p:stCondLst>
                                    <p:cond delay="0"/>
                                  </p:stCondLst>
                                  <p:childTnLst>
                                    <p:set>
                                      <p:cBhvr>
                                        <p:cTn id="82" dur="1" fill="hold">
                                          <p:stCondLst>
                                            <p:cond delay="0"/>
                                          </p:stCondLst>
                                        </p:cTn>
                                        <p:tgtEl>
                                          <p:spTgt spid="16407"/>
                                        </p:tgtEl>
                                        <p:attrNameLst>
                                          <p:attrName>style.visibility</p:attrName>
                                        </p:attrNameLst>
                                      </p:cBhvr>
                                      <p:to>
                                        <p:strVal val="visible"/>
                                      </p:to>
                                    </p:set>
                                    <p:animEffect transition="in" filter="wipe(left)">
                                      <p:cBhvr>
                                        <p:cTn id="83" dur="500"/>
                                        <p:tgtEl>
                                          <p:spTgt spid="1640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6408"/>
                                        </p:tgtEl>
                                        <p:attrNameLst>
                                          <p:attrName>style.visibility</p:attrName>
                                        </p:attrNameLst>
                                      </p:cBhvr>
                                      <p:to>
                                        <p:strVal val="visible"/>
                                      </p:to>
                                    </p:set>
                                    <p:animEffect transition="in" filter="wipe(left)">
                                      <p:cBhvr>
                                        <p:cTn id="86" dur="500"/>
                                        <p:tgtEl>
                                          <p:spTgt spid="16408"/>
                                        </p:tgtEl>
                                      </p:cBhvr>
                                    </p:animEffect>
                                  </p:childTnLst>
                                </p:cTn>
                              </p:par>
                            </p:childTnLst>
                          </p:cTn>
                        </p:par>
                        <p:par>
                          <p:cTn id="87" fill="hold">
                            <p:stCondLst>
                              <p:cond delay="8700"/>
                            </p:stCondLst>
                            <p:childTnLst>
                              <p:par>
                                <p:cTn id="88" presetID="2" presetClass="entr" presetSubtype="8" fill="hold" grpId="0" nodeType="afterEffect">
                                  <p:stCondLst>
                                    <p:cond delay="0"/>
                                  </p:stCondLst>
                                  <p:childTnLst>
                                    <p:set>
                                      <p:cBhvr>
                                        <p:cTn id="89" dur="1" fill="hold">
                                          <p:stCondLst>
                                            <p:cond delay="0"/>
                                          </p:stCondLst>
                                        </p:cTn>
                                        <p:tgtEl>
                                          <p:spTgt spid="16396"/>
                                        </p:tgtEl>
                                        <p:attrNameLst>
                                          <p:attrName>style.visibility</p:attrName>
                                        </p:attrNameLst>
                                      </p:cBhvr>
                                      <p:to>
                                        <p:strVal val="visible"/>
                                      </p:to>
                                    </p:set>
                                    <p:anim calcmode="lin" valueType="num">
                                      <p:cBhvr additive="base">
                                        <p:cTn id="90" dur="500" fill="hold"/>
                                        <p:tgtEl>
                                          <p:spTgt spid="16396"/>
                                        </p:tgtEl>
                                        <p:attrNameLst>
                                          <p:attrName>ppt_x</p:attrName>
                                        </p:attrNameLst>
                                      </p:cBhvr>
                                      <p:tavLst>
                                        <p:tav tm="0">
                                          <p:val>
                                            <p:strVal val="0-#ppt_w/2"/>
                                          </p:val>
                                        </p:tav>
                                        <p:tav tm="100000">
                                          <p:val>
                                            <p:strVal val="#ppt_x"/>
                                          </p:val>
                                        </p:tav>
                                      </p:tavLst>
                                    </p:anim>
                                    <p:anim calcmode="lin" valueType="num">
                                      <p:cBhvr additive="base">
                                        <p:cTn id="91" dur="500" fill="hold"/>
                                        <p:tgtEl>
                                          <p:spTgt spid="16396"/>
                                        </p:tgtEl>
                                        <p:attrNameLst>
                                          <p:attrName>ppt_y</p:attrName>
                                        </p:attrNameLst>
                                      </p:cBhvr>
                                      <p:tavLst>
                                        <p:tav tm="0">
                                          <p:val>
                                            <p:strVal val="#ppt_y"/>
                                          </p:val>
                                        </p:tav>
                                        <p:tav tm="100000">
                                          <p:val>
                                            <p:strVal val="#ppt_y"/>
                                          </p:val>
                                        </p:tav>
                                      </p:tavLst>
                                    </p:anim>
                                  </p:childTnLst>
                                </p:cTn>
                              </p:par>
                            </p:childTnLst>
                          </p:cTn>
                        </p:par>
                        <p:par>
                          <p:cTn id="92" fill="hold">
                            <p:stCondLst>
                              <p:cond delay="9200"/>
                            </p:stCondLst>
                            <p:childTnLst>
                              <p:par>
                                <p:cTn id="93" presetID="22" presetClass="entr" presetSubtype="8" fill="hold" grpId="0" nodeType="afterEffect">
                                  <p:stCondLst>
                                    <p:cond delay="0"/>
                                  </p:stCondLst>
                                  <p:childTnLst>
                                    <p:set>
                                      <p:cBhvr>
                                        <p:cTn id="94" dur="1" fill="hold">
                                          <p:stCondLst>
                                            <p:cond delay="0"/>
                                          </p:stCondLst>
                                        </p:cTn>
                                        <p:tgtEl>
                                          <p:spTgt spid="16395"/>
                                        </p:tgtEl>
                                        <p:attrNameLst>
                                          <p:attrName>style.visibility</p:attrName>
                                        </p:attrNameLst>
                                      </p:cBhvr>
                                      <p:to>
                                        <p:strVal val="visible"/>
                                      </p:to>
                                    </p:set>
                                    <p:animEffect transition="in" filter="wipe(left)">
                                      <p:cBhvr>
                                        <p:cTn id="95" dur="500"/>
                                        <p:tgtEl>
                                          <p:spTgt spid="16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utoUpdateAnimBg="0"/>
      <p:bldP spid="16388" grpId="0" autoUpdateAnimBg="0"/>
      <p:bldP spid="16389" grpId="0" animBg="1" autoUpdateAnimBg="0"/>
      <p:bldP spid="16390" grpId="0" animBg="1" autoUpdateAnimBg="0"/>
      <p:bldP spid="16391" grpId="0" animBg="1" autoUpdateAnimBg="0"/>
      <p:bldP spid="16392" grpId="0" animBg="1" autoUpdateAnimBg="0"/>
      <p:bldP spid="16393" grpId="0" animBg="1" autoUpdateAnimBg="0"/>
      <p:bldP spid="16394" grpId="0" animBg="1" autoUpdateAnimBg="0"/>
      <p:bldP spid="16395" grpId="0" autoUpdateAnimBg="0"/>
      <p:bldP spid="16396" grpId="0" animBg="1"/>
      <p:bldP spid="16397" grpId="0" autoUpdateAnimBg="0"/>
      <p:bldP spid="16398" grpId="0" autoUpdateAnimBg="0"/>
      <p:bldP spid="16402" grpId="0" autoUpdateAnimBg="0"/>
      <p:bldP spid="16403" grpId="0" autoUpdateAnimBg="0"/>
      <p:bldP spid="16407" grpId="0" autoUpdateAnimBg="0"/>
      <p:bldP spid="1640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481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482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34821" name="Freeform 6"/>
          <p:cNvSpPr>
            <a:spLocks noEditPoints="1"/>
          </p:cNvSpPr>
          <p:nvPr/>
        </p:nvSpPr>
        <p:spPr bwMode="auto">
          <a:xfrm>
            <a:off x="8473940" y="3019638"/>
            <a:ext cx="2101029" cy="2100756"/>
          </a:xfrm>
          <a:custGeom>
            <a:avLst/>
            <a:gdLst>
              <a:gd name="T0" fmla="*/ 1573834664 w 2801"/>
              <a:gd name="T1" fmla="*/ 863778557 h 2801"/>
              <a:gd name="T2" fmla="*/ 1577212932 w 2801"/>
              <a:gd name="T3" fmla="*/ 788887863 h 2801"/>
              <a:gd name="T4" fmla="*/ 1573834664 w 2801"/>
              <a:gd name="T5" fmla="*/ 713997169 h 2801"/>
              <a:gd name="T6" fmla="*/ 1412790632 w 2801"/>
              <a:gd name="T7" fmla="*/ 696541534 h 2801"/>
              <a:gd name="T8" fmla="*/ 1375626682 w 2801"/>
              <a:gd name="T9" fmla="*/ 556332156 h 2801"/>
              <a:gd name="T10" fmla="*/ 1506264051 w 2801"/>
              <a:gd name="T11" fmla="*/ 461170353 h 2801"/>
              <a:gd name="T12" fmla="*/ 1431372607 w 2801"/>
              <a:gd name="T13" fmla="*/ 331096529 h 2801"/>
              <a:gd name="T14" fmla="*/ 1283280353 w 2801"/>
              <a:gd name="T15" fmla="*/ 396978008 h 2801"/>
              <a:gd name="T16" fmla="*/ 1180798469 w 2801"/>
              <a:gd name="T17" fmla="*/ 294495374 h 2801"/>
              <a:gd name="T18" fmla="*/ 1246116403 w 2801"/>
              <a:gd name="T19" fmla="*/ 146403120 h 2801"/>
              <a:gd name="T20" fmla="*/ 1116606124 w 2801"/>
              <a:gd name="T21" fmla="*/ 71512426 h 2801"/>
              <a:gd name="T22" fmla="*/ 1021443571 w 2801"/>
              <a:gd name="T23" fmla="*/ 202149044 h 2801"/>
              <a:gd name="T24" fmla="*/ 880671398 w 2801"/>
              <a:gd name="T25" fmla="*/ 164422300 h 2801"/>
              <a:gd name="T26" fmla="*/ 863778557 w 2801"/>
              <a:gd name="T27" fmla="*/ 3941813 h 2801"/>
              <a:gd name="T28" fmla="*/ 788887863 w 2801"/>
              <a:gd name="T29" fmla="*/ 0 h 2801"/>
              <a:gd name="T30" fmla="*/ 713997169 w 2801"/>
              <a:gd name="T31" fmla="*/ 3941813 h 2801"/>
              <a:gd name="T32" fmla="*/ 697104328 w 2801"/>
              <a:gd name="T33" fmla="*/ 164422300 h 2801"/>
              <a:gd name="T34" fmla="*/ 556332156 w 2801"/>
              <a:gd name="T35" fmla="*/ 202149044 h 2801"/>
              <a:gd name="T36" fmla="*/ 461170353 w 2801"/>
              <a:gd name="T37" fmla="*/ 71512426 h 2801"/>
              <a:gd name="T38" fmla="*/ 331096529 w 2801"/>
              <a:gd name="T39" fmla="*/ 146403120 h 2801"/>
              <a:gd name="T40" fmla="*/ 396978008 w 2801"/>
              <a:gd name="T41" fmla="*/ 294495374 h 2801"/>
              <a:gd name="T42" fmla="*/ 294495374 w 2801"/>
              <a:gd name="T43" fmla="*/ 396978008 h 2801"/>
              <a:gd name="T44" fmla="*/ 146403120 w 2801"/>
              <a:gd name="T45" fmla="*/ 331096529 h 2801"/>
              <a:gd name="T46" fmla="*/ 71512426 w 2801"/>
              <a:gd name="T47" fmla="*/ 461170353 h 2801"/>
              <a:gd name="T48" fmla="*/ 202149044 w 2801"/>
              <a:gd name="T49" fmla="*/ 556332156 h 2801"/>
              <a:gd name="T50" fmla="*/ 164422300 w 2801"/>
              <a:gd name="T51" fmla="*/ 696541534 h 2801"/>
              <a:gd name="T52" fmla="*/ 3941813 w 2801"/>
              <a:gd name="T53" fmla="*/ 713997169 h 2801"/>
              <a:gd name="T54" fmla="*/ 0 w 2801"/>
              <a:gd name="T55" fmla="*/ 788887863 h 2801"/>
              <a:gd name="T56" fmla="*/ 3941813 w 2801"/>
              <a:gd name="T57" fmla="*/ 863778557 h 2801"/>
              <a:gd name="T58" fmla="*/ 164422300 w 2801"/>
              <a:gd name="T59" fmla="*/ 880671398 h 2801"/>
              <a:gd name="T60" fmla="*/ 202149044 w 2801"/>
              <a:gd name="T61" fmla="*/ 1021443571 h 2801"/>
              <a:gd name="T62" fmla="*/ 71512426 w 2801"/>
              <a:gd name="T63" fmla="*/ 1116606124 h 2801"/>
              <a:gd name="T64" fmla="*/ 146403120 w 2801"/>
              <a:gd name="T65" fmla="*/ 1246116403 h 2801"/>
              <a:gd name="T66" fmla="*/ 294495374 w 2801"/>
              <a:gd name="T67" fmla="*/ 1180798469 h 2801"/>
              <a:gd name="T68" fmla="*/ 396978008 w 2801"/>
              <a:gd name="T69" fmla="*/ 1283280353 h 2801"/>
              <a:gd name="T70" fmla="*/ 331096529 w 2801"/>
              <a:gd name="T71" fmla="*/ 1431372607 h 2801"/>
              <a:gd name="T72" fmla="*/ 461170353 w 2801"/>
              <a:gd name="T73" fmla="*/ 1506264051 h 2801"/>
              <a:gd name="T74" fmla="*/ 556332156 w 2801"/>
              <a:gd name="T75" fmla="*/ 1375626682 h 2801"/>
              <a:gd name="T76" fmla="*/ 697104328 w 2801"/>
              <a:gd name="T77" fmla="*/ 1412790632 h 2801"/>
              <a:gd name="T78" fmla="*/ 713997169 w 2801"/>
              <a:gd name="T79" fmla="*/ 1573834664 h 2801"/>
              <a:gd name="T80" fmla="*/ 788887863 w 2801"/>
              <a:gd name="T81" fmla="*/ 1577212932 h 2801"/>
              <a:gd name="T82" fmla="*/ 863778557 w 2801"/>
              <a:gd name="T83" fmla="*/ 1573834664 h 2801"/>
              <a:gd name="T84" fmla="*/ 880671398 w 2801"/>
              <a:gd name="T85" fmla="*/ 1412790632 h 2801"/>
              <a:gd name="T86" fmla="*/ 1021443571 w 2801"/>
              <a:gd name="T87" fmla="*/ 1375626682 h 2801"/>
              <a:gd name="T88" fmla="*/ 1116606124 w 2801"/>
              <a:gd name="T89" fmla="*/ 1506264051 h 2801"/>
              <a:gd name="T90" fmla="*/ 1246679198 w 2801"/>
              <a:gd name="T91" fmla="*/ 1431372607 h 2801"/>
              <a:gd name="T92" fmla="*/ 1180798469 w 2801"/>
              <a:gd name="T93" fmla="*/ 1283280353 h 2801"/>
              <a:gd name="T94" fmla="*/ 1283280353 w 2801"/>
              <a:gd name="T95" fmla="*/ 1180798469 h 2801"/>
              <a:gd name="T96" fmla="*/ 1431372607 w 2801"/>
              <a:gd name="T97" fmla="*/ 1246116403 h 2801"/>
              <a:gd name="T98" fmla="*/ 1506264051 w 2801"/>
              <a:gd name="T99" fmla="*/ 1116606124 h 2801"/>
              <a:gd name="T100" fmla="*/ 1375626682 w 2801"/>
              <a:gd name="T101" fmla="*/ 1021443571 h 2801"/>
              <a:gd name="T102" fmla="*/ 1412790632 w 2801"/>
              <a:gd name="T103" fmla="*/ 880671398 h 2801"/>
              <a:gd name="T104" fmla="*/ 1573834664 w 2801"/>
              <a:gd name="T105" fmla="*/ 863778557 h 2801"/>
              <a:gd name="T106" fmla="*/ 788887863 w 2801"/>
              <a:gd name="T107" fmla="*/ 274787810 h 2801"/>
              <a:gd name="T108" fmla="*/ 1302425122 w 2801"/>
              <a:gd name="T109" fmla="*/ 788887863 h 2801"/>
              <a:gd name="T110" fmla="*/ 788887863 w 2801"/>
              <a:gd name="T111" fmla="*/ 1302425122 h 2801"/>
              <a:gd name="T112" fmla="*/ 274787810 w 2801"/>
              <a:gd name="T113" fmla="*/ 788887863 h 2801"/>
              <a:gd name="T114" fmla="*/ 788887863 w 2801"/>
              <a:gd name="T115" fmla="*/ 274787810 h 28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01" h="2801">
                <a:moveTo>
                  <a:pt x="2795" y="1534"/>
                </a:moveTo>
                <a:cubicBezTo>
                  <a:pt x="2799" y="1490"/>
                  <a:pt x="2801" y="1446"/>
                  <a:pt x="2801" y="1401"/>
                </a:cubicBezTo>
                <a:cubicBezTo>
                  <a:pt x="2801" y="1356"/>
                  <a:pt x="2799" y="1311"/>
                  <a:pt x="2795" y="1268"/>
                </a:cubicBezTo>
                <a:lnTo>
                  <a:pt x="2509" y="1237"/>
                </a:lnTo>
                <a:cubicBezTo>
                  <a:pt x="2497" y="1151"/>
                  <a:pt x="2474" y="1067"/>
                  <a:pt x="2443" y="988"/>
                </a:cubicBezTo>
                <a:lnTo>
                  <a:pt x="2675" y="819"/>
                </a:lnTo>
                <a:cubicBezTo>
                  <a:pt x="2638" y="738"/>
                  <a:pt x="2593" y="660"/>
                  <a:pt x="2542" y="588"/>
                </a:cubicBezTo>
                <a:lnTo>
                  <a:pt x="2279" y="705"/>
                </a:lnTo>
                <a:cubicBezTo>
                  <a:pt x="2225" y="638"/>
                  <a:pt x="2164" y="576"/>
                  <a:pt x="2097" y="523"/>
                </a:cubicBezTo>
                <a:lnTo>
                  <a:pt x="2213" y="260"/>
                </a:lnTo>
                <a:cubicBezTo>
                  <a:pt x="2141" y="209"/>
                  <a:pt x="2064" y="164"/>
                  <a:pt x="1983" y="127"/>
                </a:cubicBezTo>
                <a:lnTo>
                  <a:pt x="1814" y="359"/>
                </a:lnTo>
                <a:cubicBezTo>
                  <a:pt x="1735" y="328"/>
                  <a:pt x="1651" y="305"/>
                  <a:pt x="1564" y="292"/>
                </a:cubicBezTo>
                <a:lnTo>
                  <a:pt x="1534" y="7"/>
                </a:lnTo>
                <a:cubicBezTo>
                  <a:pt x="1490" y="3"/>
                  <a:pt x="1446" y="0"/>
                  <a:pt x="1401" y="0"/>
                </a:cubicBezTo>
                <a:cubicBezTo>
                  <a:pt x="1356" y="0"/>
                  <a:pt x="1311" y="3"/>
                  <a:pt x="1268" y="7"/>
                </a:cubicBezTo>
                <a:lnTo>
                  <a:pt x="1238" y="292"/>
                </a:lnTo>
                <a:cubicBezTo>
                  <a:pt x="1151" y="305"/>
                  <a:pt x="1067" y="328"/>
                  <a:pt x="988" y="359"/>
                </a:cubicBezTo>
                <a:lnTo>
                  <a:pt x="819" y="127"/>
                </a:lnTo>
                <a:cubicBezTo>
                  <a:pt x="738" y="164"/>
                  <a:pt x="660" y="209"/>
                  <a:pt x="588" y="260"/>
                </a:cubicBezTo>
                <a:lnTo>
                  <a:pt x="705" y="523"/>
                </a:lnTo>
                <a:cubicBezTo>
                  <a:pt x="638" y="576"/>
                  <a:pt x="576" y="638"/>
                  <a:pt x="523" y="705"/>
                </a:cubicBezTo>
                <a:lnTo>
                  <a:pt x="260" y="588"/>
                </a:lnTo>
                <a:cubicBezTo>
                  <a:pt x="209" y="660"/>
                  <a:pt x="164" y="738"/>
                  <a:pt x="127" y="819"/>
                </a:cubicBezTo>
                <a:lnTo>
                  <a:pt x="359" y="988"/>
                </a:lnTo>
                <a:cubicBezTo>
                  <a:pt x="328" y="1067"/>
                  <a:pt x="305" y="1151"/>
                  <a:pt x="292" y="1237"/>
                </a:cubicBezTo>
                <a:lnTo>
                  <a:pt x="7" y="1268"/>
                </a:lnTo>
                <a:cubicBezTo>
                  <a:pt x="3" y="1311"/>
                  <a:pt x="0" y="1356"/>
                  <a:pt x="0" y="1401"/>
                </a:cubicBezTo>
                <a:cubicBezTo>
                  <a:pt x="0" y="1446"/>
                  <a:pt x="3" y="1490"/>
                  <a:pt x="7" y="1534"/>
                </a:cubicBezTo>
                <a:lnTo>
                  <a:pt x="292" y="1564"/>
                </a:lnTo>
                <a:cubicBezTo>
                  <a:pt x="305" y="1651"/>
                  <a:pt x="328" y="1735"/>
                  <a:pt x="359" y="1814"/>
                </a:cubicBezTo>
                <a:lnTo>
                  <a:pt x="127" y="1983"/>
                </a:lnTo>
                <a:cubicBezTo>
                  <a:pt x="164" y="2064"/>
                  <a:pt x="209" y="2141"/>
                  <a:pt x="260" y="2213"/>
                </a:cubicBezTo>
                <a:lnTo>
                  <a:pt x="523" y="2097"/>
                </a:lnTo>
                <a:cubicBezTo>
                  <a:pt x="576" y="2164"/>
                  <a:pt x="638" y="2226"/>
                  <a:pt x="705" y="2279"/>
                </a:cubicBezTo>
                <a:lnTo>
                  <a:pt x="588" y="2542"/>
                </a:lnTo>
                <a:cubicBezTo>
                  <a:pt x="660" y="2593"/>
                  <a:pt x="738" y="2638"/>
                  <a:pt x="819" y="2675"/>
                </a:cubicBezTo>
                <a:lnTo>
                  <a:pt x="988" y="2443"/>
                </a:lnTo>
                <a:cubicBezTo>
                  <a:pt x="1067" y="2474"/>
                  <a:pt x="1151" y="2497"/>
                  <a:pt x="1238" y="2509"/>
                </a:cubicBezTo>
                <a:lnTo>
                  <a:pt x="1268" y="2795"/>
                </a:lnTo>
                <a:cubicBezTo>
                  <a:pt x="1311" y="2799"/>
                  <a:pt x="1356" y="2801"/>
                  <a:pt x="1401" y="2801"/>
                </a:cubicBezTo>
                <a:cubicBezTo>
                  <a:pt x="1446" y="2801"/>
                  <a:pt x="1490" y="2799"/>
                  <a:pt x="1534" y="2795"/>
                </a:cubicBezTo>
                <a:lnTo>
                  <a:pt x="1564" y="2509"/>
                </a:lnTo>
                <a:cubicBezTo>
                  <a:pt x="1651" y="2497"/>
                  <a:pt x="1735" y="2474"/>
                  <a:pt x="1814" y="2443"/>
                </a:cubicBezTo>
                <a:lnTo>
                  <a:pt x="1983" y="2675"/>
                </a:lnTo>
                <a:cubicBezTo>
                  <a:pt x="2064" y="2638"/>
                  <a:pt x="2141" y="2593"/>
                  <a:pt x="2214" y="2542"/>
                </a:cubicBezTo>
                <a:lnTo>
                  <a:pt x="2097" y="2279"/>
                </a:lnTo>
                <a:cubicBezTo>
                  <a:pt x="2164" y="2225"/>
                  <a:pt x="2226" y="2164"/>
                  <a:pt x="2279" y="2097"/>
                </a:cubicBezTo>
                <a:lnTo>
                  <a:pt x="2542" y="2213"/>
                </a:lnTo>
                <a:cubicBezTo>
                  <a:pt x="2593" y="2141"/>
                  <a:pt x="2638" y="2064"/>
                  <a:pt x="2675" y="1983"/>
                </a:cubicBezTo>
                <a:lnTo>
                  <a:pt x="2443" y="1814"/>
                </a:lnTo>
                <a:cubicBezTo>
                  <a:pt x="2474" y="1735"/>
                  <a:pt x="2497" y="1651"/>
                  <a:pt x="2509" y="1564"/>
                </a:cubicBezTo>
                <a:lnTo>
                  <a:pt x="2795" y="1534"/>
                </a:lnTo>
                <a:close/>
                <a:moveTo>
                  <a:pt x="1401" y="488"/>
                </a:moveTo>
                <a:cubicBezTo>
                  <a:pt x="1905" y="488"/>
                  <a:pt x="2313" y="897"/>
                  <a:pt x="2313" y="1401"/>
                </a:cubicBezTo>
                <a:cubicBezTo>
                  <a:pt x="2313" y="1905"/>
                  <a:pt x="1905" y="2313"/>
                  <a:pt x="1401" y="2313"/>
                </a:cubicBezTo>
                <a:cubicBezTo>
                  <a:pt x="897" y="2313"/>
                  <a:pt x="488" y="1905"/>
                  <a:pt x="488" y="1401"/>
                </a:cubicBezTo>
                <a:cubicBezTo>
                  <a:pt x="488" y="897"/>
                  <a:pt x="897" y="488"/>
                  <a:pt x="1401" y="48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4822" name="Freeform 7"/>
          <p:cNvSpPr>
            <a:spLocks noEditPoints="1"/>
          </p:cNvSpPr>
          <p:nvPr/>
        </p:nvSpPr>
        <p:spPr bwMode="auto">
          <a:xfrm>
            <a:off x="6287222" y="1996238"/>
            <a:ext cx="2492990" cy="2491078"/>
          </a:xfrm>
          <a:custGeom>
            <a:avLst/>
            <a:gdLst>
              <a:gd name="T0" fmla="*/ 1868376180 w 3322"/>
              <a:gd name="T1" fmla="*/ 1024468911 h 3322"/>
              <a:gd name="T2" fmla="*/ 1872321326 w 3322"/>
              <a:gd name="T3" fmla="*/ 934969240 h 3322"/>
              <a:gd name="T4" fmla="*/ 1868376180 w 3322"/>
              <a:gd name="T5" fmla="*/ 846031517 h 3322"/>
              <a:gd name="T6" fmla="*/ 1677310987 w 3322"/>
              <a:gd name="T7" fmla="*/ 826330350 h 3322"/>
              <a:gd name="T8" fmla="*/ 1632786015 w 3322"/>
              <a:gd name="T9" fmla="*/ 659713356 h 3322"/>
              <a:gd name="T10" fmla="*/ 1787779584 w 3322"/>
              <a:gd name="T11" fmla="*/ 547134083 h 3322"/>
              <a:gd name="T12" fmla="*/ 1698728889 w 3322"/>
              <a:gd name="T13" fmla="*/ 392900936 h 3322"/>
              <a:gd name="T14" fmla="*/ 1523445031 w 3322"/>
              <a:gd name="T15" fmla="*/ 470580207 h 3322"/>
              <a:gd name="T16" fmla="*/ 1401140996 w 3322"/>
              <a:gd name="T17" fmla="*/ 348994772 h 3322"/>
              <a:gd name="T18" fmla="*/ 1479483115 w 3322"/>
              <a:gd name="T19" fmla="*/ 173371616 h 3322"/>
              <a:gd name="T20" fmla="*/ 1325053353 w 3322"/>
              <a:gd name="T21" fmla="*/ 84434643 h 3322"/>
              <a:gd name="T22" fmla="*/ 1212331030 w 3322"/>
              <a:gd name="T23" fmla="*/ 239793184 h 3322"/>
              <a:gd name="T24" fmla="*/ 1045501271 w 3322"/>
              <a:gd name="T25" fmla="*/ 195324323 h 3322"/>
              <a:gd name="T26" fmla="*/ 1025211734 w 3322"/>
              <a:gd name="T27" fmla="*/ 4503081 h 3322"/>
              <a:gd name="T28" fmla="*/ 936161038 w 3322"/>
              <a:gd name="T29" fmla="*/ 0 h 3322"/>
              <a:gd name="T30" fmla="*/ 847109593 w 3322"/>
              <a:gd name="T31" fmla="*/ 4503081 h 3322"/>
              <a:gd name="T32" fmla="*/ 826820055 w 3322"/>
              <a:gd name="T33" fmla="*/ 195324323 h 3322"/>
              <a:gd name="T34" fmla="*/ 659990296 w 3322"/>
              <a:gd name="T35" fmla="*/ 239793184 h 3322"/>
              <a:gd name="T36" fmla="*/ 547267974 w 3322"/>
              <a:gd name="T37" fmla="*/ 84434643 h 3322"/>
              <a:gd name="T38" fmla="*/ 392838211 w 3322"/>
              <a:gd name="T39" fmla="*/ 173371616 h 3322"/>
              <a:gd name="T40" fmla="*/ 471180331 w 3322"/>
              <a:gd name="T41" fmla="*/ 348994772 h 3322"/>
              <a:gd name="T42" fmla="*/ 348876295 w 3322"/>
              <a:gd name="T43" fmla="*/ 470580207 h 3322"/>
              <a:gd name="T44" fmla="*/ 173592437 w 3322"/>
              <a:gd name="T45" fmla="*/ 392900936 h 3322"/>
              <a:gd name="T46" fmla="*/ 84541742 w 3322"/>
              <a:gd name="T47" fmla="*/ 547134083 h 3322"/>
              <a:gd name="T48" fmla="*/ 239535311 w 3322"/>
              <a:gd name="T49" fmla="*/ 659713356 h 3322"/>
              <a:gd name="T50" fmla="*/ 195010339 w 3322"/>
              <a:gd name="T51" fmla="*/ 826330350 h 3322"/>
              <a:gd name="T52" fmla="*/ 4508953 w 3322"/>
              <a:gd name="T53" fmla="*/ 846031517 h 3322"/>
              <a:gd name="T54" fmla="*/ 0 w 3322"/>
              <a:gd name="T55" fmla="*/ 934969240 h 3322"/>
              <a:gd name="T56" fmla="*/ 4508953 w 3322"/>
              <a:gd name="T57" fmla="*/ 1024468911 h 3322"/>
              <a:gd name="T58" fmla="*/ 195010339 w 3322"/>
              <a:gd name="T59" fmla="*/ 1044170828 h 3322"/>
              <a:gd name="T60" fmla="*/ 239535311 w 3322"/>
              <a:gd name="T61" fmla="*/ 1210787822 h 3322"/>
              <a:gd name="T62" fmla="*/ 84541742 w 3322"/>
              <a:gd name="T63" fmla="*/ 1323366345 h 3322"/>
              <a:gd name="T64" fmla="*/ 173592437 w 3322"/>
              <a:gd name="T65" fmla="*/ 1477599492 h 3322"/>
              <a:gd name="T66" fmla="*/ 348876295 w 3322"/>
              <a:gd name="T67" fmla="*/ 1399357524 h 3322"/>
              <a:gd name="T68" fmla="*/ 471180331 w 3322"/>
              <a:gd name="T69" fmla="*/ 1521505656 h 3322"/>
              <a:gd name="T70" fmla="*/ 392838211 w 3322"/>
              <a:gd name="T71" fmla="*/ 1696566115 h 3322"/>
              <a:gd name="T72" fmla="*/ 547267974 w 3322"/>
              <a:gd name="T73" fmla="*/ 1786066536 h 3322"/>
              <a:gd name="T74" fmla="*/ 659990296 w 3322"/>
              <a:gd name="T75" fmla="*/ 1630707244 h 3322"/>
              <a:gd name="T76" fmla="*/ 826820055 w 3322"/>
              <a:gd name="T77" fmla="*/ 1675176105 h 3322"/>
              <a:gd name="T78" fmla="*/ 847109593 w 3322"/>
              <a:gd name="T79" fmla="*/ 1865997347 h 3322"/>
              <a:gd name="T80" fmla="*/ 936161038 w 3322"/>
              <a:gd name="T81" fmla="*/ 1869937730 h 3322"/>
              <a:gd name="T82" fmla="*/ 1025211734 w 3322"/>
              <a:gd name="T83" fmla="*/ 1865997347 h 3322"/>
              <a:gd name="T84" fmla="*/ 1045501271 w 3322"/>
              <a:gd name="T85" fmla="*/ 1675176105 h 3322"/>
              <a:gd name="T86" fmla="*/ 1212331030 w 3322"/>
              <a:gd name="T87" fmla="*/ 1630707244 h 3322"/>
              <a:gd name="T88" fmla="*/ 1325053353 w 3322"/>
              <a:gd name="T89" fmla="*/ 1786066536 h 3322"/>
              <a:gd name="T90" fmla="*/ 1479483115 w 3322"/>
              <a:gd name="T91" fmla="*/ 1696566115 h 3322"/>
              <a:gd name="T92" fmla="*/ 1401140996 w 3322"/>
              <a:gd name="T93" fmla="*/ 1521505656 h 3322"/>
              <a:gd name="T94" fmla="*/ 1523445031 w 3322"/>
              <a:gd name="T95" fmla="*/ 1399357524 h 3322"/>
              <a:gd name="T96" fmla="*/ 1698728889 w 3322"/>
              <a:gd name="T97" fmla="*/ 1477599492 h 3322"/>
              <a:gd name="T98" fmla="*/ 1787779584 w 3322"/>
              <a:gd name="T99" fmla="*/ 1323366345 h 3322"/>
              <a:gd name="T100" fmla="*/ 1632786015 w 3322"/>
              <a:gd name="T101" fmla="*/ 1210787822 h 3322"/>
              <a:gd name="T102" fmla="*/ 1677310987 w 3322"/>
              <a:gd name="T103" fmla="*/ 1044170828 h 3322"/>
              <a:gd name="T104" fmla="*/ 1868376180 w 3322"/>
              <a:gd name="T105" fmla="*/ 1024468911 h 3322"/>
              <a:gd name="T106" fmla="*/ 936161038 w 3322"/>
              <a:gd name="T107" fmla="*/ 329856303 h 3322"/>
              <a:gd name="T108" fmla="*/ 1542044650 w 3322"/>
              <a:gd name="T109" fmla="*/ 934969240 h 3322"/>
              <a:gd name="T110" fmla="*/ 936161038 w 3322"/>
              <a:gd name="T111" fmla="*/ 1540644125 h 3322"/>
              <a:gd name="T112" fmla="*/ 330276676 w 3322"/>
              <a:gd name="T113" fmla="*/ 934969240 h 3322"/>
              <a:gd name="T114" fmla="*/ 936161038 w 3322"/>
              <a:gd name="T115" fmla="*/ 329856303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5" y="1820"/>
                </a:moveTo>
                <a:cubicBezTo>
                  <a:pt x="3319" y="1768"/>
                  <a:pt x="3322" y="1715"/>
                  <a:pt x="3322" y="1661"/>
                </a:cubicBezTo>
                <a:cubicBezTo>
                  <a:pt x="3322" y="1608"/>
                  <a:pt x="3319" y="1555"/>
                  <a:pt x="3315" y="1503"/>
                </a:cubicBezTo>
                <a:lnTo>
                  <a:pt x="2976" y="1468"/>
                </a:lnTo>
                <a:cubicBezTo>
                  <a:pt x="2961" y="1365"/>
                  <a:pt x="2934" y="1266"/>
                  <a:pt x="2897" y="1172"/>
                </a:cubicBezTo>
                <a:lnTo>
                  <a:pt x="3172" y="972"/>
                </a:lnTo>
                <a:cubicBezTo>
                  <a:pt x="3128" y="875"/>
                  <a:pt x="3075" y="783"/>
                  <a:pt x="3014" y="698"/>
                </a:cubicBezTo>
                <a:lnTo>
                  <a:pt x="2703" y="836"/>
                </a:lnTo>
                <a:cubicBezTo>
                  <a:pt x="2639" y="756"/>
                  <a:pt x="2566" y="683"/>
                  <a:pt x="2486" y="620"/>
                </a:cubicBezTo>
                <a:lnTo>
                  <a:pt x="2625" y="308"/>
                </a:lnTo>
                <a:cubicBezTo>
                  <a:pt x="2539" y="247"/>
                  <a:pt x="2448" y="194"/>
                  <a:pt x="2351" y="150"/>
                </a:cubicBezTo>
                <a:lnTo>
                  <a:pt x="2151" y="426"/>
                </a:lnTo>
                <a:cubicBezTo>
                  <a:pt x="2057" y="389"/>
                  <a:pt x="1958" y="362"/>
                  <a:pt x="1855" y="347"/>
                </a:cubicBezTo>
                <a:lnTo>
                  <a:pt x="1819" y="8"/>
                </a:lnTo>
                <a:cubicBezTo>
                  <a:pt x="1767" y="3"/>
                  <a:pt x="1714" y="0"/>
                  <a:pt x="1661" y="0"/>
                </a:cubicBezTo>
                <a:cubicBezTo>
                  <a:pt x="1608" y="0"/>
                  <a:pt x="1555" y="3"/>
                  <a:pt x="1503" y="8"/>
                </a:cubicBezTo>
                <a:lnTo>
                  <a:pt x="1467" y="347"/>
                </a:lnTo>
                <a:cubicBezTo>
                  <a:pt x="1364" y="362"/>
                  <a:pt x="1265" y="389"/>
                  <a:pt x="1171" y="426"/>
                </a:cubicBezTo>
                <a:lnTo>
                  <a:pt x="971" y="150"/>
                </a:lnTo>
                <a:cubicBezTo>
                  <a:pt x="875" y="194"/>
                  <a:pt x="783" y="247"/>
                  <a:pt x="697" y="308"/>
                </a:cubicBezTo>
                <a:lnTo>
                  <a:pt x="836" y="620"/>
                </a:lnTo>
                <a:cubicBezTo>
                  <a:pt x="756" y="683"/>
                  <a:pt x="683" y="756"/>
                  <a:pt x="619" y="836"/>
                </a:cubicBezTo>
                <a:lnTo>
                  <a:pt x="308" y="698"/>
                </a:lnTo>
                <a:cubicBezTo>
                  <a:pt x="247" y="783"/>
                  <a:pt x="194" y="875"/>
                  <a:pt x="150" y="972"/>
                </a:cubicBezTo>
                <a:lnTo>
                  <a:pt x="425" y="1172"/>
                </a:lnTo>
                <a:cubicBezTo>
                  <a:pt x="388" y="1266"/>
                  <a:pt x="361" y="1365"/>
                  <a:pt x="346" y="1468"/>
                </a:cubicBezTo>
                <a:lnTo>
                  <a:pt x="8" y="1503"/>
                </a:lnTo>
                <a:cubicBezTo>
                  <a:pt x="3" y="1555"/>
                  <a:pt x="0" y="1608"/>
                  <a:pt x="0" y="1661"/>
                </a:cubicBezTo>
                <a:cubicBezTo>
                  <a:pt x="0" y="1715"/>
                  <a:pt x="3" y="1768"/>
                  <a:pt x="8" y="1820"/>
                </a:cubicBezTo>
                <a:lnTo>
                  <a:pt x="346" y="1855"/>
                </a:lnTo>
                <a:cubicBezTo>
                  <a:pt x="361" y="1958"/>
                  <a:pt x="388" y="2057"/>
                  <a:pt x="425" y="2151"/>
                </a:cubicBezTo>
                <a:lnTo>
                  <a:pt x="150" y="2351"/>
                </a:lnTo>
                <a:cubicBezTo>
                  <a:pt x="194" y="2448"/>
                  <a:pt x="247" y="2540"/>
                  <a:pt x="308" y="2625"/>
                </a:cubicBezTo>
                <a:lnTo>
                  <a:pt x="619" y="2486"/>
                </a:lnTo>
                <a:cubicBezTo>
                  <a:pt x="683" y="2567"/>
                  <a:pt x="756" y="2639"/>
                  <a:pt x="836" y="2703"/>
                </a:cubicBezTo>
                <a:lnTo>
                  <a:pt x="697" y="3014"/>
                </a:lnTo>
                <a:cubicBezTo>
                  <a:pt x="783" y="3075"/>
                  <a:pt x="874" y="3129"/>
                  <a:pt x="971" y="3173"/>
                </a:cubicBezTo>
                <a:lnTo>
                  <a:pt x="1171" y="2897"/>
                </a:lnTo>
                <a:cubicBezTo>
                  <a:pt x="1265" y="2934"/>
                  <a:pt x="1364" y="2961"/>
                  <a:pt x="1467" y="2976"/>
                </a:cubicBezTo>
                <a:lnTo>
                  <a:pt x="1503" y="3315"/>
                </a:lnTo>
                <a:cubicBezTo>
                  <a:pt x="1555" y="3320"/>
                  <a:pt x="1608" y="3322"/>
                  <a:pt x="1661" y="3322"/>
                </a:cubicBezTo>
                <a:cubicBezTo>
                  <a:pt x="1714" y="3322"/>
                  <a:pt x="1767" y="3320"/>
                  <a:pt x="1819" y="3315"/>
                </a:cubicBezTo>
                <a:lnTo>
                  <a:pt x="1855" y="2976"/>
                </a:lnTo>
                <a:cubicBezTo>
                  <a:pt x="1958" y="2961"/>
                  <a:pt x="2057" y="2934"/>
                  <a:pt x="2151" y="2897"/>
                </a:cubicBezTo>
                <a:lnTo>
                  <a:pt x="2351" y="3173"/>
                </a:lnTo>
                <a:cubicBezTo>
                  <a:pt x="2448" y="3129"/>
                  <a:pt x="2539" y="3075"/>
                  <a:pt x="2625" y="3014"/>
                </a:cubicBezTo>
                <a:lnTo>
                  <a:pt x="2486" y="2703"/>
                </a:lnTo>
                <a:cubicBezTo>
                  <a:pt x="2566" y="2639"/>
                  <a:pt x="2639" y="2567"/>
                  <a:pt x="2703" y="2486"/>
                </a:cubicBezTo>
                <a:lnTo>
                  <a:pt x="3014" y="2625"/>
                </a:lnTo>
                <a:cubicBezTo>
                  <a:pt x="3075" y="2540"/>
                  <a:pt x="3128" y="2448"/>
                  <a:pt x="3172" y="2351"/>
                </a:cubicBezTo>
                <a:lnTo>
                  <a:pt x="2897" y="2151"/>
                </a:lnTo>
                <a:cubicBezTo>
                  <a:pt x="2934" y="2057"/>
                  <a:pt x="2961" y="1958"/>
                  <a:pt x="2976" y="1855"/>
                </a:cubicBezTo>
                <a:lnTo>
                  <a:pt x="3315" y="1820"/>
                </a:lnTo>
                <a:close/>
                <a:moveTo>
                  <a:pt x="1661" y="586"/>
                </a:moveTo>
                <a:cubicBezTo>
                  <a:pt x="2255" y="586"/>
                  <a:pt x="2736" y="1068"/>
                  <a:pt x="2736" y="1661"/>
                </a:cubicBezTo>
                <a:cubicBezTo>
                  <a:pt x="2736" y="2255"/>
                  <a:pt x="2255" y="2737"/>
                  <a:pt x="1661" y="2737"/>
                </a:cubicBezTo>
                <a:cubicBezTo>
                  <a:pt x="1067" y="2737"/>
                  <a:pt x="586" y="2255"/>
                  <a:pt x="586" y="1661"/>
                </a:cubicBezTo>
                <a:cubicBezTo>
                  <a:pt x="586" y="1068"/>
                  <a:pt x="1067" y="586"/>
                  <a:pt x="1661" y="586"/>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4823" name="Freeform 8"/>
          <p:cNvSpPr>
            <a:spLocks noEditPoints="1"/>
          </p:cNvSpPr>
          <p:nvPr/>
        </p:nvSpPr>
        <p:spPr bwMode="auto">
          <a:xfrm>
            <a:off x="1345674" y="1989887"/>
            <a:ext cx="2492990" cy="2492664"/>
          </a:xfrm>
          <a:custGeom>
            <a:avLst/>
            <a:gdLst>
              <a:gd name="T0" fmla="*/ 1867812373 w 3322"/>
              <a:gd name="T1" fmla="*/ 1025210572 h 3322"/>
              <a:gd name="T2" fmla="*/ 1872321326 w 3322"/>
              <a:gd name="T3" fmla="*/ 936159912 h 3322"/>
              <a:gd name="T4" fmla="*/ 1867812373 w 3322"/>
              <a:gd name="T5" fmla="*/ 847109253 h 3322"/>
              <a:gd name="T6" fmla="*/ 1677310987 w 3322"/>
              <a:gd name="T7" fmla="*/ 826818973 h 3322"/>
              <a:gd name="T8" fmla="*/ 1632786015 w 3322"/>
              <a:gd name="T9" fmla="*/ 659990032 h 3322"/>
              <a:gd name="T10" fmla="*/ 1787779584 w 3322"/>
              <a:gd name="T11" fmla="*/ 547267754 h 3322"/>
              <a:gd name="T12" fmla="*/ 1698728889 w 3322"/>
              <a:gd name="T13" fmla="*/ 392838054 h 3322"/>
              <a:gd name="T14" fmla="*/ 1523445031 w 3322"/>
              <a:gd name="T15" fmla="*/ 471180142 h 3322"/>
              <a:gd name="T16" fmla="*/ 1401140996 w 3322"/>
              <a:gd name="T17" fmla="*/ 348876155 h 3322"/>
              <a:gd name="T18" fmla="*/ 1479483115 w 3322"/>
              <a:gd name="T19" fmla="*/ 173592368 h 3322"/>
              <a:gd name="T20" fmla="*/ 1325053353 w 3322"/>
              <a:gd name="T21" fmla="*/ 84541708 h 3322"/>
              <a:gd name="T22" fmla="*/ 1212331030 w 3322"/>
              <a:gd name="T23" fmla="*/ 239535215 h 3322"/>
              <a:gd name="T24" fmla="*/ 1045501271 w 3322"/>
              <a:gd name="T25" fmla="*/ 195009510 h 3322"/>
              <a:gd name="T26" fmla="*/ 1025211734 w 3322"/>
              <a:gd name="T27" fmla="*/ 4508951 h 3322"/>
              <a:gd name="T28" fmla="*/ 936161038 w 3322"/>
              <a:gd name="T29" fmla="*/ 0 h 3322"/>
              <a:gd name="T30" fmla="*/ 847109593 w 3322"/>
              <a:gd name="T31" fmla="*/ 4508951 h 3322"/>
              <a:gd name="T32" fmla="*/ 826820055 w 3322"/>
              <a:gd name="T33" fmla="*/ 195009510 h 3322"/>
              <a:gd name="T34" fmla="*/ 659990296 w 3322"/>
              <a:gd name="T35" fmla="*/ 239535215 h 3322"/>
              <a:gd name="T36" fmla="*/ 547267974 w 3322"/>
              <a:gd name="T37" fmla="*/ 84541708 h 3322"/>
              <a:gd name="T38" fmla="*/ 392838211 w 3322"/>
              <a:gd name="T39" fmla="*/ 173592368 h 3322"/>
              <a:gd name="T40" fmla="*/ 471180331 w 3322"/>
              <a:gd name="T41" fmla="*/ 348876155 h 3322"/>
              <a:gd name="T42" fmla="*/ 348876295 w 3322"/>
              <a:gd name="T43" fmla="*/ 471180142 h 3322"/>
              <a:gd name="T44" fmla="*/ 173592437 w 3322"/>
              <a:gd name="T45" fmla="*/ 392838054 h 3322"/>
              <a:gd name="T46" fmla="*/ 84541742 w 3322"/>
              <a:gd name="T47" fmla="*/ 547267754 h 3322"/>
              <a:gd name="T48" fmla="*/ 239535311 w 3322"/>
              <a:gd name="T49" fmla="*/ 659990032 h 3322"/>
              <a:gd name="T50" fmla="*/ 195010339 w 3322"/>
              <a:gd name="T51" fmla="*/ 826818973 h 3322"/>
              <a:gd name="T52" fmla="*/ 4508953 w 3322"/>
              <a:gd name="T53" fmla="*/ 847109253 h 3322"/>
              <a:gd name="T54" fmla="*/ 0 w 3322"/>
              <a:gd name="T55" fmla="*/ 936159912 h 3322"/>
              <a:gd name="T56" fmla="*/ 4508953 w 3322"/>
              <a:gd name="T57" fmla="*/ 1025210572 h 3322"/>
              <a:gd name="T58" fmla="*/ 195010339 w 3322"/>
              <a:gd name="T59" fmla="*/ 1045500852 h 3322"/>
              <a:gd name="T60" fmla="*/ 239535311 w 3322"/>
              <a:gd name="T61" fmla="*/ 1212329793 h 3322"/>
              <a:gd name="T62" fmla="*/ 84541742 w 3322"/>
              <a:gd name="T63" fmla="*/ 1325052071 h 3322"/>
              <a:gd name="T64" fmla="*/ 173592437 w 3322"/>
              <a:gd name="T65" fmla="*/ 1479481771 h 3322"/>
              <a:gd name="T66" fmla="*/ 348876295 w 3322"/>
              <a:gd name="T67" fmla="*/ 1401139683 h 3322"/>
              <a:gd name="T68" fmla="*/ 471180331 w 3322"/>
              <a:gd name="T69" fmla="*/ 1523443670 h 3322"/>
              <a:gd name="T70" fmla="*/ 392838211 w 3322"/>
              <a:gd name="T71" fmla="*/ 1698727457 h 3322"/>
              <a:gd name="T72" fmla="*/ 547267974 w 3322"/>
              <a:gd name="T73" fmla="*/ 1787778116 h 3322"/>
              <a:gd name="T74" fmla="*/ 659990296 w 3322"/>
              <a:gd name="T75" fmla="*/ 1632784609 h 3322"/>
              <a:gd name="T76" fmla="*/ 826820055 w 3322"/>
              <a:gd name="T77" fmla="*/ 1677310314 h 3322"/>
              <a:gd name="T78" fmla="*/ 847109593 w 3322"/>
              <a:gd name="T79" fmla="*/ 1867810873 h 3322"/>
              <a:gd name="T80" fmla="*/ 936161038 w 3322"/>
              <a:gd name="T81" fmla="*/ 1872319825 h 3322"/>
              <a:gd name="T82" fmla="*/ 1025211734 w 3322"/>
              <a:gd name="T83" fmla="*/ 1867810873 h 3322"/>
              <a:gd name="T84" fmla="*/ 1045501271 w 3322"/>
              <a:gd name="T85" fmla="*/ 1677310314 h 3322"/>
              <a:gd name="T86" fmla="*/ 1212331030 w 3322"/>
              <a:gd name="T87" fmla="*/ 1632784609 h 3322"/>
              <a:gd name="T88" fmla="*/ 1325053353 w 3322"/>
              <a:gd name="T89" fmla="*/ 1787778116 h 3322"/>
              <a:gd name="T90" fmla="*/ 1479483115 w 3322"/>
              <a:gd name="T91" fmla="*/ 1698727457 h 3322"/>
              <a:gd name="T92" fmla="*/ 1401140996 w 3322"/>
              <a:gd name="T93" fmla="*/ 1522880614 h 3322"/>
              <a:gd name="T94" fmla="*/ 1523445031 w 3322"/>
              <a:gd name="T95" fmla="*/ 1401139683 h 3322"/>
              <a:gd name="T96" fmla="*/ 1698728889 w 3322"/>
              <a:gd name="T97" fmla="*/ 1479481771 h 3322"/>
              <a:gd name="T98" fmla="*/ 1787779584 w 3322"/>
              <a:gd name="T99" fmla="*/ 1325052071 h 3322"/>
              <a:gd name="T100" fmla="*/ 1632786015 w 3322"/>
              <a:gd name="T101" fmla="*/ 1212329793 h 3322"/>
              <a:gd name="T102" fmla="*/ 1677310987 w 3322"/>
              <a:gd name="T103" fmla="*/ 1045500852 h 3322"/>
              <a:gd name="T104" fmla="*/ 1867812373 w 3322"/>
              <a:gd name="T105" fmla="*/ 1025210572 h 3322"/>
              <a:gd name="T106" fmla="*/ 936161038 w 3322"/>
              <a:gd name="T107" fmla="*/ 322386255 h 3322"/>
              <a:gd name="T108" fmla="*/ 1549934942 w 3322"/>
              <a:gd name="T109" fmla="*/ 936159912 h 3322"/>
              <a:gd name="T110" fmla="*/ 936161038 w 3322"/>
              <a:gd name="T111" fmla="*/ 1549933570 h 3322"/>
              <a:gd name="T112" fmla="*/ 322386384 w 3322"/>
              <a:gd name="T113" fmla="*/ 936159912 h 3322"/>
              <a:gd name="T114" fmla="*/ 936161038 w 3322"/>
              <a:gd name="T115" fmla="*/ 322386255 h 332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322" h="3322">
                <a:moveTo>
                  <a:pt x="3314" y="1819"/>
                </a:moveTo>
                <a:cubicBezTo>
                  <a:pt x="3319" y="1767"/>
                  <a:pt x="3322" y="1714"/>
                  <a:pt x="3322" y="1661"/>
                </a:cubicBezTo>
                <a:cubicBezTo>
                  <a:pt x="3322" y="1608"/>
                  <a:pt x="3319" y="1555"/>
                  <a:pt x="3314" y="1503"/>
                </a:cubicBezTo>
                <a:lnTo>
                  <a:pt x="2976" y="1467"/>
                </a:lnTo>
                <a:cubicBezTo>
                  <a:pt x="2961" y="1364"/>
                  <a:pt x="2934" y="1265"/>
                  <a:pt x="2897" y="1171"/>
                </a:cubicBezTo>
                <a:lnTo>
                  <a:pt x="3172" y="971"/>
                </a:lnTo>
                <a:cubicBezTo>
                  <a:pt x="3128" y="874"/>
                  <a:pt x="3075" y="783"/>
                  <a:pt x="3014" y="697"/>
                </a:cubicBezTo>
                <a:lnTo>
                  <a:pt x="2703" y="836"/>
                </a:lnTo>
                <a:cubicBezTo>
                  <a:pt x="2639" y="756"/>
                  <a:pt x="2566" y="683"/>
                  <a:pt x="2486" y="619"/>
                </a:cubicBezTo>
                <a:lnTo>
                  <a:pt x="2625" y="308"/>
                </a:lnTo>
                <a:cubicBezTo>
                  <a:pt x="2539" y="247"/>
                  <a:pt x="2448" y="194"/>
                  <a:pt x="2351" y="150"/>
                </a:cubicBezTo>
                <a:lnTo>
                  <a:pt x="2151" y="425"/>
                </a:lnTo>
                <a:cubicBezTo>
                  <a:pt x="2057" y="388"/>
                  <a:pt x="1958" y="361"/>
                  <a:pt x="1855" y="346"/>
                </a:cubicBezTo>
                <a:lnTo>
                  <a:pt x="1819" y="8"/>
                </a:lnTo>
                <a:cubicBezTo>
                  <a:pt x="1767" y="3"/>
                  <a:pt x="1714" y="0"/>
                  <a:pt x="1661" y="0"/>
                </a:cubicBezTo>
                <a:cubicBezTo>
                  <a:pt x="1608" y="0"/>
                  <a:pt x="1555" y="3"/>
                  <a:pt x="1503" y="8"/>
                </a:cubicBezTo>
                <a:lnTo>
                  <a:pt x="1467" y="346"/>
                </a:lnTo>
                <a:cubicBezTo>
                  <a:pt x="1364" y="361"/>
                  <a:pt x="1265" y="388"/>
                  <a:pt x="1171" y="425"/>
                </a:cubicBezTo>
                <a:lnTo>
                  <a:pt x="971" y="150"/>
                </a:lnTo>
                <a:cubicBezTo>
                  <a:pt x="874" y="194"/>
                  <a:pt x="783" y="247"/>
                  <a:pt x="697" y="308"/>
                </a:cubicBezTo>
                <a:lnTo>
                  <a:pt x="836" y="619"/>
                </a:lnTo>
                <a:cubicBezTo>
                  <a:pt x="756" y="683"/>
                  <a:pt x="683" y="756"/>
                  <a:pt x="619" y="836"/>
                </a:cubicBezTo>
                <a:lnTo>
                  <a:pt x="308" y="697"/>
                </a:lnTo>
                <a:cubicBezTo>
                  <a:pt x="247" y="783"/>
                  <a:pt x="194" y="874"/>
                  <a:pt x="150" y="971"/>
                </a:cubicBezTo>
                <a:lnTo>
                  <a:pt x="425" y="1171"/>
                </a:lnTo>
                <a:cubicBezTo>
                  <a:pt x="388" y="1265"/>
                  <a:pt x="361" y="1364"/>
                  <a:pt x="346" y="1467"/>
                </a:cubicBezTo>
                <a:lnTo>
                  <a:pt x="8" y="1503"/>
                </a:lnTo>
                <a:cubicBezTo>
                  <a:pt x="3" y="1555"/>
                  <a:pt x="0" y="1608"/>
                  <a:pt x="0" y="1661"/>
                </a:cubicBezTo>
                <a:cubicBezTo>
                  <a:pt x="0" y="1714"/>
                  <a:pt x="3" y="1767"/>
                  <a:pt x="8" y="1819"/>
                </a:cubicBezTo>
                <a:lnTo>
                  <a:pt x="346" y="1855"/>
                </a:lnTo>
                <a:cubicBezTo>
                  <a:pt x="361" y="1958"/>
                  <a:pt x="388" y="2057"/>
                  <a:pt x="425" y="2151"/>
                </a:cubicBezTo>
                <a:lnTo>
                  <a:pt x="150" y="2351"/>
                </a:lnTo>
                <a:cubicBezTo>
                  <a:pt x="194" y="2448"/>
                  <a:pt x="247" y="2539"/>
                  <a:pt x="308" y="2625"/>
                </a:cubicBezTo>
                <a:lnTo>
                  <a:pt x="619" y="2486"/>
                </a:lnTo>
                <a:cubicBezTo>
                  <a:pt x="683" y="2566"/>
                  <a:pt x="756" y="2639"/>
                  <a:pt x="836" y="2703"/>
                </a:cubicBezTo>
                <a:lnTo>
                  <a:pt x="697" y="3014"/>
                </a:lnTo>
                <a:cubicBezTo>
                  <a:pt x="783" y="3075"/>
                  <a:pt x="874" y="3128"/>
                  <a:pt x="971" y="3172"/>
                </a:cubicBezTo>
                <a:lnTo>
                  <a:pt x="1171" y="2897"/>
                </a:lnTo>
                <a:cubicBezTo>
                  <a:pt x="1265" y="2934"/>
                  <a:pt x="1364" y="2961"/>
                  <a:pt x="1467" y="2976"/>
                </a:cubicBezTo>
                <a:lnTo>
                  <a:pt x="1503" y="3314"/>
                </a:lnTo>
                <a:cubicBezTo>
                  <a:pt x="1555" y="3319"/>
                  <a:pt x="1608" y="3322"/>
                  <a:pt x="1661" y="3322"/>
                </a:cubicBezTo>
                <a:cubicBezTo>
                  <a:pt x="1714" y="3322"/>
                  <a:pt x="1767" y="3319"/>
                  <a:pt x="1819" y="3314"/>
                </a:cubicBezTo>
                <a:lnTo>
                  <a:pt x="1855" y="2976"/>
                </a:lnTo>
                <a:cubicBezTo>
                  <a:pt x="1958" y="2961"/>
                  <a:pt x="2057" y="2934"/>
                  <a:pt x="2151" y="2897"/>
                </a:cubicBezTo>
                <a:lnTo>
                  <a:pt x="2351" y="3172"/>
                </a:lnTo>
                <a:cubicBezTo>
                  <a:pt x="2448" y="3128"/>
                  <a:pt x="2539" y="3075"/>
                  <a:pt x="2625" y="3014"/>
                </a:cubicBezTo>
                <a:lnTo>
                  <a:pt x="2486" y="2702"/>
                </a:lnTo>
                <a:cubicBezTo>
                  <a:pt x="2566" y="2639"/>
                  <a:pt x="2639" y="2566"/>
                  <a:pt x="2703" y="2486"/>
                </a:cubicBezTo>
                <a:lnTo>
                  <a:pt x="3014" y="2625"/>
                </a:lnTo>
                <a:cubicBezTo>
                  <a:pt x="3075" y="2539"/>
                  <a:pt x="3128" y="2448"/>
                  <a:pt x="3172" y="2351"/>
                </a:cubicBezTo>
                <a:lnTo>
                  <a:pt x="2897" y="2151"/>
                </a:lnTo>
                <a:cubicBezTo>
                  <a:pt x="2934" y="2057"/>
                  <a:pt x="2961" y="1958"/>
                  <a:pt x="2976" y="1855"/>
                </a:cubicBezTo>
                <a:lnTo>
                  <a:pt x="3314" y="1819"/>
                </a:lnTo>
                <a:close/>
                <a:moveTo>
                  <a:pt x="1661" y="572"/>
                </a:moveTo>
                <a:cubicBezTo>
                  <a:pt x="2262" y="572"/>
                  <a:pt x="2750" y="1060"/>
                  <a:pt x="2750" y="1661"/>
                </a:cubicBezTo>
                <a:cubicBezTo>
                  <a:pt x="2750" y="2262"/>
                  <a:pt x="2262" y="2750"/>
                  <a:pt x="1661" y="2750"/>
                </a:cubicBezTo>
                <a:cubicBezTo>
                  <a:pt x="1060" y="2750"/>
                  <a:pt x="572" y="2262"/>
                  <a:pt x="572" y="1661"/>
                </a:cubicBezTo>
                <a:cubicBezTo>
                  <a:pt x="572" y="1060"/>
                  <a:pt x="1060" y="572"/>
                  <a:pt x="1661" y="572"/>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4824" name="Freeform 9"/>
          <p:cNvSpPr>
            <a:spLocks noEditPoints="1"/>
          </p:cNvSpPr>
          <p:nvPr/>
        </p:nvSpPr>
        <p:spPr bwMode="auto">
          <a:xfrm>
            <a:off x="3537156" y="2716584"/>
            <a:ext cx="3116633" cy="3114640"/>
          </a:xfrm>
          <a:custGeom>
            <a:avLst/>
            <a:gdLst>
              <a:gd name="T0" fmla="*/ 2147483647 w 4152"/>
              <a:gd name="T1" fmla="*/ 1280984077 h 4152"/>
              <a:gd name="T2" fmla="*/ 2147483647 w 4152"/>
              <a:gd name="T3" fmla="*/ 1169447116 h 4152"/>
              <a:gd name="T4" fmla="*/ 2147483647 w 4152"/>
              <a:gd name="T5" fmla="*/ 1057910155 h 4152"/>
              <a:gd name="T6" fmla="*/ 2097677015 w 4152"/>
              <a:gd name="T7" fmla="*/ 1033124163 h 4152"/>
              <a:gd name="T8" fmla="*/ 2041852331 w 4152"/>
              <a:gd name="T9" fmla="*/ 824697123 h 4152"/>
              <a:gd name="T10" fmla="*/ 2147483647 w 4152"/>
              <a:gd name="T11" fmla="*/ 683867148 h 4152"/>
              <a:gd name="T12" fmla="*/ 2124180241 w 4152"/>
              <a:gd name="T13" fmla="*/ 490649898 h 4152"/>
              <a:gd name="T14" fmla="*/ 1904826127 w 4152"/>
              <a:gd name="T15" fmla="*/ 588666545 h 4152"/>
              <a:gd name="T16" fmla="*/ 1752575625 w 4152"/>
              <a:gd name="T17" fmla="*/ 436007985 h 4152"/>
              <a:gd name="T18" fmla="*/ 1850128586 w 4152"/>
              <a:gd name="T19" fmla="*/ 216877425 h 4152"/>
              <a:gd name="T20" fmla="*/ 1657277698 w 4152"/>
              <a:gd name="T21" fmla="*/ 105340463 h 4152"/>
              <a:gd name="T22" fmla="*/ 1515740675 w 4152"/>
              <a:gd name="T23" fmla="*/ 299685032 h 4152"/>
              <a:gd name="T24" fmla="*/ 1307100791 w 4152"/>
              <a:gd name="T25" fmla="*/ 243916552 h 4152"/>
              <a:gd name="T26" fmla="*/ 1282290154 w 4152"/>
              <a:gd name="T27" fmla="*/ 5069930 h 4152"/>
              <a:gd name="T28" fmla="*/ 1170639285 w 4152"/>
              <a:gd name="T29" fmla="*/ 0 h 4152"/>
              <a:gd name="T30" fmla="*/ 1059552362 w 4152"/>
              <a:gd name="T31" fmla="*/ 5069930 h 4152"/>
              <a:gd name="T32" fmla="*/ 1034177779 w 4152"/>
              <a:gd name="T33" fmla="*/ 243916552 h 4152"/>
              <a:gd name="T34" fmla="*/ 825537895 w 4152"/>
              <a:gd name="T35" fmla="*/ 299121373 h 4152"/>
              <a:gd name="T36" fmla="*/ 684564818 w 4152"/>
              <a:gd name="T37" fmla="*/ 105340463 h 4152"/>
              <a:gd name="T38" fmla="*/ 491713931 w 4152"/>
              <a:gd name="T39" fmla="*/ 216877425 h 4152"/>
              <a:gd name="T40" fmla="*/ 589266892 w 4152"/>
              <a:gd name="T41" fmla="*/ 436007985 h 4152"/>
              <a:gd name="T42" fmla="*/ 436452443 w 4152"/>
              <a:gd name="T43" fmla="*/ 588666545 h 4152"/>
              <a:gd name="T44" fmla="*/ 217098329 w 4152"/>
              <a:gd name="T45" fmla="*/ 490649898 h 4152"/>
              <a:gd name="T46" fmla="*/ 105447459 w 4152"/>
              <a:gd name="T47" fmla="*/ 683867148 h 4152"/>
              <a:gd name="T48" fmla="*/ 299990185 w 4152"/>
              <a:gd name="T49" fmla="*/ 824697123 h 4152"/>
              <a:gd name="T50" fmla="*/ 244165502 w 4152"/>
              <a:gd name="T51" fmla="*/ 1033124163 h 4152"/>
              <a:gd name="T52" fmla="*/ 5074766 w 4152"/>
              <a:gd name="T53" fmla="*/ 1057910155 h 4152"/>
              <a:gd name="T54" fmla="*/ 0 w 4152"/>
              <a:gd name="T55" fmla="*/ 1169447116 h 4152"/>
              <a:gd name="T56" fmla="*/ 5074766 w 4152"/>
              <a:gd name="T57" fmla="*/ 1280984077 h 4152"/>
              <a:gd name="T58" fmla="*/ 244165502 w 4152"/>
              <a:gd name="T59" fmla="*/ 1305770069 h 4152"/>
              <a:gd name="T60" fmla="*/ 299990185 w 4152"/>
              <a:gd name="T61" fmla="*/ 1514197110 h 4152"/>
              <a:gd name="T62" fmla="*/ 105447459 w 4152"/>
              <a:gd name="T63" fmla="*/ 1655589993 h 4152"/>
              <a:gd name="T64" fmla="*/ 217098329 w 4152"/>
              <a:gd name="T65" fmla="*/ 1848244334 h 4152"/>
              <a:gd name="T66" fmla="*/ 436452443 w 4152"/>
              <a:gd name="T67" fmla="*/ 1750227687 h 4152"/>
              <a:gd name="T68" fmla="*/ 589266892 w 4152"/>
              <a:gd name="T69" fmla="*/ 1902886247 h 4152"/>
              <a:gd name="T70" fmla="*/ 491149984 w 4152"/>
              <a:gd name="T71" fmla="*/ 2122016808 h 4152"/>
              <a:gd name="T72" fmla="*/ 684564818 w 4152"/>
              <a:gd name="T73" fmla="*/ 2147483647 h 4152"/>
              <a:gd name="T74" fmla="*/ 825537895 w 4152"/>
              <a:gd name="T75" fmla="*/ 2039772859 h 4152"/>
              <a:gd name="T76" fmla="*/ 1034177779 w 4152"/>
              <a:gd name="T77" fmla="*/ 2095541340 h 4152"/>
              <a:gd name="T78" fmla="*/ 1059552362 w 4152"/>
              <a:gd name="T79" fmla="*/ 2147483647 h 4152"/>
              <a:gd name="T80" fmla="*/ 1170639285 w 4152"/>
              <a:gd name="T81" fmla="*/ 2147483647 h 4152"/>
              <a:gd name="T82" fmla="*/ 1282290154 w 4152"/>
              <a:gd name="T83" fmla="*/ 2147483647 h 4152"/>
              <a:gd name="T84" fmla="*/ 1307100791 w 4152"/>
              <a:gd name="T85" fmla="*/ 2095541340 h 4152"/>
              <a:gd name="T86" fmla="*/ 1515740675 w 4152"/>
              <a:gd name="T87" fmla="*/ 2039772859 h 4152"/>
              <a:gd name="T88" fmla="*/ 1657277698 w 4152"/>
              <a:gd name="T89" fmla="*/ 2147483647 h 4152"/>
              <a:gd name="T90" fmla="*/ 1850128586 w 4152"/>
              <a:gd name="T91" fmla="*/ 2122016808 h 4152"/>
              <a:gd name="T92" fmla="*/ 1752575625 w 4152"/>
              <a:gd name="T93" fmla="*/ 1902886247 h 4152"/>
              <a:gd name="T94" fmla="*/ 1904826127 w 4152"/>
              <a:gd name="T95" fmla="*/ 1750227687 h 4152"/>
              <a:gd name="T96" fmla="*/ 2124180241 w 4152"/>
              <a:gd name="T97" fmla="*/ 1848244334 h 4152"/>
              <a:gd name="T98" fmla="*/ 2147483647 w 4152"/>
              <a:gd name="T99" fmla="*/ 1655589993 h 4152"/>
              <a:gd name="T100" fmla="*/ 2041852331 w 4152"/>
              <a:gd name="T101" fmla="*/ 1514197110 h 4152"/>
              <a:gd name="T102" fmla="*/ 2097677015 w 4152"/>
              <a:gd name="T103" fmla="*/ 1305770069 h 4152"/>
              <a:gd name="T104" fmla="*/ 2147483647 w 4152"/>
              <a:gd name="T105" fmla="*/ 1280984077 h 4152"/>
              <a:gd name="T106" fmla="*/ 1170639285 w 4152"/>
              <a:gd name="T107" fmla="*/ 398828998 h 4152"/>
              <a:gd name="T108" fmla="*/ 1942042834 w 4152"/>
              <a:gd name="T109" fmla="*/ 1169447116 h 4152"/>
              <a:gd name="T110" fmla="*/ 1170639285 w 4152"/>
              <a:gd name="T111" fmla="*/ 1940065234 h 4152"/>
              <a:gd name="T112" fmla="*/ 399235736 w 4152"/>
              <a:gd name="T113" fmla="*/ 1169447116 h 4152"/>
              <a:gd name="T114" fmla="*/ 1170639285 w 4152"/>
              <a:gd name="T115" fmla="*/ 398828998 h 4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52" h="4152">
                <a:moveTo>
                  <a:pt x="4143" y="2274"/>
                </a:moveTo>
                <a:cubicBezTo>
                  <a:pt x="4149" y="2209"/>
                  <a:pt x="4152" y="2143"/>
                  <a:pt x="4152" y="2076"/>
                </a:cubicBezTo>
                <a:cubicBezTo>
                  <a:pt x="4152" y="2009"/>
                  <a:pt x="4149" y="1943"/>
                  <a:pt x="4143" y="1878"/>
                </a:cubicBezTo>
                <a:lnTo>
                  <a:pt x="3720" y="1834"/>
                </a:lnTo>
                <a:cubicBezTo>
                  <a:pt x="3701" y="1705"/>
                  <a:pt x="3667" y="1581"/>
                  <a:pt x="3621" y="1464"/>
                </a:cubicBezTo>
                <a:lnTo>
                  <a:pt x="3965" y="1214"/>
                </a:lnTo>
                <a:cubicBezTo>
                  <a:pt x="3910" y="1093"/>
                  <a:pt x="3844" y="978"/>
                  <a:pt x="3767" y="871"/>
                </a:cubicBezTo>
                <a:lnTo>
                  <a:pt x="3378" y="1045"/>
                </a:lnTo>
                <a:cubicBezTo>
                  <a:pt x="3299" y="944"/>
                  <a:pt x="3208" y="854"/>
                  <a:pt x="3108" y="774"/>
                </a:cubicBezTo>
                <a:lnTo>
                  <a:pt x="3281" y="385"/>
                </a:lnTo>
                <a:cubicBezTo>
                  <a:pt x="3174" y="309"/>
                  <a:pt x="3059" y="242"/>
                  <a:pt x="2939" y="187"/>
                </a:cubicBezTo>
                <a:lnTo>
                  <a:pt x="2688" y="532"/>
                </a:lnTo>
                <a:cubicBezTo>
                  <a:pt x="2571" y="485"/>
                  <a:pt x="2447" y="452"/>
                  <a:pt x="2318" y="433"/>
                </a:cubicBezTo>
                <a:lnTo>
                  <a:pt x="2274" y="9"/>
                </a:lnTo>
                <a:cubicBezTo>
                  <a:pt x="2209" y="3"/>
                  <a:pt x="2143" y="0"/>
                  <a:pt x="2076" y="0"/>
                </a:cubicBezTo>
                <a:cubicBezTo>
                  <a:pt x="2010" y="0"/>
                  <a:pt x="1944" y="3"/>
                  <a:pt x="1879" y="9"/>
                </a:cubicBezTo>
                <a:lnTo>
                  <a:pt x="1834" y="433"/>
                </a:lnTo>
                <a:cubicBezTo>
                  <a:pt x="1705" y="452"/>
                  <a:pt x="1581" y="485"/>
                  <a:pt x="1464" y="531"/>
                </a:cubicBezTo>
                <a:lnTo>
                  <a:pt x="1214" y="187"/>
                </a:lnTo>
                <a:cubicBezTo>
                  <a:pt x="1093" y="242"/>
                  <a:pt x="979" y="309"/>
                  <a:pt x="872" y="385"/>
                </a:cubicBezTo>
                <a:lnTo>
                  <a:pt x="1045" y="774"/>
                </a:lnTo>
                <a:cubicBezTo>
                  <a:pt x="945" y="854"/>
                  <a:pt x="854" y="944"/>
                  <a:pt x="774" y="1045"/>
                </a:cubicBezTo>
                <a:lnTo>
                  <a:pt x="385" y="871"/>
                </a:lnTo>
                <a:cubicBezTo>
                  <a:pt x="309" y="978"/>
                  <a:pt x="242" y="1093"/>
                  <a:pt x="187" y="1214"/>
                </a:cubicBezTo>
                <a:lnTo>
                  <a:pt x="532" y="1464"/>
                </a:lnTo>
                <a:cubicBezTo>
                  <a:pt x="485" y="1581"/>
                  <a:pt x="452" y="1705"/>
                  <a:pt x="433" y="1834"/>
                </a:cubicBezTo>
                <a:lnTo>
                  <a:pt x="9" y="1878"/>
                </a:lnTo>
                <a:cubicBezTo>
                  <a:pt x="3" y="1943"/>
                  <a:pt x="0" y="2009"/>
                  <a:pt x="0" y="2076"/>
                </a:cubicBezTo>
                <a:cubicBezTo>
                  <a:pt x="0" y="2143"/>
                  <a:pt x="3" y="2209"/>
                  <a:pt x="9" y="2274"/>
                </a:cubicBezTo>
                <a:lnTo>
                  <a:pt x="433" y="2318"/>
                </a:lnTo>
                <a:cubicBezTo>
                  <a:pt x="452" y="2447"/>
                  <a:pt x="485" y="2571"/>
                  <a:pt x="532" y="2688"/>
                </a:cubicBezTo>
                <a:lnTo>
                  <a:pt x="187" y="2939"/>
                </a:lnTo>
                <a:cubicBezTo>
                  <a:pt x="242" y="3059"/>
                  <a:pt x="309" y="3174"/>
                  <a:pt x="385" y="3281"/>
                </a:cubicBezTo>
                <a:lnTo>
                  <a:pt x="774" y="3107"/>
                </a:lnTo>
                <a:cubicBezTo>
                  <a:pt x="854" y="3208"/>
                  <a:pt x="945" y="3299"/>
                  <a:pt x="1045" y="3378"/>
                </a:cubicBezTo>
                <a:lnTo>
                  <a:pt x="871" y="3767"/>
                </a:lnTo>
                <a:cubicBezTo>
                  <a:pt x="978" y="3844"/>
                  <a:pt x="1093" y="3910"/>
                  <a:pt x="1214" y="3965"/>
                </a:cubicBezTo>
                <a:lnTo>
                  <a:pt x="1464" y="3621"/>
                </a:lnTo>
                <a:cubicBezTo>
                  <a:pt x="1581" y="3667"/>
                  <a:pt x="1705" y="3701"/>
                  <a:pt x="1834" y="3720"/>
                </a:cubicBezTo>
                <a:lnTo>
                  <a:pt x="1879" y="4143"/>
                </a:lnTo>
                <a:cubicBezTo>
                  <a:pt x="1944" y="4149"/>
                  <a:pt x="2010" y="4152"/>
                  <a:pt x="2076" y="4152"/>
                </a:cubicBezTo>
                <a:cubicBezTo>
                  <a:pt x="2143" y="4152"/>
                  <a:pt x="2209" y="4149"/>
                  <a:pt x="2274" y="4143"/>
                </a:cubicBezTo>
                <a:lnTo>
                  <a:pt x="2318" y="3720"/>
                </a:lnTo>
                <a:cubicBezTo>
                  <a:pt x="2447" y="3701"/>
                  <a:pt x="2571" y="3667"/>
                  <a:pt x="2688" y="3621"/>
                </a:cubicBezTo>
                <a:lnTo>
                  <a:pt x="2939" y="3965"/>
                </a:lnTo>
                <a:cubicBezTo>
                  <a:pt x="3059" y="3910"/>
                  <a:pt x="3174" y="3844"/>
                  <a:pt x="3281" y="3767"/>
                </a:cubicBezTo>
                <a:lnTo>
                  <a:pt x="3108" y="3378"/>
                </a:lnTo>
                <a:cubicBezTo>
                  <a:pt x="3208" y="3299"/>
                  <a:pt x="3299" y="3208"/>
                  <a:pt x="3378" y="3107"/>
                </a:cubicBezTo>
                <a:lnTo>
                  <a:pt x="3767" y="3281"/>
                </a:lnTo>
                <a:cubicBezTo>
                  <a:pt x="3844" y="3174"/>
                  <a:pt x="3910" y="3059"/>
                  <a:pt x="3965" y="2939"/>
                </a:cubicBezTo>
                <a:lnTo>
                  <a:pt x="3621" y="2688"/>
                </a:lnTo>
                <a:cubicBezTo>
                  <a:pt x="3667" y="2571"/>
                  <a:pt x="3701" y="2447"/>
                  <a:pt x="3720" y="2318"/>
                </a:cubicBezTo>
                <a:lnTo>
                  <a:pt x="4143" y="2274"/>
                </a:lnTo>
                <a:close/>
                <a:moveTo>
                  <a:pt x="2076" y="708"/>
                </a:moveTo>
                <a:cubicBezTo>
                  <a:pt x="2832" y="708"/>
                  <a:pt x="3444" y="1321"/>
                  <a:pt x="3444" y="2076"/>
                </a:cubicBezTo>
                <a:cubicBezTo>
                  <a:pt x="3444" y="2832"/>
                  <a:pt x="2832" y="3444"/>
                  <a:pt x="2076" y="3444"/>
                </a:cubicBezTo>
                <a:cubicBezTo>
                  <a:pt x="1321" y="3444"/>
                  <a:pt x="708" y="2832"/>
                  <a:pt x="708" y="2076"/>
                </a:cubicBezTo>
                <a:cubicBezTo>
                  <a:pt x="708" y="1321"/>
                  <a:pt x="1321" y="708"/>
                  <a:pt x="2076" y="7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4825" name="TextBox 8"/>
          <p:cNvSpPr txBox="1">
            <a:spLocks noChangeArrowheads="1"/>
          </p:cNvSpPr>
          <p:nvPr/>
        </p:nvSpPr>
        <p:spPr bwMode="auto">
          <a:xfrm>
            <a:off x="4260777" y="3951016"/>
            <a:ext cx="1669398"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这里输入您的文本</a:t>
            </a:r>
            <a:endParaRPr lang="en-US" sz="1800">
              <a:solidFill>
                <a:srgbClr val="404040"/>
              </a:solidFill>
              <a:latin typeface="微软雅黑" panose="020B0503020204020204" pitchFamily="34" charset="-122"/>
              <a:ea typeface="微软雅黑" panose="020B0503020204020204" pitchFamily="34" charset="-122"/>
            </a:endParaRPr>
          </a:p>
        </p:txBody>
      </p:sp>
      <p:sp>
        <p:nvSpPr>
          <p:cNvPr id="34826" name="TextBox 9"/>
          <p:cNvSpPr txBox="1">
            <a:spLocks noChangeArrowheads="1"/>
          </p:cNvSpPr>
          <p:nvPr/>
        </p:nvSpPr>
        <p:spPr bwMode="auto">
          <a:xfrm>
            <a:off x="1840785" y="2918091"/>
            <a:ext cx="1502776" cy="64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这里输入您的文本</a:t>
            </a:r>
            <a:endParaRPr lang="en-US" sz="1800">
              <a:solidFill>
                <a:srgbClr val="404040"/>
              </a:solidFill>
              <a:latin typeface="微软雅黑" panose="020B0503020204020204" pitchFamily="34" charset="-122"/>
              <a:ea typeface="微软雅黑" panose="020B0503020204020204" pitchFamily="34" charset="-122"/>
            </a:endParaRPr>
          </a:p>
        </p:txBody>
      </p:sp>
      <p:sp>
        <p:nvSpPr>
          <p:cNvPr id="34827" name="TextBox 10"/>
          <p:cNvSpPr txBox="1">
            <a:spLocks noChangeArrowheads="1"/>
          </p:cNvSpPr>
          <p:nvPr/>
        </p:nvSpPr>
        <p:spPr bwMode="auto">
          <a:xfrm>
            <a:off x="6806129" y="2946659"/>
            <a:ext cx="1502775"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这里输入您的文本</a:t>
            </a:r>
            <a:endParaRPr lang="en-US" sz="1800">
              <a:solidFill>
                <a:srgbClr val="404040"/>
              </a:solidFill>
              <a:latin typeface="微软雅黑" panose="020B0503020204020204" pitchFamily="34" charset="-122"/>
              <a:ea typeface="微软雅黑" panose="020B0503020204020204" pitchFamily="34" charset="-122"/>
            </a:endParaRPr>
          </a:p>
        </p:txBody>
      </p:sp>
      <p:sp>
        <p:nvSpPr>
          <p:cNvPr id="34828" name="TextBox 11"/>
          <p:cNvSpPr txBox="1">
            <a:spLocks noChangeArrowheads="1"/>
          </p:cNvSpPr>
          <p:nvPr/>
        </p:nvSpPr>
        <p:spPr bwMode="auto">
          <a:xfrm>
            <a:off x="8770686" y="3751095"/>
            <a:ext cx="1502775"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这里输入您的文本</a:t>
            </a:r>
            <a:endParaRPr lang="en-US" sz="1800">
              <a:solidFill>
                <a:srgbClr val="404040"/>
              </a:solidFill>
              <a:latin typeface="微软雅黑" panose="020B0503020204020204" pitchFamily="34" charset="-122"/>
              <a:ea typeface="微软雅黑" panose="020B0503020204020204" pitchFamily="34" charset="-122"/>
            </a:endParaRPr>
          </a:p>
        </p:txBody>
      </p:sp>
      <p:sp>
        <p:nvSpPr>
          <p:cNvPr id="34829" name="TextBox 12"/>
          <p:cNvSpPr txBox="1">
            <a:spLocks noChangeArrowheads="1"/>
          </p:cNvSpPr>
          <p:nvPr/>
        </p:nvSpPr>
        <p:spPr bwMode="auto">
          <a:xfrm>
            <a:off x="1794762" y="1413932"/>
            <a:ext cx="1759849" cy="42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添加标题一</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4830" name="TextBox 13"/>
          <p:cNvSpPr txBox="1">
            <a:spLocks noChangeArrowheads="1"/>
          </p:cNvSpPr>
          <p:nvPr/>
        </p:nvSpPr>
        <p:spPr bwMode="auto">
          <a:xfrm>
            <a:off x="4114781" y="2123168"/>
            <a:ext cx="1759849" cy="42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添加标题二</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4831" name="TextBox 14"/>
          <p:cNvSpPr txBox="1">
            <a:spLocks noChangeArrowheads="1"/>
          </p:cNvSpPr>
          <p:nvPr/>
        </p:nvSpPr>
        <p:spPr bwMode="auto">
          <a:xfrm>
            <a:off x="6556993" y="1467872"/>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添加标题三</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4832" name="TextBox 15"/>
          <p:cNvSpPr txBox="1">
            <a:spLocks noChangeArrowheads="1"/>
          </p:cNvSpPr>
          <p:nvPr/>
        </p:nvSpPr>
        <p:spPr bwMode="auto">
          <a:xfrm>
            <a:off x="8684996" y="2381796"/>
            <a:ext cx="1759849"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添加标题四</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4833" name="Freeform 6"/>
          <p:cNvSpPr/>
          <p:nvPr/>
        </p:nvSpPr>
        <p:spPr bwMode="auto">
          <a:xfrm>
            <a:off x="3262626" y="5661451"/>
            <a:ext cx="4295685" cy="607695"/>
          </a:xfrm>
          <a:custGeom>
            <a:avLst/>
            <a:gdLst>
              <a:gd name="T0" fmla="*/ 190032 w 4297504"/>
              <a:gd name="T1" fmla="*/ 0 h 607261"/>
              <a:gd name="T2" fmla="*/ 327893 w 4297504"/>
              <a:gd name="T3" fmla="*/ 6364 h 607261"/>
              <a:gd name="T4" fmla="*/ 356082 w 4297504"/>
              <a:gd name="T5" fmla="*/ 258071 h 607261"/>
              <a:gd name="T6" fmla="*/ 388500 w 4297504"/>
              <a:gd name="T7" fmla="*/ 313927 h 607261"/>
              <a:gd name="T8" fmla="*/ 647134 w 4297504"/>
              <a:gd name="T9" fmla="*/ 313927 h 607261"/>
              <a:gd name="T10" fmla="*/ 676028 w 4297504"/>
              <a:gd name="T11" fmla="*/ 258071 h 607261"/>
              <a:gd name="T12" fmla="*/ 705626 w 4297504"/>
              <a:gd name="T13" fmla="*/ 6364 h 607261"/>
              <a:gd name="T14" fmla="*/ 981878 w 4297504"/>
              <a:gd name="T15" fmla="*/ 6364 h 607261"/>
              <a:gd name="T16" fmla="*/ 1010067 w 4297504"/>
              <a:gd name="T17" fmla="*/ 258071 h 607261"/>
              <a:gd name="T18" fmla="*/ 1042484 w 4297504"/>
              <a:gd name="T19" fmla="*/ 313927 h 607261"/>
              <a:gd name="T20" fmla="*/ 1301117 w 4297504"/>
              <a:gd name="T21" fmla="*/ 313927 h 607261"/>
              <a:gd name="T22" fmla="*/ 1330010 w 4297504"/>
              <a:gd name="T23" fmla="*/ 258071 h 607261"/>
              <a:gd name="T24" fmla="*/ 1359609 w 4297504"/>
              <a:gd name="T25" fmla="*/ 6364 h 607261"/>
              <a:gd name="T26" fmla="*/ 1635860 w 4297504"/>
              <a:gd name="T27" fmla="*/ 6364 h 607261"/>
              <a:gd name="T28" fmla="*/ 1664049 w 4297504"/>
              <a:gd name="T29" fmla="*/ 258071 h 607261"/>
              <a:gd name="T30" fmla="*/ 1696467 w 4297504"/>
              <a:gd name="T31" fmla="*/ 313927 h 607261"/>
              <a:gd name="T32" fmla="*/ 1955101 w 4297504"/>
              <a:gd name="T33" fmla="*/ 313927 h 607261"/>
              <a:gd name="T34" fmla="*/ 1983995 w 4297504"/>
              <a:gd name="T35" fmla="*/ 258071 h 607261"/>
              <a:gd name="T36" fmla="*/ 2013593 w 4297504"/>
              <a:gd name="T37" fmla="*/ 6364 h 607261"/>
              <a:gd name="T38" fmla="*/ 2289845 w 4297504"/>
              <a:gd name="T39" fmla="*/ 6364 h 607261"/>
              <a:gd name="T40" fmla="*/ 2318034 w 4297504"/>
              <a:gd name="T41" fmla="*/ 258071 h 607261"/>
              <a:gd name="T42" fmla="*/ 2350451 w 4297504"/>
              <a:gd name="T43" fmla="*/ 313927 h 607261"/>
              <a:gd name="T44" fmla="*/ 2609084 w 4297504"/>
              <a:gd name="T45" fmla="*/ 313927 h 607261"/>
              <a:gd name="T46" fmla="*/ 2637977 w 4297504"/>
              <a:gd name="T47" fmla="*/ 258071 h 607261"/>
              <a:gd name="T48" fmla="*/ 2667576 w 4297504"/>
              <a:gd name="T49" fmla="*/ 6364 h 607261"/>
              <a:gd name="T50" fmla="*/ 2943828 w 4297504"/>
              <a:gd name="T51" fmla="*/ 6364 h 607261"/>
              <a:gd name="T52" fmla="*/ 2972017 w 4297504"/>
              <a:gd name="T53" fmla="*/ 258071 h 607261"/>
              <a:gd name="T54" fmla="*/ 3004434 w 4297504"/>
              <a:gd name="T55" fmla="*/ 313927 h 607261"/>
              <a:gd name="T56" fmla="*/ 3263069 w 4297504"/>
              <a:gd name="T57" fmla="*/ 313927 h 607261"/>
              <a:gd name="T58" fmla="*/ 3291962 w 4297504"/>
              <a:gd name="T59" fmla="*/ 258071 h 607261"/>
              <a:gd name="T60" fmla="*/ 3320856 w 4297504"/>
              <a:gd name="T61" fmla="*/ 6364 h 607261"/>
              <a:gd name="T62" fmla="*/ 3597812 w 4297504"/>
              <a:gd name="T63" fmla="*/ 6364 h 607261"/>
              <a:gd name="T64" fmla="*/ 3626001 w 4297504"/>
              <a:gd name="T65" fmla="*/ 258071 h 607261"/>
              <a:gd name="T66" fmla="*/ 3658419 w 4297504"/>
              <a:gd name="T67" fmla="*/ 313927 h 607261"/>
              <a:gd name="T68" fmla="*/ 3917051 w 4297504"/>
              <a:gd name="T69" fmla="*/ 313927 h 607261"/>
              <a:gd name="T70" fmla="*/ 3945947 w 4297504"/>
              <a:gd name="T71" fmla="*/ 258071 h 607261"/>
              <a:gd name="T72" fmla="*/ 3974840 w 4297504"/>
              <a:gd name="T73" fmla="*/ 6364 h 607261"/>
              <a:gd name="T74" fmla="*/ 4251795 w 4297504"/>
              <a:gd name="T75" fmla="*/ 6364 h 607261"/>
              <a:gd name="T76" fmla="*/ 4279986 w 4297504"/>
              <a:gd name="T77" fmla="*/ 258071 h 607261"/>
              <a:gd name="T78" fmla="*/ 4297222 w 4297504"/>
              <a:gd name="T79" fmla="*/ 298114 h 607261"/>
              <a:gd name="T80" fmla="*/ 4297222 w 4297504"/>
              <a:gd name="T81" fmla="*/ 608764 h 607261"/>
              <a:gd name="T82" fmla="*/ 0 w 4297504"/>
              <a:gd name="T83" fmla="*/ 608764 h 607261"/>
              <a:gd name="T84" fmla="*/ 0 w 4297504"/>
              <a:gd name="T85" fmla="*/ 304695 h 607261"/>
              <a:gd name="T86" fmla="*/ 22043 w 4297504"/>
              <a:gd name="T87" fmla="*/ 258071 h 607261"/>
              <a:gd name="T88" fmla="*/ 51641 w 4297504"/>
              <a:gd name="T89" fmla="*/ 6364 h 607261"/>
              <a:gd name="T90" fmla="*/ 190032 w 4297504"/>
              <a:gd name="T91" fmla="*/ 0 h 60726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97504" h="607261">
                <a:moveTo>
                  <a:pt x="190044" y="0"/>
                </a:moveTo>
                <a:cubicBezTo>
                  <a:pt x="236119" y="0"/>
                  <a:pt x="282105" y="2116"/>
                  <a:pt x="327915" y="6348"/>
                </a:cubicBezTo>
                <a:cubicBezTo>
                  <a:pt x="337782" y="90278"/>
                  <a:pt x="346944" y="173503"/>
                  <a:pt x="356106" y="257434"/>
                </a:cubicBezTo>
                <a:cubicBezTo>
                  <a:pt x="361744" y="286351"/>
                  <a:pt x="371611" y="301162"/>
                  <a:pt x="388526" y="313152"/>
                </a:cubicBezTo>
                <a:lnTo>
                  <a:pt x="647176" y="313152"/>
                </a:lnTo>
                <a:cubicBezTo>
                  <a:pt x="665500" y="295520"/>
                  <a:pt x="673957" y="275771"/>
                  <a:pt x="676072" y="257434"/>
                </a:cubicBezTo>
                <a:cubicBezTo>
                  <a:pt x="685939" y="173503"/>
                  <a:pt x="695805" y="89573"/>
                  <a:pt x="705672" y="6348"/>
                </a:cubicBezTo>
                <a:cubicBezTo>
                  <a:pt x="797997" y="-2116"/>
                  <a:pt x="890322" y="-2116"/>
                  <a:pt x="981942" y="6348"/>
                </a:cubicBezTo>
                <a:cubicBezTo>
                  <a:pt x="991809" y="90278"/>
                  <a:pt x="1000971" y="173503"/>
                  <a:pt x="1010133" y="257434"/>
                </a:cubicBezTo>
                <a:cubicBezTo>
                  <a:pt x="1015771" y="286351"/>
                  <a:pt x="1025638" y="301162"/>
                  <a:pt x="1042552" y="313152"/>
                </a:cubicBezTo>
                <a:lnTo>
                  <a:pt x="1301203" y="313152"/>
                </a:lnTo>
                <a:cubicBezTo>
                  <a:pt x="1319527" y="295520"/>
                  <a:pt x="1327984" y="275771"/>
                  <a:pt x="1330098" y="257434"/>
                </a:cubicBezTo>
                <a:cubicBezTo>
                  <a:pt x="1339965" y="173503"/>
                  <a:pt x="1349832" y="89573"/>
                  <a:pt x="1359699" y="6348"/>
                </a:cubicBezTo>
                <a:cubicBezTo>
                  <a:pt x="1452023" y="-2116"/>
                  <a:pt x="1543644" y="-2116"/>
                  <a:pt x="1635968" y="6348"/>
                </a:cubicBezTo>
                <a:cubicBezTo>
                  <a:pt x="1645835" y="90278"/>
                  <a:pt x="1654997" y="173503"/>
                  <a:pt x="1664159" y="257434"/>
                </a:cubicBezTo>
                <a:cubicBezTo>
                  <a:pt x="1669797" y="286351"/>
                  <a:pt x="1679664" y="301162"/>
                  <a:pt x="1696579" y="313152"/>
                </a:cubicBezTo>
                <a:lnTo>
                  <a:pt x="1955229" y="313152"/>
                </a:lnTo>
                <a:cubicBezTo>
                  <a:pt x="1972848" y="295520"/>
                  <a:pt x="1982011" y="275771"/>
                  <a:pt x="1984125" y="257434"/>
                </a:cubicBezTo>
                <a:cubicBezTo>
                  <a:pt x="1993992" y="173503"/>
                  <a:pt x="2003858" y="89573"/>
                  <a:pt x="2013725" y="6348"/>
                </a:cubicBezTo>
                <a:cubicBezTo>
                  <a:pt x="2105345" y="-2116"/>
                  <a:pt x="2197670" y="-2116"/>
                  <a:pt x="2289995" y="6348"/>
                </a:cubicBezTo>
                <a:cubicBezTo>
                  <a:pt x="2299157" y="90278"/>
                  <a:pt x="2309024" y="173503"/>
                  <a:pt x="2318186" y="257434"/>
                </a:cubicBezTo>
                <a:cubicBezTo>
                  <a:pt x="2323824" y="286351"/>
                  <a:pt x="2333691" y="301162"/>
                  <a:pt x="2350605" y="313152"/>
                </a:cubicBezTo>
                <a:lnTo>
                  <a:pt x="2609256" y="313152"/>
                </a:lnTo>
                <a:cubicBezTo>
                  <a:pt x="2626875" y="295520"/>
                  <a:pt x="2636037" y="275771"/>
                  <a:pt x="2638151" y="257434"/>
                </a:cubicBezTo>
                <a:cubicBezTo>
                  <a:pt x="2648018" y="173503"/>
                  <a:pt x="2657885" y="89573"/>
                  <a:pt x="2667752" y="6348"/>
                </a:cubicBezTo>
                <a:cubicBezTo>
                  <a:pt x="2759372" y="-2116"/>
                  <a:pt x="2851697" y="-2116"/>
                  <a:pt x="2944022" y="6348"/>
                </a:cubicBezTo>
                <a:cubicBezTo>
                  <a:pt x="2953184" y="90278"/>
                  <a:pt x="2963051" y="173503"/>
                  <a:pt x="2972213" y="257434"/>
                </a:cubicBezTo>
                <a:cubicBezTo>
                  <a:pt x="2977851" y="286351"/>
                  <a:pt x="2987013" y="301162"/>
                  <a:pt x="3004632" y="313152"/>
                </a:cubicBezTo>
                <a:lnTo>
                  <a:pt x="3263283" y="313152"/>
                </a:lnTo>
                <a:cubicBezTo>
                  <a:pt x="3280902" y="295520"/>
                  <a:pt x="3290064" y="275771"/>
                  <a:pt x="3292178" y="257434"/>
                </a:cubicBezTo>
                <a:cubicBezTo>
                  <a:pt x="3302045" y="173503"/>
                  <a:pt x="3311912" y="89573"/>
                  <a:pt x="3321074" y="6348"/>
                </a:cubicBezTo>
                <a:cubicBezTo>
                  <a:pt x="3413399" y="-2116"/>
                  <a:pt x="3505723" y="-2116"/>
                  <a:pt x="3598048" y="6348"/>
                </a:cubicBezTo>
                <a:cubicBezTo>
                  <a:pt x="3607210" y="90278"/>
                  <a:pt x="3616372" y="173503"/>
                  <a:pt x="3626239" y="257434"/>
                </a:cubicBezTo>
                <a:cubicBezTo>
                  <a:pt x="3631877" y="286351"/>
                  <a:pt x="3641039" y="301162"/>
                  <a:pt x="3658659" y="313152"/>
                </a:cubicBezTo>
                <a:lnTo>
                  <a:pt x="3917309" y="313152"/>
                </a:lnTo>
                <a:cubicBezTo>
                  <a:pt x="3934928" y="295520"/>
                  <a:pt x="3944090" y="275771"/>
                  <a:pt x="3946205" y="257434"/>
                </a:cubicBezTo>
                <a:cubicBezTo>
                  <a:pt x="3956071" y="173503"/>
                  <a:pt x="3965938" y="89573"/>
                  <a:pt x="3975100" y="6348"/>
                </a:cubicBezTo>
                <a:cubicBezTo>
                  <a:pt x="4067425" y="-2116"/>
                  <a:pt x="4159750" y="-2116"/>
                  <a:pt x="4252075" y="6348"/>
                </a:cubicBezTo>
                <a:cubicBezTo>
                  <a:pt x="4261237" y="90278"/>
                  <a:pt x="4270399" y="173503"/>
                  <a:pt x="4280266" y="257434"/>
                </a:cubicBezTo>
                <a:cubicBezTo>
                  <a:pt x="4283830" y="275712"/>
                  <a:pt x="4288801" y="288355"/>
                  <a:pt x="4297504" y="297378"/>
                </a:cubicBezTo>
                <a:lnTo>
                  <a:pt x="4297504" y="607261"/>
                </a:lnTo>
                <a:lnTo>
                  <a:pt x="0" y="607261"/>
                </a:lnTo>
                <a:lnTo>
                  <a:pt x="0" y="303943"/>
                </a:lnTo>
                <a:cubicBezTo>
                  <a:pt x="13952" y="289411"/>
                  <a:pt x="20260" y="272919"/>
                  <a:pt x="22045" y="257434"/>
                </a:cubicBezTo>
                <a:cubicBezTo>
                  <a:pt x="31912" y="173503"/>
                  <a:pt x="41779" y="89573"/>
                  <a:pt x="51645" y="6348"/>
                </a:cubicBezTo>
                <a:cubicBezTo>
                  <a:pt x="97808" y="2116"/>
                  <a:pt x="143970" y="0"/>
                  <a:pt x="19004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818"/>
                                        </p:tgtEl>
                                        <p:attrNameLst>
                                          <p:attrName>style.visibility</p:attrName>
                                        </p:attrNameLst>
                                      </p:cBhvr>
                                      <p:to>
                                        <p:strVal val="visible"/>
                                      </p:to>
                                    </p:set>
                                    <p:anim calcmode="lin" valueType="num">
                                      <p:cBhvr additive="base">
                                        <p:cTn id="7" dur="400" fill="hold"/>
                                        <p:tgtEl>
                                          <p:spTgt spid="34818"/>
                                        </p:tgtEl>
                                        <p:attrNameLst>
                                          <p:attrName>ppt_x</p:attrName>
                                        </p:attrNameLst>
                                      </p:cBhvr>
                                      <p:tavLst>
                                        <p:tav tm="0">
                                          <p:val>
                                            <p:strVal val="0-#ppt_w/2"/>
                                          </p:val>
                                        </p:tav>
                                        <p:tav tm="100000">
                                          <p:val>
                                            <p:strVal val="#ppt_x"/>
                                          </p:val>
                                        </p:tav>
                                      </p:tavLst>
                                    </p:anim>
                                    <p:anim calcmode="lin" valueType="num">
                                      <p:cBhvr additive="base">
                                        <p:cTn id="8" dur="400" fill="hold"/>
                                        <p:tgtEl>
                                          <p:spTgt spid="348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819"/>
                                        </p:tgtEl>
                                        <p:attrNameLst>
                                          <p:attrName>style.visibility</p:attrName>
                                        </p:attrNameLst>
                                      </p:cBhvr>
                                      <p:to>
                                        <p:strVal val="visible"/>
                                      </p:to>
                                    </p:set>
                                    <p:anim calcmode="lin" valueType="num">
                                      <p:cBhvr additive="base">
                                        <p:cTn id="11" dur="400" fill="hold"/>
                                        <p:tgtEl>
                                          <p:spTgt spid="34819"/>
                                        </p:tgtEl>
                                        <p:attrNameLst>
                                          <p:attrName>ppt_x</p:attrName>
                                        </p:attrNameLst>
                                      </p:cBhvr>
                                      <p:tavLst>
                                        <p:tav tm="0">
                                          <p:val>
                                            <p:strVal val="0-#ppt_w/2"/>
                                          </p:val>
                                        </p:tav>
                                        <p:tav tm="100000">
                                          <p:val>
                                            <p:strVal val="#ppt_x"/>
                                          </p:val>
                                        </p:tav>
                                      </p:tavLst>
                                    </p:anim>
                                    <p:anim calcmode="lin" valueType="num">
                                      <p:cBhvr additive="base">
                                        <p:cTn id="12" dur="400" fill="hold"/>
                                        <p:tgtEl>
                                          <p:spTgt spid="3481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820"/>
                                        </p:tgtEl>
                                        <p:attrNameLst>
                                          <p:attrName>style.visibility</p:attrName>
                                        </p:attrNameLst>
                                      </p:cBhvr>
                                      <p:to>
                                        <p:strVal val="visible"/>
                                      </p:to>
                                    </p:set>
                                    <p:anim calcmode="lin" valueType="num">
                                      <p:cBhvr>
                                        <p:cTn id="16" dur="4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4820"/>
                                        </p:tgtEl>
                                        <p:attrNameLst>
                                          <p:attrName>ppt_y</p:attrName>
                                        </p:attrNameLst>
                                      </p:cBhvr>
                                      <p:tavLst>
                                        <p:tav tm="0">
                                          <p:val>
                                            <p:strVal val="#ppt_y"/>
                                          </p:val>
                                        </p:tav>
                                        <p:tav tm="100000">
                                          <p:val>
                                            <p:strVal val="#ppt_y"/>
                                          </p:val>
                                        </p:tav>
                                      </p:tavLst>
                                    </p:anim>
                                    <p:anim calcmode="lin" valueType="num">
                                      <p:cBhvr>
                                        <p:cTn id="18" dur="4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482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4820"/>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4833"/>
                                        </p:tgtEl>
                                        <p:attrNameLst>
                                          <p:attrName>style.visibility</p:attrName>
                                        </p:attrNameLst>
                                      </p:cBhvr>
                                      <p:to>
                                        <p:strVal val="visible"/>
                                      </p:to>
                                    </p:set>
                                    <p:anim calcmode="lin" valueType="num">
                                      <p:cBhvr additive="base">
                                        <p:cTn id="24" dur="500" fill="hold"/>
                                        <p:tgtEl>
                                          <p:spTgt spid="34833"/>
                                        </p:tgtEl>
                                        <p:attrNameLst>
                                          <p:attrName>ppt_x</p:attrName>
                                        </p:attrNameLst>
                                      </p:cBhvr>
                                      <p:tavLst>
                                        <p:tav tm="0">
                                          <p:val>
                                            <p:strVal val="0-#ppt_w/2"/>
                                          </p:val>
                                        </p:tav>
                                        <p:tav tm="100000">
                                          <p:val>
                                            <p:strVal val="#ppt_x"/>
                                          </p:val>
                                        </p:tav>
                                      </p:tavLst>
                                    </p:anim>
                                    <p:anim calcmode="lin" valueType="num">
                                      <p:cBhvr additive="base">
                                        <p:cTn id="25" dur="500" fill="hold"/>
                                        <p:tgtEl>
                                          <p:spTgt spid="34833"/>
                                        </p:tgtEl>
                                        <p:attrNameLst>
                                          <p:attrName>ppt_y</p:attrName>
                                        </p:attrNameLst>
                                      </p:cBhvr>
                                      <p:tavLst>
                                        <p:tav tm="0">
                                          <p:val>
                                            <p:strVal val="#ppt_y"/>
                                          </p:val>
                                        </p:tav>
                                        <p:tav tm="100000">
                                          <p:val>
                                            <p:strVal val="#ppt_y"/>
                                          </p:val>
                                        </p:tav>
                                      </p:tavLst>
                                    </p:anim>
                                  </p:childTnLst>
                                </p:cTn>
                              </p:par>
                            </p:childTnLst>
                          </p:cTn>
                        </p:par>
                        <p:par>
                          <p:cTn id="26" fill="hold">
                            <p:stCondLst>
                              <p:cond delay="1700"/>
                            </p:stCondLst>
                            <p:childTnLst>
                              <p:par>
                                <p:cTn id="27" presetID="47" presetClass="entr" presetSubtype="0" fill="hold" grpId="0" nodeType="afterEffect">
                                  <p:stCondLst>
                                    <p:cond delay="0"/>
                                  </p:stCondLst>
                                  <p:childTnLst>
                                    <p:set>
                                      <p:cBhvr>
                                        <p:cTn id="28" dur="1" fill="hold">
                                          <p:stCondLst>
                                            <p:cond delay="0"/>
                                          </p:stCondLst>
                                        </p:cTn>
                                        <p:tgtEl>
                                          <p:spTgt spid="34823"/>
                                        </p:tgtEl>
                                        <p:attrNameLst>
                                          <p:attrName>style.visibility</p:attrName>
                                        </p:attrNameLst>
                                      </p:cBhvr>
                                      <p:to>
                                        <p:strVal val="visible"/>
                                      </p:to>
                                    </p:set>
                                    <p:animEffect transition="in" filter="fade">
                                      <p:cBhvr>
                                        <p:cTn id="29" dur="1000"/>
                                        <p:tgtEl>
                                          <p:spTgt spid="34823"/>
                                        </p:tgtEl>
                                      </p:cBhvr>
                                    </p:animEffect>
                                    <p:anim calcmode="lin" valueType="num">
                                      <p:cBhvr>
                                        <p:cTn id="30" dur="1000" fill="hold"/>
                                        <p:tgtEl>
                                          <p:spTgt spid="34823"/>
                                        </p:tgtEl>
                                        <p:attrNameLst>
                                          <p:attrName>ppt_x</p:attrName>
                                        </p:attrNameLst>
                                      </p:cBhvr>
                                      <p:tavLst>
                                        <p:tav tm="0">
                                          <p:val>
                                            <p:strVal val="#ppt_x"/>
                                          </p:val>
                                        </p:tav>
                                        <p:tav tm="100000">
                                          <p:val>
                                            <p:strVal val="#ppt_x"/>
                                          </p:val>
                                        </p:tav>
                                      </p:tavLst>
                                    </p:anim>
                                    <p:anim calcmode="lin" valueType="num">
                                      <p:cBhvr>
                                        <p:cTn id="31" dur="1000" fill="hold"/>
                                        <p:tgtEl>
                                          <p:spTgt spid="34823"/>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34822"/>
                                        </p:tgtEl>
                                        <p:attrNameLst>
                                          <p:attrName>style.visibility</p:attrName>
                                        </p:attrNameLst>
                                      </p:cBhvr>
                                      <p:to>
                                        <p:strVal val="visible"/>
                                      </p:to>
                                    </p:set>
                                    <p:animEffect transition="in" filter="fade">
                                      <p:cBhvr>
                                        <p:cTn id="34" dur="1000"/>
                                        <p:tgtEl>
                                          <p:spTgt spid="34822"/>
                                        </p:tgtEl>
                                      </p:cBhvr>
                                    </p:animEffect>
                                    <p:anim calcmode="lin" valueType="num">
                                      <p:cBhvr>
                                        <p:cTn id="35" dur="1000" fill="hold"/>
                                        <p:tgtEl>
                                          <p:spTgt spid="34822"/>
                                        </p:tgtEl>
                                        <p:attrNameLst>
                                          <p:attrName>ppt_x</p:attrName>
                                        </p:attrNameLst>
                                      </p:cBhvr>
                                      <p:tavLst>
                                        <p:tav tm="0">
                                          <p:val>
                                            <p:strVal val="#ppt_x"/>
                                          </p:val>
                                        </p:tav>
                                        <p:tav tm="100000">
                                          <p:val>
                                            <p:strVal val="#ppt_x"/>
                                          </p:val>
                                        </p:tav>
                                      </p:tavLst>
                                    </p:anim>
                                    <p:anim calcmode="lin" valueType="num">
                                      <p:cBhvr>
                                        <p:cTn id="36" dur="1000" fill="hold"/>
                                        <p:tgtEl>
                                          <p:spTgt spid="348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200"/>
                                  </p:stCondLst>
                                  <p:childTnLst>
                                    <p:set>
                                      <p:cBhvr>
                                        <p:cTn id="38" dur="1" fill="hold">
                                          <p:stCondLst>
                                            <p:cond delay="0"/>
                                          </p:stCondLst>
                                        </p:cTn>
                                        <p:tgtEl>
                                          <p:spTgt spid="34824"/>
                                        </p:tgtEl>
                                        <p:attrNameLst>
                                          <p:attrName>style.visibility</p:attrName>
                                        </p:attrNameLst>
                                      </p:cBhvr>
                                      <p:to>
                                        <p:strVal val="visible"/>
                                      </p:to>
                                    </p:set>
                                    <p:animEffect transition="in" filter="fade">
                                      <p:cBhvr>
                                        <p:cTn id="39" dur="1000"/>
                                        <p:tgtEl>
                                          <p:spTgt spid="34824"/>
                                        </p:tgtEl>
                                      </p:cBhvr>
                                    </p:animEffect>
                                    <p:anim calcmode="lin" valueType="num">
                                      <p:cBhvr>
                                        <p:cTn id="40" dur="1000" fill="hold"/>
                                        <p:tgtEl>
                                          <p:spTgt spid="34824"/>
                                        </p:tgtEl>
                                        <p:attrNameLst>
                                          <p:attrName>ppt_x</p:attrName>
                                        </p:attrNameLst>
                                      </p:cBhvr>
                                      <p:tavLst>
                                        <p:tav tm="0">
                                          <p:val>
                                            <p:strVal val="#ppt_x"/>
                                          </p:val>
                                        </p:tav>
                                        <p:tav tm="100000">
                                          <p:val>
                                            <p:strVal val="#ppt_x"/>
                                          </p:val>
                                        </p:tav>
                                      </p:tavLst>
                                    </p:anim>
                                    <p:anim calcmode="lin" valueType="num">
                                      <p:cBhvr>
                                        <p:cTn id="41" dur="1000" fill="hold"/>
                                        <p:tgtEl>
                                          <p:spTgt spid="34824"/>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600"/>
                                  </p:stCondLst>
                                  <p:childTnLst>
                                    <p:set>
                                      <p:cBhvr>
                                        <p:cTn id="43" dur="1" fill="hold">
                                          <p:stCondLst>
                                            <p:cond delay="0"/>
                                          </p:stCondLst>
                                        </p:cTn>
                                        <p:tgtEl>
                                          <p:spTgt spid="34821"/>
                                        </p:tgtEl>
                                        <p:attrNameLst>
                                          <p:attrName>style.visibility</p:attrName>
                                        </p:attrNameLst>
                                      </p:cBhvr>
                                      <p:to>
                                        <p:strVal val="visible"/>
                                      </p:to>
                                    </p:set>
                                    <p:animEffect transition="in" filter="fade">
                                      <p:cBhvr>
                                        <p:cTn id="44" dur="1000"/>
                                        <p:tgtEl>
                                          <p:spTgt spid="34821"/>
                                        </p:tgtEl>
                                      </p:cBhvr>
                                    </p:animEffect>
                                    <p:anim calcmode="lin" valueType="num">
                                      <p:cBhvr>
                                        <p:cTn id="45" dur="1000" fill="hold"/>
                                        <p:tgtEl>
                                          <p:spTgt spid="34821"/>
                                        </p:tgtEl>
                                        <p:attrNameLst>
                                          <p:attrName>ppt_x</p:attrName>
                                        </p:attrNameLst>
                                      </p:cBhvr>
                                      <p:tavLst>
                                        <p:tav tm="0">
                                          <p:val>
                                            <p:strVal val="#ppt_x"/>
                                          </p:val>
                                        </p:tav>
                                        <p:tav tm="100000">
                                          <p:val>
                                            <p:strVal val="#ppt_x"/>
                                          </p:val>
                                        </p:tav>
                                      </p:tavLst>
                                    </p:anim>
                                    <p:anim calcmode="lin" valueType="num">
                                      <p:cBhvr>
                                        <p:cTn id="46" dur="1000" fill="hold"/>
                                        <p:tgtEl>
                                          <p:spTgt spid="34821"/>
                                        </p:tgtEl>
                                        <p:attrNameLst>
                                          <p:attrName>ppt_y</p:attrName>
                                        </p:attrNameLst>
                                      </p:cBhvr>
                                      <p:tavLst>
                                        <p:tav tm="0">
                                          <p:val>
                                            <p:strVal val="#ppt_y+.1"/>
                                          </p:val>
                                        </p:tav>
                                        <p:tav tm="100000">
                                          <p:val>
                                            <p:strVal val="#ppt_y"/>
                                          </p:val>
                                        </p:tav>
                                      </p:tavLst>
                                    </p:anim>
                                  </p:childTnLst>
                                </p:cTn>
                              </p:par>
                            </p:childTnLst>
                          </p:cTn>
                        </p:par>
                        <p:par>
                          <p:cTn id="47" fill="hold">
                            <p:stCondLst>
                              <p:cond delay="2700"/>
                            </p:stCondLst>
                            <p:childTnLst>
                              <p:par>
                                <p:cTn id="48" presetID="2" presetClass="exit" presetSubtype="2" fill="hold" grpId="1" nodeType="afterEffect">
                                  <p:stCondLst>
                                    <p:cond delay="0"/>
                                  </p:stCondLst>
                                  <p:childTnLst>
                                    <p:anim calcmode="lin" valueType="num">
                                      <p:cBhvr additive="base">
                                        <p:cTn id="49" dur="1000"/>
                                        <p:tgtEl>
                                          <p:spTgt spid="34833"/>
                                        </p:tgtEl>
                                        <p:attrNameLst>
                                          <p:attrName>ppt_x</p:attrName>
                                        </p:attrNameLst>
                                      </p:cBhvr>
                                      <p:tavLst>
                                        <p:tav tm="0">
                                          <p:val>
                                            <p:strVal val="ppt_x"/>
                                          </p:val>
                                        </p:tav>
                                        <p:tav tm="100000">
                                          <p:val>
                                            <p:strVal val="1+ppt_w/2"/>
                                          </p:val>
                                        </p:tav>
                                      </p:tavLst>
                                    </p:anim>
                                    <p:anim calcmode="lin" valueType="num">
                                      <p:cBhvr additive="base">
                                        <p:cTn id="50" dur="1000"/>
                                        <p:tgtEl>
                                          <p:spTgt spid="34833"/>
                                        </p:tgtEl>
                                        <p:attrNameLst>
                                          <p:attrName>ppt_y</p:attrName>
                                        </p:attrNameLst>
                                      </p:cBhvr>
                                      <p:tavLst>
                                        <p:tav tm="0">
                                          <p:val>
                                            <p:strVal val="ppt_y"/>
                                          </p:val>
                                        </p:tav>
                                        <p:tav tm="100000">
                                          <p:val>
                                            <p:strVal val="ppt_y"/>
                                          </p:val>
                                        </p:tav>
                                      </p:tavLst>
                                    </p:anim>
                                    <p:set>
                                      <p:cBhvr>
                                        <p:cTn id="51" dur="1" fill="hold">
                                          <p:stCondLst>
                                            <p:cond delay="999"/>
                                          </p:stCondLst>
                                        </p:cTn>
                                        <p:tgtEl>
                                          <p:spTgt spid="34833"/>
                                        </p:tgtEl>
                                        <p:attrNameLst>
                                          <p:attrName>style.visibility</p:attrName>
                                        </p:attrNameLst>
                                      </p:cBhvr>
                                      <p:to>
                                        <p:strVal val="hidden"/>
                                      </p:to>
                                    </p:set>
                                  </p:childTnLst>
                                </p:cTn>
                              </p:par>
                              <p:par>
                                <p:cTn id="52" presetID="8" presetClass="emph" presetSubtype="0" fill="hold" grpId="1" nodeType="withEffect">
                                  <p:stCondLst>
                                    <p:cond delay="300"/>
                                  </p:stCondLst>
                                  <p:childTnLst>
                                    <p:animRot by="-21599940">
                                      <p:cBhvr>
                                        <p:cTn id="53" dur="2000" fill="hold"/>
                                        <p:tgtEl>
                                          <p:spTgt spid="34824"/>
                                        </p:tgtEl>
                                        <p:attrNameLst>
                                          <p:attrName>r</p:attrName>
                                        </p:attrNameLst>
                                      </p:cBhvr>
                                    </p:animRot>
                                  </p:childTnLst>
                                </p:cTn>
                              </p:par>
                              <p:par>
                                <p:cTn id="54" presetID="8" presetClass="emph" presetSubtype="0" fill="hold" grpId="1" nodeType="withEffect">
                                  <p:stCondLst>
                                    <p:cond delay="500"/>
                                  </p:stCondLst>
                                  <p:childTnLst>
                                    <p:animRot by="-21599940">
                                      <p:cBhvr>
                                        <p:cTn id="55" dur="2000" fill="hold"/>
                                        <p:tgtEl>
                                          <p:spTgt spid="34822"/>
                                        </p:tgtEl>
                                        <p:attrNameLst>
                                          <p:attrName>r</p:attrName>
                                        </p:attrNameLst>
                                      </p:cBhvr>
                                    </p:animRot>
                                  </p:childTnLst>
                                </p:cTn>
                              </p:par>
                              <p:par>
                                <p:cTn id="56" presetID="8" presetClass="emph" presetSubtype="0" fill="hold" grpId="1" nodeType="withEffect">
                                  <p:stCondLst>
                                    <p:cond delay="500"/>
                                  </p:stCondLst>
                                  <p:childTnLst>
                                    <p:animRot by="-21599940">
                                      <p:cBhvr>
                                        <p:cTn id="57" dur="2000" fill="hold"/>
                                        <p:tgtEl>
                                          <p:spTgt spid="34823"/>
                                        </p:tgtEl>
                                        <p:attrNameLst>
                                          <p:attrName>r</p:attrName>
                                        </p:attrNameLst>
                                      </p:cBhvr>
                                    </p:animRot>
                                  </p:childTnLst>
                                </p:cTn>
                              </p:par>
                              <p:par>
                                <p:cTn id="58" presetID="8" presetClass="emph" presetSubtype="0" fill="hold" grpId="1" nodeType="withEffect">
                                  <p:stCondLst>
                                    <p:cond delay="500"/>
                                  </p:stCondLst>
                                  <p:childTnLst>
                                    <p:animRot by="-21599940">
                                      <p:cBhvr>
                                        <p:cTn id="59" dur="2000" fill="hold"/>
                                        <p:tgtEl>
                                          <p:spTgt spid="34821"/>
                                        </p:tgtEl>
                                        <p:attrNameLst>
                                          <p:attrName>r</p:attrName>
                                        </p:attrNameLst>
                                      </p:cBhvr>
                                    </p:animRot>
                                  </p:childTnLst>
                                </p:cTn>
                              </p:par>
                            </p:childTnLst>
                          </p:cTn>
                        </p:par>
                        <p:par>
                          <p:cTn id="60" fill="hold">
                            <p:stCondLst>
                              <p:cond delay="3700"/>
                            </p:stCondLst>
                            <p:childTnLst>
                              <p:par>
                                <p:cTn id="61" presetID="42" presetClass="entr" presetSubtype="0" fill="hold" grpId="0" nodeType="afterEffect">
                                  <p:stCondLst>
                                    <p:cond delay="0"/>
                                  </p:stCondLst>
                                  <p:childTnLst>
                                    <p:set>
                                      <p:cBhvr>
                                        <p:cTn id="62" dur="1" fill="hold">
                                          <p:stCondLst>
                                            <p:cond delay="0"/>
                                          </p:stCondLst>
                                        </p:cTn>
                                        <p:tgtEl>
                                          <p:spTgt spid="34829"/>
                                        </p:tgtEl>
                                        <p:attrNameLst>
                                          <p:attrName>style.visibility</p:attrName>
                                        </p:attrNameLst>
                                      </p:cBhvr>
                                      <p:to>
                                        <p:strVal val="visible"/>
                                      </p:to>
                                    </p:set>
                                    <p:animEffect transition="in" filter="fade">
                                      <p:cBhvr>
                                        <p:cTn id="63" dur="1000"/>
                                        <p:tgtEl>
                                          <p:spTgt spid="34829"/>
                                        </p:tgtEl>
                                      </p:cBhvr>
                                    </p:animEffect>
                                    <p:anim calcmode="lin" valueType="num">
                                      <p:cBhvr>
                                        <p:cTn id="64" dur="1000" fill="hold"/>
                                        <p:tgtEl>
                                          <p:spTgt spid="34829"/>
                                        </p:tgtEl>
                                        <p:attrNameLst>
                                          <p:attrName>ppt_x</p:attrName>
                                        </p:attrNameLst>
                                      </p:cBhvr>
                                      <p:tavLst>
                                        <p:tav tm="0">
                                          <p:val>
                                            <p:strVal val="#ppt_x"/>
                                          </p:val>
                                        </p:tav>
                                        <p:tav tm="100000">
                                          <p:val>
                                            <p:strVal val="#ppt_x"/>
                                          </p:val>
                                        </p:tav>
                                      </p:tavLst>
                                    </p:anim>
                                    <p:anim calcmode="lin" valueType="num">
                                      <p:cBhvr>
                                        <p:cTn id="65" dur="1000" fill="hold"/>
                                        <p:tgtEl>
                                          <p:spTgt spid="3482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4830"/>
                                        </p:tgtEl>
                                        <p:attrNameLst>
                                          <p:attrName>style.visibility</p:attrName>
                                        </p:attrNameLst>
                                      </p:cBhvr>
                                      <p:to>
                                        <p:strVal val="visible"/>
                                      </p:to>
                                    </p:set>
                                    <p:animEffect transition="in" filter="fade">
                                      <p:cBhvr>
                                        <p:cTn id="68" dur="1000"/>
                                        <p:tgtEl>
                                          <p:spTgt spid="34830"/>
                                        </p:tgtEl>
                                      </p:cBhvr>
                                    </p:animEffect>
                                    <p:anim calcmode="lin" valueType="num">
                                      <p:cBhvr>
                                        <p:cTn id="69" dur="1000" fill="hold"/>
                                        <p:tgtEl>
                                          <p:spTgt spid="34830"/>
                                        </p:tgtEl>
                                        <p:attrNameLst>
                                          <p:attrName>ppt_x</p:attrName>
                                        </p:attrNameLst>
                                      </p:cBhvr>
                                      <p:tavLst>
                                        <p:tav tm="0">
                                          <p:val>
                                            <p:strVal val="#ppt_x"/>
                                          </p:val>
                                        </p:tav>
                                        <p:tav tm="100000">
                                          <p:val>
                                            <p:strVal val="#ppt_x"/>
                                          </p:val>
                                        </p:tav>
                                      </p:tavLst>
                                    </p:anim>
                                    <p:anim calcmode="lin" valueType="num">
                                      <p:cBhvr>
                                        <p:cTn id="70" dur="1000" fill="hold"/>
                                        <p:tgtEl>
                                          <p:spTgt spid="3483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4831"/>
                                        </p:tgtEl>
                                        <p:attrNameLst>
                                          <p:attrName>style.visibility</p:attrName>
                                        </p:attrNameLst>
                                      </p:cBhvr>
                                      <p:to>
                                        <p:strVal val="visible"/>
                                      </p:to>
                                    </p:set>
                                    <p:animEffect transition="in" filter="fade">
                                      <p:cBhvr>
                                        <p:cTn id="73" dur="1000"/>
                                        <p:tgtEl>
                                          <p:spTgt spid="34831"/>
                                        </p:tgtEl>
                                      </p:cBhvr>
                                    </p:animEffect>
                                    <p:anim calcmode="lin" valueType="num">
                                      <p:cBhvr>
                                        <p:cTn id="74" dur="1000" fill="hold"/>
                                        <p:tgtEl>
                                          <p:spTgt spid="34831"/>
                                        </p:tgtEl>
                                        <p:attrNameLst>
                                          <p:attrName>ppt_x</p:attrName>
                                        </p:attrNameLst>
                                      </p:cBhvr>
                                      <p:tavLst>
                                        <p:tav tm="0">
                                          <p:val>
                                            <p:strVal val="#ppt_x"/>
                                          </p:val>
                                        </p:tav>
                                        <p:tav tm="100000">
                                          <p:val>
                                            <p:strVal val="#ppt_x"/>
                                          </p:val>
                                        </p:tav>
                                      </p:tavLst>
                                    </p:anim>
                                    <p:anim calcmode="lin" valueType="num">
                                      <p:cBhvr>
                                        <p:cTn id="75" dur="1000" fill="hold"/>
                                        <p:tgtEl>
                                          <p:spTgt spid="3483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4832"/>
                                        </p:tgtEl>
                                        <p:attrNameLst>
                                          <p:attrName>style.visibility</p:attrName>
                                        </p:attrNameLst>
                                      </p:cBhvr>
                                      <p:to>
                                        <p:strVal val="visible"/>
                                      </p:to>
                                    </p:set>
                                    <p:animEffect transition="in" filter="fade">
                                      <p:cBhvr>
                                        <p:cTn id="78" dur="1000"/>
                                        <p:tgtEl>
                                          <p:spTgt spid="34832"/>
                                        </p:tgtEl>
                                      </p:cBhvr>
                                    </p:animEffect>
                                    <p:anim calcmode="lin" valueType="num">
                                      <p:cBhvr>
                                        <p:cTn id="79" dur="1000" fill="hold"/>
                                        <p:tgtEl>
                                          <p:spTgt spid="34832"/>
                                        </p:tgtEl>
                                        <p:attrNameLst>
                                          <p:attrName>ppt_x</p:attrName>
                                        </p:attrNameLst>
                                      </p:cBhvr>
                                      <p:tavLst>
                                        <p:tav tm="0">
                                          <p:val>
                                            <p:strVal val="#ppt_x"/>
                                          </p:val>
                                        </p:tav>
                                        <p:tav tm="100000">
                                          <p:val>
                                            <p:strVal val="#ppt_x"/>
                                          </p:val>
                                        </p:tav>
                                      </p:tavLst>
                                    </p:anim>
                                    <p:anim calcmode="lin" valueType="num">
                                      <p:cBhvr>
                                        <p:cTn id="80" dur="1000" fill="hold"/>
                                        <p:tgtEl>
                                          <p:spTgt spid="34832"/>
                                        </p:tgtEl>
                                        <p:attrNameLst>
                                          <p:attrName>ppt_y</p:attrName>
                                        </p:attrNameLst>
                                      </p:cBhvr>
                                      <p:tavLst>
                                        <p:tav tm="0">
                                          <p:val>
                                            <p:strVal val="#ppt_y+.1"/>
                                          </p:val>
                                        </p:tav>
                                        <p:tav tm="100000">
                                          <p:val>
                                            <p:strVal val="#ppt_y"/>
                                          </p:val>
                                        </p:tav>
                                      </p:tavLst>
                                    </p:anim>
                                  </p:childTnLst>
                                </p:cTn>
                              </p:par>
                            </p:childTnLst>
                          </p:cTn>
                        </p:par>
                        <p:par>
                          <p:cTn id="81" fill="hold">
                            <p:stCondLst>
                              <p:cond delay="4700"/>
                            </p:stCondLst>
                            <p:childTnLst>
                              <p:par>
                                <p:cTn id="82" presetID="31" presetClass="entr" presetSubtype="0" fill="hold" grpId="0" nodeType="afterEffect">
                                  <p:stCondLst>
                                    <p:cond delay="0"/>
                                  </p:stCondLst>
                                  <p:childTnLst>
                                    <p:set>
                                      <p:cBhvr>
                                        <p:cTn id="83" dur="1" fill="hold">
                                          <p:stCondLst>
                                            <p:cond delay="0"/>
                                          </p:stCondLst>
                                        </p:cTn>
                                        <p:tgtEl>
                                          <p:spTgt spid="34826"/>
                                        </p:tgtEl>
                                        <p:attrNameLst>
                                          <p:attrName>style.visibility</p:attrName>
                                        </p:attrNameLst>
                                      </p:cBhvr>
                                      <p:to>
                                        <p:strVal val="visible"/>
                                      </p:to>
                                    </p:set>
                                    <p:anim calcmode="lin" valueType="num">
                                      <p:cBhvr>
                                        <p:cTn id="84" dur="500" fill="hold"/>
                                        <p:tgtEl>
                                          <p:spTgt spid="34826"/>
                                        </p:tgtEl>
                                        <p:attrNameLst>
                                          <p:attrName>ppt_w</p:attrName>
                                        </p:attrNameLst>
                                      </p:cBhvr>
                                      <p:tavLst>
                                        <p:tav tm="0">
                                          <p:val>
                                            <p:fltVal val="0"/>
                                          </p:val>
                                        </p:tav>
                                        <p:tav tm="100000">
                                          <p:val>
                                            <p:strVal val="#ppt_w"/>
                                          </p:val>
                                        </p:tav>
                                      </p:tavLst>
                                    </p:anim>
                                    <p:anim calcmode="lin" valueType="num">
                                      <p:cBhvr>
                                        <p:cTn id="85" dur="500" fill="hold"/>
                                        <p:tgtEl>
                                          <p:spTgt spid="34826"/>
                                        </p:tgtEl>
                                        <p:attrNameLst>
                                          <p:attrName>ppt_h</p:attrName>
                                        </p:attrNameLst>
                                      </p:cBhvr>
                                      <p:tavLst>
                                        <p:tav tm="0">
                                          <p:val>
                                            <p:fltVal val="0"/>
                                          </p:val>
                                        </p:tav>
                                        <p:tav tm="100000">
                                          <p:val>
                                            <p:strVal val="#ppt_h"/>
                                          </p:val>
                                        </p:tav>
                                      </p:tavLst>
                                    </p:anim>
                                    <p:anim calcmode="lin" valueType="num">
                                      <p:cBhvr>
                                        <p:cTn id="86" dur="500" fill="hold"/>
                                        <p:tgtEl>
                                          <p:spTgt spid="34826"/>
                                        </p:tgtEl>
                                        <p:attrNameLst>
                                          <p:attrName>style.rotation</p:attrName>
                                        </p:attrNameLst>
                                      </p:cBhvr>
                                      <p:tavLst>
                                        <p:tav tm="0">
                                          <p:val>
                                            <p:fltVal val="90"/>
                                          </p:val>
                                        </p:tav>
                                        <p:tav tm="100000">
                                          <p:val>
                                            <p:fltVal val="0"/>
                                          </p:val>
                                        </p:tav>
                                      </p:tavLst>
                                    </p:anim>
                                    <p:animEffect transition="in" filter="fade">
                                      <p:cBhvr>
                                        <p:cTn id="87" dur="500"/>
                                        <p:tgtEl>
                                          <p:spTgt spid="34826"/>
                                        </p:tgtEl>
                                      </p:cBhvr>
                                    </p:animEffect>
                                  </p:childTnLst>
                                </p:cTn>
                              </p:par>
                              <p:par>
                                <p:cTn id="88" presetID="31" presetClass="entr" presetSubtype="0" fill="hold" grpId="0" nodeType="withEffect">
                                  <p:stCondLst>
                                    <p:cond delay="0"/>
                                  </p:stCondLst>
                                  <p:childTnLst>
                                    <p:set>
                                      <p:cBhvr>
                                        <p:cTn id="89" dur="1" fill="hold">
                                          <p:stCondLst>
                                            <p:cond delay="0"/>
                                          </p:stCondLst>
                                        </p:cTn>
                                        <p:tgtEl>
                                          <p:spTgt spid="34825"/>
                                        </p:tgtEl>
                                        <p:attrNameLst>
                                          <p:attrName>style.visibility</p:attrName>
                                        </p:attrNameLst>
                                      </p:cBhvr>
                                      <p:to>
                                        <p:strVal val="visible"/>
                                      </p:to>
                                    </p:set>
                                    <p:anim calcmode="lin" valueType="num">
                                      <p:cBhvr>
                                        <p:cTn id="90" dur="500" fill="hold"/>
                                        <p:tgtEl>
                                          <p:spTgt spid="34825"/>
                                        </p:tgtEl>
                                        <p:attrNameLst>
                                          <p:attrName>ppt_w</p:attrName>
                                        </p:attrNameLst>
                                      </p:cBhvr>
                                      <p:tavLst>
                                        <p:tav tm="0">
                                          <p:val>
                                            <p:fltVal val="0"/>
                                          </p:val>
                                        </p:tav>
                                        <p:tav tm="100000">
                                          <p:val>
                                            <p:strVal val="#ppt_w"/>
                                          </p:val>
                                        </p:tav>
                                      </p:tavLst>
                                    </p:anim>
                                    <p:anim calcmode="lin" valueType="num">
                                      <p:cBhvr>
                                        <p:cTn id="91" dur="500" fill="hold"/>
                                        <p:tgtEl>
                                          <p:spTgt spid="34825"/>
                                        </p:tgtEl>
                                        <p:attrNameLst>
                                          <p:attrName>ppt_h</p:attrName>
                                        </p:attrNameLst>
                                      </p:cBhvr>
                                      <p:tavLst>
                                        <p:tav tm="0">
                                          <p:val>
                                            <p:fltVal val="0"/>
                                          </p:val>
                                        </p:tav>
                                        <p:tav tm="100000">
                                          <p:val>
                                            <p:strVal val="#ppt_h"/>
                                          </p:val>
                                        </p:tav>
                                      </p:tavLst>
                                    </p:anim>
                                    <p:anim calcmode="lin" valueType="num">
                                      <p:cBhvr>
                                        <p:cTn id="92" dur="500" fill="hold"/>
                                        <p:tgtEl>
                                          <p:spTgt spid="34825"/>
                                        </p:tgtEl>
                                        <p:attrNameLst>
                                          <p:attrName>style.rotation</p:attrName>
                                        </p:attrNameLst>
                                      </p:cBhvr>
                                      <p:tavLst>
                                        <p:tav tm="0">
                                          <p:val>
                                            <p:fltVal val="90"/>
                                          </p:val>
                                        </p:tav>
                                        <p:tav tm="100000">
                                          <p:val>
                                            <p:fltVal val="0"/>
                                          </p:val>
                                        </p:tav>
                                      </p:tavLst>
                                    </p:anim>
                                    <p:animEffect transition="in" filter="fade">
                                      <p:cBhvr>
                                        <p:cTn id="93" dur="500"/>
                                        <p:tgtEl>
                                          <p:spTgt spid="34825"/>
                                        </p:tgtEl>
                                      </p:cBhvr>
                                    </p:animEffect>
                                  </p:childTnLst>
                                </p:cTn>
                              </p:par>
                              <p:par>
                                <p:cTn id="94" presetID="31" presetClass="entr" presetSubtype="0" fill="hold" grpId="0" nodeType="withEffect">
                                  <p:stCondLst>
                                    <p:cond delay="0"/>
                                  </p:stCondLst>
                                  <p:childTnLst>
                                    <p:set>
                                      <p:cBhvr>
                                        <p:cTn id="95" dur="1" fill="hold">
                                          <p:stCondLst>
                                            <p:cond delay="0"/>
                                          </p:stCondLst>
                                        </p:cTn>
                                        <p:tgtEl>
                                          <p:spTgt spid="34827"/>
                                        </p:tgtEl>
                                        <p:attrNameLst>
                                          <p:attrName>style.visibility</p:attrName>
                                        </p:attrNameLst>
                                      </p:cBhvr>
                                      <p:to>
                                        <p:strVal val="visible"/>
                                      </p:to>
                                    </p:set>
                                    <p:anim calcmode="lin" valueType="num">
                                      <p:cBhvr>
                                        <p:cTn id="96" dur="500" fill="hold"/>
                                        <p:tgtEl>
                                          <p:spTgt spid="34827"/>
                                        </p:tgtEl>
                                        <p:attrNameLst>
                                          <p:attrName>ppt_w</p:attrName>
                                        </p:attrNameLst>
                                      </p:cBhvr>
                                      <p:tavLst>
                                        <p:tav tm="0">
                                          <p:val>
                                            <p:fltVal val="0"/>
                                          </p:val>
                                        </p:tav>
                                        <p:tav tm="100000">
                                          <p:val>
                                            <p:strVal val="#ppt_w"/>
                                          </p:val>
                                        </p:tav>
                                      </p:tavLst>
                                    </p:anim>
                                    <p:anim calcmode="lin" valueType="num">
                                      <p:cBhvr>
                                        <p:cTn id="97" dur="500" fill="hold"/>
                                        <p:tgtEl>
                                          <p:spTgt spid="34827"/>
                                        </p:tgtEl>
                                        <p:attrNameLst>
                                          <p:attrName>ppt_h</p:attrName>
                                        </p:attrNameLst>
                                      </p:cBhvr>
                                      <p:tavLst>
                                        <p:tav tm="0">
                                          <p:val>
                                            <p:fltVal val="0"/>
                                          </p:val>
                                        </p:tav>
                                        <p:tav tm="100000">
                                          <p:val>
                                            <p:strVal val="#ppt_h"/>
                                          </p:val>
                                        </p:tav>
                                      </p:tavLst>
                                    </p:anim>
                                    <p:anim calcmode="lin" valueType="num">
                                      <p:cBhvr>
                                        <p:cTn id="98" dur="500" fill="hold"/>
                                        <p:tgtEl>
                                          <p:spTgt spid="34827"/>
                                        </p:tgtEl>
                                        <p:attrNameLst>
                                          <p:attrName>style.rotation</p:attrName>
                                        </p:attrNameLst>
                                      </p:cBhvr>
                                      <p:tavLst>
                                        <p:tav tm="0">
                                          <p:val>
                                            <p:fltVal val="90"/>
                                          </p:val>
                                        </p:tav>
                                        <p:tav tm="100000">
                                          <p:val>
                                            <p:fltVal val="0"/>
                                          </p:val>
                                        </p:tav>
                                      </p:tavLst>
                                    </p:anim>
                                    <p:animEffect transition="in" filter="fade">
                                      <p:cBhvr>
                                        <p:cTn id="99" dur="500"/>
                                        <p:tgtEl>
                                          <p:spTgt spid="34827"/>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34828"/>
                                        </p:tgtEl>
                                        <p:attrNameLst>
                                          <p:attrName>style.visibility</p:attrName>
                                        </p:attrNameLst>
                                      </p:cBhvr>
                                      <p:to>
                                        <p:strVal val="visible"/>
                                      </p:to>
                                    </p:set>
                                    <p:anim calcmode="lin" valueType="num">
                                      <p:cBhvr>
                                        <p:cTn id="102" dur="500" fill="hold"/>
                                        <p:tgtEl>
                                          <p:spTgt spid="34828"/>
                                        </p:tgtEl>
                                        <p:attrNameLst>
                                          <p:attrName>ppt_w</p:attrName>
                                        </p:attrNameLst>
                                      </p:cBhvr>
                                      <p:tavLst>
                                        <p:tav tm="0">
                                          <p:val>
                                            <p:fltVal val="0"/>
                                          </p:val>
                                        </p:tav>
                                        <p:tav tm="100000">
                                          <p:val>
                                            <p:strVal val="#ppt_w"/>
                                          </p:val>
                                        </p:tav>
                                      </p:tavLst>
                                    </p:anim>
                                    <p:anim calcmode="lin" valueType="num">
                                      <p:cBhvr>
                                        <p:cTn id="103" dur="500" fill="hold"/>
                                        <p:tgtEl>
                                          <p:spTgt spid="34828"/>
                                        </p:tgtEl>
                                        <p:attrNameLst>
                                          <p:attrName>ppt_h</p:attrName>
                                        </p:attrNameLst>
                                      </p:cBhvr>
                                      <p:tavLst>
                                        <p:tav tm="0">
                                          <p:val>
                                            <p:fltVal val="0"/>
                                          </p:val>
                                        </p:tav>
                                        <p:tav tm="100000">
                                          <p:val>
                                            <p:strVal val="#ppt_h"/>
                                          </p:val>
                                        </p:tav>
                                      </p:tavLst>
                                    </p:anim>
                                    <p:anim calcmode="lin" valueType="num">
                                      <p:cBhvr>
                                        <p:cTn id="104" dur="500" fill="hold"/>
                                        <p:tgtEl>
                                          <p:spTgt spid="34828"/>
                                        </p:tgtEl>
                                        <p:attrNameLst>
                                          <p:attrName>style.rotation</p:attrName>
                                        </p:attrNameLst>
                                      </p:cBhvr>
                                      <p:tavLst>
                                        <p:tav tm="0">
                                          <p:val>
                                            <p:fltVal val="90"/>
                                          </p:val>
                                        </p:tav>
                                        <p:tav tm="100000">
                                          <p:val>
                                            <p:fltVal val="0"/>
                                          </p:val>
                                        </p:tav>
                                      </p:tavLst>
                                    </p:anim>
                                    <p:animEffect transition="in" filter="fade">
                                      <p:cBhvr>
                                        <p:cTn id="105" dur="500"/>
                                        <p:tgtEl>
                                          <p:spTgt spid="348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8" grpId="0" animBg="1"/>
      <p:bldP spid="34819" grpId="0" autoUpdateAnimBg="0"/>
      <p:bldP spid="34820" grpId="0" autoUpdateAnimBg="0"/>
      <p:bldP spid="34821" grpId="0" animBg="1"/>
      <p:bldP spid="34821" grpId="1" animBg="1"/>
      <p:bldP spid="34822" grpId="0" animBg="1"/>
      <p:bldP spid="34822" grpId="1" animBg="1"/>
      <p:bldP spid="34823" grpId="0" animBg="1"/>
      <p:bldP spid="34823" grpId="1" animBg="1"/>
      <p:bldP spid="34824" grpId="0" animBg="1"/>
      <p:bldP spid="34824" grpId="1" animBg="1"/>
      <p:bldP spid="34825" grpId="0" autoUpdateAnimBg="0"/>
      <p:bldP spid="34826" grpId="0" autoUpdateAnimBg="0"/>
      <p:bldP spid="34827" grpId="0" autoUpdateAnimBg="0"/>
      <p:bldP spid="34828" grpId="0" autoUpdateAnimBg="0"/>
      <p:bldP spid="34829" grpId="0" autoUpdateAnimBg="0"/>
      <p:bldP spid="34830" grpId="0" autoUpdateAnimBg="0"/>
      <p:bldP spid="34831" grpId="0" autoUpdateAnimBg="0"/>
      <p:bldP spid="34832" grpId="0" autoUpdateAnimBg="0"/>
      <p:bldP spid="34833" grpId="0" animBg="1"/>
      <p:bldP spid="34833"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5843"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3584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35845" name="Oval 6"/>
          <p:cNvSpPr>
            <a:spLocks noChangeArrowheads="1"/>
          </p:cNvSpPr>
          <p:nvPr/>
        </p:nvSpPr>
        <p:spPr bwMode="auto">
          <a:xfrm>
            <a:off x="1382177" y="1204484"/>
            <a:ext cx="5024062" cy="5024996"/>
          </a:xfrm>
          <a:prstGeom prst="ellipse">
            <a:avLst/>
          </a:prstGeom>
          <a:noFill/>
          <a:ln w="9">
            <a:solidFill>
              <a:schemeClr val="accent2"/>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35846" name="Oval 10"/>
          <p:cNvSpPr>
            <a:spLocks noChangeArrowheads="1"/>
          </p:cNvSpPr>
          <p:nvPr/>
        </p:nvSpPr>
        <p:spPr bwMode="auto">
          <a:xfrm>
            <a:off x="5147839" y="1432965"/>
            <a:ext cx="585559" cy="58548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rPr>
              <a:t>1</a:t>
            </a:r>
            <a:endParaRPr lang="zh-CN" altLang="en-US" sz="2400" b="1">
              <a:solidFill>
                <a:srgbClr val="FFFFFF"/>
              </a:solidFill>
              <a:latin typeface="微软雅黑" panose="020B0503020204020204" pitchFamily="34" charset="-122"/>
            </a:endParaRPr>
          </a:p>
        </p:txBody>
      </p:sp>
      <p:sp>
        <p:nvSpPr>
          <p:cNvPr id="35847" name="Oval 11"/>
          <p:cNvSpPr>
            <a:spLocks noChangeArrowheads="1"/>
          </p:cNvSpPr>
          <p:nvPr/>
        </p:nvSpPr>
        <p:spPr bwMode="auto">
          <a:xfrm>
            <a:off x="5147839" y="5415515"/>
            <a:ext cx="585559" cy="58548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rPr>
              <a:t>5</a:t>
            </a:r>
            <a:endParaRPr lang="zh-CN" altLang="en-US" sz="2400" b="1">
              <a:solidFill>
                <a:srgbClr val="FFFFFF"/>
              </a:solidFill>
              <a:latin typeface="微软雅黑" panose="020B0503020204020204" pitchFamily="34" charset="-122"/>
            </a:endParaRPr>
          </a:p>
        </p:txBody>
      </p:sp>
      <p:sp>
        <p:nvSpPr>
          <p:cNvPr id="35848" name="Oval 12"/>
          <p:cNvSpPr>
            <a:spLocks noChangeArrowheads="1"/>
          </p:cNvSpPr>
          <p:nvPr/>
        </p:nvSpPr>
        <p:spPr bwMode="auto">
          <a:xfrm>
            <a:off x="5852418" y="4490493"/>
            <a:ext cx="587145" cy="58548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rPr>
              <a:t>4</a:t>
            </a:r>
            <a:endParaRPr lang="zh-CN" altLang="en-US" sz="2400" b="1">
              <a:solidFill>
                <a:srgbClr val="FFFFFF"/>
              </a:solidFill>
              <a:latin typeface="微软雅黑" panose="020B0503020204020204" pitchFamily="34" charset="-122"/>
            </a:endParaRPr>
          </a:p>
        </p:txBody>
      </p:sp>
      <p:sp>
        <p:nvSpPr>
          <p:cNvPr id="35849" name="Oval 13"/>
          <p:cNvSpPr>
            <a:spLocks noChangeArrowheads="1"/>
          </p:cNvSpPr>
          <p:nvPr/>
        </p:nvSpPr>
        <p:spPr bwMode="auto">
          <a:xfrm>
            <a:off x="5852418" y="2358003"/>
            <a:ext cx="587145" cy="58548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rPr>
              <a:t>2</a:t>
            </a:r>
            <a:endParaRPr lang="zh-CN" altLang="en-US" sz="2400" b="1">
              <a:solidFill>
                <a:srgbClr val="FFFFFF"/>
              </a:solidFill>
              <a:latin typeface="微软雅黑" panose="020B0503020204020204" pitchFamily="34" charset="-122"/>
            </a:endParaRPr>
          </a:p>
        </p:txBody>
      </p:sp>
      <p:sp>
        <p:nvSpPr>
          <p:cNvPr id="35850" name="Oval 14"/>
          <p:cNvSpPr>
            <a:spLocks noChangeArrowheads="1"/>
          </p:cNvSpPr>
          <p:nvPr/>
        </p:nvSpPr>
        <p:spPr bwMode="auto">
          <a:xfrm>
            <a:off x="6080925" y="3424241"/>
            <a:ext cx="585559" cy="585482"/>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rPr>
              <a:t>3</a:t>
            </a:r>
            <a:endParaRPr lang="zh-CN" altLang="en-US" sz="2400" b="1">
              <a:solidFill>
                <a:srgbClr val="FFFFFF"/>
              </a:solidFill>
              <a:latin typeface="微软雅黑" panose="020B0503020204020204" pitchFamily="34" charset="-122"/>
            </a:endParaRPr>
          </a:p>
        </p:txBody>
      </p:sp>
      <p:sp>
        <p:nvSpPr>
          <p:cNvPr id="35851" name="TextBox 10"/>
          <p:cNvSpPr txBox="1">
            <a:spLocks noChangeArrowheads="1"/>
          </p:cNvSpPr>
          <p:nvPr/>
        </p:nvSpPr>
        <p:spPr bwMode="auto">
          <a:xfrm>
            <a:off x="5852418" y="1110878"/>
            <a:ext cx="5197032" cy="92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左侧图片更换方法是对图片点右键</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设置对象格式</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填充效果</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图片，选择事先准备好的图片即可。</a:t>
            </a:r>
          </a:p>
        </p:txBody>
      </p:sp>
      <p:sp>
        <p:nvSpPr>
          <p:cNvPr id="35852" name="TextBox 11"/>
          <p:cNvSpPr txBox="1">
            <a:spLocks noChangeArrowheads="1"/>
          </p:cNvSpPr>
          <p:nvPr/>
        </p:nvSpPr>
        <p:spPr bwMode="auto">
          <a:xfrm>
            <a:off x="6585553" y="2302469"/>
            <a:ext cx="4692405"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更换图片后动画效果会保留下来，适用于对一个问题进行多项说明时使用。</a:t>
            </a:r>
          </a:p>
        </p:txBody>
      </p:sp>
      <p:sp>
        <p:nvSpPr>
          <p:cNvPr id="35853" name="TextBox 12"/>
          <p:cNvSpPr txBox="1">
            <a:spLocks noChangeArrowheads="1"/>
          </p:cNvSpPr>
          <p:nvPr/>
        </p:nvSpPr>
        <p:spPr bwMode="auto">
          <a:xfrm>
            <a:off x="6763282" y="3297306"/>
            <a:ext cx="4514675"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目录页圆内的主题图片以及后文所遇到图片均可按此方法操作。</a:t>
            </a:r>
          </a:p>
        </p:txBody>
      </p:sp>
      <p:sp>
        <p:nvSpPr>
          <p:cNvPr id="35854" name="TextBox 13"/>
          <p:cNvSpPr txBox="1">
            <a:spLocks noChangeArrowheads="1"/>
          </p:cNvSpPr>
          <p:nvPr/>
        </p:nvSpPr>
        <p:spPr bwMode="auto">
          <a:xfrm>
            <a:off x="6504626" y="4438132"/>
            <a:ext cx="4341704"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更换图片后动画效果会保留下来，适用于对一个问题进行多项说明时使用。</a:t>
            </a:r>
          </a:p>
        </p:txBody>
      </p:sp>
      <p:sp>
        <p:nvSpPr>
          <p:cNvPr id="35855" name="TextBox 14"/>
          <p:cNvSpPr txBox="1">
            <a:spLocks noChangeArrowheads="1"/>
          </p:cNvSpPr>
          <p:nvPr/>
        </p:nvSpPr>
        <p:spPr bwMode="auto">
          <a:xfrm>
            <a:off x="6012693" y="5372675"/>
            <a:ext cx="4762227"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对图片点右键</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设置对象格式</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填充效果</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图片，选择事先准备好的图片即可。</a:t>
            </a:r>
          </a:p>
        </p:txBody>
      </p:sp>
      <p:sp>
        <p:nvSpPr>
          <p:cNvPr id="35856" name="Oval 7"/>
          <p:cNvSpPr>
            <a:spLocks noChangeArrowheads="1"/>
          </p:cNvSpPr>
          <p:nvPr/>
        </p:nvSpPr>
        <p:spPr bwMode="auto">
          <a:xfrm>
            <a:off x="1272681" y="1477394"/>
            <a:ext cx="4451199" cy="444744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35857" name="Oval 8"/>
          <p:cNvSpPr>
            <a:spLocks noChangeArrowheads="1"/>
          </p:cNvSpPr>
          <p:nvPr/>
        </p:nvSpPr>
        <p:spPr bwMode="auto">
          <a:xfrm>
            <a:off x="1577358" y="1780449"/>
            <a:ext cx="3841837" cy="3841336"/>
          </a:xfrm>
          <a:prstGeom prst="ellipse">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35858" name="Oval 9"/>
          <p:cNvSpPr>
            <a:spLocks noChangeArrowheads="1"/>
          </p:cNvSpPr>
          <p:nvPr/>
        </p:nvSpPr>
        <p:spPr bwMode="auto">
          <a:xfrm>
            <a:off x="1369478" y="4503178"/>
            <a:ext cx="1085426" cy="108528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35859" name="TextBox 18"/>
          <p:cNvSpPr txBox="1">
            <a:spLocks noChangeArrowheads="1"/>
          </p:cNvSpPr>
          <p:nvPr/>
        </p:nvSpPr>
        <p:spPr bwMode="auto">
          <a:xfrm>
            <a:off x="1524992" y="4687240"/>
            <a:ext cx="774398"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333333"/>
                </a:solidFill>
                <a:latin typeface="微软雅黑" panose="020B0503020204020204" pitchFamily="34" charset="-122"/>
                <a:ea typeface="微软雅黑" panose="020B0503020204020204" pitchFamily="34" charset="-122"/>
              </a:rPr>
              <a:t>添加</a:t>
            </a:r>
            <a:endParaRPr lang="en-US" sz="2000">
              <a:solidFill>
                <a:srgbClr val="333333"/>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z="2000">
                <a:solidFill>
                  <a:srgbClr val="333333"/>
                </a:solidFill>
                <a:latin typeface="微软雅黑" panose="020B0503020204020204" pitchFamily="34" charset="-122"/>
                <a:ea typeface="微软雅黑" panose="020B0503020204020204" pitchFamily="34" charset="-122"/>
              </a:rPr>
              <a:t>标题</a:t>
            </a:r>
            <a:endParaRPr lang="en-US" sz="2000">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additive="base">
                                        <p:cTn id="7" dur="400" fill="hold"/>
                                        <p:tgtEl>
                                          <p:spTgt spid="35842"/>
                                        </p:tgtEl>
                                        <p:attrNameLst>
                                          <p:attrName>ppt_x</p:attrName>
                                        </p:attrNameLst>
                                      </p:cBhvr>
                                      <p:tavLst>
                                        <p:tav tm="0">
                                          <p:val>
                                            <p:strVal val="0-#ppt_w/2"/>
                                          </p:val>
                                        </p:tav>
                                        <p:tav tm="100000">
                                          <p:val>
                                            <p:strVal val="#ppt_x"/>
                                          </p:val>
                                        </p:tav>
                                      </p:tavLst>
                                    </p:anim>
                                    <p:anim calcmode="lin" valueType="num">
                                      <p:cBhvr additive="base">
                                        <p:cTn id="8" dur="400" fill="hold"/>
                                        <p:tgtEl>
                                          <p:spTgt spid="3584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843"/>
                                        </p:tgtEl>
                                        <p:attrNameLst>
                                          <p:attrName>style.visibility</p:attrName>
                                        </p:attrNameLst>
                                      </p:cBhvr>
                                      <p:to>
                                        <p:strVal val="visible"/>
                                      </p:to>
                                    </p:set>
                                    <p:anim calcmode="lin" valueType="num">
                                      <p:cBhvr additive="base">
                                        <p:cTn id="11" dur="400" fill="hold"/>
                                        <p:tgtEl>
                                          <p:spTgt spid="35843"/>
                                        </p:tgtEl>
                                        <p:attrNameLst>
                                          <p:attrName>ppt_x</p:attrName>
                                        </p:attrNameLst>
                                      </p:cBhvr>
                                      <p:tavLst>
                                        <p:tav tm="0">
                                          <p:val>
                                            <p:strVal val="0-#ppt_w/2"/>
                                          </p:val>
                                        </p:tav>
                                        <p:tav tm="100000">
                                          <p:val>
                                            <p:strVal val="#ppt_x"/>
                                          </p:val>
                                        </p:tav>
                                      </p:tavLst>
                                    </p:anim>
                                    <p:anim calcmode="lin" valueType="num">
                                      <p:cBhvr additive="base">
                                        <p:cTn id="12" dur="400" fill="hold"/>
                                        <p:tgtEl>
                                          <p:spTgt spid="3584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5844"/>
                                        </p:tgtEl>
                                        <p:attrNameLst>
                                          <p:attrName>style.visibility</p:attrName>
                                        </p:attrNameLst>
                                      </p:cBhvr>
                                      <p:to>
                                        <p:strVal val="visible"/>
                                      </p:to>
                                    </p:set>
                                    <p:anim calcmode="lin" valueType="num">
                                      <p:cBhvr>
                                        <p:cTn id="16" dur="4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5844"/>
                                        </p:tgtEl>
                                        <p:attrNameLst>
                                          <p:attrName>ppt_y</p:attrName>
                                        </p:attrNameLst>
                                      </p:cBhvr>
                                      <p:tavLst>
                                        <p:tav tm="0">
                                          <p:val>
                                            <p:strVal val="#ppt_y"/>
                                          </p:val>
                                        </p:tav>
                                        <p:tav tm="100000">
                                          <p:val>
                                            <p:strVal val="#ppt_y"/>
                                          </p:val>
                                        </p:tav>
                                      </p:tavLst>
                                    </p:anim>
                                    <p:anim calcmode="lin" valueType="num">
                                      <p:cBhvr>
                                        <p:cTn id="18" dur="4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584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5844"/>
                                        </p:tgtEl>
                                      </p:cBhvr>
                                    </p:animEffect>
                                  </p:childTnLst>
                                </p:cTn>
                              </p:par>
                            </p:childTnLst>
                          </p:cTn>
                        </p:par>
                        <p:par>
                          <p:cTn id="21" fill="hold">
                            <p:stCondLst>
                              <p:cond delay="1200"/>
                            </p:stCondLst>
                            <p:childTnLst>
                              <p:par>
                                <p:cTn id="22" presetID="21" presetClass="entr" presetSubtype="1" fill="hold" grpId="0" nodeType="afterEffect">
                                  <p:stCondLst>
                                    <p:cond delay="0"/>
                                  </p:stCondLst>
                                  <p:childTnLst>
                                    <p:set>
                                      <p:cBhvr>
                                        <p:cTn id="23" dur="1" fill="hold">
                                          <p:stCondLst>
                                            <p:cond delay="0"/>
                                          </p:stCondLst>
                                        </p:cTn>
                                        <p:tgtEl>
                                          <p:spTgt spid="35857"/>
                                        </p:tgtEl>
                                        <p:attrNameLst>
                                          <p:attrName>style.visibility</p:attrName>
                                        </p:attrNameLst>
                                      </p:cBhvr>
                                      <p:to>
                                        <p:strVal val="visible"/>
                                      </p:to>
                                    </p:set>
                                    <p:animEffect transition="in" filter="wheel(1)">
                                      <p:cBhvr>
                                        <p:cTn id="24" dur="1000"/>
                                        <p:tgtEl>
                                          <p:spTgt spid="35857"/>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5856"/>
                                        </p:tgtEl>
                                        <p:attrNameLst>
                                          <p:attrName>style.visibility</p:attrName>
                                        </p:attrNameLst>
                                      </p:cBhvr>
                                      <p:to>
                                        <p:strVal val="visible"/>
                                      </p:to>
                                    </p:set>
                                    <p:animEffect transition="in" filter="wheel(1)">
                                      <p:cBhvr>
                                        <p:cTn id="27" dur="1000"/>
                                        <p:tgtEl>
                                          <p:spTgt spid="35856"/>
                                        </p:tgtEl>
                                      </p:cBhvr>
                                    </p:animEffect>
                                  </p:childTnLst>
                                </p:cTn>
                              </p:par>
                            </p:childTnLst>
                          </p:cTn>
                        </p:par>
                        <p:par>
                          <p:cTn id="28" fill="hold">
                            <p:stCondLst>
                              <p:cond delay="2200"/>
                            </p:stCondLst>
                            <p:childTnLst>
                              <p:par>
                                <p:cTn id="29" presetID="21" presetClass="entr" presetSubtype="1" fill="hold" grpId="0" nodeType="afterEffect">
                                  <p:stCondLst>
                                    <p:cond delay="0"/>
                                  </p:stCondLst>
                                  <p:childTnLst>
                                    <p:set>
                                      <p:cBhvr>
                                        <p:cTn id="30" dur="1" fill="hold">
                                          <p:stCondLst>
                                            <p:cond delay="0"/>
                                          </p:stCondLst>
                                        </p:cTn>
                                        <p:tgtEl>
                                          <p:spTgt spid="35845"/>
                                        </p:tgtEl>
                                        <p:attrNameLst>
                                          <p:attrName>style.visibility</p:attrName>
                                        </p:attrNameLst>
                                      </p:cBhvr>
                                      <p:to>
                                        <p:strVal val="visible"/>
                                      </p:to>
                                    </p:set>
                                    <p:animEffect transition="in" filter="wheel(1)">
                                      <p:cBhvr>
                                        <p:cTn id="31" dur="2000"/>
                                        <p:tgtEl>
                                          <p:spTgt spid="35845"/>
                                        </p:tgtEl>
                                      </p:cBhvr>
                                    </p:animEffect>
                                  </p:childTnLst>
                                </p:cTn>
                              </p:par>
                            </p:childTnLst>
                          </p:cTn>
                        </p:par>
                        <p:par>
                          <p:cTn id="32" fill="hold">
                            <p:stCondLst>
                              <p:cond delay="4200"/>
                            </p:stCondLst>
                            <p:childTnLst>
                              <p:par>
                                <p:cTn id="33" presetID="1" presetClass="entr" presetSubtype="0" fill="hold" grpId="0" nodeType="afterEffect">
                                  <p:stCondLst>
                                    <p:cond delay="0"/>
                                  </p:stCondLst>
                                  <p:childTnLst>
                                    <p:set>
                                      <p:cBhvr>
                                        <p:cTn id="34" dur="1" fill="hold">
                                          <p:stCondLst>
                                            <p:cond delay="0"/>
                                          </p:stCondLst>
                                        </p:cTn>
                                        <p:tgtEl>
                                          <p:spTgt spid="3584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8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85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84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847"/>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2.29608E-6 1.11111E-6 L -0.17354 0.29051 " pathEditMode="relative" rAng="0" ptsTypes="AA">
                                      <p:cBhvr>
                                        <p:cTn id="44" dur="500" spd="-99900" fill="hold"/>
                                        <p:tgtEl>
                                          <p:spTgt spid="35846"/>
                                        </p:tgtEl>
                                        <p:attrNameLst>
                                          <p:attrName>ppt_x</p:attrName>
                                          <p:attrName>ppt_y</p:attrName>
                                        </p:attrNameLst>
                                      </p:cBhvr>
                                      <p:rCtr x="-8600" y="14500"/>
                                    </p:animMotion>
                                  </p:childTnLst>
                                </p:cTn>
                              </p:par>
                              <p:par>
                                <p:cTn id="45" presetID="35" presetClass="path" presetSubtype="0" accel="50000" decel="50000" fill="hold" grpId="1" nodeType="withEffect">
                                  <p:stCondLst>
                                    <p:cond delay="0"/>
                                  </p:stCondLst>
                                  <p:childTnLst>
                                    <p:animMotion origin="layout" path="M 2.35202E-6 -2.59259E-6 L -0.23143 0.15556 " pathEditMode="relative" rAng="0" ptsTypes="AA">
                                      <p:cBhvr>
                                        <p:cTn id="46" dur="500" spd="-99900" fill="hold"/>
                                        <p:tgtEl>
                                          <p:spTgt spid="35849"/>
                                        </p:tgtEl>
                                        <p:attrNameLst>
                                          <p:attrName>ppt_x</p:attrName>
                                          <p:attrName>ppt_y</p:attrName>
                                        </p:attrNameLst>
                                      </p:cBhvr>
                                      <p:rCtr x="-11500" y="7800"/>
                                    </p:animMotion>
                                  </p:childTnLst>
                                </p:cTn>
                              </p:par>
                              <p:par>
                                <p:cTn id="47" presetID="35" presetClass="path" presetSubtype="0" accel="50000" decel="50000" fill="hold" grpId="1" nodeType="withEffect">
                                  <p:stCondLst>
                                    <p:cond delay="0"/>
                                  </p:stCondLst>
                                  <p:childTnLst>
                                    <p:animMotion origin="layout" path="M 0 0 L -0.25 0 E" pathEditMode="relative" rAng="0" ptsTypes="">
                                      <p:cBhvr>
                                        <p:cTn id="48" dur="500" spd="-99900" fill="hold"/>
                                        <p:tgtEl>
                                          <p:spTgt spid="35850"/>
                                        </p:tgtEl>
                                        <p:attrNameLst>
                                          <p:attrName>ppt_x</p:attrName>
                                          <p:attrName>ppt_y</p:attrName>
                                        </p:attrNameLst>
                                      </p:cBhvr>
                                      <p:rCtr x="0" y="0"/>
                                    </p:animMotion>
                                  </p:childTnLst>
                                </p:cTn>
                              </p:par>
                              <p:par>
                                <p:cTn id="49" presetID="35" presetClass="path" presetSubtype="0" accel="50000" decel="50000" fill="hold" grpId="1" nodeType="withEffect">
                                  <p:stCondLst>
                                    <p:cond delay="0"/>
                                  </p:stCondLst>
                                  <p:childTnLst>
                                    <p:animMotion origin="layout" path="M 2.35202E-6 -3.7037E-6 L -0.23143 -0.15555 " pathEditMode="relative" rAng="0" ptsTypes="AA">
                                      <p:cBhvr>
                                        <p:cTn id="50" dur="500" spd="-99900" fill="hold"/>
                                        <p:tgtEl>
                                          <p:spTgt spid="35848"/>
                                        </p:tgtEl>
                                        <p:attrNameLst>
                                          <p:attrName>ppt_x</p:attrName>
                                          <p:attrName>ppt_y</p:attrName>
                                        </p:attrNameLst>
                                      </p:cBhvr>
                                      <p:rCtr x="-11500" y="-7700"/>
                                    </p:animMotion>
                                  </p:childTnLst>
                                </p:cTn>
                              </p:par>
                              <p:par>
                                <p:cTn id="51" presetID="35" presetClass="path" presetSubtype="0" accel="50000" decel="50000" fill="hold" grpId="1" nodeType="withEffect">
                                  <p:stCondLst>
                                    <p:cond delay="0"/>
                                  </p:stCondLst>
                                  <p:childTnLst>
                                    <p:animMotion origin="layout" path="M 2.29608E-6 2.59259E-6 L -0.17354 -0.29051 " pathEditMode="relative" rAng="0" ptsTypes="AA">
                                      <p:cBhvr>
                                        <p:cTn id="52" dur="500" spd="-99900" fill="hold"/>
                                        <p:tgtEl>
                                          <p:spTgt spid="35847"/>
                                        </p:tgtEl>
                                        <p:attrNameLst>
                                          <p:attrName>ppt_x</p:attrName>
                                          <p:attrName>ppt_y</p:attrName>
                                        </p:attrNameLst>
                                      </p:cBhvr>
                                      <p:rCtr x="-8600" y="-14400"/>
                                    </p:animMotion>
                                  </p:childTnLst>
                                </p:cTn>
                              </p:par>
                            </p:childTnLst>
                          </p:cTn>
                        </p:par>
                        <p:par>
                          <p:cTn id="53" fill="hold">
                            <p:stCondLst>
                              <p:cond delay="4200"/>
                            </p:stCondLst>
                            <p:childTnLst>
                              <p:par>
                                <p:cTn id="54" presetID="22" presetClass="entr" presetSubtype="8" fill="hold" grpId="0" nodeType="afterEffect">
                                  <p:stCondLst>
                                    <p:cond delay="0"/>
                                  </p:stCondLst>
                                  <p:childTnLst>
                                    <p:set>
                                      <p:cBhvr>
                                        <p:cTn id="55" dur="1" fill="hold">
                                          <p:stCondLst>
                                            <p:cond delay="0"/>
                                          </p:stCondLst>
                                        </p:cTn>
                                        <p:tgtEl>
                                          <p:spTgt spid="35851"/>
                                        </p:tgtEl>
                                        <p:attrNameLst>
                                          <p:attrName>style.visibility</p:attrName>
                                        </p:attrNameLst>
                                      </p:cBhvr>
                                      <p:to>
                                        <p:strVal val="visible"/>
                                      </p:to>
                                    </p:set>
                                    <p:animEffect transition="in" filter="wipe(left)">
                                      <p:cBhvr>
                                        <p:cTn id="56" dur="500"/>
                                        <p:tgtEl>
                                          <p:spTgt spid="3585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35852"/>
                                        </p:tgtEl>
                                        <p:attrNameLst>
                                          <p:attrName>style.visibility</p:attrName>
                                        </p:attrNameLst>
                                      </p:cBhvr>
                                      <p:to>
                                        <p:strVal val="visible"/>
                                      </p:to>
                                    </p:set>
                                    <p:animEffect transition="in" filter="wipe(left)">
                                      <p:cBhvr>
                                        <p:cTn id="59" dur="500"/>
                                        <p:tgtEl>
                                          <p:spTgt spid="358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35853"/>
                                        </p:tgtEl>
                                        <p:attrNameLst>
                                          <p:attrName>style.visibility</p:attrName>
                                        </p:attrNameLst>
                                      </p:cBhvr>
                                      <p:to>
                                        <p:strVal val="visible"/>
                                      </p:to>
                                    </p:set>
                                    <p:animEffect transition="in" filter="wipe(left)">
                                      <p:cBhvr>
                                        <p:cTn id="62" dur="500"/>
                                        <p:tgtEl>
                                          <p:spTgt spid="3585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35854"/>
                                        </p:tgtEl>
                                        <p:attrNameLst>
                                          <p:attrName>style.visibility</p:attrName>
                                        </p:attrNameLst>
                                      </p:cBhvr>
                                      <p:to>
                                        <p:strVal val="visible"/>
                                      </p:to>
                                    </p:set>
                                    <p:animEffect transition="in" filter="wipe(left)">
                                      <p:cBhvr>
                                        <p:cTn id="65" dur="500"/>
                                        <p:tgtEl>
                                          <p:spTgt spid="358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35855"/>
                                        </p:tgtEl>
                                        <p:attrNameLst>
                                          <p:attrName>style.visibility</p:attrName>
                                        </p:attrNameLst>
                                      </p:cBhvr>
                                      <p:to>
                                        <p:strVal val="visible"/>
                                      </p:to>
                                    </p:set>
                                    <p:animEffect transition="in" filter="wipe(left)">
                                      <p:cBhvr>
                                        <p:cTn id="68" dur="500"/>
                                        <p:tgtEl>
                                          <p:spTgt spid="35855"/>
                                        </p:tgtEl>
                                      </p:cBhvr>
                                    </p:animEffect>
                                  </p:childTnLst>
                                </p:cTn>
                              </p:par>
                            </p:childTnLst>
                          </p:cTn>
                        </p:par>
                        <p:par>
                          <p:cTn id="69" fill="hold">
                            <p:stCondLst>
                              <p:cond delay="4700"/>
                            </p:stCondLst>
                            <p:childTnLst>
                              <p:par>
                                <p:cTn id="70" presetID="52" presetClass="entr" presetSubtype="0" fill="hold" grpId="0" nodeType="afterEffect">
                                  <p:stCondLst>
                                    <p:cond delay="0"/>
                                  </p:stCondLst>
                                  <p:childTnLst>
                                    <p:set>
                                      <p:cBhvr>
                                        <p:cTn id="71" dur="1" fill="hold">
                                          <p:stCondLst>
                                            <p:cond delay="0"/>
                                          </p:stCondLst>
                                        </p:cTn>
                                        <p:tgtEl>
                                          <p:spTgt spid="35858"/>
                                        </p:tgtEl>
                                        <p:attrNameLst>
                                          <p:attrName>style.visibility</p:attrName>
                                        </p:attrNameLst>
                                      </p:cBhvr>
                                      <p:to>
                                        <p:strVal val="visible"/>
                                      </p:to>
                                    </p:set>
                                    <p:animScale>
                                      <p:cBhvr>
                                        <p:cTn id="72" dur="1000" decel="50000" fill="hold">
                                          <p:stCondLst>
                                            <p:cond delay="0"/>
                                          </p:stCondLst>
                                        </p:cTn>
                                        <p:tgtEl>
                                          <p:spTgt spid="358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1000" decel="50000" fill="hold">
                                          <p:stCondLst>
                                            <p:cond delay="0"/>
                                          </p:stCondLst>
                                        </p:cTn>
                                        <p:tgtEl>
                                          <p:spTgt spid="35858"/>
                                        </p:tgtEl>
                                        <p:attrNameLst>
                                          <p:attrName>ppt_x</p:attrName>
                                          <p:attrName>ppt_y</p:attrName>
                                        </p:attrNameLst>
                                      </p:cBhvr>
                                      <p:rCtr x="0" y="0"/>
                                    </p:animMotion>
                                    <p:animEffect transition="in" filter="fade">
                                      <p:cBhvr>
                                        <p:cTn id="74" dur="1000"/>
                                        <p:tgtEl>
                                          <p:spTgt spid="35858"/>
                                        </p:tgtEl>
                                      </p:cBhvr>
                                    </p:animEffect>
                                  </p:childTnLst>
                                </p:cTn>
                              </p:par>
                              <p:par>
                                <p:cTn id="75" presetID="52" presetClass="entr" presetSubtype="0" fill="hold" grpId="0" nodeType="withEffect">
                                  <p:stCondLst>
                                    <p:cond delay="0"/>
                                  </p:stCondLst>
                                  <p:childTnLst>
                                    <p:set>
                                      <p:cBhvr>
                                        <p:cTn id="76" dur="1" fill="hold">
                                          <p:stCondLst>
                                            <p:cond delay="0"/>
                                          </p:stCondLst>
                                        </p:cTn>
                                        <p:tgtEl>
                                          <p:spTgt spid="35859"/>
                                        </p:tgtEl>
                                        <p:attrNameLst>
                                          <p:attrName>style.visibility</p:attrName>
                                        </p:attrNameLst>
                                      </p:cBhvr>
                                      <p:to>
                                        <p:strVal val="visible"/>
                                      </p:to>
                                    </p:set>
                                    <p:animScale>
                                      <p:cBhvr>
                                        <p:cTn id="77" dur="1000" decel="50000" fill="hold">
                                          <p:stCondLst>
                                            <p:cond delay="0"/>
                                          </p:stCondLst>
                                        </p:cTn>
                                        <p:tgtEl>
                                          <p:spTgt spid="358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1000" decel="50000" fill="hold">
                                          <p:stCondLst>
                                            <p:cond delay="0"/>
                                          </p:stCondLst>
                                        </p:cTn>
                                        <p:tgtEl>
                                          <p:spTgt spid="35859"/>
                                        </p:tgtEl>
                                        <p:attrNameLst>
                                          <p:attrName>ppt_x</p:attrName>
                                          <p:attrName>ppt_y</p:attrName>
                                        </p:attrNameLst>
                                      </p:cBhvr>
                                      <p:rCtr x="0" y="0"/>
                                    </p:animMotion>
                                    <p:animEffect transition="in" filter="fade">
                                      <p:cBhvr>
                                        <p:cTn id="79" dur="1000"/>
                                        <p:tgtEl>
                                          <p:spTgt spid="358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autoUpdateAnimBg="0"/>
      <p:bldP spid="35844" grpId="0" autoUpdateAnimBg="0"/>
      <p:bldP spid="35845" grpId="0" animBg="1" autoUpdateAnimBg="0"/>
      <p:bldP spid="35846" grpId="0" animBg="1" autoUpdateAnimBg="0"/>
      <p:bldP spid="35846" grpId="1" animBg="1" autoUpdateAnimBg="0"/>
      <p:bldP spid="35847" grpId="0" animBg="1" autoUpdateAnimBg="0"/>
      <p:bldP spid="35847" grpId="1" animBg="1" autoUpdateAnimBg="0"/>
      <p:bldP spid="35848" grpId="0" animBg="1" autoUpdateAnimBg="0"/>
      <p:bldP spid="35848" grpId="1" animBg="1" autoUpdateAnimBg="0"/>
      <p:bldP spid="35849" grpId="0" animBg="1" autoUpdateAnimBg="0"/>
      <p:bldP spid="35849" grpId="1" animBg="1" autoUpdateAnimBg="0"/>
      <p:bldP spid="35850" grpId="0" animBg="1" autoUpdateAnimBg="0"/>
      <p:bldP spid="35850" grpId="1" animBg="1" autoUpdateAnimBg="0"/>
      <p:bldP spid="35851" grpId="0" autoUpdateAnimBg="0"/>
      <p:bldP spid="35852" grpId="0" autoUpdateAnimBg="0"/>
      <p:bldP spid="35853" grpId="0" autoUpdateAnimBg="0"/>
      <p:bldP spid="35854" grpId="0" autoUpdateAnimBg="0"/>
      <p:bldP spid="35855" grpId="0" autoUpdateAnimBg="0"/>
      <p:bldP spid="35856" grpId="0" animBg="1" autoUpdateAnimBg="0"/>
      <p:bldP spid="35857" grpId="0" animBg="1" autoUpdateAnimBg="0"/>
      <p:bldP spid="35858" grpId="0" animBg="1" autoUpdateAnimBg="0"/>
      <p:bldP spid="3585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26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a:solidFill>
                  <a:srgbClr val="FFFFFF"/>
                </a:solidFill>
                <a:latin typeface="微软雅黑" panose="020B0503020204020204" pitchFamily="34" charset="-122"/>
                <a:ea typeface="微软雅黑" panose="020B0503020204020204" pitchFamily="34" charset="-122"/>
              </a:rPr>
              <a:t>Part 1</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126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a:solidFill>
                  <a:srgbClr val="404040"/>
                </a:solidFill>
                <a:latin typeface="微软雅黑" panose="020B0503020204020204" pitchFamily="34" charset="-122"/>
                <a:ea typeface="微软雅黑" panose="020B0503020204020204" pitchFamily="34" charset="-122"/>
              </a:rPr>
              <a:t>1.1 </a:t>
            </a:r>
            <a:r>
              <a:rPr lang="zh-CN" altLang="en-US" sz="2800" b="1">
                <a:solidFill>
                  <a:srgbClr val="404040"/>
                </a:solidFill>
                <a:latin typeface="微软雅黑" panose="020B0503020204020204" pitchFamily="34" charset="-122"/>
                <a:ea typeface="微软雅黑" panose="020B0503020204020204" pitchFamily="34" charset="-122"/>
              </a:rPr>
              <a:t>请输入您的标题</a:t>
            </a:r>
          </a:p>
        </p:txBody>
      </p:sp>
      <p:sp>
        <p:nvSpPr>
          <p:cNvPr id="11269" name="Line 6"/>
          <p:cNvSpPr>
            <a:spLocks noChangeShapeType="1"/>
          </p:cNvSpPr>
          <p:nvPr/>
        </p:nvSpPr>
        <p:spPr bwMode="auto">
          <a:xfrm>
            <a:off x="3787883" y="693575"/>
            <a:ext cx="0" cy="5853239"/>
          </a:xfrm>
          <a:prstGeom prst="line">
            <a:avLst/>
          </a:prstGeom>
          <a:noFill/>
          <a:ln w="11">
            <a:solidFill>
              <a:srgbClr val="004646"/>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270" name="Oval 7"/>
          <p:cNvSpPr>
            <a:spLocks noChangeArrowheads="1"/>
          </p:cNvSpPr>
          <p:nvPr/>
        </p:nvSpPr>
        <p:spPr bwMode="auto">
          <a:xfrm>
            <a:off x="3533987" y="1161651"/>
            <a:ext cx="509388" cy="510909"/>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200" b="1">
                <a:solidFill>
                  <a:srgbClr val="FFFFFF"/>
                </a:solidFill>
                <a:ea typeface="宋体" panose="02010600030101010101" pitchFamily="2" charset="-122"/>
              </a:rPr>
              <a:t>1</a:t>
            </a:r>
            <a:endParaRPr lang="zh-CN" altLang="en-US" sz="2200" b="1">
              <a:solidFill>
                <a:srgbClr val="FFFFFF"/>
              </a:solidFill>
              <a:ea typeface="宋体" panose="02010600030101010101" pitchFamily="2" charset="-122"/>
            </a:endParaRPr>
          </a:p>
        </p:txBody>
      </p:sp>
      <p:sp>
        <p:nvSpPr>
          <p:cNvPr id="11271" name="Rectangle 8"/>
          <p:cNvSpPr>
            <a:spLocks noChangeArrowheads="1"/>
          </p:cNvSpPr>
          <p:nvPr/>
        </p:nvSpPr>
        <p:spPr bwMode="auto">
          <a:xfrm>
            <a:off x="812483" y="880802"/>
            <a:ext cx="2294629" cy="1315353"/>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72" name="Rectangle 9"/>
          <p:cNvSpPr>
            <a:spLocks noChangeArrowheads="1"/>
          </p:cNvSpPr>
          <p:nvPr/>
        </p:nvSpPr>
        <p:spPr bwMode="auto">
          <a:xfrm>
            <a:off x="812483" y="2270736"/>
            <a:ext cx="2294629" cy="1316939"/>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73" name="Rectangle 10"/>
          <p:cNvSpPr>
            <a:spLocks noChangeArrowheads="1"/>
          </p:cNvSpPr>
          <p:nvPr/>
        </p:nvSpPr>
        <p:spPr bwMode="auto">
          <a:xfrm>
            <a:off x="812483" y="3665416"/>
            <a:ext cx="2294629" cy="1316939"/>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74" name="Rectangle 11"/>
          <p:cNvSpPr>
            <a:spLocks noChangeArrowheads="1"/>
          </p:cNvSpPr>
          <p:nvPr/>
        </p:nvSpPr>
        <p:spPr bwMode="auto">
          <a:xfrm>
            <a:off x="812483" y="5099775"/>
            <a:ext cx="2294629" cy="1316939"/>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75" name="Oval 12"/>
          <p:cNvSpPr>
            <a:spLocks noChangeArrowheads="1"/>
          </p:cNvSpPr>
          <p:nvPr/>
        </p:nvSpPr>
        <p:spPr bwMode="auto">
          <a:xfrm>
            <a:off x="3533987" y="2576964"/>
            <a:ext cx="509388" cy="510909"/>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200" b="1">
                <a:solidFill>
                  <a:srgbClr val="FFFFFF"/>
                </a:solidFill>
                <a:ea typeface="宋体" panose="02010600030101010101" pitchFamily="2" charset="-122"/>
              </a:rPr>
              <a:t>2</a:t>
            </a:r>
            <a:endParaRPr lang="zh-CN" altLang="en-US" sz="2200" b="1">
              <a:solidFill>
                <a:srgbClr val="FFFFFF"/>
              </a:solidFill>
              <a:ea typeface="宋体" panose="02010600030101010101" pitchFamily="2" charset="-122"/>
            </a:endParaRPr>
          </a:p>
        </p:txBody>
      </p:sp>
      <p:sp>
        <p:nvSpPr>
          <p:cNvPr id="11276" name="Oval 13"/>
          <p:cNvSpPr>
            <a:spLocks noChangeArrowheads="1"/>
          </p:cNvSpPr>
          <p:nvPr/>
        </p:nvSpPr>
        <p:spPr bwMode="auto">
          <a:xfrm>
            <a:off x="3533987" y="4139830"/>
            <a:ext cx="509388" cy="50932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200" b="1">
                <a:solidFill>
                  <a:srgbClr val="FFFFFF"/>
                </a:solidFill>
                <a:ea typeface="宋体" panose="02010600030101010101" pitchFamily="2" charset="-122"/>
              </a:rPr>
              <a:t>3</a:t>
            </a:r>
            <a:endParaRPr lang="zh-CN" altLang="en-US" sz="2200" b="1">
              <a:solidFill>
                <a:srgbClr val="FFFFFF"/>
              </a:solidFill>
              <a:ea typeface="宋体" panose="02010600030101010101" pitchFamily="2" charset="-122"/>
            </a:endParaRPr>
          </a:p>
        </p:txBody>
      </p:sp>
      <p:sp>
        <p:nvSpPr>
          <p:cNvPr id="11277" name="Oval 14"/>
          <p:cNvSpPr>
            <a:spLocks noChangeArrowheads="1"/>
          </p:cNvSpPr>
          <p:nvPr/>
        </p:nvSpPr>
        <p:spPr bwMode="auto">
          <a:xfrm>
            <a:off x="3533987" y="5602750"/>
            <a:ext cx="509388" cy="510909"/>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200" b="1">
                <a:solidFill>
                  <a:srgbClr val="FFFFFF"/>
                </a:solidFill>
                <a:ea typeface="宋体" panose="02010600030101010101" pitchFamily="2" charset="-122"/>
              </a:rPr>
              <a:t>4</a:t>
            </a:r>
            <a:endParaRPr lang="zh-CN" altLang="en-US" sz="2200" b="1">
              <a:solidFill>
                <a:srgbClr val="FFFFFF"/>
              </a:solidFill>
              <a:ea typeface="宋体" panose="02010600030101010101" pitchFamily="2" charset="-122"/>
            </a:endParaRPr>
          </a:p>
        </p:txBody>
      </p:sp>
      <p:sp>
        <p:nvSpPr>
          <p:cNvPr id="11278" name="Oval 15"/>
          <p:cNvSpPr>
            <a:spLocks noChangeArrowheads="1"/>
          </p:cNvSpPr>
          <p:nvPr/>
        </p:nvSpPr>
        <p:spPr bwMode="auto">
          <a:xfrm>
            <a:off x="3703778" y="5048994"/>
            <a:ext cx="171383" cy="171361"/>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79" name="Oval 16"/>
          <p:cNvSpPr>
            <a:spLocks noChangeArrowheads="1"/>
          </p:cNvSpPr>
          <p:nvPr/>
        </p:nvSpPr>
        <p:spPr bwMode="auto">
          <a:xfrm>
            <a:off x="3703778" y="3543241"/>
            <a:ext cx="171383" cy="16977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80" name="Oval 17"/>
          <p:cNvSpPr>
            <a:spLocks noChangeArrowheads="1"/>
          </p:cNvSpPr>
          <p:nvPr/>
        </p:nvSpPr>
        <p:spPr bwMode="auto">
          <a:xfrm>
            <a:off x="3703778" y="2072394"/>
            <a:ext cx="171383" cy="16977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B6B5B4"/>
              </a:solidFill>
              <a:ea typeface="宋体" panose="02010600030101010101" pitchFamily="2" charset="-122"/>
            </a:endParaRPr>
          </a:p>
        </p:txBody>
      </p:sp>
      <p:sp>
        <p:nvSpPr>
          <p:cNvPr id="11281" name="TextBox 58"/>
          <p:cNvSpPr txBox="1">
            <a:spLocks noChangeArrowheads="1"/>
          </p:cNvSpPr>
          <p:nvPr/>
        </p:nvSpPr>
        <p:spPr bwMode="auto">
          <a:xfrm>
            <a:off x="4135413" y="964896"/>
            <a:ext cx="379264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333333"/>
                </a:solidFill>
                <a:latin typeface="微软雅黑" panose="020B0503020204020204" pitchFamily="34" charset="-122"/>
                <a:ea typeface="微软雅黑" panose="020B0503020204020204" pitchFamily="34" charset="-122"/>
              </a:rPr>
              <a:t>关于换图</a:t>
            </a:r>
            <a:endParaRPr lang="en-US" sz="2000" b="1">
              <a:solidFill>
                <a:srgbClr val="333333"/>
              </a:solidFill>
              <a:latin typeface="微软雅黑" panose="020B0503020204020204" pitchFamily="34" charset="-122"/>
              <a:ea typeface="微软雅黑" panose="020B0503020204020204" pitchFamily="34" charset="-122"/>
            </a:endParaRPr>
          </a:p>
        </p:txBody>
      </p:sp>
      <p:sp>
        <p:nvSpPr>
          <p:cNvPr id="11282" name="TextBox 59"/>
          <p:cNvSpPr txBox="1">
            <a:spLocks noChangeArrowheads="1"/>
          </p:cNvSpPr>
          <p:nvPr/>
        </p:nvSpPr>
        <p:spPr bwMode="auto">
          <a:xfrm>
            <a:off x="4127479" y="1286998"/>
            <a:ext cx="6863255"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左侧图片更换方法是对图片点右键</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设置对象格式</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填充效果</a:t>
            </a:r>
            <a:r>
              <a:rPr lang="en-US" altLang="zh-CN" sz="1800">
                <a:solidFill>
                  <a:srgbClr val="333333"/>
                </a:solidFill>
                <a:latin typeface="微软雅黑" panose="020B0503020204020204" pitchFamily="34" charset="-122"/>
                <a:ea typeface="微软雅黑" panose="020B0503020204020204" pitchFamily="34" charset="-122"/>
              </a:rPr>
              <a:t>-&gt;</a:t>
            </a:r>
            <a:r>
              <a:rPr lang="zh-CN" altLang="en-US" sz="1800">
                <a:solidFill>
                  <a:srgbClr val="333333"/>
                </a:solidFill>
                <a:latin typeface="微软雅黑" panose="020B0503020204020204" pitchFamily="34" charset="-122"/>
                <a:ea typeface="微软雅黑" panose="020B0503020204020204" pitchFamily="34" charset="-122"/>
              </a:rPr>
              <a:t>图片，选择事先准备好的图片即可。后文遇图均可按此操作</a:t>
            </a:r>
          </a:p>
        </p:txBody>
      </p:sp>
      <p:sp>
        <p:nvSpPr>
          <p:cNvPr id="11283" name="TextBox 60"/>
          <p:cNvSpPr txBox="1">
            <a:spLocks noChangeArrowheads="1"/>
          </p:cNvSpPr>
          <p:nvPr/>
        </p:nvSpPr>
        <p:spPr bwMode="auto">
          <a:xfrm>
            <a:off x="4135413" y="2421463"/>
            <a:ext cx="379264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333333"/>
                </a:solidFill>
                <a:latin typeface="微软雅黑" panose="020B0503020204020204" pitchFamily="34" charset="-122"/>
                <a:ea typeface="微软雅黑" panose="020B0503020204020204" pitchFamily="34" charset="-122"/>
              </a:rPr>
              <a:t>关于动画</a:t>
            </a:r>
            <a:endParaRPr lang="en-US" sz="2000" b="1">
              <a:solidFill>
                <a:srgbClr val="333333"/>
              </a:solidFill>
              <a:latin typeface="微软雅黑" panose="020B0503020204020204" pitchFamily="34" charset="-122"/>
              <a:ea typeface="微软雅黑" panose="020B0503020204020204" pitchFamily="34" charset="-122"/>
            </a:endParaRPr>
          </a:p>
        </p:txBody>
      </p:sp>
      <p:sp>
        <p:nvSpPr>
          <p:cNvPr id="11284" name="TextBox 61"/>
          <p:cNvSpPr txBox="1">
            <a:spLocks noChangeArrowheads="1"/>
          </p:cNvSpPr>
          <p:nvPr/>
        </p:nvSpPr>
        <p:spPr bwMode="auto">
          <a:xfrm>
            <a:off x="4127479" y="2743564"/>
            <a:ext cx="6863255"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本模板所有页面均有动画，您可以参考借鉴，按上文换图后动画会保留下来。</a:t>
            </a:r>
          </a:p>
        </p:txBody>
      </p:sp>
      <p:sp>
        <p:nvSpPr>
          <p:cNvPr id="11285" name="TextBox 62"/>
          <p:cNvSpPr txBox="1">
            <a:spLocks noChangeArrowheads="1"/>
          </p:cNvSpPr>
          <p:nvPr/>
        </p:nvSpPr>
        <p:spPr bwMode="auto">
          <a:xfrm>
            <a:off x="4135413" y="3789175"/>
            <a:ext cx="379264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333333"/>
                </a:solidFill>
                <a:latin typeface="微软雅黑" panose="020B0503020204020204" pitchFamily="34" charset="-122"/>
                <a:ea typeface="微软雅黑" panose="020B0503020204020204" pitchFamily="34" charset="-122"/>
              </a:rPr>
              <a:t>关于元素</a:t>
            </a:r>
            <a:endParaRPr lang="en-US" sz="2000" b="1">
              <a:solidFill>
                <a:srgbClr val="333333"/>
              </a:solidFill>
              <a:latin typeface="微软雅黑" panose="020B0503020204020204" pitchFamily="34" charset="-122"/>
              <a:ea typeface="微软雅黑" panose="020B0503020204020204" pitchFamily="34" charset="-122"/>
            </a:endParaRPr>
          </a:p>
        </p:txBody>
      </p:sp>
      <p:sp>
        <p:nvSpPr>
          <p:cNvPr id="11286" name="TextBox 63"/>
          <p:cNvSpPr txBox="1">
            <a:spLocks noChangeArrowheads="1"/>
          </p:cNvSpPr>
          <p:nvPr/>
        </p:nvSpPr>
        <p:spPr bwMode="auto">
          <a:xfrm>
            <a:off x="4127479" y="4111270"/>
            <a:ext cx="6863255" cy="92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本模板封面、目录、过渡章节页面各种元素均能移动，有文字的地方全部可以更改，字体为微软雅黑，不会存在字体问题，不能编辑的问题。适用性很强。</a:t>
            </a:r>
          </a:p>
        </p:txBody>
      </p:sp>
      <p:sp>
        <p:nvSpPr>
          <p:cNvPr id="11287" name="TextBox 64"/>
          <p:cNvSpPr txBox="1">
            <a:spLocks noChangeArrowheads="1"/>
          </p:cNvSpPr>
          <p:nvPr/>
        </p:nvSpPr>
        <p:spPr bwMode="auto">
          <a:xfrm>
            <a:off x="4135413" y="5345702"/>
            <a:ext cx="3792644"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b="1">
                <a:solidFill>
                  <a:srgbClr val="333333"/>
                </a:solidFill>
                <a:latin typeface="微软雅黑" panose="020B0503020204020204" pitchFamily="34" charset="-122"/>
                <a:ea typeface="微软雅黑" panose="020B0503020204020204" pitchFamily="34" charset="-122"/>
              </a:rPr>
              <a:t>关于图形</a:t>
            </a:r>
            <a:endParaRPr lang="en-US" sz="2000" b="1">
              <a:solidFill>
                <a:srgbClr val="333333"/>
              </a:solidFill>
              <a:latin typeface="微软雅黑" panose="020B0503020204020204" pitchFamily="34" charset="-122"/>
              <a:ea typeface="微软雅黑" panose="020B0503020204020204" pitchFamily="34" charset="-122"/>
            </a:endParaRPr>
          </a:p>
        </p:txBody>
      </p:sp>
      <p:sp>
        <p:nvSpPr>
          <p:cNvPr id="11288" name="TextBox 65"/>
          <p:cNvSpPr txBox="1">
            <a:spLocks noChangeArrowheads="1"/>
          </p:cNvSpPr>
          <p:nvPr/>
        </p:nvSpPr>
        <p:spPr bwMode="auto">
          <a:xfrm>
            <a:off x="4127479" y="5667797"/>
            <a:ext cx="6863255"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333333"/>
                </a:solidFill>
                <a:latin typeface="微软雅黑" panose="020B0503020204020204" pitchFamily="34" charset="-122"/>
                <a:ea typeface="微软雅黑" panose="020B0503020204020204" pitchFamily="34" charset="-122"/>
              </a:rPr>
              <a:t>所有图形都能编辑动画，颜色，大小等，不一定每个图形都能用上，但是表达方式、配色、版式都是可以借鉴的。</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400" fill="hold"/>
                                        <p:tgtEl>
                                          <p:spTgt spid="11266"/>
                                        </p:tgtEl>
                                        <p:attrNameLst>
                                          <p:attrName>ppt_x</p:attrName>
                                        </p:attrNameLst>
                                      </p:cBhvr>
                                      <p:tavLst>
                                        <p:tav tm="0">
                                          <p:val>
                                            <p:strVal val="0-#ppt_w/2"/>
                                          </p:val>
                                        </p:tav>
                                        <p:tav tm="100000">
                                          <p:val>
                                            <p:strVal val="#ppt_x"/>
                                          </p:val>
                                        </p:tav>
                                      </p:tavLst>
                                    </p:anim>
                                    <p:anim calcmode="lin" valueType="num">
                                      <p:cBhvr additive="base">
                                        <p:cTn id="8" dur="400" fill="hold"/>
                                        <p:tgtEl>
                                          <p:spTgt spid="112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267"/>
                                        </p:tgtEl>
                                        <p:attrNameLst>
                                          <p:attrName>style.visibility</p:attrName>
                                        </p:attrNameLst>
                                      </p:cBhvr>
                                      <p:to>
                                        <p:strVal val="visible"/>
                                      </p:to>
                                    </p:set>
                                    <p:anim calcmode="lin" valueType="num">
                                      <p:cBhvr additive="base">
                                        <p:cTn id="11" dur="400" fill="hold"/>
                                        <p:tgtEl>
                                          <p:spTgt spid="11267"/>
                                        </p:tgtEl>
                                        <p:attrNameLst>
                                          <p:attrName>ppt_x</p:attrName>
                                        </p:attrNameLst>
                                      </p:cBhvr>
                                      <p:tavLst>
                                        <p:tav tm="0">
                                          <p:val>
                                            <p:strVal val="0-#ppt_w/2"/>
                                          </p:val>
                                        </p:tav>
                                        <p:tav tm="100000">
                                          <p:val>
                                            <p:strVal val="#ppt_x"/>
                                          </p:val>
                                        </p:tav>
                                      </p:tavLst>
                                    </p:anim>
                                    <p:anim calcmode="lin" valueType="num">
                                      <p:cBhvr additive="base">
                                        <p:cTn id="12" dur="400" fill="hold"/>
                                        <p:tgtEl>
                                          <p:spTgt spid="1126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268"/>
                                        </p:tgtEl>
                                        <p:attrNameLst>
                                          <p:attrName>style.visibility</p:attrName>
                                        </p:attrNameLst>
                                      </p:cBhvr>
                                      <p:to>
                                        <p:strVal val="visible"/>
                                      </p:to>
                                    </p:set>
                                    <p:anim calcmode="lin" valueType="num">
                                      <p:cBhvr>
                                        <p:cTn id="16" dur="4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1268"/>
                                        </p:tgtEl>
                                        <p:attrNameLst>
                                          <p:attrName>ppt_y</p:attrName>
                                        </p:attrNameLst>
                                      </p:cBhvr>
                                      <p:tavLst>
                                        <p:tav tm="0">
                                          <p:val>
                                            <p:strVal val="#ppt_y"/>
                                          </p:val>
                                        </p:tav>
                                        <p:tav tm="100000">
                                          <p:val>
                                            <p:strVal val="#ppt_y"/>
                                          </p:val>
                                        </p:tav>
                                      </p:tavLst>
                                    </p:anim>
                                    <p:anim calcmode="lin" valueType="num">
                                      <p:cBhvr>
                                        <p:cTn id="18" dur="4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126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1268"/>
                                        </p:tgtEl>
                                      </p:cBhvr>
                                    </p:animEffect>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11269"/>
                                        </p:tgtEl>
                                        <p:attrNameLst>
                                          <p:attrName>style.visibility</p:attrName>
                                        </p:attrNameLst>
                                      </p:cBhvr>
                                      <p:to>
                                        <p:strVal val="visible"/>
                                      </p:to>
                                    </p:set>
                                    <p:animEffect transition="in" filter="wipe(up)">
                                      <p:cBhvr>
                                        <p:cTn id="24" dur="1000"/>
                                        <p:tgtEl>
                                          <p:spTgt spid="11269"/>
                                        </p:tgtEl>
                                      </p:cBhvr>
                                    </p:animEffect>
                                  </p:childTnLst>
                                </p:cTn>
                              </p:par>
                            </p:childTnLst>
                          </p:cTn>
                        </p:par>
                        <p:par>
                          <p:cTn id="25" fill="hold">
                            <p:stCondLst>
                              <p:cond delay="2200"/>
                            </p:stCondLst>
                            <p:childTnLst>
                              <p:par>
                                <p:cTn id="26" presetID="10" presetClass="entr" presetSubtype="0" fill="hold" grpId="0" nodeType="afterEffect">
                                  <p:stCondLst>
                                    <p:cond delay="0"/>
                                  </p:stCondLst>
                                  <p:childTnLst>
                                    <p:set>
                                      <p:cBhvr>
                                        <p:cTn id="27" dur="1" fill="hold">
                                          <p:stCondLst>
                                            <p:cond delay="0"/>
                                          </p:stCondLst>
                                        </p:cTn>
                                        <p:tgtEl>
                                          <p:spTgt spid="11270"/>
                                        </p:tgtEl>
                                        <p:attrNameLst>
                                          <p:attrName>style.visibility</p:attrName>
                                        </p:attrNameLst>
                                      </p:cBhvr>
                                      <p:to>
                                        <p:strVal val="visible"/>
                                      </p:to>
                                    </p:set>
                                    <p:anim calcmode="lin" valueType="num">
                                      <p:cBhvr>
                                        <p:cTn id="28" dur="500" fill="hold"/>
                                        <p:tgtEl>
                                          <p:spTgt spid="11270"/>
                                        </p:tgtEl>
                                        <p:attrNameLst>
                                          <p:attrName>ppt_w</p:attrName>
                                        </p:attrNameLst>
                                      </p:cBhvr>
                                      <p:tavLst>
                                        <p:tav tm="0">
                                          <p:val>
                                            <p:fltVal val="0"/>
                                          </p:val>
                                        </p:tav>
                                        <p:tav tm="100000">
                                          <p:val>
                                            <p:strVal val="#ppt_w"/>
                                          </p:val>
                                        </p:tav>
                                      </p:tavLst>
                                    </p:anim>
                                    <p:anim calcmode="lin" valueType="num">
                                      <p:cBhvr>
                                        <p:cTn id="29" dur="500" fill="hold"/>
                                        <p:tgtEl>
                                          <p:spTgt spid="11270"/>
                                        </p:tgtEl>
                                        <p:attrNameLst>
                                          <p:attrName>ppt_h</p:attrName>
                                        </p:attrNameLst>
                                      </p:cBhvr>
                                      <p:tavLst>
                                        <p:tav tm="0">
                                          <p:val>
                                            <p:fltVal val="0"/>
                                          </p:val>
                                        </p:tav>
                                        <p:tav tm="100000">
                                          <p:val>
                                            <p:strVal val="#ppt_h"/>
                                          </p:val>
                                        </p:tav>
                                      </p:tavLst>
                                    </p:anim>
                                    <p:animEffect transition="in" filter="fade">
                                      <p:cBhvr>
                                        <p:cTn id="30" dur="500"/>
                                        <p:tgtEl>
                                          <p:spTgt spid="11270"/>
                                        </p:tgtEl>
                                      </p:cBhvr>
                                    </p:animEffect>
                                  </p:childTnLst>
                                </p:cTn>
                              </p:par>
                            </p:childTnLst>
                          </p:cTn>
                        </p:par>
                        <p:par>
                          <p:cTn id="31" fill="hold">
                            <p:stCondLst>
                              <p:cond delay="2700"/>
                            </p:stCondLst>
                            <p:childTnLst>
                              <p:par>
                                <p:cTn id="32" presetID="22" presetClass="entr" presetSubtype="2" fill="hold" grpId="0" nodeType="afterEffect">
                                  <p:stCondLst>
                                    <p:cond delay="0"/>
                                  </p:stCondLst>
                                  <p:childTnLst>
                                    <p:set>
                                      <p:cBhvr>
                                        <p:cTn id="33" dur="1" fill="hold">
                                          <p:stCondLst>
                                            <p:cond delay="0"/>
                                          </p:stCondLst>
                                        </p:cTn>
                                        <p:tgtEl>
                                          <p:spTgt spid="11271"/>
                                        </p:tgtEl>
                                        <p:attrNameLst>
                                          <p:attrName>style.visibility</p:attrName>
                                        </p:attrNameLst>
                                      </p:cBhvr>
                                      <p:to>
                                        <p:strVal val="visible"/>
                                      </p:to>
                                    </p:set>
                                    <p:animEffect transition="in" filter="wipe(right)">
                                      <p:cBhvr>
                                        <p:cTn id="34" dur="500"/>
                                        <p:tgtEl>
                                          <p:spTgt spid="1127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1281"/>
                                        </p:tgtEl>
                                        <p:attrNameLst>
                                          <p:attrName>style.visibility</p:attrName>
                                        </p:attrNameLst>
                                      </p:cBhvr>
                                      <p:to>
                                        <p:strVal val="visible"/>
                                      </p:to>
                                    </p:set>
                                    <p:anim calcmode="lin" valueType="num">
                                      <p:cBhvr>
                                        <p:cTn id="37" dur="500" fill="hold"/>
                                        <p:tgtEl>
                                          <p:spTgt spid="11281"/>
                                        </p:tgtEl>
                                        <p:attrNameLst>
                                          <p:attrName>ppt_w</p:attrName>
                                        </p:attrNameLst>
                                      </p:cBhvr>
                                      <p:tavLst>
                                        <p:tav tm="0">
                                          <p:val>
                                            <p:fltVal val="0"/>
                                          </p:val>
                                        </p:tav>
                                        <p:tav tm="100000">
                                          <p:val>
                                            <p:strVal val="#ppt_w"/>
                                          </p:val>
                                        </p:tav>
                                      </p:tavLst>
                                    </p:anim>
                                    <p:anim calcmode="lin" valueType="num">
                                      <p:cBhvr>
                                        <p:cTn id="38" dur="500" fill="hold"/>
                                        <p:tgtEl>
                                          <p:spTgt spid="11281"/>
                                        </p:tgtEl>
                                        <p:attrNameLst>
                                          <p:attrName>ppt_h</p:attrName>
                                        </p:attrNameLst>
                                      </p:cBhvr>
                                      <p:tavLst>
                                        <p:tav tm="0">
                                          <p:val>
                                            <p:fltVal val="0"/>
                                          </p:val>
                                        </p:tav>
                                        <p:tav tm="100000">
                                          <p:val>
                                            <p:strVal val="#ppt_h"/>
                                          </p:val>
                                        </p:tav>
                                      </p:tavLst>
                                    </p:anim>
                                    <p:anim calcmode="lin" valueType="num">
                                      <p:cBhvr>
                                        <p:cTn id="39" dur="500" fill="hold"/>
                                        <p:tgtEl>
                                          <p:spTgt spid="11281"/>
                                        </p:tgtEl>
                                        <p:attrNameLst>
                                          <p:attrName>style.rotation</p:attrName>
                                        </p:attrNameLst>
                                      </p:cBhvr>
                                      <p:tavLst>
                                        <p:tav tm="0">
                                          <p:val>
                                            <p:fltVal val="90"/>
                                          </p:val>
                                        </p:tav>
                                        <p:tav tm="100000">
                                          <p:val>
                                            <p:fltVal val="0"/>
                                          </p:val>
                                        </p:tav>
                                      </p:tavLst>
                                    </p:anim>
                                    <p:animEffect transition="in" filter="fade">
                                      <p:cBhvr>
                                        <p:cTn id="40" dur="500"/>
                                        <p:tgtEl>
                                          <p:spTgt spid="11281"/>
                                        </p:tgtEl>
                                      </p:cBhvr>
                                    </p:animEffect>
                                  </p:childTnLst>
                                </p:cTn>
                              </p:par>
                            </p:childTnLst>
                          </p:cTn>
                        </p:par>
                        <p:par>
                          <p:cTn id="41" fill="hold">
                            <p:stCondLst>
                              <p:cond delay="3200"/>
                            </p:stCondLst>
                            <p:childTnLst>
                              <p:par>
                                <p:cTn id="42" presetID="22" presetClass="entr" presetSubtype="1" fill="hold" grpId="0" nodeType="afterEffect">
                                  <p:stCondLst>
                                    <p:cond delay="0"/>
                                  </p:stCondLst>
                                  <p:childTnLst>
                                    <p:set>
                                      <p:cBhvr>
                                        <p:cTn id="43" dur="1" fill="hold">
                                          <p:stCondLst>
                                            <p:cond delay="0"/>
                                          </p:stCondLst>
                                        </p:cTn>
                                        <p:tgtEl>
                                          <p:spTgt spid="11282"/>
                                        </p:tgtEl>
                                        <p:attrNameLst>
                                          <p:attrName>style.visibility</p:attrName>
                                        </p:attrNameLst>
                                      </p:cBhvr>
                                      <p:to>
                                        <p:strVal val="visible"/>
                                      </p:to>
                                    </p:set>
                                    <p:animEffect transition="in" filter="wipe(up)">
                                      <p:cBhvr>
                                        <p:cTn id="44" dur="500"/>
                                        <p:tgtEl>
                                          <p:spTgt spid="11282"/>
                                        </p:tgtEl>
                                      </p:cBhvr>
                                    </p:animEffect>
                                  </p:childTnLst>
                                </p:cTn>
                              </p:par>
                            </p:childTnLst>
                          </p:cTn>
                        </p:par>
                        <p:par>
                          <p:cTn id="45" fill="hold">
                            <p:stCondLst>
                              <p:cond delay="3700"/>
                            </p:stCondLst>
                            <p:childTnLst>
                              <p:par>
                                <p:cTn id="46" presetID="2" presetClass="entr" presetSubtype="4" fill="hold" grpId="0" nodeType="afterEffect">
                                  <p:stCondLst>
                                    <p:cond delay="0"/>
                                  </p:stCondLst>
                                  <p:childTnLst>
                                    <p:set>
                                      <p:cBhvr>
                                        <p:cTn id="47" dur="1" fill="hold">
                                          <p:stCondLst>
                                            <p:cond delay="0"/>
                                          </p:stCondLst>
                                        </p:cTn>
                                        <p:tgtEl>
                                          <p:spTgt spid="11280"/>
                                        </p:tgtEl>
                                        <p:attrNameLst>
                                          <p:attrName>style.visibility</p:attrName>
                                        </p:attrNameLst>
                                      </p:cBhvr>
                                      <p:to>
                                        <p:strVal val="visible"/>
                                      </p:to>
                                    </p:set>
                                    <p:anim calcmode="lin" valueType="num">
                                      <p:cBhvr additive="base">
                                        <p:cTn id="48" dur="300" fill="hold"/>
                                        <p:tgtEl>
                                          <p:spTgt spid="11280"/>
                                        </p:tgtEl>
                                        <p:attrNameLst>
                                          <p:attrName>ppt_x</p:attrName>
                                        </p:attrNameLst>
                                      </p:cBhvr>
                                      <p:tavLst>
                                        <p:tav tm="0">
                                          <p:val>
                                            <p:strVal val="#ppt_x"/>
                                          </p:val>
                                        </p:tav>
                                        <p:tav tm="100000">
                                          <p:val>
                                            <p:strVal val="#ppt_x"/>
                                          </p:val>
                                        </p:tav>
                                      </p:tavLst>
                                    </p:anim>
                                    <p:anim calcmode="lin" valueType="num">
                                      <p:cBhvr additive="base">
                                        <p:cTn id="49" dur="300" fill="hold"/>
                                        <p:tgtEl>
                                          <p:spTgt spid="11280"/>
                                        </p:tgtEl>
                                        <p:attrNameLst>
                                          <p:attrName>ppt_y</p:attrName>
                                        </p:attrNameLst>
                                      </p:cBhvr>
                                      <p:tavLst>
                                        <p:tav tm="0">
                                          <p:val>
                                            <p:strVal val="1+#ppt_h/2"/>
                                          </p:val>
                                        </p:tav>
                                        <p:tav tm="100000">
                                          <p:val>
                                            <p:strVal val="#ppt_y"/>
                                          </p:val>
                                        </p:tav>
                                      </p:tavLst>
                                    </p:anim>
                                  </p:childTnLst>
                                </p:cTn>
                              </p:par>
                            </p:childTnLst>
                          </p:cTn>
                        </p:par>
                        <p:par>
                          <p:cTn id="50" fill="hold">
                            <p:stCondLst>
                              <p:cond delay="4200"/>
                            </p:stCondLst>
                            <p:childTnLst>
                              <p:par>
                                <p:cTn id="51" presetID="10" presetClass="entr" presetSubtype="0" fill="hold" grpId="0" nodeType="afterEffect">
                                  <p:stCondLst>
                                    <p:cond delay="0"/>
                                  </p:stCondLst>
                                  <p:childTnLst>
                                    <p:set>
                                      <p:cBhvr>
                                        <p:cTn id="52" dur="1" fill="hold">
                                          <p:stCondLst>
                                            <p:cond delay="0"/>
                                          </p:stCondLst>
                                        </p:cTn>
                                        <p:tgtEl>
                                          <p:spTgt spid="11275"/>
                                        </p:tgtEl>
                                        <p:attrNameLst>
                                          <p:attrName>style.visibility</p:attrName>
                                        </p:attrNameLst>
                                      </p:cBhvr>
                                      <p:to>
                                        <p:strVal val="visible"/>
                                      </p:to>
                                    </p:set>
                                    <p:anim calcmode="lin" valueType="num">
                                      <p:cBhvr>
                                        <p:cTn id="53" dur="500" fill="hold"/>
                                        <p:tgtEl>
                                          <p:spTgt spid="11275"/>
                                        </p:tgtEl>
                                        <p:attrNameLst>
                                          <p:attrName>ppt_w</p:attrName>
                                        </p:attrNameLst>
                                      </p:cBhvr>
                                      <p:tavLst>
                                        <p:tav tm="0">
                                          <p:val>
                                            <p:fltVal val="0"/>
                                          </p:val>
                                        </p:tav>
                                        <p:tav tm="100000">
                                          <p:val>
                                            <p:strVal val="#ppt_w"/>
                                          </p:val>
                                        </p:tav>
                                      </p:tavLst>
                                    </p:anim>
                                    <p:anim calcmode="lin" valueType="num">
                                      <p:cBhvr>
                                        <p:cTn id="54" dur="500" fill="hold"/>
                                        <p:tgtEl>
                                          <p:spTgt spid="11275"/>
                                        </p:tgtEl>
                                        <p:attrNameLst>
                                          <p:attrName>ppt_h</p:attrName>
                                        </p:attrNameLst>
                                      </p:cBhvr>
                                      <p:tavLst>
                                        <p:tav tm="0">
                                          <p:val>
                                            <p:fltVal val="0"/>
                                          </p:val>
                                        </p:tav>
                                        <p:tav tm="100000">
                                          <p:val>
                                            <p:strVal val="#ppt_h"/>
                                          </p:val>
                                        </p:tav>
                                      </p:tavLst>
                                    </p:anim>
                                    <p:animEffect transition="in" filter="fade">
                                      <p:cBhvr>
                                        <p:cTn id="55" dur="500"/>
                                        <p:tgtEl>
                                          <p:spTgt spid="11275"/>
                                        </p:tgtEl>
                                      </p:cBhvr>
                                    </p:animEffect>
                                  </p:childTnLst>
                                </p:cTn>
                              </p:par>
                            </p:childTnLst>
                          </p:cTn>
                        </p:par>
                        <p:par>
                          <p:cTn id="56" fill="hold">
                            <p:stCondLst>
                              <p:cond delay="4700"/>
                            </p:stCondLst>
                            <p:childTnLst>
                              <p:par>
                                <p:cTn id="57" presetID="22" presetClass="entr" presetSubtype="2" fill="hold" grpId="0" nodeType="afterEffect">
                                  <p:stCondLst>
                                    <p:cond delay="0"/>
                                  </p:stCondLst>
                                  <p:childTnLst>
                                    <p:set>
                                      <p:cBhvr>
                                        <p:cTn id="58" dur="1" fill="hold">
                                          <p:stCondLst>
                                            <p:cond delay="0"/>
                                          </p:stCondLst>
                                        </p:cTn>
                                        <p:tgtEl>
                                          <p:spTgt spid="11272"/>
                                        </p:tgtEl>
                                        <p:attrNameLst>
                                          <p:attrName>style.visibility</p:attrName>
                                        </p:attrNameLst>
                                      </p:cBhvr>
                                      <p:to>
                                        <p:strVal val="visible"/>
                                      </p:to>
                                    </p:set>
                                    <p:animEffect transition="in" filter="wipe(right)">
                                      <p:cBhvr>
                                        <p:cTn id="59" dur="500"/>
                                        <p:tgtEl>
                                          <p:spTgt spid="11272"/>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11283"/>
                                        </p:tgtEl>
                                        <p:attrNameLst>
                                          <p:attrName>style.visibility</p:attrName>
                                        </p:attrNameLst>
                                      </p:cBhvr>
                                      <p:to>
                                        <p:strVal val="visible"/>
                                      </p:to>
                                    </p:set>
                                    <p:anim calcmode="lin" valueType="num">
                                      <p:cBhvr>
                                        <p:cTn id="62" dur="500" fill="hold"/>
                                        <p:tgtEl>
                                          <p:spTgt spid="11283"/>
                                        </p:tgtEl>
                                        <p:attrNameLst>
                                          <p:attrName>ppt_w</p:attrName>
                                        </p:attrNameLst>
                                      </p:cBhvr>
                                      <p:tavLst>
                                        <p:tav tm="0">
                                          <p:val>
                                            <p:fltVal val="0"/>
                                          </p:val>
                                        </p:tav>
                                        <p:tav tm="100000">
                                          <p:val>
                                            <p:strVal val="#ppt_w"/>
                                          </p:val>
                                        </p:tav>
                                      </p:tavLst>
                                    </p:anim>
                                    <p:anim calcmode="lin" valueType="num">
                                      <p:cBhvr>
                                        <p:cTn id="63" dur="500" fill="hold"/>
                                        <p:tgtEl>
                                          <p:spTgt spid="11283"/>
                                        </p:tgtEl>
                                        <p:attrNameLst>
                                          <p:attrName>ppt_h</p:attrName>
                                        </p:attrNameLst>
                                      </p:cBhvr>
                                      <p:tavLst>
                                        <p:tav tm="0">
                                          <p:val>
                                            <p:fltVal val="0"/>
                                          </p:val>
                                        </p:tav>
                                        <p:tav tm="100000">
                                          <p:val>
                                            <p:strVal val="#ppt_h"/>
                                          </p:val>
                                        </p:tav>
                                      </p:tavLst>
                                    </p:anim>
                                    <p:anim calcmode="lin" valueType="num">
                                      <p:cBhvr>
                                        <p:cTn id="64" dur="500" fill="hold"/>
                                        <p:tgtEl>
                                          <p:spTgt spid="11283"/>
                                        </p:tgtEl>
                                        <p:attrNameLst>
                                          <p:attrName>style.rotation</p:attrName>
                                        </p:attrNameLst>
                                      </p:cBhvr>
                                      <p:tavLst>
                                        <p:tav tm="0">
                                          <p:val>
                                            <p:fltVal val="90"/>
                                          </p:val>
                                        </p:tav>
                                        <p:tav tm="100000">
                                          <p:val>
                                            <p:fltVal val="0"/>
                                          </p:val>
                                        </p:tav>
                                      </p:tavLst>
                                    </p:anim>
                                    <p:animEffect transition="in" filter="fade">
                                      <p:cBhvr>
                                        <p:cTn id="65" dur="500"/>
                                        <p:tgtEl>
                                          <p:spTgt spid="11283"/>
                                        </p:tgtEl>
                                      </p:cBhvr>
                                    </p:animEffect>
                                  </p:childTnLst>
                                </p:cTn>
                              </p:par>
                            </p:childTnLst>
                          </p:cTn>
                        </p:par>
                        <p:par>
                          <p:cTn id="66" fill="hold">
                            <p:stCondLst>
                              <p:cond delay="5200"/>
                            </p:stCondLst>
                            <p:childTnLst>
                              <p:par>
                                <p:cTn id="67" presetID="22" presetClass="entr" presetSubtype="1" fill="hold" grpId="0" nodeType="afterEffect">
                                  <p:stCondLst>
                                    <p:cond delay="0"/>
                                  </p:stCondLst>
                                  <p:childTnLst>
                                    <p:set>
                                      <p:cBhvr>
                                        <p:cTn id="68" dur="1" fill="hold">
                                          <p:stCondLst>
                                            <p:cond delay="0"/>
                                          </p:stCondLst>
                                        </p:cTn>
                                        <p:tgtEl>
                                          <p:spTgt spid="11284"/>
                                        </p:tgtEl>
                                        <p:attrNameLst>
                                          <p:attrName>style.visibility</p:attrName>
                                        </p:attrNameLst>
                                      </p:cBhvr>
                                      <p:to>
                                        <p:strVal val="visible"/>
                                      </p:to>
                                    </p:set>
                                    <p:animEffect transition="in" filter="wipe(up)">
                                      <p:cBhvr>
                                        <p:cTn id="69" dur="500"/>
                                        <p:tgtEl>
                                          <p:spTgt spid="11284"/>
                                        </p:tgtEl>
                                      </p:cBhvr>
                                    </p:animEffect>
                                  </p:childTnLst>
                                </p:cTn>
                              </p:par>
                            </p:childTnLst>
                          </p:cTn>
                        </p:par>
                        <p:par>
                          <p:cTn id="70" fill="hold">
                            <p:stCondLst>
                              <p:cond delay="5700"/>
                            </p:stCondLst>
                            <p:childTnLst>
                              <p:par>
                                <p:cTn id="71" presetID="2" presetClass="entr" presetSubtype="4" fill="hold" grpId="0" nodeType="afterEffect">
                                  <p:stCondLst>
                                    <p:cond delay="0"/>
                                  </p:stCondLst>
                                  <p:childTnLst>
                                    <p:set>
                                      <p:cBhvr>
                                        <p:cTn id="72" dur="1" fill="hold">
                                          <p:stCondLst>
                                            <p:cond delay="0"/>
                                          </p:stCondLst>
                                        </p:cTn>
                                        <p:tgtEl>
                                          <p:spTgt spid="11279"/>
                                        </p:tgtEl>
                                        <p:attrNameLst>
                                          <p:attrName>style.visibility</p:attrName>
                                        </p:attrNameLst>
                                      </p:cBhvr>
                                      <p:to>
                                        <p:strVal val="visible"/>
                                      </p:to>
                                    </p:set>
                                    <p:anim calcmode="lin" valueType="num">
                                      <p:cBhvr additive="base">
                                        <p:cTn id="73" dur="300" fill="hold"/>
                                        <p:tgtEl>
                                          <p:spTgt spid="11279"/>
                                        </p:tgtEl>
                                        <p:attrNameLst>
                                          <p:attrName>ppt_x</p:attrName>
                                        </p:attrNameLst>
                                      </p:cBhvr>
                                      <p:tavLst>
                                        <p:tav tm="0">
                                          <p:val>
                                            <p:strVal val="#ppt_x"/>
                                          </p:val>
                                        </p:tav>
                                        <p:tav tm="100000">
                                          <p:val>
                                            <p:strVal val="#ppt_x"/>
                                          </p:val>
                                        </p:tav>
                                      </p:tavLst>
                                    </p:anim>
                                    <p:anim calcmode="lin" valueType="num">
                                      <p:cBhvr additive="base">
                                        <p:cTn id="74" dur="300" fill="hold"/>
                                        <p:tgtEl>
                                          <p:spTgt spid="11279"/>
                                        </p:tgtEl>
                                        <p:attrNameLst>
                                          <p:attrName>ppt_y</p:attrName>
                                        </p:attrNameLst>
                                      </p:cBhvr>
                                      <p:tavLst>
                                        <p:tav tm="0">
                                          <p:val>
                                            <p:strVal val="1+#ppt_h/2"/>
                                          </p:val>
                                        </p:tav>
                                        <p:tav tm="100000">
                                          <p:val>
                                            <p:strVal val="#ppt_y"/>
                                          </p:val>
                                        </p:tav>
                                      </p:tavLst>
                                    </p:anim>
                                  </p:childTnLst>
                                </p:cTn>
                              </p:par>
                            </p:childTnLst>
                          </p:cTn>
                        </p:par>
                        <p:par>
                          <p:cTn id="75" fill="hold">
                            <p:stCondLst>
                              <p:cond delay="6200"/>
                            </p:stCondLst>
                            <p:childTnLst>
                              <p:par>
                                <p:cTn id="76" presetID="10" presetClass="entr" presetSubtype="0" fill="hold" grpId="0" nodeType="afterEffect">
                                  <p:stCondLst>
                                    <p:cond delay="0"/>
                                  </p:stCondLst>
                                  <p:childTnLst>
                                    <p:set>
                                      <p:cBhvr>
                                        <p:cTn id="77" dur="1" fill="hold">
                                          <p:stCondLst>
                                            <p:cond delay="0"/>
                                          </p:stCondLst>
                                        </p:cTn>
                                        <p:tgtEl>
                                          <p:spTgt spid="11276"/>
                                        </p:tgtEl>
                                        <p:attrNameLst>
                                          <p:attrName>style.visibility</p:attrName>
                                        </p:attrNameLst>
                                      </p:cBhvr>
                                      <p:to>
                                        <p:strVal val="visible"/>
                                      </p:to>
                                    </p:set>
                                    <p:anim calcmode="lin" valueType="num">
                                      <p:cBhvr>
                                        <p:cTn id="78" dur="500" fill="hold"/>
                                        <p:tgtEl>
                                          <p:spTgt spid="11276"/>
                                        </p:tgtEl>
                                        <p:attrNameLst>
                                          <p:attrName>ppt_w</p:attrName>
                                        </p:attrNameLst>
                                      </p:cBhvr>
                                      <p:tavLst>
                                        <p:tav tm="0">
                                          <p:val>
                                            <p:fltVal val="0"/>
                                          </p:val>
                                        </p:tav>
                                        <p:tav tm="100000">
                                          <p:val>
                                            <p:strVal val="#ppt_w"/>
                                          </p:val>
                                        </p:tav>
                                      </p:tavLst>
                                    </p:anim>
                                    <p:anim calcmode="lin" valueType="num">
                                      <p:cBhvr>
                                        <p:cTn id="79" dur="500" fill="hold"/>
                                        <p:tgtEl>
                                          <p:spTgt spid="11276"/>
                                        </p:tgtEl>
                                        <p:attrNameLst>
                                          <p:attrName>ppt_h</p:attrName>
                                        </p:attrNameLst>
                                      </p:cBhvr>
                                      <p:tavLst>
                                        <p:tav tm="0">
                                          <p:val>
                                            <p:fltVal val="0"/>
                                          </p:val>
                                        </p:tav>
                                        <p:tav tm="100000">
                                          <p:val>
                                            <p:strVal val="#ppt_h"/>
                                          </p:val>
                                        </p:tav>
                                      </p:tavLst>
                                    </p:anim>
                                    <p:animEffect transition="in" filter="fade">
                                      <p:cBhvr>
                                        <p:cTn id="80" dur="500"/>
                                        <p:tgtEl>
                                          <p:spTgt spid="11276"/>
                                        </p:tgtEl>
                                      </p:cBhvr>
                                    </p:animEffect>
                                  </p:childTnLst>
                                </p:cTn>
                              </p:par>
                            </p:childTnLst>
                          </p:cTn>
                        </p:par>
                        <p:par>
                          <p:cTn id="81" fill="hold">
                            <p:stCondLst>
                              <p:cond delay="6700"/>
                            </p:stCondLst>
                            <p:childTnLst>
                              <p:par>
                                <p:cTn id="82" presetID="22" presetClass="entr" presetSubtype="2" fill="hold" grpId="0" nodeType="afterEffect">
                                  <p:stCondLst>
                                    <p:cond delay="0"/>
                                  </p:stCondLst>
                                  <p:childTnLst>
                                    <p:set>
                                      <p:cBhvr>
                                        <p:cTn id="83" dur="1" fill="hold">
                                          <p:stCondLst>
                                            <p:cond delay="0"/>
                                          </p:stCondLst>
                                        </p:cTn>
                                        <p:tgtEl>
                                          <p:spTgt spid="11273"/>
                                        </p:tgtEl>
                                        <p:attrNameLst>
                                          <p:attrName>style.visibility</p:attrName>
                                        </p:attrNameLst>
                                      </p:cBhvr>
                                      <p:to>
                                        <p:strVal val="visible"/>
                                      </p:to>
                                    </p:set>
                                    <p:animEffect transition="in" filter="wipe(right)">
                                      <p:cBhvr>
                                        <p:cTn id="84" dur="500"/>
                                        <p:tgtEl>
                                          <p:spTgt spid="1127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11285"/>
                                        </p:tgtEl>
                                        <p:attrNameLst>
                                          <p:attrName>style.visibility</p:attrName>
                                        </p:attrNameLst>
                                      </p:cBhvr>
                                      <p:to>
                                        <p:strVal val="visible"/>
                                      </p:to>
                                    </p:set>
                                    <p:anim calcmode="lin" valueType="num">
                                      <p:cBhvr>
                                        <p:cTn id="87" dur="500" fill="hold"/>
                                        <p:tgtEl>
                                          <p:spTgt spid="11285"/>
                                        </p:tgtEl>
                                        <p:attrNameLst>
                                          <p:attrName>ppt_w</p:attrName>
                                        </p:attrNameLst>
                                      </p:cBhvr>
                                      <p:tavLst>
                                        <p:tav tm="0">
                                          <p:val>
                                            <p:fltVal val="0"/>
                                          </p:val>
                                        </p:tav>
                                        <p:tav tm="100000">
                                          <p:val>
                                            <p:strVal val="#ppt_w"/>
                                          </p:val>
                                        </p:tav>
                                      </p:tavLst>
                                    </p:anim>
                                    <p:anim calcmode="lin" valueType="num">
                                      <p:cBhvr>
                                        <p:cTn id="88" dur="500" fill="hold"/>
                                        <p:tgtEl>
                                          <p:spTgt spid="11285"/>
                                        </p:tgtEl>
                                        <p:attrNameLst>
                                          <p:attrName>ppt_h</p:attrName>
                                        </p:attrNameLst>
                                      </p:cBhvr>
                                      <p:tavLst>
                                        <p:tav tm="0">
                                          <p:val>
                                            <p:fltVal val="0"/>
                                          </p:val>
                                        </p:tav>
                                        <p:tav tm="100000">
                                          <p:val>
                                            <p:strVal val="#ppt_h"/>
                                          </p:val>
                                        </p:tav>
                                      </p:tavLst>
                                    </p:anim>
                                    <p:anim calcmode="lin" valueType="num">
                                      <p:cBhvr>
                                        <p:cTn id="89" dur="500" fill="hold"/>
                                        <p:tgtEl>
                                          <p:spTgt spid="11285"/>
                                        </p:tgtEl>
                                        <p:attrNameLst>
                                          <p:attrName>style.rotation</p:attrName>
                                        </p:attrNameLst>
                                      </p:cBhvr>
                                      <p:tavLst>
                                        <p:tav tm="0">
                                          <p:val>
                                            <p:fltVal val="90"/>
                                          </p:val>
                                        </p:tav>
                                        <p:tav tm="100000">
                                          <p:val>
                                            <p:fltVal val="0"/>
                                          </p:val>
                                        </p:tav>
                                      </p:tavLst>
                                    </p:anim>
                                    <p:animEffect transition="in" filter="fade">
                                      <p:cBhvr>
                                        <p:cTn id="90" dur="500"/>
                                        <p:tgtEl>
                                          <p:spTgt spid="11285"/>
                                        </p:tgtEl>
                                      </p:cBhvr>
                                    </p:animEffect>
                                  </p:childTnLst>
                                </p:cTn>
                              </p:par>
                            </p:childTnLst>
                          </p:cTn>
                        </p:par>
                        <p:par>
                          <p:cTn id="91" fill="hold">
                            <p:stCondLst>
                              <p:cond delay="7200"/>
                            </p:stCondLst>
                            <p:childTnLst>
                              <p:par>
                                <p:cTn id="92" presetID="22" presetClass="entr" presetSubtype="1" fill="hold" grpId="0" nodeType="afterEffect">
                                  <p:stCondLst>
                                    <p:cond delay="0"/>
                                  </p:stCondLst>
                                  <p:childTnLst>
                                    <p:set>
                                      <p:cBhvr>
                                        <p:cTn id="93" dur="1" fill="hold">
                                          <p:stCondLst>
                                            <p:cond delay="0"/>
                                          </p:stCondLst>
                                        </p:cTn>
                                        <p:tgtEl>
                                          <p:spTgt spid="11286"/>
                                        </p:tgtEl>
                                        <p:attrNameLst>
                                          <p:attrName>style.visibility</p:attrName>
                                        </p:attrNameLst>
                                      </p:cBhvr>
                                      <p:to>
                                        <p:strVal val="visible"/>
                                      </p:to>
                                    </p:set>
                                    <p:animEffect transition="in" filter="wipe(up)">
                                      <p:cBhvr>
                                        <p:cTn id="94" dur="500"/>
                                        <p:tgtEl>
                                          <p:spTgt spid="11286"/>
                                        </p:tgtEl>
                                      </p:cBhvr>
                                    </p:animEffect>
                                  </p:childTnLst>
                                </p:cTn>
                              </p:par>
                            </p:childTnLst>
                          </p:cTn>
                        </p:par>
                        <p:par>
                          <p:cTn id="95" fill="hold">
                            <p:stCondLst>
                              <p:cond delay="7700"/>
                            </p:stCondLst>
                            <p:childTnLst>
                              <p:par>
                                <p:cTn id="96" presetID="2" presetClass="entr" presetSubtype="4" fill="hold" grpId="0" nodeType="afterEffect">
                                  <p:stCondLst>
                                    <p:cond delay="0"/>
                                  </p:stCondLst>
                                  <p:childTnLst>
                                    <p:set>
                                      <p:cBhvr>
                                        <p:cTn id="97" dur="1" fill="hold">
                                          <p:stCondLst>
                                            <p:cond delay="0"/>
                                          </p:stCondLst>
                                        </p:cTn>
                                        <p:tgtEl>
                                          <p:spTgt spid="11278"/>
                                        </p:tgtEl>
                                        <p:attrNameLst>
                                          <p:attrName>style.visibility</p:attrName>
                                        </p:attrNameLst>
                                      </p:cBhvr>
                                      <p:to>
                                        <p:strVal val="visible"/>
                                      </p:to>
                                    </p:set>
                                    <p:anim calcmode="lin" valueType="num">
                                      <p:cBhvr additive="base">
                                        <p:cTn id="98" dur="300" fill="hold"/>
                                        <p:tgtEl>
                                          <p:spTgt spid="11278"/>
                                        </p:tgtEl>
                                        <p:attrNameLst>
                                          <p:attrName>ppt_x</p:attrName>
                                        </p:attrNameLst>
                                      </p:cBhvr>
                                      <p:tavLst>
                                        <p:tav tm="0">
                                          <p:val>
                                            <p:strVal val="#ppt_x"/>
                                          </p:val>
                                        </p:tav>
                                        <p:tav tm="100000">
                                          <p:val>
                                            <p:strVal val="#ppt_x"/>
                                          </p:val>
                                        </p:tav>
                                      </p:tavLst>
                                    </p:anim>
                                    <p:anim calcmode="lin" valueType="num">
                                      <p:cBhvr additive="base">
                                        <p:cTn id="99" dur="300" fill="hold"/>
                                        <p:tgtEl>
                                          <p:spTgt spid="11278"/>
                                        </p:tgtEl>
                                        <p:attrNameLst>
                                          <p:attrName>ppt_y</p:attrName>
                                        </p:attrNameLst>
                                      </p:cBhvr>
                                      <p:tavLst>
                                        <p:tav tm="0">
                                          <p:val>
                                            <p:strVal val="1+#ppt_h/2"/>
                                          </p:val>
                                        </p:tav>
                                        <p:tav tm="100000">
                                          <p:val>
                                            <p:strVal val="#ppt_y"/>
                                          </p:val>
                                        </p:tav>
                                      </p:tavLst>
                                    </p:anim>
                                  </p:childTnLst>
                                </p:cTn>
                              </p:par>
                            </p:childTnLst>
                          </p:cTn>
                        </p:par>
                        <p:par>
                          <p:cTn id="100" fill="hold">
                            <p:stCondLst>
                              <p:cond delay="8200"/>
                            </p:stCondLst>
                            <p:childTnLst>
                              <p:par>
                                <p:cTn id="101" presetID="10" presetClass="entr" presetSubtype="0" fill="hold" grpId="0" nodeType="afterEffect">
                                  <p:stCondLst>
                                    <p:cond delay="0"/>
                                  </p:stCondLst>
                                  <p:childTnLst>
                                    <p:set>
                                      <p:cBhvr>
                                        <p:cTn id="102" dur="1" fill="hold">
                                          <p:stCondLst>
                                            <p:cond delay="0"/>
                                          </p:stCondLst>
                                        </p:cTn>
                                        <p:tgtEl>
                                          <p:spTgt spid="11277"/>
                                        </p:tgtEl>
                                        <p:attrNameLst>
                                          <p:attrName>style.visibility</p:attrName>
                                        </p:attrNameLst>
                                      </p:cBhvr>
                                      <p:to>
                                        <p:strVal val="visible"/>
                                      </p:to>
                                    </p:set>
                                    <p:anim calcmode="lin" valueType="num">
                                      <p:cBhvr>
                                        <p:cTn id="103" dur="500" fill="hold"/>
                                        <p:tgtEl>
                                          <p:spTgt spid="11277"/>
                                        </p:tgtEl>
                                        <p:attrNameLst>
                                          <p:attrName>ppt_w</p:attrName>
                                        </p:attrNameLst>
                                      </p:cBhvr>
                                      <p:tavLst>
                                        <p:tav tm="0">
                                          <p:val>
                                            <p:fltVal val="0"/>
                                          </p:val>
                                        </p:tav>
                                        <p:tav tm="100000">
                                          <p:val>
                                            <p:strVal val="#ppt_w"/>
                                          </p:val>
                                        </p:tav>
                                      </p:tavLst>
                                    </p:anim>
                                    <p:anim calcmode="lin" valueType="num">
                                      <p:cBhvr>
                                        <p:cTn id="104" dur="500" fill="hold"/>
                                        <p:tgtEl>
                                          <p:spTgt spid="11277"/>
                                        </p:tgtEl>
                                        <p:attrNameLst>
                                          <p:attrName>ppt_h</p:attrName>
                                        </p:attrNameLst>
                                      </p:cBhvr>
                                      <p:tavLst>
                                        <p:tav tm="0">
                                          <p:val>
                                            <p:fltVal val="0"/>
                                          </p:val>
                                        </p:tav>
                                        <p:tav tm="100000">
                                          <p:val>
                                            <p:strVal val="#ppt_h"/>
                                          </p:val>
                                        </p:tav>
                                      </p:tavLst>
                                    </p:anim>
                                    <p:animEffect transition="in" filter="fade">
                                      <p:cBhvr>
                                        <p:cTn id="105" dur="500"/>
                                        <p:tgtEl>
                                          <p:spTgt spid="11277"/>
                                        </p:tgtEl>
                                      </p:cBhvr>
                                    </p:animEffect>
                                  </p:childTnLst>
                                </p:cTn>
                              </p:par>
                            </p:childTnLst>
                          </p:cTn>
                        </p:par>
                        <p:par>
                          <p:cTn id="106" fill="hold">
                            <p:stCondLst>
                              <p:cond delay="8700"/>
                            </p:stCondLst>
                            <p:childTnLst>
                              <p:par>
                                <p:cTn id="107" presetID="22" presetClass="entr" presetSubtype="2" fill="hold" grpId="0" nodeType="afterEffect">
                                  <p:stCondLst>
                                    <p:cond delay="0"/>
                                  </p:stCondLst>
                                  <p:childTnLst>
                                    <p:set>
                                      <p:cBhvr>
                                        <p:cTn id="108" dur="1" fill="hold">
                                          <p:stCondLst>
                                            <p:cond delay="0"/>
                                          </p:stCondLst>
                                        </p:cTn>
                                        <p:tgtEl>
                                          <p:spTgt spid="11274"/>
                                        </p:tgtEl>
                                        <p:attrNameLst>
                                          <p:attrName>style.visibility</p:attrName>
                                        </p:attrNameLst>
                                      </p:cBhvr>
                                      <p:to>
                                        <p:strVal val="visible"/>
                                      </p:to>
                                    </p:set>
                                    <p:animEffect transition="in" filter="wipe(right)">
                                      <p:cBhvr>
                                        <p:cTn id="109" dur="500"/>
                                        <p:tgtEl>
                                          <p:spTgt spid="11274"/>
                                        </p:tgtEl>
                                      </p:cBhvr>
                                    </p:animEffect>
                                  </p:childTnLst>
                                </p:cTn>
                              </p:par>
                              <p:par>
                                <p:cTn id="110" presetID="31" presetClass="entr" presetSubtype="0" fill="hold" grpId="0" nodeType="withEffect">
                                  <p:stCondLst>
                                    <p:cond delay="0"/>
                                  </p:stCondLst>
                                  <p:childTnLst>
                                    <p:set>
                                      <p:cBhvr>
                                        <p:cTn id="111" dur="1" fill="hold">
                                          <p:stCondLst>
                                            <p:cond delay="0"/>
                                          </p:stCondLst>
                                        </p:cTn>
                                        <p:tgtEl>
                                          <p:spTgt spid="11287"/>
                                        </p:tgtEl>
                                        <p:attrNameLst>
                                          <p:attrName>style.visibility</p:attrName>
                                        </p:attrNameLst>
                                      </p:cBhvr>
                                      <p:to>
                                        <p:strVal val="visible"/>
                                      </p:to>
                                    </p:set>
                                    <p:anim calcmode="lin" valueType="num">
                                      <p:cBhvr>
                                        <p:cTn id="112" dur="500" fill="hold"/>
                                        <p:tgtEl>
                                          <p:spTgt spid="11287"/>
                                        </p:tgtEl>
                                        <p:attrNameLst>
                                          <p:attrName>ppt_w</p:attrName>
                                        </p:attrNameLst>
                                      </p:cBhvr>
                                      <p:tavLst>
                                        <p:tav tm="0">
                                          <p:val>
                                            <p:fltVal val="0"/>
                                          </p:val>
                                        </p:tav>
                                        <p:tav tm="100000">
                                          <p:val>
                                            <p:strVal val="#ppt_w"/>
                                          </p:val>
                                        </p:tav>
                                      </p:tavLst>
                                    </p:anim>
                                    <p:anim calcmode="lin" valueType="num">
                                      <p:cBhvr>
                                        <p:cTn id="113" dur="500" fill="hold"/>
                                        <p:tgtEl>
                                          <p:spTgt spid="11287"/>
                                        </p:tgtEl>
                                        <p:attrNameLst>
                                          <p:attrName>ppt_h</p:attrName>
                                        </p:attrNameLst>
                                      </p:cBhvr>
                                      <p:tavLst>
                                        <p:tav tm="0">
                                          <p:val>
                                            <p:fltVal val="0"/>
                                          </p:val>
                                        </p:tav>
                                        <p:tav tm="100000">
                                          <p:val>
                                            <p:strVal val="#ppt_h"/>
                                          </p:val>
                                        </p:tav>
                                      </p:tavLst>
                                    </p:anim>
                                    <p:anim calcmode="lin" valueType="num">
                                      <p:cBhvr>
                                        <p:cTn id="114" dur="500" fill="hold"/>
                                        <p:tgtEl>
                                          <p:spTgt spid="11287"/>
                                        </p:tgtEl>
                                        <p:attrNameLst>
                                          <p:attrName>style.rotation</p:attrName>
                                        </p:attrNameLst>
                                      </p:cBhvr>
                                      <p:tavLst>
                                        <p:tav tm="0">
                                          <p:val>
                                            <p:fltVal val="90"/>
                                          </p:val>
                                        </p:tav>
                                        <p:tav tm="100000">
                                          <p:val>
                                            <p:fltVal val="0"/>
                                          </p:val>
                                        </p:tav>
                                      </p:tavLst>
                                    </p:anim>
                                    <p:animEffect transition="in" filter="fade">
                                      <p:cBhvr>
                                        <p:cTn id="115" dur="500"/>
                                        <p:tgtEl>
                                          <p:spTgt spid="11287"/>
                                        </p:tgtEl>
                                      </p:cBhvr>
                                    </p:animEffect>
                                  </p:childTnLst>
                                </p:cTn>
                              </p:par>
                            </p:childTnLst>
                          </p:cTn>
                        </p:par>
                        <p:par>
                          <p:cTn id="116" fill="hold">
                            <p:stCondLst>
                              <p:cond delay="9200"/>
                            </p:stCondLst>
                            <p:childTnLst>
                              <p:par>
                                <p:cTn id="117" presetID="22" presetClass="entr" presetSubtype="1" fill="hold" grpId="0" nodeType="afterEffect">
                                  <p:stCondLst>
                                    <p:cond delay="0"/>
                                  </p:stCondLst>
                                  <p:childTnLst>
                                    <p:set>
                                      <p:cBhvr>
                                        <p:cTn id="118" dur="1" fill="hold">
                                          <p:stCondLst>
                                            <p:cond delay="0"/>
                                          </p:stCondLst>
                                        </p:cTn>
                                        <p:tgtEl>
                                          <p:spTgt spid="11288"/>
                                        </p:tgtEl>
                                        <p:attrNameLst>
                                          <p:attrName>style.visibility</p:attrName>
                                        </p:attrNameLst>
                                      </p:cBhvr>
                                      <p:to>
                                        <p:strVal val="visible"/>
                                      </p:to>
                                    </p:set>
                                    <p:animEffect transition="in" filter="wipe(up)">
                                      <p:cBhvr>
                                        <p:cTn id="119" dur="500"/>
                                        <p:tgtEl>
                                          <p:spTgt spid="112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nimBg="1"/>
      <p:bldP spid="11267" grpId="0" autoUpdateAnimBg="0"/>
      <p:bldP spid="11268" grpId="0" autoUpdateAnimBg="0"/>
      <p:bldP spid="11269" grpId="0" animBg="1"/>
      <p:bldP spid="11270" grpId="0" animBg="1" autoUpdateAnimBg="0"/>
      <p:bldP spid="11271" grpId="0" animBg="1" autoUpdateAnimBg="0"/>
      <p:bldP spid="11272" grpId="0" animBg="1" autoUpdateAnimBg="0"/>
      <p:bldP spid="11273" grpId="0" animBg="1" autoUpdateAnimBg="0"/>
      <p:bldP spid="11274" grpId="0" animBg="1" autoUpdateAnimBg="0"/>
      <p:bldP spid="11275" grpId="0" animBg="1" autoUpdateAnimBg="0"/>
      <p:bldP spid="11276" grpId="0" animBg="1" autoUpdateAnimBg="0"/>
      <p:bldP spid="11277" grpId="0" animBg="1" autoUpdateAnimBg="0"/>
      <p:bldP spid="11278" grpId="0" animBg="1" autoUpdateAnimBg="0"/>
      <p:bldP spid="11279" grpId="0" animBg="1" autoUpdateAnimBg="0"/>
      <p:bldP spid="11280" grpId="0" animBg="1" autoUpdateAnimBg="0"/>
      <p:bldP spid="11281" grpId="0" autoUpdateAnimBg="0"/>
      <p:bldP spid="11282" grpId="0" autoUpdateAnimBg="0"/>
      <p:bldP spid="11283" grpId="0" autoUpdateAnimBg="0"/>
      <p:bldP spid="11284" grpId="0" autoUpdateAnimBg="0"/>
      <p:bldP spid="11285" grpId="0" autoUpdateAnimBg="0"/>
      <p:bldP spid="11286" grpId="0" autoUpdateAnimBg="0"/>
      <p:bldP spid="11287" grpId="0" autoUpdateAnimBg="0"/>
      <p:bldP spid="11288"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0" r="-20000"/>
          </a:stretch>
        </a:blipFill>
        <a:effectLst/>
      </p:bgPr>
    </p:bg>
    <p:spTree>
      <p:nvGrpSpPr>
        <p:cNvPr id="1" name=""/>
        <p:cNvGrpSpPr/>
        <p:nvPr/>
      </p:nvGrpSpPr>
      <p:grpSpPr>
        <a:xfrm>
          <a:off x="0" y="0"/>
          <a:ext cx="0" cy="0"/>
          <a:chOff x="0" y="0"/>
          <a:chExt cx="0" cy="0"/>
        </a:xfrm>
      </p:grpSpPr>
      <p:pic>
        <p:nvPicPr>
          <p:cNvPr id="3" name="PA_图片 1"/>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84030" y="1313901"/>
            <a:ext cx="5923472" cy="5679434"/>
          </a:xfrm>
          <a:prstGeom prst="rect">
            <a:avLst/>
          </a:prstGeom>
        </p:spPr>
      </p:pic>
      <p:grpSp>
        <p:nvGrpSpPr>
          <p:cNvPr id="4" name="组合 3"/>
          <p:cNvGrpSpPr/>
          <p:nvPr/>
        </p:nvGrpSpPr>
        <p:grpSpPr>
          <a:xfrm>
            <a:off x="6349404" y="810883"/>
            <a:ext cx="4347729" cy="2536396"/>
            <a:chOff x="1332621" y="1609202"/>
            <a:chExt cx="3260797" cy="1902297"/>
          </a:xfrm>
        </p:grpSpPr>
        <p:grpSp>
          <p:nvGrpSpPr>
            <p:cNvPr id="5" name="组合 4"/>
            <p:cNvGrpSpPr/>
            <p:nvPr/>
          </p:nvGrpSpPr>
          <p:grpSpPr bwMode="auto">
            <a:xfrm>
              <a:off x="1410822" y="2587658"/>
              <a:ext cx="3097844" cy="923841"/>
              <a:chOff x="1548343" y="714378"/>
              <a:chExt cx="3098146" cy="921192"/>
            </a:xfrm>
          </p:grpSpPr>
          <p:sp>
            <p:nvSpPr>
              <p:cNvPr id="7" name="文本框 66"/>
              <p:cNvSpPr txBox="1">
                <a:spLocks noChangeArrowheads="1"/>
              </p:cNvSpPr>
              <p:nvPr/>
            </p:nvSpPr>
            <p:spPr bwMode="auto">
              <a:xfrm>
                <a:off x="1548343" y="1259722"/>
                <a:ext cx="3098146" cy="37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335" dirty="0">
                    <a:solidFill>
                      <a:schemeClr val="accent3"/>
                    </a:solidFill>
                    <a:latin typeface="+mn-lt"/>
                    <a:ea typeface="+mn-ea"/>
                    <a:cs typeface="+mn-ea"/>
                    <a:sym typeface="+mn-lt"/>
                  </a:rPr>
                  <a:t>在此输入你的文本内容；在此输入你的文本内容</a:t>
                </a:r>
                <a:r>
                  <a:rPr lang="en-US" altLang="zh-CN" sz="1335" dirty="0">
                    <a:solidFill>
                      <a:schemeClr val="accent3"/>
                    </a:solidFill>
                    <a:latin typeface="+mn-lt"/>
                    <a:ea typeface="+mn-ea"/>
                    <a:cs typeface="+mn-ea"/>
                    <a:sym typeface="+mn-lt"/>
                  </a:rPr>
                  <a:t> </a:t>
                </a:r>
                <a:r>
                  <a:rPr lang="zh-CN" altLang="en-US" sz="1335" dirty="0">
                    <a:solidFill>
                      <a:schemeClr val="accent3"/>
                    </a:solidFill>
                    <a:latin typeface="+mn-lt"/>
                    <a:ea typeface="+mn-ea"/>
                    <a:cs typeface="+mn-ea"/>
                    <a:sym typeface="+mn-lt"/>
                  </a:rPr>
                  <a:t>；在此输入你的文本内容</a:t>
                </a:r>
                <a:r>
                  <a:rPr lang="en-US" altLang="zh-CN" sz="1335" dirty="0">
                    <a:solidFill>
                      <a:schemeClr val="accent3"/>
                    </a:solidFill>
                    <a:latin typeface="+mn-lt"/>
                    <a:ea typeface="+mn-ea"/>
                    <a:cs typeface="+mn-ea"/>
                    <a:sym typeface="+mn-lt"/>
                  </a:rPr>
                  <a:t> </a:t>
                </a:r>
                <a:endParaRPr lang="zh-CN" altLang="en-US" sz="1335" dirty="0">
                  <a:solidFill>
                    <a:schemeClr val="accent3"/>
                  </a:solidFill>
                  <a:latin typeface="+mn-lt"/>
                  <a:ea typeface="+mn-ea"/>
                  <a:cs typeface="+mn-ea"/>
                  <a:sym typeface="+mn-lt"/>
                </a:endParaRPr>
              </a:p>
            </p:txBody>
          </p:sp>
          <p:sp>
            <p:nvSpPr>
              <p:cNvPr id="8" name="文本框 9"/>
              <p:cNvSpPr txBox="1">
                <a:spLocks noChangeArrowheads="1"/>
              </p:cNvSpPr>
              <p:nvPr/>
            </p:nvSpPr>
            <p:spPr bwMode="auto">
              <a:xfrm>
                <a:off x="1562251" y="714378"/>
                <a:ext cx="2216208" cy="48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smtClean="0">
                    <a:solidFill>
                      <a:schemeClr val="accent3"/>
                    </a:solidFill>
                    <a:latin typeface="+mn-lt"/>
                    <a:ea typeface="+mn-ea"/>
                    <a:cs typeface="+mn-ea"/>
                    <a:sym typeface="+mn-lt"/>
                  </a:rPr>
                  <a:t>工作完成情况</a:t>
                </a:r>
                <a:endParaRPr lang="zh-CN" altLang="en-US" sz="3600" dirty="0">
                  <a:solidFill>
                    <a:schemeClr val="accent3"/>
                  </a:solidFill>
                  <a:latin typeface="+mn-lt"/>
                  <a:ea typeface="+mn-ea"/>
                  <a:cs typeface="+mn-ea"/>
                  <a:sym typeface="+mn-lt"/>
                </a:endParaRPr>
              </a:p>
            </p:txBody>
          </p:sp>
        </p:grpSp>
        <p:sp>
          <p:nvSpPr>
            <p:cNvPr id="6" name="文本框 13"/>
            <p:cNvSpPr txBox="1">
              <a:spLocks noChangeArrowheads="1"/>
            </p:cNvSpPr>
            <p:nvPr/>
          </p:nvSpPr>
          <p:spPr bwMode="auto">
            <a:xfrm>
              <a:off x="1332621" y="1609202"/>
              <a:ext cx="3260797" cy="108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8800" dirty="0" smtClean="0">
                  <a:solidFill>
                    <a:schemeClr val="accent3"/>
                  </a:solidFill>
                  <a:latin typeface="+mn-lt"/>
                  <a:ea typeface="+mn-ea"/>
                  <a:cs typeface="+mn-ea"/>
                  <a:sym typeface="+mn-lt"/>
                </a:rPr>
                <a:t>PART</a:t>
              </a:r>
              <a:r>
                <a:rPr lang="en-US" altLang="zh-CN" sz="8800" dirty="0" smtClean="0">
                  <a:solidFill>
                    <a:schemeClr val="accent1"/>
                  </a:solidFill>
                  <a:latin typeface="+mn-lt"/>
                  <a:ea typeface="+mn-ea"/>
                  <a:cs typeface="+mn-ea"/>
                  <a:sym typeface="+mn-lt"/>
                </a:rPr>
                <a:t>02</a:t>
              </a:r>
              <a:endParaRPr lang="zh-CN" altLang="en-US" sz="9600" dirty="0">
                <a:solidFill>
                  <a:schemeClr val="accent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0000">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14:bounceEnd="50000">
                                          <p:cBhvr additive="base">
                                            <p:cTn id="12" dur="75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686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3686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smtClean="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36869" name="Rectangle 6"/>
          <p:cNvSpPr>
            <a:spLocks noChangeArrowheads="1"/>
          </p:cNvSpPr>
          <p:nvPr/>
        </p:nvSpPr>
        <p:spPr bwMode="auto">
          <a:xfrm>
            <a:off x="5520760" y="982349"/>
            <a:ext cx="2683413" cy="16818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0" name="Rectangle 7"/>
          <p:cNvSpPr>
            <a:spLocks noChangeArrowheads="1"/>
          </p:cNvSpPr>
          <p:nvPr/>
        </p:nvSpPr>
        <p:spPr bwMode="auto">
          <a:xfrm>
            <a:off x="8345407" y="982349"/>
            <a:ext cx="2685001" cy="1681874"/>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1" name="Rectangle 8"/>
          <p:cNvSpPr>
            <a:spLocks noChangeArrowheads="1"/>
          </p:cNvSpPr>
          <p:nvPr/>
        </p:nvSpPr>
        <p:spPr bwMode="auto">
          <a:xfrm>
            <a:off x="5520760" y="2797504"/>
            <a:ext cx="2683413" cy="1681874"/>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2" name="Rectangle 9"/>
          <p:cNvSpPr>
            <a:spLocks noChangeArrowheads="1"/>
          </p:cNvSpPr>
          <p:nvPr/>
        </p:nvSpPr>
        <p:spPr bwMode="auto">
          <a:xfrm>
            <a:off x="8345407" y="2797504"/>
            <a:ext cx="2685001" cy="1681874"/>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3" name="Rectangle 10"/>
          <p:cNvSpPr>
            <a:spLocks noChangeArrowheads="1"/>
          </p:cNvSpPr>
          <p:nvPr/>
        </p:nvSpPr>
        <p:spPr bwMode="auto">
          <a:xfrm>
            <a:off x="5520760" y="4628525"/>
            <a:ext cx="2683413" cy="168187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4" name="Rectangle 11"/>
          <p:cNvSpPr>
            <a:spLocks noChangeArrowheads="1"/>
          </p:cNvSpPr>
          <p:nvPr/>
        </p:nvSpPr>
        <p:spPr bwMode="auto">
          <a:xfrm>
            <a:off x="8345407" y="4628525"/>
            <a:ext cx="2685001" cy="1681874"/>
          </a:xfrm>
          <a:prstGeom prst="rect">
            <a:avLst/>
          </a:prstGeom>
          <a:blipFill dpi="0" rotWithShape="1">
            <a:blip r:embed="rId4"/>
            <a:srcRect/>
            <a:stretch>
              <a:fillRect/>
            </a:stretch>
          </a:blipFill>
          <a:ln w="9525">
            <a:solidFill>
              <a:srgbClr val="B2B2B2"/>
            </a:solidFill>
            <a:miter lim="800000"/>
          </a:ln>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36875" name="TextBox 48"/>
          <p:cNvSpPr txBox="1">
            <a:spLocks noChangeArrowheads="1"/>
          </p:cNvSpPr>
          <p:nvPr/>
        </p:nvSpPr>
        <p:spPr bwMode="auto">
          <a:xfrm>
            <a:off x="5665166" y="1056931"/>
            <a:ext cx="1382173" cy="85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5000" b="1">
                <a:solidFill>
                  <a:srgbClr val="FFFFFF"/>
                </a:solidFill>
                <a:latin typeface="微软雅黑" panose="020B0503020204020204" pitchFamily="34" charset="-122"/>
                <a:ea typeface="微软雅黑" panose="020B0503020204020204" pitchFamily="34" charset="-122"/>
              </a:rPr>
              <a:t>01</a:t>
            </a:r>
            <a:endParaRPr lang="zh-CN" altLang="en-US" sz="5000" b="1">
              <a:solidFill>
                <a:srgbClr val="FFFFFF"/>
              </a:solidFill>
              <a:latin typeface="微软雅黑" panose="020B0503020204020204" pitchFamily="34" charset="-122"/>
              <a:ea typeface="微软雅黑" panose="020B0503020204020204" pitchFamily="34" charset="-122"/>
            </a:endParaRPr>
          </a:p>
        </p:txBody>
      </p:sp>
      <p:sp>
        <p:nvSpPr>
          <p:cNvPr id="36876" name="TextBox 49"/>
          <p:cNvSpPr txBox="1">
            <a:spLocks noChangeArrowheads="1"/>
          </p:cNvSpPr>
          <p:nvPr/>
        </p:nvSpPr>
        <p:spPr bwMode="auto">
          <a:xfrm>
            <a:off x="5638189" y="1835983"/>
            <a:ext cx="2448556"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这里输入图片的说明性文本</a:t>
            </a:r>
            <a:endParaRPr lang="en-US" sz="2000">
              <a:solidFill>
                <a:srgbClr val="FFFFFF"/>
              </a:solidFill>
              <a:latin typeface="微软雅黑" panose="020B0503020204020204" pitchFamily="34" charset="-122"/>
              <a:ea typeface="微软雅黑" panose="020B0503020204020204" pitchFamily="34" charset="-122"/>
            </a:endParaRPr>
          </a:p>
        </p:txBody>
      </p:sp>
      <p:sp>
        <p:nvSpPr>
          <p:cNvPr id="36877" name="TextBox 50"/>
          <p:cNvSpPr txBox="1">
            <a:spLocks noChangeArrowheads="1"/>
          </p:cNvSpPr>
          <p:nvPr/>
        </p:nvSpPr>
        <p:spPr bwMode="auto">
          <a:xfrm>
            <a:off x="8486638" y="2900646"/>
            <a:ext cx="1382173" cy="859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5000" b="1">
                <a:solidFill>
                  <a:srgbClr val="FFFFFF"/>
                </a:solidFill>
                <a:latin typeface="微软雅黑" panose="020B0503020204020204" pitchFamily="34" charset="-122"/>
                <a:ea typeface="微软雅黑" panose="020B0503020204020204" pitchFamily="34" charset="-122"/>
              </a:rPr>
              <a:t>02</a:t>
            </a:r>
            <a:endParaRPr lang="zh-CN" altLang="en-US" sz="5000" b="1">
              <a:solidFill>
                <a:srgbClr val="FFFFFF"/>
              </a:solidFill>
              <a:latin typeface="微软雅黑" panose="020B0503020204020204" pitchFamily="34" charset="-122"/>
              <a:ea typeface="微软雅黑" panose="020B0503020204020204" pitchFamily="34" charset="-122"/>
            </a:endParaRPr>
          </a:p>
        </p:txBody>
      </p:sp>
      <p:sp>
        <p:nvSpPr>
          <p:cNvPr id="36878" name="TextBox 51"/>
          <p:cNvSpPr txBox="1">
            <a:spLocks noChangeArrowheads="1"/>
          </p:cNvSpPr>
          <p:nvPr/>
        </p:nvSpPr>
        <p:spPr bwMode="auto">
          <a:xfrm>
            <a:off x="8475526" y="3679700"/>
            <a:ext cx="2446970"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这里输入图片的说明性文本</a:t>
            </a:r>
            <a:endParaRPr lang="en-US" sz="2000">
              <a:solidFill>
                <a:srgbClr val="FFFFFF"/>
              </a:solidFill>
              <a:latin typeface="微软雅黑" panose="020B0503020204020204" pitchFamily="34" charset="-122"/>
              <a:ea typeface="微软雅黑" panose="020B0503020204020204" pitchFamily="34" charset="-122"/>
            </a:endParaRPr>
          </a:p>
        </p:txBody>
      </p:sp>
      <p:sp>
        <p:nvSpPr>
          <p:cNvPr id="36879" name="TextBox 52"/>
          <p:cNvSpPr txBox="1">
            <a:spLocks noChangeArrowheads="1"/>
          </p:cNvSpPr>
          <p:nvPr/>
        </p:nvSpPr>
        <p:spPr bwMode="auto">
          <a:xfrm>
            <a:off x="5681035" y="4774507"/>
            <a:ext cx="1382173" cy="86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5000" b="1">
                <a:solidFill>
                  <a:srgbClr val="FFFFFF"/>
                </a:solidFill>
                <a:latin typeface="微软雅黑" panose="020B0503020204020204" pitchFamily="34" charset="-122"/>
                <a:ea typeface="微软雅黑" panose="020B0503020204020204" pitchFamily="34" charset="-122"/>
              </a:rPr>
              <a:t>03</a:t>
            </a:r>
            <a:endParaRPr lang="zh-CN" altLang="en-US" sz="5000" b="1">
              <a:solidFill>
                <a:srgbClr val="FFFFFF"/>
              </a:solidFill>
              <a:latin typeface="微软雅黑" panose="020B0503020204020204" pitchFamily="34" charset="-122"/>
              <a:ea typeface="微软雅黑" panose="020B0503020204020204" pitchFamily="34" charset="-122"/>
            </a:endParaRPr>
          </a:p>
        </p:txBody>
      </p:sp>
      <p:sp>
        <p:nvSpPr>
          <p:cNvPr id="36880" name="TextBox 53"/>
          <p:cNvSpPr txBox="1">
            <a:spLocks noChangeArrowheads="1"/>
          </p:cNvSpPr>
          <p:nvPr/>
        </p:nvSpPr>
        <p:spPr bwMode="auto">
          <a:xfrm>
            <a:off x="5669923" y="5555150"/>
            <a:ext cx="2446970"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这里输入图片的说明性文本</a:t>
            </a:r>
            <a:endParaRPr lang="en-US" sz="2000">
              <a:solidFill>
                <a:srgbClr val="FFFFFF"/>
              </a:solidFill>
              <a:latin typeface="微软雅黑" panose="020B0503020204020204" pitchFamily="34" charset="-122"/>
              <a:ea typeface="微软雅黑" panose="020B0503020204020204" pitchFamily="34" charset="-122"/>
            </a:endParaRPr>
          </a:p>
        </p:txBody>
      </p:sp>
      <p:sp>
        <p:nvSpPr>
          <p:cNvPr id="36881" name="TextBox 54"/>
          <p:cNvSpPr txBox="1">
            <a:spLocks noChangeArrowheads="1"/>
          </p:cNvSpPr>
          <p:nvPr/>
        </p:nvSpPr>
        <p:spPr bwMode="auto">
          <a:xfrm>
            <a:off x="663316" y="1237804"/>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6882" name="TextBox 55"/>
          <p:cNvSpPr txBox="1">
            <a:spLocks noChangeArrowheads="1"/>
          </p:cNvSpPr>
          <p:nvPr/>
        </p:nvSpPr>
        <p:spPr bwMode="auto">
          <a:xfrm>
            <a:off x="707753" y="1686832"/>
            <a:ext cx="4332183" cy="132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右面的图片可自行更换，动画效果不变，方法是对图片点右键</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设置对象格式</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填充效果</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图片，选择事先准备好的图片即可。</a:t>
            </a:r>
          </a:p>
        </p:txBody>
      </p:sp>
      <p:sp>
        <p:nvSpPr>
          <p:cNvPr id="36883" name="TextBox 56"/>
          <p:cNvSpPr txBox="1">
            <a:spLocks noChangeArrowheads="1"/>
          </p:cNvSpPr>
          <p:nvPr/>
        </p:nvSpPr>
        <p:spPr bwMode="auto">
          <a:xfrm>
            <a:off x="663316" y="3711428"/>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36884" name="TextBox 57"/>
          <p:cNvSpPr txBox="1">
            <a:spLocks noChangeArrowheads="1"/>
          </p:cNvSpPr>
          <p:nvPr/>
        </p:nvSpPr>
        <p:spPr bwMode="auto">
          <a:xfrm>
            <a:off x="707753" y="4160464"/>
            <a:ext cx="4332183" cy="1321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右面的图片可自行更换，动画效果不变，方法是对图片点右键</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设置对象格式</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填充效果</a:t>
            </a:r>
            <a:r>
              <a:rPr lang="en-US" altLang="zh-CN" sz="2000">
                <a:solidFill>
                  <a:srgbClr val="404040"/>
                </a:solidFill>
                <a:latin typeface="微软雅黑" panose="020B0503020204020204" pitchFamily="34" charset="-122"/>
                <a:ea typeface="微软雅黑" panose="020B0503020204020204" pitchFamily="34" charset="-122"/>
              </a:rPr>
              <a:t>-&gt;</a:t>
            </a:r>
            <a:r>
              <a:rPr lang="zh-CN" altLang="en-US" sz="2000">
                <a:solidFill>
                  <a:srgbClr val="404040"/>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additive="base">
                                        <p:cTn id="7" dur="400" fill="hold"/>
                                        <p:tgtEl>
                                          <p:spTgt spid="36866"/>
                                        </p:tgtEl>
                                        <p:attrNameLst>
                                          <p:attrName>ppt_x</p:attrName>
                                        </p:attrNameLst>
                                      </p:cBhvr>
                                      <p:tavLst>
                                        <p:tav tm="0">
                                          <p:val>
                                            <p:strVal val="0-#ppt_w/2"/>
                                          </p:val>
                                        </p:tav>
                                        <p:tav tm="100000">
                                          <p:val>
                                            <p:strVal val="#ppt_x"/>
                                          </p:val>
                                        </p:tav>
                                      </p:tavLst>
                                    </p:anim>
                                    <p:anim calcmode="lin" valueType="num">
                                      <p:cBhvr additive="base">
                                        <p:cTn id="8" dur="400" fill="hold"/>
                                        <p:tgtEl>
                                          <p:spTgt spid="368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6867"/>
                                        </p:tgtEl>
                                        <p:attrNameLst>
                                          <p:attrName>style.visibility</p:attrName>
                                        </p:attrNameLst>
                                      </p:cBhvr>
                                      <p:to>
                                        <p:strVal val="visible"/>
                                      </p:to>
                                    </p:set>
                                    <p:anim calcmode="lin" valueType="num">
                                      <p:cBhvr additive="base">
                                        <p:cTn id="11" dur="400" fill="hold"/>
                                        <p:tgtEl>
                                          <p:spTgt spid="36867"/>
                                        </p:tgtEl>
                                        <p:attrNameLst>
                                          <p:attrName>ppt_x</p:attrName>
                                        </p:attrNameLst>
                                      </p:cBhvr>
                                      <p:tavLst>
                                        <p:tav tm="0">
                                          <p:val>
                                            <p:strVal val="0-#ppt_w/2"/>
                                          </p:val>
                                        </p:tav>
                                        <p:tav tm="100000">
                                          <p:val>
                                            <p:strVal val="#ppt_x"/>
                                          </p:val>
                                        </p:tav>
                                      </p:tavLst>
                                    </p:anim>
                                    <p:anim calcmode="lin" valueType="num">
                                      <p:cBhvr additive="base">
                                        <p:cTn id="12" dur="400" fill="hold"/>
                                        <p:tgtEl>
                                          <p:spTgt spid="3686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6868"/>
                                        </p:tgtEl>
                                        <p:attrNameLst>
                                          <p:attrName>style.visibility</p:attrName>
                                        </p:attrNameLst>
                                      </p:cBhvr>
                                      <p:to>
                                        <p:strVal val="visible"/>
                                      </p:to>
                                    </p:set>
                                    <p:anim calcmode="lin" valueType="num">
                                      <p:cBhvr>
                                        <p:cTn id="16" dur="400" fill="hold"/>
                                        <p:tgtEl>
                                          <p:spTgt spid="3686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6868"/>
                                        </p:tgtEl>
                                        <p:attrNameLst>
                                          <p:attrName>ppt_y</p:attrName>
                                        </p:attrNameLst>
                                      </p:cBhvr>
                                      <p:tavLst>
                                        <p:tav tm="0">
                                          <p:val>
                                            <p:strVal val="#ppt_y"/>
                                          </p:val>
                                        </p:tav>
                                        <p:tav tm="100000">
                                          <p:val>
                                            <p:strVal val="#ppt_y"/>
                                          </p:val>
                                        </p:tav>
                                      </p:tavLst>
                                    </p:anim>
                                    <p:anim calcmode="lin" valueType="num">
                                      <p:cBhvr>
                                        <p:cTn id="18" dur="400" fill="hold"/>
                                        <p:tgtEl>
                                          <p:spTgt spid="3686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686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6868"/>
                                        </p:tgtEl>
                                      </p:cBhvr>
                                    </p:animEffect>
                                  </p:childTnLst>
                                </p:cTn>
                              </p:par>
                            </p:childTnLst>
                          </p:cTn>
                        </p:par>
                        <p:par>
                          <p:cTn id="21" fill="hold">
                            <p:stCondLst>
                              <p:cond delay="1200"/>
                            </p:stCondLst>
                            <p:childTnLst>
                              <p:par>
                                <p:cTn id="22" presetID="2" presetClass="entr" presetSubtype="6" fill="hold" grpId="0" nodeType="afterEffect">
                                  <p:stCondLst>
                                    <p:cond delay="0"/>
                                  </p:stCondLst>
                                  <p:childTnLst>
                                    <p:set>
                                      <p:cBhvr>
                                        <p:cTn id="23" dur="1" fill="hold">
                                          <p:stCondLst>
                                            <p:cond delay="0"/>
                                          </p:stCondLst>
                                        </p:cTn>
                                        <p:tgtEl>
                                          <p:spTgt spid="36881"/>
                                        </p:tgtEl>
                                        <p:attrNameLst>
                                          <p:attrName>style.visibility</p:attrName>
                                        </p:attrNameLst>
                                      </p:cBhvr>
                                      <p:to>
                                        <p:strVal val="visible"/>
                                      </p:to>
                                    </p:set>
                                    <p:anim calcmode="lin" valueType="num">
                                      <p:cBhvr additive="base">
                                        <p:cTn id="24" dur="500" fill="hold"/>
                                        <p:tgtEl>
                                          <p:spTgt spid="36881"/>
                                        </p:tgtEl>
                                        <p:attrNameLst>
                                          <p:attrName>ppt_x</p:attrName>
                                        </p:attrNameLst>
                                      </p:cBhvr>
                                      <p:tavLst>
                                        <p:tav tm="0">
                                          <p:val>
                                            <p:strVal val="1+#ppt_w/2"/>
                                          </p:val>
                                        </p:tav>
                                        <p:tav tm="100000">
                                          <p:val>
                                            <p:strVal val="#ppt_x"/>
                                          </p:val>
                                        </p:tav>
                                      </p:tavLst>
                                    </p:anim>
                                    <p:anim calcmode="lin" valueType="num">
                                      <p:cBhvr additive="base">
                                        <p:cTn id="25" dur="500" fill="hold"/>
                                        <p:tgtEl>
                                          <p:spTgt spid="36881"/>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36883"/>
                                        </p:tgtEl>
                                        <p:attrNameLst>
                                          <p:attrName>style.visibility</p:attrName>
                                        </p:attrNameLst>
                                      </p:cBhvr>
                                      <p:to>
                                        <p:strVal val="visible"/>
                                      </p:to>
                                    </p:set>
                                    <p:anim calcmode="lin" valueType="num">
                                      <p:cBhvr additive="base">
                                        <p:cTn id="28" dur="500" fill="hold"/>
                                        <p:tgtEl>
                                          <p:spTgt spid="36883"/>
                                        </p:tgtEl>
                                        <p:attrNameLst>
                                          <p:attrName>ppt_x</p:attrName>
                                        </p:attrNameLst>
                                      </p:cBhvr>
                                      <p:tavLst>
                                        <p:tav tm="0">
                                          <p:val>
                                            <p:strVal val="1+#ppt_w/2"/>
                                          </p:val>
                                        </p:tav>
                                        <p:tav tm="100000">
                                          <p:val>
                                            <p:strVal val="#ppt_x"/>
                                          </p:val>
                                        </p:tav>
                                      </p:tavLst>
                                    </p:anim>
                                    <p:anim calcmode="lin" valueType="num">
                                      <p:cBhvr additive="base">
                                        <p:cTn id="29" dur="500" fill="hold"/>
                                        <p:tgtEl>
                                          <p:spTgt spid="36883"/>
                                        </p:tgtEl>
                                        <p:attrNameLst>
                                          <p:attrName>ppt_y</p:attrName>
                                        </p:attrNameLst>
                                      </p:cBhvr>
                                      <p:tavLst>
                                        <p:tav tm="0">
                                          <p:val>
                                            <p:strVal val="1+#ppt_h/2"/>
                                          </p:val>
                                        </p:tav>
                                        <p:tav tm="100000">
                                          <p:val>
                                            <p:strVal val="#ppt_y"/>
                                          </p:val>
                                        </p:tav>
                                      </p:tavLst>
                                    </p:anim>
                                  </p:childTnLst>
                                </p:cTn>
                              </p:par>
                            </p:childTnLst>
                          </p:cTn>
                        </p:par>
                        <p:par>
                          <p:cTn id="30" fill="hold">
                            <p:stCondLst>
                              <p:cond delay="1700"/>
                            </p:stCondLst>
                            <p:childTnLst>
                              <p:par>
                                <p:cTn id="31" presetID="22" presetClass="entr" presetSubtype="1" fill="hold" grpId="0" nodeType="afterEffect">
                                  <p:stCondLst>
                                    <p:cond delay="0"/>
                                  </p:stCondLst>
                                  <p:childTnLst>
                                    <p:set>
                                      <p:cBhvr>
                                        <p:cTn id="32" dur="1" fill="hold">
                                          <p:stCondLst>
                                            <p:cond delay="0"/>
                                          </p:stCondLst>
                                        </p:cTn>
                                        <p:tgtEl>
                                          <p:spTgt spid="36882"/>
                                        </p:tgtEl>
                                        <p:attrNameLst>
                                          <p:attrName>style.visibility</p:attrName>
                                        </p:attrNameLst>
                                      </p:cBhvr>
                                      <p:to>
                                        <p:strVal val="visible"/>
                                      </p:to>
                                    </p:set>
                                    <p:animEffect transition="in" filter="wipe(up)">
                                      <p:cBhvr>
                                        <p:cTn id="33" dur="500"/>
                                        <p:tgtEl>
                                          <p:spTgt spid="36882"/>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6884"/>
                                        </p:tgtEl>
                                        <p:attrNameLst>
                                          <p:attrName>style.visibility</p:attrName>
                                        </p:attrNameLst>
                                      </p:cBhvr>
                                      <p:to>
                                        <p:strVal val="visible"/>
                                      </p:to>
                                    </p:set>
                                    <p:animEffect transition="in" filter="wipe(up)">
                                      <p:cBhvr>
                                        <p:cTn id="36" dur="500"/>
                                        <p:tgtEl>
                                          <p:spTgt spid="36884"/>
                                        </p:tgtEl>
                                      </p:cBhvr>
                                    </p:animEffect>
                                  </p:childTnLst>
                                </p:cTn>
                              </p:par>
                            </p:childTnLst>
                          </p:cTn>
                        </p:par>
                        <p:par>
                          <p:cTn id="37" fill="hold">
                            <p:stCondLst>
                              <p:cond delay="2200"/>
                            </p:stCondLst>
                            <p:childTnLst>
                              <p:par>
                                <p:cTn id="38" presetID="2" presetClass="entr" presetSubtype="2" fill="hold" grpId="0" nodeType="afterEffect">
                                  <p:stCondLst>
                                    <p:cond delay="0"/>
                                  </p:stCondLst>
                                  <p:childTnLst>
                                    <p:set>
                                      <p:cBhvr>
                                        <p:cTn id="39" dur="1" fill="hold">
                                          <p:stCondLst>
                                            <p:cond delay="0"/>
                                          </p:stCondLst>
                                        </p:cTn>
                                        <p:tgtEl>
                                          <p:spTgt spid="36869"/>
                                        </p:tgtEl>
                                        <p:attrNameLst>
                                          <p:attrName>style.visibility</p:attrName>
                                        </p:attrNameLst>
                                      </p:cBhvr>
                                      <p:to>
                                        <p:strVal val="visible"/>
                                      </p:to>
                                    </p:set>
                                    <p:anim calcmode="lin" valueType="num">
                                      <p:cBhvr additive="base">
                                        <p:cTn id="40" dur="500" fill="hold"/>
                                        <p:tgtEl>
                                          <p:spTgt spid="36869"/>
                                        </p:tgtEl>
                                        <p:attrNameLst>
                                          <p:attrName>ppt_x</p:attrName>
                                        </p:attrNameLst>
                                      </p:cBhvr>
                                      <p:tavLst>
                                        <p:tav tm="0">
                                          <p:val>
                                            <p:strVal val="1+#ppt_w/2"/>
                                          </p:val>
                                        </p:tav>
                                        <p:tav tm="100000">
                                          <p:val>
                                            <p:strVal val="#ppt_x"/>
                                          </p:val>
                                        </p:tav>
                                      </p:tavLst>
                                    </p:anim>
                                    <p:anim calcmode="lin" valueType="num">
                                      <p:cBhvr additive="base">
                                        <p:cTn id="41" dur="500" fill="hold"/>
                                        <p:tgtEl>
                                          <p:spTgt spid="36869"/>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36871"/>
                                        </p:tgtEl>
                                        <p:attrNameLst>
                                          <p:attrName>style.visibility</p:attrName>
                                        </p:attrNameLst>
                                      </p:cBhvr>
                                      <p:to>
                                        <p:strVal val="visible"/>
                                      </p:to>
                                    </p:set>
                                    <p:anim calcmode="lin" valueType="num">
                                      <p:cBhvr additive="base">
                                        <p:cTn id="44" dur="500" fill="hold"/>
                                        <p:tgtEl>
                                          <p:spTgt spid="36871"/>
                                        </p:tgtEl>
                                        <p:attrNameLst>
                                          <p:attrName>ppt_x</p:attrName>
                                        </p:attrNameLst>
                                      </p:cBhvr>
                                      <p:tavLst>
                                        <p:tav tm="0">
                                          <p:val>
                                            <p:strVal val="1+#ppt_w/2"/>
                                          </p:val>
                                        </p:tav>
                                        <p:tav tm="100000">
                                          <p:val>
                                            <p:strVal val="#ppt_x"/>
                                          </p:val>
                                        </p:tav>
                                      </p:tavLst>
                                    </p:anim>
                                    <p:anim calcmode="lin" valueType="num">
                                      <p:cBhvr additive="base">
                                        <p:cTn id="45" dur="500" fill="hold"/>
                                        <p:tgtEl>
                                          <p:spTgt spid="36871"/>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36873"/>
                                        </p:tgtEl>
                                        <p:attrNameLst>
                                          <p:attrName>style.visibility</p:attrName>
                                        </p:attrNameLst>
                                      </p:cBhvr>
                                      <p:to>
                                        <p:strVal val="visible"/>
                                      </p:to>
                                    </p:set>
                                    <p:anim calcmode="lin" valueType="num">
                                      <p:cBhvr additive="base">
                                        <p:cTn id="48" dur="500" fill="hold"/>
                                        <p:tgtEl>
                                          <p:spTgt spid="36873"/>
                                        </p:tgtEl>
                                        <p:attrNameLst>
                                          <p:attrName>ppt_x</p:attrName>
                                        </p:attrNameLst>
                                      </p:cBhvr>
                                      <p:tavLst>
                                        <p:tav tm="0">
                                          <p:val>
                                            <p:strVal val="1+#ppt_w/2"/>
                                          </p:val>
                                        </p:tav>
                                        <p:tav tm="100000">
                                          <p:val>
                                            <p:strVal val="#ppt_x"/>
                                          </p:val>
                                        </p:tav>
                                      </p:tavLst>
                                    </p:anim>
                                    <p:anim calcmode="lin" valueType="num">
                                      <p:cBhvr additive="base">
                                        <p:cTn id="49" dur="500" fill="hold"/>
                                        <p:tgtEl>
                                          <p:spTgt spid="3687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36870"/>
                                        </p:tgtEl>
                                        <p:attrNameLst>
                                          <p:attrName>style.visibility</p:attrName>
                                        </p:attrNameLst>
                                      </p:cBhvr>
                                      <p:to>
                                        <p:strVal val="visible"/>
                                      </p:to>
                                    </p:set>
                                    <p:anim calcmode="lin" valueType="num">
                                      <p:cBhvr additive="base">
                                        <p:cTn id="52" dur="500" fill="hold"/>
                                        <p:tgtEl>
                                          <p:spTgt spid="36870"/>
                                        </p:tgtEl>
                                        <p:attrNameLst>
                                          <p:attrName>ppt_x</p:attrName>
                                        </p:attrNameLst>
                                      </p:cBhvr>
                                      <p:tavLst>
                                        <p:tav tm="0">
                                          <p:val>
                                            <p:strVal val="0-#ppt_w/2"/>
                                          </p:val>
                                        </p:tav>
                                        <p:tav tm="100000">
                                          <p:val>
                                            <p:strVal val="#ppt_x"/>
                                          </p:val>
                                        </p:tav>
                                      </p:tavLst>
                                    </p:anim>
                                    <p:anim calcmode="lin" valueType="num">
                                      <p:cBhvr additive="base">
                                        <p:cTn id="53" dur="500" fill="hold"/>
                                        <p:tgtEl>
                                          <p:spTgt spid="3687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6872"/>
                                        </p:tgtEl>
                                        <p:attrNameLst>
                                          <p:attrName>style.visibility</p:attrName>
                                        </p:attrNameLst>
                                      </p:cBhvr>
                                      <p:to>
                                        <p:strVal val="visible"/>
                                      </p:to>
                                    </p:set>
                                    <p:anim calcmode="lin" valueType="num">
                                      <p:cBhvr additive="base">
                                        <p:cTn id="56" dur="500" fill="hold"/>
                                        <p:tgtEl>
                                          <p:spTgt spid="36872"/>
                                        </p:tgtEl>
                                        <p:attrNameLst>
                                          <p:attrName>ppt_x</p:attrName>
                                        </p:attrNameLst>
                                      </p:cBhvr>
                                      <p:tavLst>
                                        <p:tav tm="0">
                                          <p:val>
                                            <p:strVal val="0-#ppt_w/2"/>
                                          </p:val>
                                        </p:tav>
                                        <p:tav tm="100000">
                                          <p:val>
                                            <p:strVal val="#ppt_x"/>
                                          </p:val>
                                        </p:tav>
                                      </p:tavLst>
                                    </p:anim>
                                    <p:anim calcmode="lin" valueType="num">
                                      <p:cBhvr additive="base">
                                        <p:cTn id="57" dur="500" fill="hold"/>
                                        <p:tgtEl>
                                          <p:spTgt spid="36872"/>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6874"/>
                                        </p:tgtEl>
                                        <p:attrNameLst>
                                          <p:attrName>style.visibility</p:attrName>
                                        </p:attrNameLst>
                                      </p:cBhvr>
                                      <p:to>
                                        <p:strVal val="visible"/>
                                      </p:to>
                                    </p:set>
                                    <p:anim calcmode="lin" valueType="num">
                                      <p:cBhvr additive="base">
                                        <p:cTn id="60" dur="500" fill="hold"/>
                                        <p:tgtEl>
                                          <p:spTgt spid="36874"/>
                                        </p:tgtEl>
                                        <p:attrNameLst>
                                          <p:attrName>ppt_x</p:attrName>
                                        </p:attrNameLst>
                                      </p:cBhvr>
                                      <p:tavLst>
                                        <p:tav tm="0">
                                          <p:val>
                                            <p:strVal val="0-#ppt_w/2"/>
                                          </p:val>
                                        </p:tav>
                                        <p:tav tm="100000">
                                          <p:val>
                                            <p:strVal val="#ppt_x"/>
                                          </p:val>
                                        </p:tav>
                                      </p:tavLst>
                                    </p:anim>
                                    <p:anim calcmode="lin" valueType="num">
                                      <p:cBhvr additive="base">
                                        <p:cTn id="61" dur="500" fill="hold"/>
                                        <p:tgtEl>
                                          <p:spTgt spid="36874"/>
                                        </p:tgtEl>
                                        <p:attrNameLst>
                                          <p:attrName>ppt_y</p:attrName>
                                        </p:attrNameLst>
                                      </p:cBhvr>
                                      <p:tavLst>
                                        <p:tav tm="0">
                                          <p:val>
                                            <p:strVal val="#ppt_y"/>
                                          </p:val>
                                        </p:tav>
                                        <p:tav tm="100000">
                                          <p:val>
                                            <p:strVal val="#ppt_y"/>
                                          </p:val>
                                        </p:tav>
                                      </p:tavLst>
                                    </p:anim>
                                  </p:childTnLst>
                                </p:cTn>
                              </p:par>
                            </p:childTnLst>
                          </p:cTn>
                        </p:par>
                        <p:par>
                          <p:cTn id="62" fill="hold">
                            <p:stCondLst>
                              <p:cond delay="2700"/>
                            </p:stCondLst>
                            <p:childTnLst>
                              <p:par>
                                <p:cTn id="63" presetID="31" presetClass="entr" presetSubtype="0" fill="hold" grpId="0" nodeType="afterEffect">
                                  <p:stCondLst>
                                    <p:cond delay="0"/>
                                  </p:stCondLst>
                                  <p:childTnLst>
                                    <p:set>
                                      <p:cBhvr>
                                        <p:cTn id="64" dur="1" fill="hold">
                                          <p:stCondLst>
                                            <p:cond delay="0"/>
                                          </p:stCondLst>
                                        </p:cTn>
                                        <p:tgtEl>
                                          <p:spTgt spid="36875"/>
                                        </p:tgtEl>
                                        <p:attrNameLst>
                                          <p:attrName>style.visibility</p:attrName>
                                        </p:attrNameLst>
                                      </p:cBhvr>
                                      <p:to>
                                        <p:strVal val="visible"/>
                                      </p:to>
                                    </p:set>
                                    <p:anim calcmode="lin" valueType="num">
                                      <p:cBhvr>
                                        <p:cTn id="65" dur="500" fill="hold"/>
                                        <p:tgtEl>
                                          <p:spTgt spid="36875"/>
                                        </p:tgtEl>
                                        <p:attrNameLst>
                                          <p:attrName>ppt_w</p:attrName>
                                        </p:attrNameLst>
                                      </p:cBhvr>
                                      <p:tavLst>
                                        <p:tav tm="0">
                                          <p:val>
                                            <p:fltVal val="0"/>
                                          </p:val>
                                        </p:tav>
                                        <p:tav tm="100000">
                                          <p:val>
                                            <p:strVal val="#ppt_w"/>
                                          </p:val>
                                        </p:tav>
                                      </p:tavLst>
                                    </p:anim>
                                    <p:anim calcmode="lin" valueType="num">
                                      <p:cBhvr>
                                        <p:cTn id="66" dur="500" fill="hold"/>
                                        <p:tgtEl>
                                          <p:spTgt spid="36875"/>
                                        </p:tgtEl>
                                        <p:attrNameLst>
                                          <p:attrName>ppt_h</p:attrName>
                                        </p:attrNameLst>
                                      </p:cBhvr>
                                      <p:tavLst>
                                        <p:tav tm="0">
                                          <p:val>
                                            <p:fltVal val="0"/>
                                          </p:val>
                                        </p:tav>
                                        <p:tav tm="100000">
                                          <p:val>
                                            <p:strVal val="#ppt_h"/>
                                          </p:val>
                                        </p:tav>
                                      </p:tavLst>
                                    </p:anim>
                                    <p:anim calcmode="lin" valueType="num">
                                      <p:cBhvr>
                                        <p:cTn id="67" dur="500" fill="hold"/>
                                        <p:tgtEl>
                                          <p:spTgt spid="36875"/>
                                        </p:tgtEl>
                                        <p:attrNameLst>
                                          <p:attrName>style.rotation</p:attrName>
                                        </p:attrNameLst>
                                      </p:cBhvr>
                                      <p:tavLst>
                                        <p:tav tm="0">
                                          <p:val>
                                            <p:fltVal val="90"/>
                                          </p:val>
                                        </p:tav>
                                        <p:tav tm="100000">
                                          <p:val>
                                            <p:fltVal val="0"/>
                                          </p:val>
                                        </p:tav>
                                      </p:tavLst>
                                    </p:anim>
                                    <p:animEffect transition="in" filter="fade">
                                      <p:cBhvr>
                                        <p:cTn id="68" dur="500"/>
                                        <p:tgtEl>
                                          <p:spTgt spid="36875"/>
                                        </p:tgtEl>
                                      </p:cBhvr>
                                    </p:animEffect>
                                  </p:childTnLst>
                                </p:cTn>
                              </p:par>
                            </p:childTnLst>
                          </p:cTn>
                        </p:par>
                        <p:par>
                          <p:cTn id="69" fill="hold">
                            <p:stCondLst>
                              <p:cond delay="3200"/>
                            </p:stCondLst>
                            <p:childTnLst>
                              <p:par>
                                <p:cTn id="70" presetID="22" presetClass="entr" presetSubtype="1" fill="hold" grpId="0" nodeType="afterEffect">
                                  <p:stCondLst>
                                    <p:cond delay="0"/>
                                  </p:stCondLst>
                                  <p:childTnLst>
                                    <p:set>
                                      <p:cBhvr>
                                        <p:cTn id="71" dur="1" fill="hold">
                                          <p:stCondLst>
                                            <p:cond delay="0"/>
                                          </p:stCondLst>
                                        </p:cTn>
                                        <p:tgtEl>
                                          <p:spTgt spid="36876"/>
                                        </p:tgtEl>
                                        <p:attrNameLst>
                                          <p:attrName>style.visibility</p:attrName>
                                        </p:attrNameLst>
                                      </p:cBhvr>
                                      <p:to>
                                        <p:strVal val="visible"/>
                                      </p:to>
                                    </p:set>
                                    <p:animEffect transition="in" filter="wipe(up)">
                                      <p:cBhvr>
                                        <p:cTn id="72" dur="500"/>
                                        <p:tgtEl>
                                          <p:spTgt spid="36876"/>
                                        </p:tgtEl>
                                      </p:cBhvr>
                                    </p:animEffect>
                                  </p:childTnLst>
                                </p:cTn>
                              </p:par>
                            </p:childTnLst>
                          </p:cTn>
                        </p:par>
                        <p:par>
                          <p:cTn id="73" fill="hold">
                            <p:stCondLst>
                              <p:cond delay="3700"/>
                            </p:stCondLst>
                            <p:childTnLst>
                              <p:par>
                                <p:cTn id="74" presetID="31" presetClass="entr" presetSubtype="0" fill="hold" grpId="0" nodeType="afterEffect">
                                  <p:stCondLst>
                                    <p:cond delay="0"/>
                                  </p:stCondLst>
                                  <p:childTnLst>
                                    <p:set>
                                      <p:cBhvr>
                                        <p:cTn id="75" dur="1" fill="hold">
                                          <p:stCondLst>
                                            <p:cond delay="0"/>
                                          </p:stCondLst>
                                        </p:cTn>
                                        <p:tgtEl>
                                          <p:spTgt spid="36877"/>
                                        </p:tgtEl>
                                        <p:attrNameLst>
                                          <p:attrName>style.visibility</p:attrName>
                                        </p:attrNameLst>
                                      </p:cBhvr>
                                      <p:to>
                                        <p:strVal val="visible"/>
                                      </p:to>
                                    </p:set>
                                    <p:anim calcmode="lin" valueType="num">
                                      <p:cBhvr>
                                        <p:cTn id="76" dur="500" fill="hold"/>
                                        <p:tgtEl>
                                          <p:spTgt spid="36877"/>
                                        </p:tgtEl>
                                        <p:attrNameLst>
                                          <p:attrName>ppt_w</p:attrName>
                                        </p:attrNameLst>
                                      </p:cBhvr>
                                      <p:tavLst>
                                        <p:tav tm="0">
                                          <p:val>
                                            <p:fltVal val="0"/>
                                          </p:val>
                                        </p:tav>
                                        <p:tav tm="100000">
                                          <p:val>
                                            <p:strVal val="#ppt_w"/>
                                          </p:val>
                                        </p:tav>
                                      </p:tavLst>
                                    </p:anim>
                                    <p:anim calcmode="lin" valueType="num">
                                      <p:cBhvr>
                                        <p:cTn id="77" dur="500" fill="hold"/>
                                        <p:tgtEl>
                                          <p:spTgt spid="36877"/>
                                        </p:tgtEl>
                                        <p:attrNameLst>
                                          <p:attrName>ppt_h</p:attrName>
                                        </p:attrNameLst>
                                      </p:cBhvr>
                                      <p:tavLst>
                                        <p:tav tm="0">
                                          <p:val>
                                            <p:fltVal val="0"/>
                                          </p:val>
                                        </p:tav>
                                        <p:tav tm="100000">
                                          <p:val>
                                            <p:strVal val="#ppt_h"/>
                                          </p:val>
                                        </p:tav>
                                      </p:tavLst>
                                    </p:anim>
                                    <p:anim calcmode="lin" valueType="num">
                                      <p:cBhvr>
                                        <p:cTn id="78" dur="500" fill="hold"/>
                                        <p:tgtEl>
                                          <p:spTgt spid="36877"/>
                                        </p:tgtEl>
                                        <p:attrNameLst>
                                          <p:attrName>style.rotation</p:attrName>
                                        </p:attrNameLst>
                                      </p:cBhvr>
                                      <p:tavLst>
                                        <p:tav tm="0">
                                          <p:val>
                                            <p:fltVal val="90"/>
                                          </p:val>
                                        </p:tav>
                                        <p:tav tm="100000">
                                          <p:val>
                                            <p:fltVal val="0"/>
                                          </p:val>
                                        </p:tav>
                                      </p:tavLst>
                                    </p:anim>
                                    <p:animEffect transition="in" filter="fade">
                                      <p:cBhvr>
                                        <p:cTn id="79" dur="500"/>
                                        <p:tgtEl>
                                          <p:spTgt spid="36877"/>
                                        </p:tgtEl>
                                      </p:cBhvr>
                                    </p:animEffect>
                                  </p:childTnLst>
                                </p:cTn>
                              </p:par>
                            </p:childTnLst>
                          </p:cTn>
                        </p:par>
                        <p:par>
                          <p:cTn id="80" fill="hold">
                            <p:stCondLst>
                              <p:cond delay="4200"/>
                            </p:stCondLst>
                            <p:childTnLst>
                              <p:par>
                                <p:cTn id="81" presetID="22" presetClass="entr" presetSubtype="1" fill="hold" grpId="0" nodeType="afterEffect">
                                  <p:stCondLst>
                                    <p:cond delay="0"/>
                                  </p:stCondLst>
                                  <p:childTnLst>
                                    <p:set>
                                      <p:cBhvr>
                                        <p:cTn id="82" dur="1" fill="hold">
                                          <p:stCondLst>
                                            <p:cond delay="0"/>
                                          </p:stCondLst>
                                        </p:cTn>
                                        <p:tgtEl>
                                          <p:spTgt spid="36878"/>
                                        </p:tgtEl>
                                        <p:attrNameLst>
                                          <p:attrName>style.visibility</p:attrName>
                                        </p:attrNameLst>
                                      </p:cBhvr>
                                      <p:to>
                                        <p:strVal val="visible"/>
                                      </p:to>
                                    </p:set>
                                    <p:animEffect transition="in" filter="wipe(up)">
                                      <p:cBhvr>
                                        <p:cTn id="83" dur="500"/>
                                        <p:tgtEl>
                                          <p:spTgt spid="36878"/>
                                        </p:tgtEl>
                                      </p:cBhvr>
                                    </p:animEffect>
                                  </p:childTnLst>
                                </p:cTn>
                              </p:par>
                            </p:childTnLst>
                          </p:cTn>
                        </p:par>
                        <p:par>
                          <p:cTn id="84" fill="hold">
                            <p:stCondLst>
                              <p:cond delay="4700"/>
                            </p:stCondLst>
                            <p:childTnLst>
                              <p:par>
                                <p:cTn id="85" presetID="31" presetClass="entr" presetSubtype="0" fill="hold" grpId="0" nodeType="afterEffect">
                                  <p:stCondLst>
                                    <p:cond delay="0"/>
                                  </p:stCondLst>
                                  <p:childTnLst>
                                    <p:set>
                                      <p:cBhvr>
                                        <p:cTn id="86" dur="1" fill="hold">
                                          <p:stCondLst>
                                            <p:cond delay="0"/>
                                          </p:stCondLst>
                                        </p:cTn>
                                        <p:tgtEl>
                                          <p:spTgt spid="36879"/>
                                        </p:tgtEl>
                                        <p:attrNameLst>
                                          <p:attrName>style.visibility</p:attrName>
                                        </p:attrNameLst>
                                      </p:cBhvr>
                                      <p:to>
                                        <p:strVal val="visible"/>
                                      </p:to>
                                    </p:set>
                                    <p:anim calcmode="lin" valueType="num">
                                      <p:cBhvr>
                                        <p:cTn id="87" dur="500" fill="hold"/>
                                        <p:tgtEl>
                                          <p:spTgt spid="36879"/>
                                        </p:tgtEl>
                                        <p:attrNameLst>
                                          <p:attrName>ppt_w</p:attrName>
                                        </p:attrNameLst>
                                      </p:cBhvr>
                                      <p:tavLst>
                                        <p:tav tm="0">
                                          <p:val>
                                            <p:fltVal val="0"/>
                                          </p:val>
                                        </p:tav>
                                        <p:tav tm="100000">
                                          <p:val>
                                            <p:strVal val="#ppt_w"/>
                                          </p:val>
                                        </p:tav>
                                      </p:tavLst>
                                    </p:anim>
                                    <p:anim calcmode="lin" valueType="num">
                                      <p:cBhvr>
                                        <p:cTn id="88" dur="500" fill="hold"/>
                                        <p:tgtEl>
                                          <p:spTgt spid="36879"/>
                                        </p:tgtEl>
                                        <p:attrNameLst>
                                          <p:attrName>ppt_h</p:attrName>
                                        </p:attrNameLst>
                                      </p:cBhvr>
                                      <p:tavLst>
                                        <p:tav tm="0">
                                          <p:val>
                                            <p:fltVal val="0"/>
                                          </p:val>
                                        </p:tav>
                                        <p:tav tm="100000">
                                          <p:val>
                                            <p:strVal val="#ppt_h"/>
                                          </p:val>
                                        </p:tav>
                                      </p:tavLst>
                                    </p:anim>
                                    <p:anim calcmode="lin" valueType="num">
                                      <p:cBhvr>
                                        <p:cTn id="89" dur="500" fill="hold"/>
                                        <p:tgtEl>
                                          <p:spTgt spid="36879"/>
                                        </p:tgtEl>
                                        <p:attrNameLst>
                                          <p:attrName>style.rotation</p:attrName>
                                        </p:attrNameLst>
                                      </p:cBhvr>
                                      <p:tavLst>
                                        <p:tav tm="0">
                                          <p:val>
                                            <p:fltVal val="90"/>
                                          </p:val>
                                        </p:tav>
                                        <p:tav tm="100000">
                                          <p:val>
                                            <p:fltVal val="0"/>
                                          </p:val>
                                        </p:tav>
                                      </p:tavLst>
                                    </p:anim>
                                    <p:animEffect transition="in" filter="fade">
                                      <p:cBhvr>
                                        <p:cTn id="90" dur="500"/>
                                        <p:tgtEl>
                                          <p:spTgt spid="36879"/>
                                        </p:tgtEl>
                                      </p:cBhvr>
                                    </p:animEffect>
                                  </p:childTnLst>
                                </p:cTn>
                              </p:par>
                            </p:childTnLst>
                          </p:cTn>
                        </p:par>
                        <p:par>
                          <p:cTn id="91" fill="hold">
                            <p:stCondLst>
                              <p:cond delay="5200"/>
                            </p:stCondLst>
                            <p:childTnLst>
                              <p:par>
                                <p:cTn id="92" presetID="22" presetClass="entr" presetSubtype="1" fill="hold" grpId="0" nodeType="afterEffect">
                                  <p:stCondLst>
                                    <p:cond delay="0"/>
                                  </p:stCondLst>
                                  <p:childTnLst>
                                    <p:set>
                                      <p:cBhvr>
                                        <p:cTn id="93" dur="1" fill="hold">
                                          <p:stCondLst>
                                            <p:cond delay="0"/>
                                          </p:stCondLst>
                                        </p:cTn>
                                        <p:tgtEl>
                                          <p:spTgt spid="36880"/>
                                        </p:tgtEl>
                                        <p:attrNameLst>
                                          <p:attrName>style.visibility</p:attrName>
                                        </p:attrNameLst>
                                      </p:cBhvr>
                                      <p:to>
                                        <p:strVal val="visible"/>
                                      </p:to>
                                    </p:set>
                                    <p:animEffect transition="in" filter="wipe(up)">
                                      <p:cBhvr>
                                        <p:cTn id="94" dur="500"/>
                                        <p:tgtEl>
                                          <p:spTgt spid="36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nimBg="1"/>
      <p:bldP spid="36867" grpId="0" autoUpdateAnimBg="0"/>
      <p:bldP spid="36868" grpId="0" autoUpdateAnimBg="0"/>
      <p:bldP spid="36869" grpId="0" animBg="1" autoUpdateAnimBg="0"/>
      <p:bldP spid="36870" grpId="0" animBg="1" autoUpdateAnimBg="0"/>
      <p:bldP spid="36871" grpId="0" animBg="1" autoUpdateAnimBg="0"/>
      <p:bldP spid="36872" grpId="0" animBg="1" autoUpdateAnimBg="0"/>
      <p:bldP spid="36873" grpId="0" animBg="1" autoUpdateAnimBg="0"/>
      <p:bldP spid="36874" grpId="0" animBg="1" autoUpdateAnimBg="0"/>
      <p:bldP spid="36875" grpId="0" autoUpdateAnimBg="0"/>
      <p:bldP spid="36876" grpId="0" autoUpdateAnimBg="0"/>
      <p:bldP spid="36877" grpId="0" autoUpdateAnimBg="0"/>
      <p:bldP spid="36878" grpId="0" autoUpdateAnimBg="0"/>
      <p:bldP spid="36879" grpId="0" autoUpdateAnimBg="0"/>
      <p:bldP spid="36880" grpId="0" autoUpdateAnimBg="0"/>
      <p:bldP spid="36881" grpId="0" autoUpdateAnimBg="0"/>
      <p:bldP spid="36882" grpId="0" autoUpdateAnimBg="0"/>
      <p:bldP spid="36883" grpId="0" autoUpdateAnimBg="0"/>
      <p:bldP spid="36884"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1"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37892"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37893" name="Freeform 6"/>
          <p:cNvSpPr/>
          <p:nvPr/>
        </p:nvSpPr>
        <p:spPr bwMode="auto">
          <a:xfrm>
            <a:off x="2416818" y="3402027"/>
            <a:ext cx="1350435" cy="945657"/>
          </a:xfrm>
          <a:custGeom>
            <a:avLst/>
            <a:gdLst>
              <a:gd name="T0" fmla="*/ 0 w 1432"/>
              <a:gd name="T1" fmla="*/ 258572786 h 1002"/>
              <a:gd name="T2" fmla="*/ 1274510004 w 1432"/>
              <a:gd name="T3" fmla="*/ 0 h 1002"/>
              <a:gd name="T4" fmla="*/ 1108075636 w 1432"/>
              <a:gd name="T5" fmla="*/ 707062050 h 1002"/>
              <a:gd name="T6" fmla="*/ 244756201 w 1432"/>
              <a:gd name="T7" fmla="*/ 893412997 h 1002"/>
              <a:gd name="T8" fmla="*/ 0 w 1432"/>
              <a:gd name="T9" fmla="*/ 25857278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4" name="Oval 7"/>
          <p:cNvSpPr>
            <a:spLocks noChangeArrowheads="1"/>
          </p:cNvSpPr>
          <p:nvPr/>
        </p:nvSpPr>
        <p:spPr bwMode="auto">
          <a:xfrm>
            <a:off x="1193338" y="2213616"/>
            <a:ext cx="2205763" cy="2205476"/>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5" name="Freeform 8"/>
          <p:cNvSpPr/>
          <p:nvPr/>
        </p:nvSpPr>
        <p:spPr bwMode="auto">
          <a:xfrm>
            <a:off x="618883" y="3402027"/>
            <a:ext cx="3148370" cy="717176"/>
          </a:xfrm>
          <a:custGeom>
            <a:avLst/>
            <a:gdLst>
              <a:gd name="T0" fmla="*/ 0 w 3337"/>
              <a:gd name="T1" fmla="*/ 0 h 760"/>
              <a:gd name="T2" fmla="*/ 2147483647 w 3337"/>
              <a:gd name="T3" fmla="*/ 0 h 760"/>
              <a:gd name="T4" fmla="*/ 2147483647 w 3337"/>
              <a:gd name="T5" fmla="*/ 677471056 h 760"/>
              <a:gd name="T6" fmla="*/ 244979796 w 3337"/>
              <a:gd name="T7" fmla="*/ 677471056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6" name="Freeform 9"/>
          <p:cNvSpPr/>
          <p:nvPr/>
        </p:nvSpPr>
        <p:spPr bwMode="auto">
          <a:xfrm>
            <a:off x="4724143" y="1198137"/>
            <a:ext cx="2454903" cy="591830"/>
          </a:xfrm>
          <a:custGeom>
            <a:avLst/>
            <a:gdLst>
              <a:gd name="T0" fmla="*/ 0 w 2601"/>
              <a:gd name="T1" fmla="*/ 105242849 h 627"/>
              <a:gd name="T2" fmla="*/ 2147483647 w 2601"/>
              <a:gd name="T3" fmla="*/ 0 h 627"/>
              <a:gd name="T4" fmla="*/ 2147483647 w 2601"/>
              <a:gd name="T5" fmla="*/ 461106455 h 627"/>
              <a:gd name="T6" fmla="*/ 168496116 w 2601"/>
              <a:gd name="T7" fmla="*/ 559214372 h 627"/>
              <a:gd name="T8" fmla="*/ 0 w 2601"/>
              <a:gd name="T9" fmla="*/ 105242849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7" name="Freeform 10"/>
          <p:cNvSpPr/>
          <p:nvPr/>
        </p:nvSpPr>
        <p:spPr bwMode="auto">
          <a:xfrm>
            <a:off x="4532133" y="1198145"/>
            <a:ext cx="2646916" cy="487109"/>
          </a:xfrm>
          <a:custGeom>
            <a:avLst/>
            <a:gdLst>
              <a:gd name="T0" fmla="*/ 0 w 2805"/>
              <a:gd name="T1" fmla="*/ 0 h 517"/>
              <a:gd name="T2" fmla="*/ 2147483647 w 2805"/>
              <a:gd name="T3" fmla="*/ 0 h 517"/>
              <a:gd name="T4" fmla="*/ 2147483647 w 2805"/>
              <a:gd name="T5" fmla="*/ 459424940 h 517"/>
              <a:gd name="T6" fmla="*/ 181795692 w 2805"/>
              <a:gd name="T7" fmla="*/ 459424940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8" name="Freeform 11"/>
          <p:cNvSpPr/>
          <p:nvPr/>
        </p:nvSpPr>
        <p:spPr bwMode="auto">
          <a:xfrm>
            <a:off x="4724143" y="2927611"/>
            <a:ext cx="2454903" cy="590243"/>
          </a:xfrm>
          <a:custGeom>
            <a:avLst/>
            <a:gdLst>
              <a:gd name="T0" fmla="*/ 0 w 2601"/>
              <a:gd name="T1" fmla="*/ 105014129 h 626"/>
              <a:gd name="T2" fmla="*/ 2147483647 w 2601"/>
              <a:gd name="T3" fmla="*/ 0 h 626"/>
              <a:gd name="T4" fmla="*/ 2147483647 w 2601"/>
              <a:gd name="T5" fmla="*/ 460103543 h 626"/>
              <a:gd name="T6" fmla="*/ 168496116 w 2601"/>
              <a:gd name="T7" fmla="*/ 557107512 h 626"/>
              <a:gd name="T8" fmla="*/ 0 w 2601"/>
              <a:gd name="T9" fmla="*/ 105014129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899" name="Freeform 12"/>
          <p:cNvSpPr/>
          <p:nvPr/>
        </p:nvSpPr>
        <p:spPr bwMode="auto">
          <a:xfrm>
            <a:off x="4532133" y="2927619"/>
            <a:ext cx="2646916" cy="487109"/>
          </a:xfrm>
          <a:custGeom>
            <a:avLst/>
            <a:gdLst>
              <a:gd name="T0" fmla="*/ 0 w 2805"/>
              <a:gd name="T1" fmla="*/ 0 h 517"/>
              <a:gd name="T2" fmla="*/ 2147483647 w 2805"/>
              <a:gd name="T3" fmla="*/ 0 h 517"/>
              <a:gd name="T4" fmla="*/ 2147483647 w 2805"/>
              <a:gd name="T5" fmla="*/ 459424940 h 517"/>
              <a:gd name="T6" fmla="*/ 181795692 w 2805"/>
              <a:gd name="T7" fmla="*/ 459424940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900" name="Freeform 13"/>
          <p:cNvSpPr/>
          <p:nvPr/>
        </p:nvSpPr>
        <p:spPr bwMode="auto">
          <a:xfrm>
            <a:off x="4724143" y="4693587"/>
            <a:ext cx="2454903" cy="591829"/>
          </a:xfrm>
          <a:custGeom>
            <a:avLst/>
            <a:gdLst>
              <a:gd name="T0" fmla="*/ 0 w 2601"/>
              <a:gd name="T1" fmla="*/ 106134183 h 627"/>
              <a:gd name="T2" fmla="*/ 2147483647 w 2601"/>
              <a:gd name="T3" fmla="*/ 0 h 627"/>
              <a:gd name="T4" fmla="*/ 2147483647 w 2601"/>
              <a:gd name="T5" fmla="*/ 461104732 h 627"/>
              <a:gd name="T6" fmla="*/ 168496116 w 2601"/>
              <a:gd name="T7" fmla="*/ 559212483 h 627"/>
              <a:gd name="T8" fmla="*/ 0 w 2601"/>
              <a:gd name="T9" fmla="*/ 106134183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901" name="Freeform 14"/>
          <p:cNvSpPr/>
          <p:nvPr/>
        </p:nvSpPr>
        <p:spPr bwMode="auto">
          <a:xfrm>
            <a:off x="4532133" y="4693580"/>
            <a:ext cx="2646916" cy="487108"/>
          </a:xfrm>
          <a:custGeom>
            <a:avLst/>
            <a:gdLst>
              <a:gd name="T0" fmla="*/ 0 w 2805"/>
              <a:gd name="T1" fmla="*/ 0 h 517"/>
              <a:gd name="T2" fmla="*/ 2147483647 w 2805"/>
              <a:gd name="T3" fmla="*/ 0 h 517"/>
              <a:gd name="T4" fmla="*/ 2147483647 w 2805"/>
              <a:gd name="T5" fmla="*/ 459423054 h 517"/>
              <a:gd name="T6" fmla="*/ 181795692 w 2805"/>
              <a:gd name="T7" fmla="*/ 459423054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7902" name="TextBox 18"/>
          <p:cNvSpPr txBox="1">
            <a:spLocks noChangeArrowheads="1"/>
          </p:cNvSpPr>
          <p:nvPr/>
        </p:nvSpPr>
        <p:spPr bwMode="auto">
          <a:xfrm>
            <a:off x="1550383" y="2264381"/>
            <a:ext cx="817242" cy="132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7995" b="1">
                <a:solidFill>
                  <a:srgbClr val="FFFFFF"/>
                </a:solidFill>
                <a:latin typeface="微软雅黑" panose="020B0503020204020204" pitchFamily="34" charset="-122"/>
                <a:ea typeface="微软雅黑" panose="020B0503020204020204" pitchFamily="34" charset="-122"/>
              </a:rPr>
              <a:t>3</a:t>
            </a:r>
            <a:endParaRPr lang="zh-CN" altLang="en-US" sz="7995" b="1">
              <a:solidFill>
                <a:srgbClr val="FFFFFF"/>
              </a:solidFill>
              <a:latin typeface="微软雅黑" panose="020B0503020204020204" pitchFamily="34" charset="-122"/>
              <a:ea typeface="微软雅黑" panose="020B0503020204020204" pitchFamily="34" charset="-122"/>
            </a:endParaRPr>
          </a:p>
        </p:txBody>
      </p:sp>
      <p:sp>
        <p:nvSpPr>
          <p:cNvPr id="37903" name="TextBox 19"/>
          <p:cNvSpPr txBox="1">
            <a:spLocks noChangeArrowheads="1"/>
          </p:cNvSpPr>
          <p:nvPr/>
        </p:nvSpPr>
        <p:spPr bwMode="auto">
          <a:xfrm>
            <a:off x="2156571" y="2878432"/>
            <a:ext cx="1391693" cy="460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400">
                <a:solidFill>
                  <a:srgbClr val="FFFFFF"/>
                </a:solidFill>
                <a:latin typeface="微软雅黑" panose="020B0503020204020204" pitchFamily="34" charset="-122"/>
                <a:ea typeface="微软雅黑" panose="020B0503020204020204" pitchFamily="34" charset="-122"/>
              </a:rPr>
              <a:t>个重点</a:t>
            </a:r>
          </a:p>
        </p:txBody>
      </p:sp>
      <p:sp>
        <p:nvSpPr>
          <p:cNvPr id="37904" name="TextBox 20"/>
          <p:cNvSpPr txBox="1">
            <a:spLocks noChangeArrowheads="1"/>
          </p:cNvSpPr>
          <p:nvPr/>
        </p:nvSpPr>
        <p:spPr bwMode="auto">
          <a:xfrm>
            <a:off x="885483" y="3482947"/>
            <a:ext cx="272150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某某工作的三个重点</a:t>
            </a:r>
          </a:p>
        </p:txBody>
      </p:sp>
      <p:sp>
        <p:nvSpPr>
          <p:cNvPr id="37905" name="TextBox 21"/>
          <p:cNvSpPr txBox="1">
            <a:spLocks noChangeArrowheads="1"/>
          </p:cNvSpPr>
          <p:nvPr/>
        </p:nvSpPr>
        <p:spPr bwMode="auto">
          <a:xfrm>
            <a:off x="4892356" y="1248918"/>
            <a:ext cx="1594814" cy="42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重点要素一</a:t>
            </a:r>
          </a:p>
        </p:txBody>
      </p:sp>
      <p:sp>
        <p:nvSpPr>
          <p:cNvPr id="37906" name="TextBox 22"/>
          <p:cNvSpPr txBox="1">
            <a:spLocks noChangeArrowheads="1"/>
          </p:cNvSpPr>
          <p:nvPr/>
        </p:nvSpPr>
        <p:spPr bwMode="auto">
          <a:xfrm>
            <a:off x="4892356" y="2926025"/>
            <a:ext cx="1594814"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重点要素二</a:t>
            </a:r>
          </a:p>
        </p:txBody>
      </p:sp>
      <p:sp>
        <p:nvSpPr>
          <p:cNvPr id="37907" name="TextBox 23"/>
          <p:cNvSpPr txBox="1">
            <a:spLocks noChangeArrowheads="1"/>
          </p:cNvSpPr>
          <p:nvPr/>
        </p:nvSpPr>
        <p:spPr bwMode="auto">
          <a:xfrm>
            <a:off x="4892356" y="4726899"/>
            <a:ext cx="1594814"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重点要素三</a:t>
            </a:r>
          </a:p>
        </p:txBody>
      </p:sp>
      <p:sp>
        <p:nvSpPr>
          <p:cNvPr id="37908" name="TextBox 24"/>
          <p:cNvSpPr txBox="1">
            <a:spLocks noChangeArrowheads="1"/>
          </p:cNvSpPr>
          <p:nvPr/>
        </p:nvSpPr>
        <p:spPr bwMode="auto">
          <a:xfrm>
            <a:off x="4513087" y="1789971"/>
            <a:ext cx="6693460" cy="92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7909" name="TextBox 25"/>
          <p:cNvSpPr txBox="1">
            <a:spLocks noChangeArrowheads="1"/>
          </p:cNvSpPr>
          <p:nvPr/>
        </p:nvSpPr>
        <p:spPr bwMode="auto">
          <a:xfrm>
            <a:off x="4513087" y="3617820"/>
            <a:ext cx="6693460" cy="92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
        <p:nvSpPr>
          <p:cNvPr id="37910" name="TextBox 26"/>
          <p:cNvSpPr txBox="1">
            <a:spLocks noChangeArrowheads="1"/>
          </p:cNvSpPr>
          <p:nvPr/>
        </p:nvSpPr>
        <p:spPr bwMode="auto">
          <a:xfrm>
            <a:off x="4513087" y="5350470"/>
            <a:ext cx="6693460" cy="92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additive="base">
                                        <p:cTn id="7" dur="400" fill="hold"/>
                                        <p:tgtEl>
                                          <p:spTgt spid="37890"/>
                                        </p:tgtEl>
                                        <p:attrNameLst>
                                          <p:attrName>ppt_x</p:attrName>
                                        </p:attrNameLst>
                                      </p:cBhvr>
                                      <p:tavLst>
                                        <p:tav tm="0">
                                          <p:val>
                                            <p:strVal val="0-#ppt_w/2"/>
                                          </p:val>
                                        </p:tav>
                                        <p:tav tm="100000">
                                          <p:val>
                                            <p:strVal val="#ppt_x"/>
                                          </p:val>
                                        </p:tav>
                                      </p:tavLst>
                                    </p:anim>
                                    <p:anim calcmode="lin" valueType="num">
                                      <p:cBhvr additive="base">
                                        <p:cTn id="8" dur="400" fill="hold"/>
                                        <p:tgtEl>
                                          <p:spTgt spid="378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891"/>
                                        </p:tgtEl>
                                        <p:attrNameLst>
                                          <p:attrName>style.visibility</p:attrName>
                                        </p:attrNameLst>
                                      </p:cBhvr>
                                      <p:to>
                                        <p:strVal val="visible"/>
                                      </p:to>
                                    </p:set>
                                    <p:anim calcmode="lin" valueType="num">
                                      <p:cBhvr additive="base">
                                        <p:cTn id="11" dur="400" fill="hold"/>
                                        <p:tgtEl>
                                          <p:spTgt spid="37891"/>
                                        </p:tgtEl>
                                        <p:attrNameLst>
                                          <p:attrName>ppt_x</p:attrName>
                                        </p:attrNameLst>
                                      </p:cBhvr>
                                      <p:tavLst>
                                        <p:tav tm="0">
                                          <p:val>
                                            <p:strVal val="0-#ppt_w/2"/>
                                          </p:val>
                                        </p:tav>
                                        <p:tav tm="100000">
                                          <p:val>
                                            <p:strVal val="#ppt_x"/>
                                          </p:val>
                                        </p:tav>
                                      </p:tavLst>
                                    </p:anim>
                                    <p:anim calcmode="lin" valueType="num">
                                      <p:cBhvr additive="base">
                                        <p:cTn id="12" dur="400" fill="hold"/>
                                        <p:tgtEl>
                                          <p:spTgt spid="3789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7892"/>
                                        </p:tgtEl>
                                        <p:attrNameLst>
                                          <p:attrName>style.visibility</p:attrName>
                                        </p:attrNameLst>
                                      </p:cBhvr>
                                      <p:to>
                                        <p:strVal val="visible"/>
                                      </p:to>
                                    </p:set>
                                    <p:anim calcmode="lin" valueType="num">
                                      <p:cBhvr>
                                        <p:cTn id="16" dur="4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7892"/>
                                        </p:tgtEl>
                                        <p:attrNameLst>
                                          <p:attrName>ppt_y</p:attrName>
                                        </p:attrNameLst>
                                      </p:cBhvr>
                                      <p:tavLst>
                                        <p:tav tm="0">
                                          <p:val>
                                            <p:strVal val="#ppt_y"/>
                                          </p:val>
                                        </p:tav>
                                        <p:tav tm="100000">
                                          <p:val>
                                            <p:strVal val="#ppt_y"/>
                                          </p:val>
                                        </p:tav>
                                      </p:tavLst>
                                    </p:anim>
                                    <p:anim calcmode="lin" valueType="num">
                                      <p:cBhvr>
                                        <p:cTn id="18" dur="4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78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7892"/>
                                        </p:tgtEl>
                                      </p:cBhvr>
                                    </p:animEffect>
                                  </p:childTnLst>
                                </p:cTn>
                              </p:par>
                            </p:childTnLst>
                          </p:cTn>
                        </p:par>
                        <p:par>
                          <p:cTn id="21" fill="hold">
                            <p:stCondLst>
                              <p:cond delay="1200"/>
                            </p:stCondLst>
                            <p:childTnLst>
                              <p:par>
                                <p:cTn id="22" presetID="52" presetClass="entr" presetSubtype="0" fill="hold" grpId="0" nodeType="afterEffect">
                                  <p:stCondLst>
                                    <p:cond delay="0"/>
                                  </p:stCondLst>
                                  <p:childTnLst>
                                    <p:set>
                                      <p:cBhvr>
                                        <p:cTn id="23" dur="1" fill="hold">
                                          <p:stCondLst>
                                            <p:cond delay="0"/>
                                          </p:stCondLst>
                                        </p:cTn>
                                        <p:tgtEl>
                                          <p:spTgt spid="37894"/>
                                        </p:tgtEl>
                                        <p:attrNameLst>
                                          <p:attrName>style.visibility</p:attrName>
                                        </p:attrNameLst>
                                      </p:cBhvr>
                                      <p:to>
                                        <p:strVal val="visible"/>
                                      </p:to>
                                    </p:set>
                                    <p:animScale>
                                      <p:cBhvr>
                                        <p:cTn id="24" dur="1000" decel="50000" fill="hold">
                                          <p:stCondLst>
                                            <p:cond delay="0"/>
                                          </p:stCondLst>
                                        </p:cTn>
                                        <p:tgtEl>
                                          <p:spTgt spid="378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37894"/>
                                        </p:tgtEl>
                                        <p:attrNameLst>
                                          <p:attrName>ppt_x</p:attrName>
                                          <p:attrName>ppt_y</p:attrName>
                                        </p:attrNameLst>
                                      </p:cBhvr>
                                      <p:rCtr x="0" y="0"/>
                                    </p:animMotion>
                                    <p:animEffect transition="in" filter="fade">
                                      <p:cBhvr>
                                        <p:cTn id="26" dur="1000"/>
                                        <p:tgtEl>
                                          <p:spTgt spid="37894"/>
                                        </p:tgtEl>
                                      </p:cBhvr>
                                    </p:animEffect>
                                  </p:childTnLst>
                                </p:cTn>
                              </p:par>
                            </p:childTnLst>
                          </p:cTn>
                        </p:par>
                        <p:par>
                          <p:cTn id="27" fill="hold">
                            <p:stCondLst>
                              <p:cond delay="2200"/>
                            </p:stCondLst>
                            <p:childTnLst>
                              <p:par>
                                <p:cTn id="28" presetID="22" presetClass="entr" presetSubtype="8" fill="hold" grpId="0" nodeType="afterEffect">
                                  <p:stCondLst>
                                    <p:cond delay="0"/>
                                  </p:stCondLst>
                                  <p:childTnLst>
                                    <p:set>
                                      <p:cBhvr>
                                        <p:cTn id="29" dur="1" fill="hold">
                                          <p:stCondLst>
                                            <p:cond delay="0"/>
                                          </p:stCondLst>
                                        </p:cTn>
                                        <p:tgtEl>
                                          <p:spTgt spid="37893"/>
                                        </p:tgtEl>
                                        <p:attrNameLst>
                                          <p:attrName>style.visibility</p:attrName>
                                        </p:attrNameLst>
                                      </p:cBhvr>
                                      <p:to>
                                        <p:strVal val="visible"/>
                                      </p:to>
                                    </p:set>
                                    <p:animEffect transition="in" filter="wipe(left)">
                                      <p:cBhvr>
                                        <p:cTn id="30" dur="500"/>
                                        <p:tgtEl>
                                          <p:spTgt spid="37893"/>
                                        </p:tgtEl>
                                      </p:cBhvr>
                                    </p:animEffect>
                                  </p:childTnLst>
                                </p:cTn>
                              </p:par>
                            </p:childTnLst>
                          </p:cTn>
                        </p:par>
                        <p:par>
                          <p:cTn id="31" fill="hold">
                            <p:stCondLst>
                              <p:cond delay="2700"/>
                            </p:stCondLst>
                            <p:childTnLst>
                              <p:par>
                                <p:cTn id="32" presetID="22" presetClass="entr" presetSubtype="2" fill="hold" grpId="0" nodeType="afterEffect">
                                  <p:stCondLst>
                                    <p:cond delay="0"/>
                                  </p:stCondLst>
                                  <p:childTnLst>
                                    <p:set>
                                      <p:cBhvr>
                                        <p:cTn id="33" dur="1" fill="hold">
                                          <p:stCondLst>
                                            <p:cond delay="0"/>
                                          </p:stCondLst>
                                        </p:cTn>
                                        <p:tgtEl>
                                          <p:spTgt spid="37895"/>
                                        </p:tgtEl>
                                        <p:attrNameLst>
                                          <p:attrName>style.visibility</p:attrName>
                                        </p:attrNameLst>
                                      </p:cBhvr>
                                      <p:to>
                                        <p:strVal val="visible"/>
                                      </p:to>
                                    </p:set>
                                    <p:animEffect transition="in" filter="wipe(right)">
                                      <p:cBhvr>
                                        <p:cTn id="34" dur="500"/>
                                        <p:tgtEl>
                                          <p:spTgt spid="37895"/>
                                        </p:tgtEl>
                                      </p:cBhvr>
                                    </p:animEffect>
                                  </p:childTnLst>
                                </p:cTn>
                              </p:par>
                            </p:childTnLst>
                          </p:cTn>
                        </p:par>
                        <p:par>
                          <p:cTn id="35" fill="hold">
                            <p:stCondLst>
                              <p:cond delay="3200"/>
                            </p:stCondLst>
                            <p:childTnLst>
                              <p:par>
                                <p:cTn id="36" presetID="31" presetClass="entr" presetSubtype="0" fill="hold" grpId="0" nodeType="afterEffect">
                                  <p:stCondLst>
                                    <p:cond delay="0"/>
                                  </p:stCondLst>
                                  <p:childTnLst>
                                    <p:set>
                                      <p:cBhvr>
                                        <p:cTn id="37" dur="1" fill="hold">
                                          <p:stCondLst>
                                            <p:cond delay="0"/>
                                          </p:stCondLst>
                                        </p:cTn>
                                        <p:tgtEl>
                                          <p:spTgt spid="37902"/>
                                        </p:tgtEl>
                                        <p:attrNameLst>
                                          <p:attrName>style.visibility</p:attrName>
                                        </p:attrNameLst>
                                      </p:cBhvr>
                                      <p:to>
                                        <p:strVal val="visible"/>
                                      </p:to>
                                    </p:set>
                                    <p:anim calcmode="lin" valueType="num">
                                      <p:cBhvr>
                                        <p:cTn id="38" dur="500" fill="hold"/>
                                        <p:tgtEl>
                                          <p:spTgt spid="37902"/>
                                        </p:tgtEl>
                                        <p:attrNameLst>
                                          <p:attrName>ppt_w</p:attrName>
                                        </p:attrNameLst>
                                      </p:cBhvr>
                                      <p:tavLst>
                                        <p:tav tm="0">
                                          <p:val>
                                            <p:fltVal val="0"/>
                                          </p:val>
                                        </p:tav>
                                        <p:tav tm="100000">
                                          <p:val>
                                            <p:strVal val="#ppt_w"/>
                                          </p:val>
                                        </p:tav>
                                      </p:tavLst>
                                    </p:anim>
                                    <p:anim calcmode="lin" valueType="num">
                                      <p:cBhvr>
                                        <p:cTn id="39" dur="500" fill="hold"/>
                                        <p:tgtEl>
                                          <p:spTgt spid="37902"/>
                                        </p:tgtEl>
                                        <p:attrNameLst>
                                          <p:attrName>ppt_h</p:attrName>
                                        </p:attrNameLst>
                                      </p:cBhvr>
                                      <p:tavLst>
                                        <p:tav tm="0">
                                          <p:val>
                                            <p:fltVal val="0"/>
                                          </p:val>
                                        </p:tav>
                                        <p:tav tm="100000">
                                          <p:val>
                                            <p:strVal val="#ppt_h"/>
                                          </p:val>
                                        </p:tav>
                                      </p:tavLst>
                                    </p:anim>
                                    <p:anim calcmode="lin" valueType="num">
                                      <p:cBhvr>
                                        <p:cTn id="40" dur="500" fill="hold"/>
                                        <p:tgtEl>
                                          <p:spTgt spid="37902"/>
                                        </p:tgtEl>
                                        <p:attrNameLst>
                                          <p:attrName>style.rotation</p:attrName>
                                        </p:attrNameLst>
                                      </p:cBhvr>
                                      <p:tavLst>
                                        <p:tav tm="0">
                                          <p:val>
                                            <p:fltVal val="90"/>
                                          </p:val>
                                        </p:tav>
                                        <p:tav tm="100000">
                                          <p:val>
                                            <p:fltVal val="0"/>
                                          </p:val>
                                        </p:tav>
                                      </p:tavLst>
                                    </p:anim>
                                    <p:animEffect transition="in" filter="fade">
                                      <p:cBhvr>
                                        <p:cTn id="41" dur="500"/>
                                        <p:tgtEl>
                                          <p:spTgt spid="37902"/>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37903"/>
                                        </p:tgtEl>
                                        <p:attrNameLst>
                                          <p:attrName>style.visibility</p:attrName>
                                        </p:attrNameLst>
                                      </p:cBhvr>
                                      <p:to>
                                        <p:strVal val="visible"/>
                                      </p:to>
                                    </p:set>
                                    <p:anim calcmode="lin" valueType="num">
                                      <p:cBhvr>
                                        <p:cTn id="44" dur="500" fill="hold"/>
                                        <p:tgtEl>
                                          <p:spTgt spid="37903"/>
                                        </p:tgtEl>
                                        <p:attrNameLst>
                                          <p:attrName>ppt_w</p:attrName>
                                        </p:attrNameLst>
                                      </p:cBhvr>
                                      <p:tavLst>
                                        <p:tav tm="0">
                                          <p:val>
                                            <p:fltVal val="0"/>
                                          </p:val>
                                        </p:tav>
                                        <p:tav tm="100000">
                                          <p:val>
                                            <p:strVal val="#ppt_w"/>
                                          </p:val>
                                        </p:tav>
                                      </p:tavLst>
                                    </p:anim>
                                    <p:anim calcmode="lin" valueType="num">
                                      <p:cBhvr>
                                        <p:cTn id="45" dur="500" fill="hold"/>
                                        <p:tgtEl>
                                          <p:spTgt spid="37903"/>
                                        </p:tgtEl>
                                        <p:attrNameLst>
                                          <p:attrName>ppt_h</p:attrName>
                                        </p:attrNameLst>
                                      </p:cBhvr>
                                      <p:tavLst>
                                        <p:tav tm="0">
                                          <p:val>
                                            <p:fltVal val="0"/>
                                          </p:val>
                                        </p:tav>
                                        <p:tav tm="100000">
                                          <p:val>
                                            <p:strVal val="#ppt_h"/>
                                          </p:val>
                                        </p:tav>
                                      </p:tavLst>
                                    </p:anim>
                                    <p:anim calcmode="lin" valueType="num">
                                      <p:cBhvr>
                                        <p:cTn id="46" dur="500" fill="hold"/>
                                        <p:tgtEl>
                                          <p:spTgt spid="37903"/>
                                        </p:tgtEl>
                                        <p:attrNameLst>
                                          <p:attrName>style.rotation</p:attrName>
                                        </p:attrNameLst>
                                      </p:cBhvr>
                                      <p:tavLst>
                                        <p:tav tm="0">
                                          <p:val>
                                            <p:fltVal val="90"/>
                                          </p:val>
                                        </p:tav>
                                        <p:tav tm="100000">
                                          <p:val>
                                            <p:fltVal val="0"/>
                                          </p:val>
                                        </p:tav>
                                      </p:tavLst>
                                    </p:anim>
                                    <p:animEffect transition="in" filter="fade">
                                      <p:cBhvr>
                                        <p:cTn id="47" dur="500"/>
                                        <p:tgtEl>
                                          <p:spTgt spid="37903"/>
                                        </p:tgtEl>
                                      </p:cBhvr>
                                    </p:animEffect>
                                  </p:childTnLst>
                                </p:cTn>
                              </p:par>
                            </p:childTnLst>
                          </p:cTn>
                        </p:par>
                        <p:par>
                          <p:cTn id="48" fill="hold">
                            <p:stCondLst>
                              <p:cond delay="3700"/>
                            </p:stCondLst>
                            <p:childTnLst>
                              <p:par>
                                <p:cTn id="49" presetID="22" presetClass="entr" presetSubtype="1" fill="hold" grpId="0" nodeType="afterEffect">
                                  <p:stCondLst>
                                    <p:cond delay="0"/>
                                  </p:stCondLst>
                                  <p:childTnLst>
                                    <p:set>
                                      <p:cBhvr>
                                        <p:cTn id="50" dur="1" fill="hold">
                                          <p:stCondLst>
                                            <p:cond delay="0"/>
                                          </p:stCondLst>
                                        </p:cTn>
                                        <p:tgtEl>
                                          <p:spTgt spid="37904"/>
                                        </p:tgtEl>
                                        <p:attrNameLst>
                                          <p:attrName>style.visibility</p:attrName>
                                        </p:attrNameLst>
                                      </p:cBhvr>
                                      <p:to>
                                        <p:strVal val="visible"/>
                                      </p:to>
                                    </p:set>
                                    <p:animEffect transition="in" filter="wipe(up)">
                                      <p:cBhvr>
                                        <p:cTn id="51" dur="500"/>
                                        <p:tgtEl>
                                          <p:spTgt spid="37904"/>
                                        </p:tgtEl>
                                      </p:cBhvr>
                                    </p:animEffect>
                                  </p:childTnLst>
                                </p:cTn>
                              </p:par>
                            </p:childTnLst>
                          </p:cTn>
                        </p:par>
                        <p:par>
                          <p:cTn id="52" fill="hold">
                            <p:stCondLst>
                              <p:cond delay="4200"/>
                            </p:stCondLst>
                            <p:childTnLst>
                              <p:par>
                                <p:cTn id="53" presetID="22" presetClass="entr" presetSubtype="8" fill="hold" grpId="0" nodeType="afterEffect">
                                  <p:stCondLst>
                                    <p:cond delay="0"/>
                                  </p:stCondLst>
                                  <p:childTnLst>
                                    <p:set>
                                      <p:cBhvr>
                                        <p:cTn id="54" dur="1" fill="hold">
                                          <p:stCondLst>
                                            <p:cond delay="0"/>
                                          </p:stCondLst>
                                        </p:cTn>
                                        <p:tgtEl>
                                          <p:spTgt spid="37896"/>
                                        </p:tgtEl>
                                        <p:attrNameLst>
                                          <p:attrName>style.visibility</p:attrName>
                                        </p:attrNameLst>
                                      </p:cBhvr>
                                      <p:to>
                                        <p:strVal val="visible"/>
                                      </p:to>
                                    </p:set>
                                    <p:animEffect transition="in" filter="wipe(left)">
                                      <p:cBhvr>
                                        <p:cTn id="55" dur="300"/>
                                        <p:tgtEl>
                                          <p:spTgt spid="37896"/>
                                        </p:tgtEl>
                                      </p:cBhvr>
                                    </p:animEffect>
                                  </p:childTnLst>
                                </p:cTn>
                              </p:par>
                            </p:childTnLst>
                          </p:cTn>
                        </p:par>
                        <p:par>
                          <p:cTn id="56" fill="hold">
                            <p:stCondLst>
                              <p:cond delay="4700"/>
                            </p:stCondLst>
                            <p:childTnLst>
                              <p:par>
                                <p:cTn id="57" presetID="22" presetClass="entr" presetSubtype="2" fill="hold" grpId="0" nodeType="afterEffect">
                                  <p:stCondLst>
                                    <p:cond delay="0"/>
                                  </p:stCondLst>
                                  <p:childTnLst>
                                    <p:set>
                                      <p:cBhvr>
                                        <p:cTn id="58" dur="1" fill="hold">
                                          <p:stCondLst>
                                            <p:cond delay="0"/>
                                          </p:stCondLst>
                                        </p:cTn>
                                        <p:tgtEl>
                                          <p:spTgt spid="37897"/>
                                        </p:tgtEl>
                                        <p:attrNameLst>
                                          <p:attrName>style.visibility</p:attrName>
                                        </p:attrNameLst>
                                      </p:cBhvr>
                                      <p:to>
                                        <p:strVal val="visible"/>
                                      </p:to>
                                    </p:set>
                                    <p:animEffect transition="in" filter="wipe(right)">
                                      <p:cBhvr>
                                        <p:cTn id="59" dur="500"/>
                                        <p:tgtEl>
                                          <p:spTgt spid="37897"/>
                                        </p:tgtEl>
                                      </p:cBhvr>
                                    </p:animEffect>
                                  </p:childTnLst>
                                </p:cTn>
                              </p:par>
                            </p:childTnLst>
                          </p:cTn>
                        </p:par>
                        <p:par>
                          <p:cTn id="60" fill="hold">
                            <p:stCondLst>
                              <p:cond delay="5200"/>
                            </p:stCondLst>
                            <p:childTnLst>
                              <p:par>
                                <p:cTn id="61" presetID="31" presetClass="entr" presetSubtype="0" fill="hold" grpId="0" nodeType="afterEffect">
                                  <p:stCondLst>
                                    <p:cond delay="0"/>
                                  </p:stCondLst>
                                  <p:childTnLst>
                                    <p:set>
                                      <p:cBhvr>
                                        <p:cTn id="62" dur="1" fill="hold">
                                          <p:stCondLst>
                                            <p:cond delay="0"/>
                                          </p:stCondLst>
                                        </p:cTn>
                                        <p:tgtEl>
                                          <p:spTgt spid="37905"/>
                                        </p:tgtEl>
                                        <p:attrNameLst>
                                          <p:attrName>style.visibility</p:attrName>
                                        </p:attrNameLst>
                                      </p:cBhvr>
                                      <p:to>
                                        <p:strVal val="visible"/>
                                      </p:to>
                                    </p:set>
                                    <p:anim calcmode="lin" valueType="num">
                                      <p:cBhvr>
                                        <p:cTn id="63" dur="300" fill="hold"/>
                                        <p:tgtEl>
                                          <p:spTgt spid="37905"/>
                                        </p:tgtEl>
                                        <p:attrNameLst>
                                          <p:attrName>ppt_w</p:attrName>
                                        </p:attrNameLst>
                                      </p:cBhvr>
                                      <p:tavLst>
                                        <p:tav tm="0">
                                          <p:val>
                                            <p:fltVal val="0"/>
                                          </p:val>
                                        </p:tav>
                                        <p:tav tm="100000">
                                          <p:val>
                                            <p:strVal val="#ppt_w"/>
                                          </p:val>
                                        </p:tav>
                                      </p:tavLst>
                                    </p:anim>
                                    <p:anim calcmode="lin" valueType="num">
                                      <p:cBhvr>
                                        <p:cTn id="64" dur="300" fill="hold"/>
                                        <p:tgtEl>
                                          <p:spTgt spid="37905"/>
                                        </p:tgtEl>
                                        <p:attrNameLst>
                                          <p:attrName>ppt_h</p:attrName>
                                        </p:attrNameLst>
                                      </p:cBhvr>
                                      <p:tavLst>
                                        <p:tav tm="0">
                                          <p:val>
                                            <p:fltVal val="0"/>
                                          </p:val>
                                        </p:tav>
                                        <p:tav tm="100000">
                                          <p:val>
                                            <p:strVal val="#ppt_h"/>
                                          </p:val>
                                        </p:tav>
                                      </p:tavLst>
                                    </p:anim>
                                    <p:anim calcmode="lin" valueType="num">
                                      <p:cBhvr>
                                        <p:cTn id="65" dur="300" fill="hold"/>
                                        <p:tgtEl>
                                          <p:spTgt spid="37905"/>
                                        </p:tgtEl>
                                        <p:attrNameLst>
                                          <p:attrName>style.rotation</p:attrName>
                                        </p:attrNameLst>
                                      </p:cBhvr>
                                      <p:tavLst>
                                        <p:tav tm="0">
                                          <p:val>
                                            <p:fltVal val="90"/>
                                          </p:val>
                                        </p:tav>
                                        <p:tav tm="100000">
                                          <p:val>
                                            <p:fltVal val="0"/>
                                          </p:val>
                                        </p:tav>
                                      </p:tavLst>
                                    </p:anim>
                                    <p:animEffect transition="in" filter="fade">
                                      <p:cBhvr>
                                        <p:cTn id="66" dur="300"/>
                                        <p:tgtEl>
                                          <p:spTgt spid="37905"/>
                                        </p:tgtEl>
                                      </p:cBhvr>
                                    </p:animEffect>
                                  </p:childTnLst>
                                </p:cTn>
                              </p:par>
                            </p:childTnLst>
                          </p:cTn>
                        </p:par>
                        <p:par>
                          <p:cTn id="67" fill="hold">
                            <p:stCondLst>
                              <p:cond delay="5700"/>
                            </p:stCondLst>
                            <p:childTnLst>
                              <p:par>
                                <p:cTn id="68" presetID="22" presetClass="entr" presetSubtype="1" fill="hold" grpId="0" nodeType="afterEffect">
                                  <p:stCondLst>
                                    <p:cond delay="0"/>
                                  </p:stCondLst>
                                  <p:childTnLst>
                                    <p:set>
                                      <p:cBhvr>
                                        <p:cTn id="69" dur="1" fill="hold">
                                          <p:stCondLst>
                                            <p:cond delay="0"/>
                                          </p:stCondLst>
                                        </p:cTn>
                                        <p:tgtEl>
                                          <p:spTgt spid="37908"/>
                                        </p:tgtEl>
                                        <p:attrNameLst>
                                          <p:attrName>style.visibility</p:attrName>
                                        </p:attrNameLst>
                                      </p:cBhvr>
                                      <p:to>
                                        <p:strVal val="visible"/>
                                      </p:to>
                                    </p:set>
                                    <p:animEffect transition="in" filter="wipe(up)">
                                      <p:cBhvr>
                                        <p:cTn id="70" dur="500"/>
                                        <p:tgtEl>
                                          <p:spTgt spid="37908"/>
                                        </p:tgtEl>
                                      </p:cBhvr>
                                    </p:animEffect>
                                  </p:childTnLst>
                                </p:cTn>
                              </p:par>
                            </p:childTnLst>
                          </p:cTn>
                        </p:par>
                        <p:par>
                          <p:cTn id="71" fill="hold">
                            <p:stCondLst>
                              <p:cond delay="6200"/>
                            </p:stCondLst>
                            <p:childTnLst>
                              <p:par>
                                <p:cTn id="72" presetID="22" presetClass="entr" presetSubtype="8" fill="hold" grpId="0" nodeType="afterEffect">
                                  <p:stCondLst>
                                    <p:cond delay="0"/>
                                  </p:stCondLst>
                                  <p:childTnLst>
                                    <p:set>
                                      <p:cBhvr>
                                        <p:cTn id="73" dur="1" fill="hold">
                                          <p:stCondLst>
                                            <p:cond delay="0"/>
                                          </p:stCondLst>
                                        </p:cTn>
                                        <p:tgtEl>
                                          <p:spTgt spid="37898"/>
                                        </p:tgtEl>
                                        <p:attrNameLst>
                                          <p:attrName>style.visibility</p:attrName>
                                        </p:attrNameLst>
                                      </p:cBhvr>
                                      <p:to>
                                        <p:strVal val="visible"/>
                                      </p:to>
                                    </p:set>
                                    <p:animEffect transition="in" filter="wipe(left)">
                                      <p:cBhvr>
                                        <p:cTn id="74" dur="300"/>
                                        <p:tgtEl>
                                          <p:spTgt spid="37898"/>
                                        </p:tgtEl>
                                      </p:cBhvr>
                                    </p:animEffect>
                                  </p:childTnLst>
                                </p:cTn>
                              </p:par>
                            </p:childTnLst>
                          </p:cTn>
                        </p:par>
                        <p:par>
                          <p:cTn id="75" fill="hold">
                            <p:stCondLst>
                              <p:cond delay="6700"/>
                            </p:stCondLst>
                            <p:childTnLst>
                              <p:par>
                                <p:cTn id="76" presetID="22" presetClass="entr" presetSubtype="2" fill="hold" grpId="0" nodeType="afterEffect">
                                  <p:stCondLst>
                                    <p:cond delay="0"/>
                                  </p:stCondLst>
                                  <p:childTnLst>
                                    <p:set>
                                      <p:cBhvr>
                                        <p:cTn id="77" dur="1" fill="hold">
                                          <p:stCondLst>
                                            <p:cond delay="0"/>
                                          </p:stCondLst>
                                        </p:cTn>
                                        <p:tgtEl>
                                          <p:spTgt spid="37899"/>
                                        </p:tgtEl>
                                        <p:attrNameLst>
                                          <p:attrName>style.visibility</p:attrName>
                                        </p:attrNameLst>
                                      </p:cBhvr>
                                      <p:to>
                                        <p:strVal val="visible"/>
                                      </p:to>
                                    </p:set>
                                    <p:animEffect transition="in" filter="wipe(right)">
                                      <p:cBhvr>
                                        <p:cTn id="78" dur="500"/>
                                        <p:tgtEl>
                                          <p:spTgt spid="37899"/>
                                        </p:tgtEl>
                                      </p:cBhvr>
                                    </p:animEffect>
                                  </p:childTnLst>
                                </p:cTn>
                              </p:par>
                            </p:childTnLst>
                          </p:cTn>
                        </p:par>
                        <p:par>
                          <p:cTn id="79" fill="hold">
                            <p:stCondLst>
                              <p:cond delay="7200"/>
                            </p:stCondLst>
                            <p:childTnLst>
                              <p:par>
                                <p:cTn id="80" presetID="31" presetClass="entr" presetSubtype="0" fill="hold" grpId="0" nodeType="afterEffect">
                                  <p:stCondLst>
                                    <p:cond delay="0"/>
                                  </p:stCondLst>
                                  <p:childTnLst>
                                    <p:set>
                                      <p:cBhvr>
                                        <p:cTn id="81" dur="1" fill="hold">
                                          <p:stCondLst>
                                            <p:cond delay="0"/>
                                          </p:stCondLst>
                                        </p:cTn>
                                        <p:tgtEl>
                                          <p:spTgt spid="37906"/>
                                        </p:tgtEl>
                                        <p:attrNameLst>
                                          <p:attrName>style.visibility</p:attrName>
                                        </p:attrNameLst>
                                      </p:cBhvr>
                                      <p:to>
                                        <p:strVal val="visible"/>
                                      </p:to>
                                    </p:set>
                                    <p:anim calcmode="lin" valueType="num">
                                      <p:cBhvr>
                                        <p:cTn id="82" dur="300" fill="hold"/>
                                        <p:tgtEl>
                                          <p:spTgt spid="37906"/>
                                        </p:tgtEl>
                                        <p:attrNameLst>
                                          <p:attrName>ppt_w</p:attrName>
                                        </p:attrNameLst>
                                      </p:cBhvr>
                                      <p:tavLst>
                                        <p:tav tm="0">
                                          <p:val>
                                            <p:fltVal val="0"/>
                                          </p:val>
                                        </p:tav>
                                        <p:tav tm="100000">
                                          <p:val>
                                            <p:strVal val="#ppt_w"/>
                                          </p:val>
                                        </p:tav>
                                      </p:tavLst>
                                    </p:anim>
                                    <p:anim calcmode="lin" valueType="num">
                                      <p:cBhvr>
                                        <p:cTn id="83" dur="300" fill="hold"/>
                                        <p:tgtEl>
                                          <p:spTgt spid="37906"/>
                                        </p:tgtEl>
                                        <p:attrNameLst>
                                          <p:attrName>ppt_h</p:attrName>
                                        </p:attrNameLst>
                                      </p:cBhvr>
                                      <p:tavLst>
                                        <p:tav tm="0">
                                          <p:val>
                                            <p:fltVal val="0"/>
                                          </p:val>
                                        </p:tav>
                                        <p:tav tm="100000">
                                          <p:val>
                                            <p:strVal val="#ppt_h"/>
                                          </p:val>
                                        </p:tav>
                                      </p:tavLst>
                                    </p:anim>
                                    <p:anim calcmode="lin" valueType="num">
                                      <p:cBhvr>
                                        <p:cTn id="84" dur="300" fill="hold"/>
                                        <p:tgtEl>
                                          <p:spTgt spid="37906"/>
                                        </p:tgtEl>
                                        <p:attrNameLst>
                                          <p:attrName>style.rotation</p:attrName>
                                        </p:attrNameLst>
                                      </p:cBhvr>
                                      <p:tavLst>
                                        <p:tav tm="0">
                                          <p:val>
                                            <p:fltVal val="90"/>
                                          </p:val>
                                        </p:tav>
                                        <p:tav tm="100000">
                                          <p:val>
                                            <p:fltVal val="0"/>
                                          </p:val>
                                        </p:tav>
                                      </p:tavLst>
                                    </p:anim>
                                    <p:animEffect transition="in" filter="fade">
                                      <p:cBhvr>
                                        <p:cTn id="85" dur="300"/>
                                        <p:tgtEl>
                                          <p:spTgt spid="37906"/>
                                        </p:tgtEl>
                                      </p:cBhvr>
                                    </p:animEffect>
                                  </p:childTnLst>
                                </p:cTn>
                              </p:par>
                            </p:childTnLst>
                          </p:cTn>
                        </p:par>
                        <p:par>
                          <p:cTn id="86" fill="hold">
                            <p:stCondLst>
                              <p:cond delay="7700"/>
                            </p:stCondLst>
                            <p:childTnLst>
                              <p:par>
                                <p:cTn id="87" presetID="22" presetClass="entr" presetSubtype="1" fill="hold" grpId="0" nodeType="afterEffect">
                                  <p:stCondLst>
                                    <p:cond delay="0"/>
                                  </p:stCondLst>
                                  <p:childTnLst>
                                    <p:set>
                                      <p:cBhvr>
                                        <p:cTn id="88" dur="1" fill="hold">
                                          <p:stCondLst>
                                            <p:cond delay="0"/>
                                          </p:stCondLst>
                                        </p:cTn>
                                        <p:tgtEl>
                                          <p:spTgt spid="37909"/>
                                        </p:tgtEl>
                                        <p:attrNameLst>
                                          <p:attrName>style.visibility</p:attrName>
                                        </p:attrNameLst>
                                      </p:cBhvr>
                                      <p:to>
                                        <p:strVal val="visible"/>
                                      </p:to>
                                    </p:set>
                                    <p:animEffect transition="in" filter="wipe(up)">
                                      <p:cBhvr>
                                        <p:cTn id="89" dur="500"/>
                                        <p:tgtEl>
                                          <p:spTgt spid="37909"/>
                                        </p:tgtEl>
                                      </p:cBhvr>
                                    </p:animEffect>
                                  </p:childTnLst>
                                </p:cTn>
                              </p:par>
                            </p:childTnLst>
                          </p:cTn>
                        </p:par>
                        <p:par>
                          <p:cTn id="90" fill="hold">
                            <p:stCondLst>
                              <p:cond delay="8200"/>
                            </p:stCondLst>
                            <p:childTnLst>
                              <p:par>
                                <p:cTn id="91" presetID="22" presetClass="entr" presetSubtype="8" fill="hold" grpId="0" nodeType="afterEffect">
                                  <p:stCondLst>
                                    <p:cond delay="0"/>
                                  </p:stCondLst>
                                  <p:childTnLst>
                                    <p:set>
                                      <p:cBhvr>
                                        <p:cTn id="92" dur="1" fill="hold">
                                          <p:stCondLst>
                                            <p:cond delay="0"/>
                                          </p:stCondLst>
                                        </p:cTn>
                                        <p:tgtEl>
                                          <p:spTgt spid="37900"/>
                                        </p:tgtEl>
                                        <p:attrNameLst>
                                          <p:attrName>style.visibility</p:attrName>
                                        </p:attrNameLst>
                                      </p:cBhvr>
                                      <p:to>
                                        <p:strVal val="visible"/>
                                      </p:to>
                                    </p:set>
                                    <p:animEffect transition="in" filter="wipe(left)">
                                      <p:cBhvr>
                                        <p:cTn id="93" dur="300"/>
                                        <p:tgtEl>
                                          <p:spTgt spid="37900"/>
                                        </p:tgtEl>
                                      </p:cBhvr>
                                    </p:animEffect>
                                  </p:childTnLst>
                                </p:cTn>
                              </p:par>
                            </p:childTnLst>
                          </p:cTn>
                        </p:par>
                        <p:par>
                          <p:cTn id="94" fill="hold">
                            <p:stCondLst>
                              <p:cond delay="8700"/>
                            </p:stCondLst>
                            <p:childTnLst>
                              <p:par>
                                <p:cTn id="95" presetID="22" presetClass="entr" presetSubtype="2" fill="hold" grpId="0" nodeType="afterEffect">
                                  <p:stCondLst>
                                    <p:cond delay="0"/>
                                  </p:stCondLst>
                                  <p:childTnLst>
                                    <p:set>
                                      <p:cBhvr>
                                        <p:cTn id="96" dur="1" fill="hold">
                                          <p:stCondLst>
                                            <p:cond delay="0"/>
                                          </p:stCondLst>
                                        </p:cTn>
                                        <p:tgtEl>
                                          <p:spTgt spid="37901"/>
                                        </p:tgtEl>
                                        <p:attrNameLst>
                                          <p:attrName>style.visibility</p:attrName>
                                        </p:attrNameLst>
                                      </p:cBhvr>
                                      <p:to>
                                        <p:strVal val="visible"/>
                                      </p:to>
                                    </p:set>
                                    <p:animEffect transition="in" filter="wipe(right)">
                                      <p:cBhvr>
                                        <p:cTn id="97" dur="500"/>
                                        <p:tgtEl>
                                          <p:spTgt spid="37901"/>
                                        </p:tgtEl>
                                      </p:cBhvr>
                                    </p:animEffect>
                                  </p:childTnLst>
                                </p:cTn>
                              </p:par>
                            </p:childTnLst>
                          </p:cTn>
                        </p:par>
                        <p:par>
                          <p:cTn id="98" fill="hold">
                            <p:stCondLst>
                              <p:cond delay="9200"/>
                            </p:stCondLst>
                            <p:childTnLst>
                              <p:par>
                                <p:cTn id="99" presetID="31" presetClass="entr" presetSubtype="0" fill="hold" grpId="0" nodeType="afterEffect">
                                  <p:stCondLst>
                                    <p:cond delay="0"/>
                                  </p:stCondLst>
                                  <p:childTnLst>
                                    <p:set>
                                      <p:cBhvr>
                                        <p:cTn id="100" dur="1" fill="hold">
                                          <p:stCondLst>
                                            <p:cond delay="0"/>
                                          </p:stCondLst>
                                        </p:cTn>
                                        <p:tgtEl>
                                          <p:spTgt spid="37907"/>
                                        </p:tgtEl>
                                        <p:attrNameLst>
                                          <p:attrName>style.visibility</p:attrName>
                                        </p:attrNameLst>
                                      </p:cBhvr>
                                      <p:to>
                                        <p:strVal val="visible"/>
                                      </p:to>
                                    </p:set>
                                    <p:anim calcmode="lin" valueType="num">
                                      <p:cBhvr>
                                        <p:cTn id="101" dur="300" fill="hold"/>
                                        <p:tgtEl>
                                          <p:spTgt spid="37907"/>
                                        </p:tgtEl>
                                        <p:attrNameLst>
                                          <p:attrName>ppt_w</p:attrName>
                                        </p:attrNameLst>
                                      </p:cBhvr>
                                      <p:tavLst>
                                        <p:tav tm="0">
                                          <p:val>
                                            <p:fltVal val="0"/>
                                          </p:val>
                                        </p:tav>
                                        <p:tav tm="100000">
                                          <p:val>
                                            <p:strVal val="#ppt_w"/>
                                          </p:val>
                                        </p:tav>
                                      </p:tavLst>
                                    </p:anim>
                                    <p:anim calcmode="lin" valueType="num">
                                      <p:cBhvr>
                                        <p:cTn id="102" dur="300" fill="hold"/>
                                        <p:tgtEl>
                                          <p:spTgt spid="37907"/>
                                        </p:tgtEl>
                                        <p:attrNameLst>
                                          <p:attrName>ppt_h</p:attrName>
                                        </p:attrNameLst>
                                      </p:cBhvr>
                                      <p:tavLst>
                                        <p:tav tm="0">
                                          <p:val>
                                            <p:fltVal val="0"/>
                                          </p:val>
                                        </p:tav>
                                        <p:tav tm="100000">
                                          <p:val>
                                            <p:strVal val="#ppt_h"/>
                                          </p:val>
                                        </p:tav>
                                      </p:tavLst>
                                    </p:anim>
                                    <p:anim calcmode="lin" valueType="num">
                                      <p:cBhvr>
                                        <p:cTn id="103" dur="300" fill="hold"/>
                                        <p:tgtEl>
                                          <p:spTgt spid="37907"/>
                                        </p:tgtEl>
                                        <p:attrNameLst>
                                          <p:attrName>style.rotation</p:attrName>
                                        </p:attrNameLst>
                                      </p:cBhvr>
                                      <p:tavLst>
                                        <p:tav tm="0">
                                          <p:val>
                                            <p:fltVal val="90"/>
                                          </p:val>
                                        </p:tav>
                                        <p:tav tm="100000">
                                          <p:val>
                                            <p:fltVal val="0"/>
                                          </p:val>
                                        </p:tav>
                                      </p:tavLst>
                                    </p:anim>
                                    <p:animEffect transition="in" filter="fade">
                                      <p:cBhvr>
                                        <p:cTn id="104" dur="300"/>
                                        <p:tgtEl>
                                          <p:spTgt spid="37907"/>
                                        </p:tgtEl>
                                      </p:cBhvr>
                                    </p:animEffect>
                                  </p:childTnLst>
                                </p:cTn>
                              </p:par>
                            </p:childTnLst>
                          </p:cTn>
                        </p:par>
                        <p:par>
                          <p:cTn id="105" fill="hold">
                            <p:stCondLst>
                              <p:cond delay="9700"/>
                            </p:stCondLst>
                            <p:childTnLst>
                              <p:par>
                                <p:cTn id="106" presetID="22" presetClass="entr" presetSubtype="1" fill="hold" grpId="0" nodeType="afterEffect">
                                  <p:stCondLst>
                                    <p:cond delay="0"/>
                                  </p:stCondLst>
                                  <p:childTnLst>
                                    <p:set>
                                      <p:cBhvr>
                                        <p:cTn id="107" dur="1" fill="hold">
                                          <p:stCondLst>
                                            <p:cond delay="0"/>
                                          </p:stCondLst>
                                        </p:cTn>
                                        <p:tgtEl>
                                          <p:spTgt spid="37910"/>
                                        </p:tgtEl>
                                        <p:attrNameLst>
                                          <p:attrName>style.visibility</p:attrName>
                                        </p:attrNameLst>
                                      </p:cBhvr>
                                      <p:to>
                                        <p:strVal val="visible"/>
                                      </p:to>
                                    </p:set>
                                    <p:animEffect transition="in" filter="wipe(up)">
                                      <p:cBhvr>
                                        <p:cTn id="108" dur="500"/>
                                        <p:tgtEl>
                                          <p:spTgt spid="379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P spid="37891" grpId="0" autoUpdateAnimBg="0"/>
      <p:bldP spid="37892" grpId="0" autoUpdateAnimBg="0"/>
      <p:bldP spid="37893" grpId="0" animBg="1"/>
      <p:bldP spid="37894" grpId="0" animBg="1" autoUpdateAnimBg="0"/>
      <p:bldP spid="37895" grpId="0" animBg="1"/>
      <p:bldP spid="37896" grpId="0" animBg="1"/>
      <p:bldP spid="37897" grpId="0" animBg="1"/>
      <p:bldP spid="37898" grpId="0" animBg="1"/>
      <p:bldP spid="37899" grpId="0" animBg="1"/>
      <p:bldP spid="37900" grpId="0" animBg="1"/>
      <p:bldP spid="37901" grpId="0" animBg="1"/>
      <p:bldP spid="37902" grpId="0" autoUpdateAnimBg="0"/>
      <p:bldP spid="37903" grpId="0" autoUpdateAnimBg="0"/>
      <p:bldP spid="37904" grpId="0" autoUpdateAnimBg="0"/>
      <p:bldP spid="37905" grpId="0" autoUpdateAnimBg="0"/>
      <p:bldP spid="37906" grpId="0" autoUpdateAnimBg="0"/>
      <p:bldP spid="37907" grpId="0" autoUpdateAnimBg="0"/>
      <p:bldP spid="37908" grpId="0" autoUpdateAnimBg="0"/>
      <p:bldP spid="37909" grpId="0" autoUpdateAnimBg="0"/>
      <p:bldP spid="37910"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3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3994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39941" name="Oval 7"/>
          <p:cNvSpPr>
            <a:spLocks noChangeArrowheads="1"/>
          </p:cNvSpPr>
          <p:nvPr/>
        </p:nvSpPr>
        <p:spPr bwMode="auto">
          <a:xfrm>
            <a:off x="8229560" y="1350458"/>
            <a:ext cx="1029886" cy="102816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2" name="Freeform 8"/>
          <p:cNvSpPr/>
          <p:nvPr/>
        </p:nvSpPr>
        <p:spPr bwMode="auto">
          <a:xfrm>
            <a:off x="8565978" y="2470657"/>
            <a:ext cx="355461" cy="309402"/>
          </a:xfrm>
          <a:custGeom>
            <a:avLst/>
            <a:gdLst>
              <a:gd name="T0" fmla="*/ 136262241 w 464"/>
              <a:gd name="T1" fmla="*/ 0 h 401"/>
              <a:gd name="T2" fmla="*/ 68131121 w 464"/>
              <a:gd name="T3" fmla="*/ 119785441 h 401"/>
              <a:gd name="T4" fmla="*/ 0 w 464"/>
              <a:gd name="T5" fmla="*/ 238975688 h 401"/>
              <a:gd name="T6" fmla="*/ 136262241 w 464"/>
              <a:gd name="T7" fmla="*/ 238975688 h 401"/>
              <a:gd name="T8" fmla="*/ 272524483 w 464"/>
              <a:gd name="T9" fmla="*/ 238975688 h 401"/>
              <a:gd name="T10" fmla="*/ 204393362 w 464"/>
              <a:gd name="T11" fmla="*/ 119785441 h 401"/>
              <a:gd name="T12" fmla="*/ 136262241 w 464"/>
              <a:gd name="T13" fmla="*/ 0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0"/>
                </a:moveTo>
                <a:lnTo>
                  <a:pt x="116" y="201"/>
                </a:lnTo>
                <a:lnTo>
                  <a:pt x="0" y="401"/>
                </a:lnTo>
                <a:lnTo>
                  <a:pt x="232" y="401"/>
                </a:lnTo>
                <a:lnTo>
                  <a:pt x="464" y="401"/>
                </a:lnTo>
                <a:lnTo>
                  <a:pt x="348" y="201"/>
                </a:lnTo>
                <a:lnTo>
                  <a:pt x="23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3" name="Freeform 9"/>
          <p:cNvSpPr/>
          <p:nvPr/>
        </p:nvSpPr>
        <p:spPr bwMode="auto">
          <a:xfrm>
            <a:off x="9879915" y="2272323"/>
            <a:ext cx="1175879" cy="1175725"/>
          </a:xfrm>
          <a:custGeom>
            <a:avLst/>
            <a:gdLst>
              <a:gd name="T0" fmla="*/ 795066864 w 1530"/>
              <a:gd name="T1" fmla="*/ 254184898 h 1530"/>
              <a:gd name="T2" fmla="*/ 254185114 w 1530"/>
              <a:gd name="T3" fmla="*/ 109358592 h 1530"/>
              <a:gd name="T4" fmla="*/ 109358685 w 1530"/>
              <a:gd name="T5" fmla="*/ 650239114 h 1530"/>
              <a:gd name="T6" fmla="*/ 650240435 w 1530"/>
              <a:gd name="T7" fmla="*/ 795065419 h 1530"/>
              <a:gd name="T8" fmla="*/ 795066864 w 1530"/>
              <a:gd name="T9" fmla="*/ 254184898 h 1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30">
                <a:moveTo>
                  <a:pt x="1345" y="430"/>
                </a:moveTo>
                <a:cubicBezTo>
                  <a:pt x="1160" y="110"/>
                  <a:pt x="751" y="0"/>
                  <a:pt x="430" y="185"/>
                </a:cubicBezTo>
                <a:cubicBezTo>
                  <a:pt x="110" y="370"/>
                  <a:pt x="0" y="779"/>
                  <a:pt x="185" y="1100"/>
                </a:cubicBezTo>
                <a:cubicBezTo>
                  <a:pt x="370" y="1420"/>
                  <a:pt x="780" y="1530"/>
                  <a:pt x="1100" y="1345"/>
                </a:cubicBezTo>
                <a:cubicBezTo>
                  <a:pt x="1420" y="1160"/>
                  <a:pt x="1530" y="750"/>
                  <a:pt x="1345" y="4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4" name="Freeform 10"/>
          <p:cNvSpPr/>
          <p:nvPr/>
        </p:nvSpPr>
        <p:spPr bwMode="auto">
          <a:xfrm>
            <a:off x="9586348" y="3162446"/>
            <a:ext cx="357047" cy="309402"/>
          </a:xfrm>
          <a:custGeom>
            <a:avLst/>
            <a:gdLst>
              <a:gd name="T0" fmla="*/ 274962399 w 464"/>
              <a:gd name="T1" fmla="*/ 0 h 402"/>
              <a:gd name="T2" fmla="*/ 137481584 w 464"/>
              <a:gd name="T3" fmla="*/ 0 h 402"/>
              <a:gd name="T4" fmla="*/ 0 w 464"/>
              <a:gd name="T5" fmla="*/ 0 h 402"/>
              <a:gd name="T6" fmla="*/ 68740792 w 464"/>
              <a:gd name="T7" fmla="*/ 119190996 h 402"/>
              <a:gd name="T8" fmla="*/ 137481584 w 464"/>
              <a:gd name="T9" fmla="*/ 238381221 h 402"/>
              <a:gd name="T10" fmla="*/ 206221607 w 464"/>
              <a:gd name="T11" fmla="*/ 119190996 h 402"/>
              <a:gd name="T12" fmla="*/ 274962399 w 464"/>
              <a:gd name="T13" fmla="*/ 0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0"/>
                </a:moveTo>
                <a:lnTo>
                  <a:pt x="232" y="0"/>
                </a:lnTo>
                <a:lnTo>
                  <a:pt x="0" y="0"/>
                </a:lnTo>
                <a:lnTo>
                  <a:pt x="116" y="201"/>
                </a:lnTo>
                <a:lnTo>
                  <a:pt x="232" y="402"/>
                </a:lnTo>
                <a:lnTo>
                  <a:pt x="348" y="201"/>
                </a:lnTo>
                <a:lnTo>
                  <a:pt x="46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5" name="Freeform 11"/>
          <p:cNvSpPr/>
          <p:nvPr/>
        </p:nvSpPr>
        <p:spPr bwMode="auto">
          <a:xfrm>
            <a:off x="9879915" y="4262011"/>
            <a:ext cx="1175879" cy="1175725"/>
          </a:xfrm>
          <a:custGeom>
            <a:avLst/>
            <a:gdLst>
              <a:gd name="T0" fmla="*/ 795066864 w 1530"/>
              <a:gd name="T1" fmla="*/ 650498205 h 1529"/>
              <a:gd name="T2" fmla="*/ 650240435 w 1530"/>
              <a:gd name="T3" fmla="*/ 108910034 h 1529"/>
              <a:gd name="T4" fmla="*/ 109358685 w 1530"/>
              <a:gd name="T5" fmla="*/ 254517320 h 1529"/>
              <a:gd name="T6" fmla="*/ 254185114 w 1530"/>
              <a:gd name="T7" fmla="*/ 795513860 h 1529"/>
              <a:gd name="T8" fmla="*/ 795066864 w 1530"/>
              <a:gd name="T9" fmla="*/ 650498205 h 1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30" h="1529">
                <a:moveTo>
                  <a:pt x="1345" y="1099"/>
                </a:moveTo>
                <a:cubicBezTo>
                  <a:pt x="1530" y="779"/>
                  <a:pt x="1420" y="369"/>
                  <a:pt x="1100" y="184"/>
                </a:cubicBezTo>
                <a:cubicBezTo>
                  <a:pt x="780" y="0"/>
                  <a:pt x="370" y="109"/>
                  <a:pt x="185" y="430"/>
                </a:cubicBezTo>
                <a:cubicBezTo>
                  <a:pt x="0" y="750"/>
                  <a:pt x="110" y="1160"/>
                  <a:pt x="430" y="1344"/>
                </a:cubicBezTo>
                <a:cubicBezTo>
                  <a:pt x="751" y="1529"/>
                  <a:pt x="1160" y="1420"/>
                  <a:pt x="1345" y="109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6" name="Freeform 12"/>
          <p:cNvSpPr/>
          <p:nvPr/>
        </p:nvSpPr>
        <p:spPr bwMode="auto">
          <a:xfrm>
            <a:off x="9586348" y="4238211"/>
            <a:ext cx="357047" cy="309402"/>
          </a:xfrm>
          <a:custGeom>
            <a:avLst/>
            <a:gdLst>
              <a:gd name="T0" fmla="*/ 274962399 w 464"/>
              <a:gd name="T1" fmla="*/ 238381221 h 402"/>
              <a:gd name="T2" fmla="*/ 206221607 w 464"/>
              <a:gd name="T3" fmla="*/ 119190996 h 402"/>
              <a:gd name="T4" fmla="*/ 137481584 w 464"/>
              <a:gd name="T5" fmla="*/ 0 h 402"/>
              <a:gd name="T6" fmla="*/ 68740792 w 464"/>
              <a:gd name="T7" fmla="*/ 119190996 h 402"/>
              <a:gd name="T8" fmla="*/ 0 w 464"/>
              <a:gd name="T9" fmla="*/ 238381221 h 402"/>
              <a:gd name="T10" fmla="*/ 137481584 w 464"/>
              <a:gd name="T11" fmla="*/ 238381221 h 402"/>
              <a:gd name="T12" fmla="*/ 274962399 w 464"/>
              <a:gd name="T13" fmla="*/ 238381221 h 40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2">
                <a:moveTo>
                  <a:pt x="464" y="402"/>
                </a:moveTo>
                <a:lnTo>
                  <a:pt x="348" y="201"/>
                </a:lnTo>
                <a:lnTo>
                  <a:pt x="232" y="0"/>
                </a:lnTo>
                <a:lnTo>
                  <a:pt x="116" y="201"/>
                </a:lnTo>
                <a:lnTo>
                  <a:pt x="0" y="402"/>
                </a:lnTo>
                <a:lnTo>
                  <a:pt x="232" y="402"/>
                </a:lnTo>
                <a:lnTo>
                  <a:pt x="464" y="4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7" name="Oval 13"/>
          <p:cNvSpPr>
            <a:spLocks noChangeArrowheads="1"/>
          </p:cNvSpPr>
          <p:nvPr/>
        </p:nvSpPr>
        <p:spPr bwMode="auto">
          <a:xfrm>
            <a:off x="8229560" y="5331422"/>
            <a:ext cx="1029886" cy="102816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8" name="Freeform 14"/>
          <p:cNvSpPr/>
          <p:nvPr/>
        </p:nvSpPr>
        <p:spPr bwMode="auto">
          <a:xfrm>
            <a:off x="8565978" y="4930001"/>
            <a:ext cx="355461" cy="309402"/>
          </a:xfrm>
          <a:custGeom>
            <a:avLst/>
            <a:gdLst>
              <a:gd name="T0" fmla="*/ 136262241 w 464"/>
              <a:gd name="T1" fmla="*/ 238975688 h 401"/>
              <a:gd name="T2" fmla="*/ 204393362 w 464"/>
              <a:gd name="T3" fmla="*/ 119785441 h 401"/>
              <a:gd name="T4" fmla="*/ 272524483 w 464"/>
              <a:gd name="T5" fmla="*/ 0 h 401"/>
              <a:gd name="T6" fmla="*/ 136262241 w 464"/>
              <a:gd name="T7" fmla="*/ 0 h 401"/>
              <a:gd name="T8" fmla="*/ 0 w 464"/>
              <a:gd name="T9" fmla="*/ 0 h 401"/>
              <a:gd name="T10" fmla="*/ 68131121 w 464"/>
              <a:gd name="T11" fmla="*/ 119785441 h 401"/>
              <a:gd name="T12" fmla="*/ 136262241 w 464"/>
              <a:gd name="T13" fmla="*/ 238975688 h 4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64" h="401">
                <a:moveTo>
                  <a:pt x="232" y="401"/>
                </a:moveTo>
                <a:lnTo>
                  <a:pt x="348" y="201"/>
                </a:lnTo>
                <a:lnTo>
                  <a:pt x="464" y="0"/>
                </a:lnTo>
                <a:lnTo>
                  <a:pt x="232" y="0"/>
                </a:lnTo>
                <a:lnTo>
                  <a:pt x="0" y="0"/>
                </a:lnTo>
                <a:lnTo>
                  <a:pt x="116" y="201"/>
                </a:lnTo>
                <a:lnTo>
                  <a:pt x="232" y="40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49" name="Rectangle 15"/>
          <p:cNvSpPr>
            <a:spLocks noChangeArrowheads="1"/>
          </p:cNvSpPr>
          <p:nvPr/>
        </p:nvSpPr>
        <p:spPr bwMode="auto">
          <a:xfrm>
            <a:off x="841047" y="1901037"/>
            <a:ext cx="6479231" cy="4255459"/>
          </a:xfrm>
          <a:prstGeom prst="rect">
            <a:avLst/>
          </a:prstGeom>
          <a:blipFill dpi="0" rotWithShape="1">
            <a:blip r:embed="rId2"/>
            <a:srcRect/>
            <a:stretch>
              <a:fillRect/>
            </a:stretch>
          </a:blipFill>
          <a:ln w="9525">
            <a:solidFill>
              <a:schemeClr val="tx1"/>
            </a:solidFill>
            <a:miter lim="800000"/>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50" name="Rectangle 16"/>
          <p:cNvSpPr>
            <a:spLocks noChangeArrowheads="1"/>
          </p:cNvSpPr>
          <p:nvPr/>
        </p:nvSpPr>
        <p:spPr bwMode="auto">
          <a:xfrm>
            <a:off x="1380586" y="1605916"/>
            <a:ext cx="5398566" cy="51566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51" name="TextBox 14"/>
          <p:cNvSpPr txBox="1">
            <a:spLocks noChangeArrowheads="1"/>
          </p:cNvSpPr>
          <p:nvPr/>
        </p:nvSpPr>
        <p:spPr bwMode="auto">
          <a:xfrm>
            <a:off x="8323186" y="1559901"/>
            <a:ext cx="868023"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添加文本</a:t>
            </a:r>
          </a:p>
        </p:txBody>
      </p:sp>
      <p:sp>
        <p:nvSpPr>
          <p:cNvPr id="39952" name="TextBox 15"/>
          <p:cNvSpPr txBox="1">
            <a:spLocks noChangeArrowheads="1"/>
          </p:cNvSpPr>
          <p:nvPr/>
        </p:nvSpPr>
        <p:spPr bwMode="auto">
          <a:xfrm>
            <a:off x="10051302" y="2535703"/>
            <a:ext cx="868024"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添加文本</a:t>
            </a:r>
          </a:p>
        </p:txBody>
      </p:sp>
      <p:sp>
        <p:nvSpPr>
          <p:cNvPr id="39953" name="TextBox 16"/>
          <p:cNvSpPr txBox="1">
            <a:spLocks noChangeArrowheads="1"/>
          </p:cNvSpPr>
          <p:nvPr/>
        </p:nvSpPr>
        <p:spPr bwMode="auto">
          <a:xfrm>
            <a:off x="10037017" y="4528565"/>
            <a:ext cx="868023"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添加文本</a:t>
            </a:r>
          </a:p>
        </p:txBody>
      </p:sp>
      <p:sp>
        <p:nvSpPr>
          <p:cNvPr id="39954" name="TextBox 17"/>
          <p:cNvSpPr txBox="1">
            <a:spLocks noChangeArrowheads="1"/>
          </p:cNvSpPr>
          <p:nvPr/>
        </p:nvSpPr>
        <p:spPr bwMode="auto">
          <a:xfrm>
            <a:off x="8305734" y="5509130"/>
            <a:ext cx="868024" cy="64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添加文本</a:t>
            </a:r>
          </a:p>
        </p:txBody>
      </p:sp>
      <p:sp>
        <p:nvSpPr>
          <p:cNvPr id="39955" name="TextBox 18"/>
          <p:cNvSpPr txBox="1">
            <a:spLocks noChangeArrowheads="1"/>
          </p:cNvSpPr>
          <p:nvPr/>
        </p:nvSpPr>
        <p:spPr bwMode="auto">
          <a:xfrm>
            <a:off x="1683680" y="1629720"/>
            <a:ext cx="4792378" cy="42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这里输入您的文字</a:t>
            </a:r>
          </a:p>
        </p:txBody>
      </p:sp>
      <p:sp>
        <p:nvSpPr>
          <p:cNvPr id="39956" name="Oval 6"/>
          <p:cNvSpPr>
            <a:spLocks noChangeArrowheads="1"/>
          </p:cNvSpPr>
          <p:nvPr/>
        </p:nvSpPr>
        <p:spPr bwMode="auto">
          <a:xfrm>
            <a:off x="7759843" y="2872078"/>
            <a:ext cx="1967731" cy="196588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39957" name="TextBox 20"/>
          <p:cNvSpPr txBox="1">
            <a:spLocks noChangeArrowheads="1"/>
          </p:cNvSpPr>
          <p:nvPr/>
        </p:nvSpPr>
        <p:spPr bwMode="auto">
          <a:xfrm>
            <a:off x="8323186" y="3500401"/>
            <a:ext cx="868023" cy="83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FFFFF"/>
                </a:solidFill>
                <a:latin typeface="微软雅黑" panose="020B0503020204020204" pitchFamily="34" charset="-122"/>
                <a:ea typeface="微软雅黑" panose="020B0503020204020204" pitchFamily="34" charset="-122"/>
              </a:rPr>
              <a:t>添加文本</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additive="base">
                                        <p:cTn id="7" dur="400" fill="hold"/>
                                        <p:tgtEl>
                                          <p:spTgt spid="39938"/>
                                        </p:tgtEl>
                                        <p:attrNameLst>
                                          <p:attrName>ppt_x</p:attrName>
                                        </p:attrNameLst>
                                      </p:cBhvr>
                                      <p:tavLst>
                                        <p:tav tm="0">
                                          <p:val>
                                            <p:strVal val="0-#ppt_w/2"/>
                                          </p:val>
                                        </p:tav>
                                        <p:tav tm="100000">
                                          <p:val>
                                            <p:strVal val="#ppt_x"/>
                                          </p:val>
                                        </p:tav>
                                      </p:tavLst>
                                    </p:anim>
                                    <p:anim calcmode="lin" valueType="num">
                                      <p:cBhvr additive="base">
                                        <p:cTn id="8" dur="400" fill="hold"/>
                                        <p:tgtEl>
                                          <p:spTgt spid="399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939"/>
                                        </p:tgtEl>
                                        <p:attrNameLst>
                                          <p:attrName>style.visibility</p:attrName>
                                        </p:attrNameLst>
                                      </p:cBhvr>
                                      <p:to>
                                        <p:strVal val="visible"/>
                                      </p:to>
                                    </p:set>
                                    <p:anim calcmode="lin" valueType="num">
                                      <p:cBhvr additive="base">
                                        <p:cTn id="11" dur="400" fill="hold"/>
                                        <p:tgtEl>
                                          <p:spTgt spid="39939"/>
                                        </p:tgtEl>
                                        <p:attrNameLst>
                                          <p:attrName>ppt_x</p:attrName>
                                        </p:attrNameLst>
                                      </p:cBhvr>
                                      <p:tavLst>
                                        <p:tav tm="0">
                                          <p:val>
                                            <p:strVal val="0-#ppt_w/2"/>
                                          </p:val>
                                        </p:tav>
                                        <p:tav tm="100000">
                                          <p:val>
                                            <p:strVal val="#ppt_x"/>
                                          </p:val>
                                        </p:tav>
                                      </p:tavLst>
                                    </p:anim>
                                    <p:anim calcmode="lin" valueType="num">
                                      <p:cBhvr additive="base">
                                        <p:cTn id="12" dur="400" fill="hold"/>
                                        <p:tgtEl>
                                          <p:spTgt spid="399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940"/>
                                        </p:tgtEl>
                                        <p:attrNameLst>
                                          <p:attrName>style.visibility</p:attrName>
                                        </p:attrNameLst>
                                      </p:cBhvr>
                                      <p:to>
                                        <p:strVal val="visible"/>
                                      </p:to>
                                    </p:set>
                                    <p:anim calcmode="lin" valueType="num">
                                      <p:cBhvr>
                                        <p:cTn id="16" dur="4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39940"/>
                                        </p:tgtEl>
                                        <p:attrNameLst>
                                          <p:attrName>ppt_y</p:attrName>
                                        </p:attrNameLst>
                                      </p:cBhvr>
                                      <p:tavLst>
                                        <p:tav tm="0">
                                          <p:val>
                                            <p:strVal val="#ppt_y"/>
                                          </p:val>
                                        </p:tav>
                                        <p:tav tm="100000">
                                          <p:val>
                                            <p:strVal val="#ppt_y"/>
                                          </p:val>
                                        </p:tav>
                                      </p:tavLst>
                                    </p:anim>
                                    <p:anim calcmode="lin" valueType="num">
                                      <p:cBhvr>
                                        <p:cTn id="18" dur="4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399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39940"/>
                                        </p:tgtEl>
                                      </p:cBhvr>
                                    </p:animEffect>
                                  </p:childTnLst>
                                </p:cTn>
                              </p:par>
                            </p:childTnLst>
                          </p:cTn>
                        </p:par>
                        <p:par>
                          <p:cTn id="21" fill="hold">
                            <p:stCondLst>
                              <p:cond delay="1200"/>
                            </p:stCondLst>
                            <p:childTnLst>
                              <p:par>
                                <p:cTn id="22" presetID="14" presetClass="entr" presetSubtype="10" fill="hold" grpId="0" nodeType="afterEffect">
                                  <p:stCondLst>
                                    <p:cond delay="0"/>
                                  </p:stCondLst>
                                  <p:childTnLst>
                                    <p:set>
                                      <p:cBhvr>
                                        <p:cTn id="23" dur="1" fill="hold">
                                          <p:stCondLst>
                                            <p:cond delay="0"/>
                                          </p:stCondLst>
                                        </p:cTn>
                                        <p:tgtEl>
                                          <p:spTgt spid="39949"/>
                                        </p:tgtEl>
                                        <p:attrNameLst>
                                          <p:attrName>style.visibility</p:attrName>
                                        </p:attrNameLst>
                                      </p:cBhvr>
                                      <p:to>
                                        <p:strVal val="visible"/>
                                      </p:to>
                                    </p:set>
                                    <p:animEffect transition="in" filter="randombar(horizontal)">
                                      <p:cBhvr>
                                        <p:cTn id="24" dur="500"/>
                                        <p:tgtEl>
                                          <p:spTgt spid="39949"/>
                                        </p:tgtEl>
                                      </p:cBhvr>
                                    </p:animEffect>
                                  </p:childTnLst>
                                </p:cTn>
                              </p:par>
                            </p:childTnLst>
                          </p:cTn>
                        </p:par>
                        <p:par>
                          <p:cTn id="25" fill="hold">
                            <p:stCondLst>
                              <p:cond delay="1700"/>
                            </p:stCondLst>
                            <p:childTnLst>
                              <p:par>
                                <p:cTn id="26" presetID="31" presetClass="entr" presetSubtype="0" fill="hold" grpId="0" nodeType="afterEffect">
                                  <p:stCondLst>
                                    <p:cond delay="0"/>
                                  </p:stCondLst>
                                  <p:childTnLst>
                                    <p:set>
                                      <p:cBhvr>
                                        <p:cTn id="27" dur="1" fill="hold">
                                          <p:stCondLst>
                                            <p:cond delay="0"/>
                                          </p:stCondLst>
                                        </p:cTn>
                                        <p:tgtEl>
                                          <p:spTgt spid="39950"/>
                                        </p:tgtEl>
                                        <p:attrNameLst>
                                          <p:attrName>style.visibility</p:attrName>
                                        </p:attrNameLst>
                                      </p:cBhvr>
                                      <p:to>
                                        <p:strVal val="visible"/>
                                      </p:to>
                                    </p:set>
                                    <p:anim calcmode="lin" valueType="num">
                                      <p:cBhvr>
                                        <p:cTn id="28" dur="400" fill="hold"/>
                                        <p:tgtEl>
                                          <p:spTgt spid="39950"/>
                                        </p:tgtEl>
                                        <p:attrNameLst>
                                          <p:attrName>ppt_w</p:attrName>
                                        </p:attrNameLst>
                                      </p:cBhvr>
                                      <p:tavLst>
                                        <p:tav tm="0">
                                          <p:val>
                                            <p:fltVal val="0"/>
                                          </p:val>
                                        </p:tav>
                                        <p:tav tm="100000">
                                          <p:val>
                                            <p:strVal val="#ppt_w"/>
                                          </p:val>
                                        </p:tav>
                                      </p:tavLst>
                                    </p:anim>
                                    <p:anim calcmode="lin" valueType="num">
                                      <p:cBhvr>
                                        <p:cTn id="29" dur="400" fill="hold"/>
                                        <p:tgtEl>
                                          <p:spTgt spid="39950"/>
                                        </p:tgtEl>
                                        <p:attrNameLst>
                                          <p:attrName>ppt_h</p:attrName>
                                        </p:attrNameLst>
                                      </p:cBhvr>
                                      <p:tavLst>
                                        <p:tav tm="0">
                                          <p:val>
                                            <p:fltVal val="0"/>
                                          </p:val>
                                        </p:tav>
                                        <p:tav tm="100000">
                                          <p:val>
                                            <p:strVal val="#ppt_h"/>
                                          </p:val>
                                        </p:tav>
                                      </p:tavLst>
                                    </p:anim>
                                    <p:anim calcmode="lin" valueType="num">
                                      <p:cBhvr>
                                        <p:cTn id="30" dur="400" fill="hold"/>
                                        <p:tgtEl>
                                          <p:spTgt spid="39950"/>
                                        </p:tgtEl>
                                        <p:attrNameLst>
                                          <p:attrName>style.rotation</p:attrName>
                                        </p:attrNameLst>
                                      </p:cBhvr>
                                      <p:tavLst>
                                        <p:tav tm="0">
                                          <p:val>
                                            <p:fltVal val="90"/>
                                          </p:val>
                                        </p:tav>
                                        <p:tav tm="100000">
                                          <p:val>
                                            <p:fltVal val="0"/>
                                          </p:val>
                                        </p:tav>
                                      </p:tavLst>
                                    </p:anim>
                                    <p:animEffect transition="in" filter="fade">
                                      <p:cBhvr>
                                        <p:cTn id="31" dur="400"/>
                                        <p:tgtEl>
                                          <p:spTgt spid="39950"/>
                                        </p:tgtEl>
                                      </p:cBhvr>
                                    </p:animEffect>
                                  </p:childTnLst>
                                </p:cTn>
                              </p:par>
                            </p:childTnLst>
                          </p:cTn>
                        </p:par>
                        <p:par>
                          <p:cTn id="32" fill="hold">
                            <p:stCondLst>
                              <p:cond delay="22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39955"/>
                                        </p:tgtEl>
                                        <p:attrNameLst>
                                          <p:attrName>style.visibility</p:attrName>
                                        </p:attrNameLst>
                                      </p:cBhvr>
                                      <p:to>
                                        <p:strVal val="visible"/>
                                      </p:to>
                                    </p:set>
                                    <p:anim calcmode="lin" valueType="num">
                                      <p:cBhvr>
                                        <p:cTn id="35" dur="300" fill="hold"/>
                                        <p:tgtEl>
                                          <p:spTgt spid="39955"/>
                                        </p:tgtEl>
                                        <p:attrNameLst>
                                          <p:attrName>ppt_x</p:attrName>
                                        </p:attrNameLst>
                                      </p:cBhvr>
                                      <p:tavLst>
                                        <p:tav tm="0">
                                          <p:val>
                                            <p:strVal val="#ppt_x"/>
                                          </p:val>
                                        </p:tav>
                                        <p:tav tm="50000">
                                          <p:val>
                                            <p:strVal val="#ppt_x+.1"/>
                                          </p:val>
                                        </p:tav>
                                        <p:tav tm="100000">
                                          <p:val>
                                            <p:strVal val="#ppt_x"/>
                                          </p:val>
                                        </p:tav>
                                      </p:tavLst>
                                    </p:anim>
                                    <p:anim calcmode="lin" valueType="num">
                                      <p:cBhvr>
                                        <p:cTn id="36" dur="300" fill="hold"/>
                                        <p:tgtEl>
                                          <p:spTgt spid="39955"/>
                                        </p:tgtEl>
                                        <p:attrNameLst>
                                          <p:attrName>ppt_y</p:attrName>
                                        </p:attrNameLst>
                                      </p:cBhvr>
                                      <p:tavLst>
                                        <p:tav tm="0">
                                          <p:val>
                                            <p:strVal val="#ppt_y"/>
                                          </p:val>
                                        </p:tav>
                                        <p:tav tm="100000">
                                          <p:val>
                                            <p:strVal val="#ppt_y"/>
                                          </p:val>
                                        </p:tav>
                                      </p:tavLst>
                                    </p:anim>
                                    <p:anim calcmode="lin" valueType="num">
                                      <p:cBhvr>
                                        <p:cTn id="37" dur="300" fill="hold"/>
                                        <p:tgtEl>
                                          <p:spTgt spid="39955"/>
                                        </p:tgtEl>
                                        <p:attrNameLst>
                                          <p:attrName>ppt_h</p:attrName>
                                        </p:attrNameLst>
                                      </p:cBhvr>
                                      <p:tavLst>
                                        <p:tav tm="0">
                                          <p:val>
                                            <p:strVal val="#ppt_h/10"/>
                                          </p:val>
                                        </p:tav>
                                        <p:tav tm="50000">
                                          <p:val>
                                            <p:strVal val="#ppt_h+.01"/>
                                          </p:val>
                                        </p:tav>
                                        <p:tav tm="100000">
                                          <p:val>
                                            <p:strVal val="#ppt_h"/>
                                          </p:val>
                                        </p:tav>
                                      </p:tavLst>
                                    </p:anim>
                                    <p:anim calcmode="lin" valueType="num">
                                      <p:cBhvr>
                                        <p:cTn id="38" dur="300" fill="hold"/>
                                        <p:tgtEl>
                                          <p:spTgt spid="39955"/>
                                        </p:tgtEl>
                                        <p:attrNameLst>
                                          <p:attrName>ppt_w</p:attrName>
                                        </p:attrNameLst>
                                      </p:cBhvr>
                                      <p:tavLst>
                                        <p:tav tm="0">
                                          <p:val>
                                            <p:strVal val="#ppt_w/10"/>
                                          </p:val>
                                        </p:tav>
                                        <p:tav tm="50000">
                                          <p:val>
                                            <p:strVal val="#ppt_w+.01"/>
                                          </p:val>
                                        </p:tav>
                                        <p:tav tm="100000">
                                          <p:val>
                                            <p:strVal val="#ppt_w"/>
                                          </p:val>
                                        </p:tav>
                                      </p:tavLst>
                                    </p:anim>
                                    <p:animEffect transition="in" filter="fade">
                                      <p:cBhvr>
                                        <p:cTn id="39" dur="300" tmFilter="0,0; .5, 1; 1, 1"/>
                                        <p:tgtEl>
                                          <p:spTgt spid="39955"/>
                                        </p:tgtEl>
                                      </p:cBhvr>
                                    </p:animEffect>
                                  </p:childTnLst>
                                </p:cTn>
                              </p:par>
                            </p:childTnLst>
                          </p:cTn>
                        </p:par>
                        <p:par>
                          <p:cTn id="40" fill="hold">
                            <p:stCondLst>
                              <p:cond delay="2610"/>
                            </p:stCondLst>
                            <p:childTnLst>
                              <p:par>
                                <p:cTn id="41" presetID="2" presetClass="entr" presetSubtype="6" fill="hold" grpId="0" nodeType="afterEffect">
                                  <p:stCondLst>
                                    <p:cond delay="0"/>
                                  </p:stCondLst>
                                  <p:childTnLst>
                                    <p:set>
                                      <p:cBhvr>
                                        <p:cTn id="42" dur="1" fill="hold">
                                          <p:stCondLst>
                                            <p:cond delay="0"/>
                                          </p:stCondLst>
                                        </p:cTn>
                                        <p:tgtEl>
                                          <p:spTgt spid="39956"/>
                                        </p:tgtEl>
                                        <p:attrNameLst>
                                          <p:attrName>style.visibility</p:attrName>
                                        </p:attrNameLst>
                                      </p:cBhvr>
                                      <p:to>
                                        <p:strVal val="visible"/>
                                      </p:to>
                                    </p:set>
                                    <p:anim calcmode="lin" valueType="num">
                                      <p:cBhvr additive="base">
                                        <p:cTn id="43" dur="500" fill="hold"/>
                                        <p:tgtEl>
                                          <p:spTgt spid="39956"/>
                                        </p:tgtEl>
                                        <p:attrNameLst>
                                          <p:attrName>ppt_x</p:attrName>
                                        </p:attrNameLst>
                                      </p:cBhvr>
                                      <p:tavLst>
                                        <p:tav tm="0">
                                          <p:val>
                                            <p:strVal val="1+#ppt_w/2"/>
                                          </p:val>
                                        </p:tav>
                                        <p:tav tm="100000">
                                          <p:val>
                                            <p:strVal val="#ppt_x"/>
                                          </p:val>
                                        </p:tav>
                                      </p:tavLst>
                                    </p:anim>
                                    <p:anim calcmode="lin" valueType="num">
                                      <p:cBhvr additive="base">
                                        <p:cTn id="44" dur="500" fill="hold"/>
                                        <p:tgtEl>
                                          <p:spTgt spid="39956"/>
                                        </p:tgtEl>
                                        <p:attrNameLst>
                                          <p:attrName>ppt_y</p:attrName>
                                        </p:attrNameLst>
                                      </p:cBhvr>
                                      <p:tavLst>
                                        <p:tav tm="0">
                                          <p:val>
                                            <p:strVal val="1+#ppt_h/2"/>
                                          </p:val>
                                        </p:tav>
                                        <p:tav tm="100000">
                                          <p:val>
                                            <p:strVal val="#ppt_y"/>
                                          </p:val>
                                        </p:tav>
                                      </p:tavLst>
                                    </p:anim>
                                  </p:childTnLst>
                                </p:cTn>
                              </p:par>
                            </p:childTnLst>
                          </p:cTn>
                        </p:par>
                        <p:par>
                          <p:cTn id="45" fill="hold">
                            <p:stCondLst>
                              <p:cond delay="3110"/>
                            </p:stCondLst>
                            <p:childTnLst>
                              <p:par>
                                <p:cTn id="46" presetID="1" presetClass="entr" presetSubtype="0" fill="hold" grpId="0" nodeType="afterEffect">
                                  <p:stCondLst>
                                    <p:cond delay="0"/>
                                  </p:stCondLst>
                                  <p:childTnLst>
                                    <p:set>
                                      <p:cBhvr>
                                        <p:cTn id="47" dur="1" fill="hold">
                                          <p:stCondLst>
                                            <p:cond delay="0"/>
                                          </p:stCondLst>
                                        </p:cTn>
                                        <p:tgtEl>
                                          <p:spTgt spid="39942"/>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94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9946"/>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9948"/>
                                        </p:tgtEl>
                                        <p:attrNameLst>
                                          <p:attrName>style.visibility</p:attrName>
                                        </p:attrNameLst>
                                      </p:cBhvr>
                                      <p:to>
                                        <p:strVal val="visible"/>
                                      </p:to>
                                    </p:set>
                                  </p:childTnLst>
                                </p:cTn>
                              </p:par>
                            </p:childTnLst>
                          </p:cTn>
                        </p:par>
                        <p:par>
                          <p:cTn id="54" fill="hold">
                            <p:stCondLst>
                              <p:cond delay="3110"/>
                            </p:stCondLst>
                            <p:childTnLst>
                              <p:par>
                                <p:cTn id="55" presetID="63" presetClass="path" presetSubtype="0" accel="50000" decel="50000" fill="hold" grpId="1" nodeType="afterEffect">
                                  <p:stCondLst>
                                    <p:cond delay="0"/>
                                  </p:stCondLst>
                                  <p:childTnLst>
                                    <p:animMotion origin="layout" path="M -4.58827E-6 1.11111E-6 L -4.58827E-6 0.18032 " pathEditMode="relative" rAng="0" ptsTypes="AA">
                                      <p:cBhvr>
                                        <p:cTn id="56" dur="400" spd="-99900" fill="hold"/>
                                        <p:tgtEl>
                                          <p:spTgt spid="39942"/>
                                        </p:tgtEl>
                                        <p:attrNameLst>
                                          <p:attrName>ppt_x</p:attrName>
                                          <p:attrName>ppt_y</p:attrName>
                                        </p:attrNameLst>
                                      </p:cBhvr>
                                      <p:rCtr x="0" y="9000"/>
                                    </p:animMotion>
                                  </p:childTnLst>
                                </p:cTn>
                              </p:par>
                              <p:par>
                                <p:cTn id="57" presetID="63" presetClass="path" presetSubtype="0" accel="50000" decel="50000" fill="hold" grpId="1" nodeType="withEffect">
                                  <p:stCondLst>
                                    <p:cond delay="0"/>
                                  </p:stCondLst>
                                  <p:childTnLst>
                                    <p:animMotion origin="layout" path="M -2.30519E-6 -4.81481E-6 L -0.08365 0.0794 " pathEditMode="relative" rAng="0" ptsTypes="AA">
                                      <p:cBhvr>
                                        <p:cTn id="58" dur="400" spd="-99900" fill="hold"/>
                                        <p:tgtEl>
                                          <p:spTgt spid="39944"/>
                                        </p:tgtEl>
                                        <p:attrNameLst>
                                          <p:attrName>ppt_x</p:attrName>
                                          <p:attrName>ppt_y</p:attrName>
                                        </p:attrNameLst>
                                      </p:cBhvr>
                                      <p:rCtr x="-4100" y="4000"/>
                                    </p:animMotion>
                                  </p:childTnLst>
                                </p:cTn>
                              </p:par>
                              <p:par>
                                <p:cTn id="59" presetID="63" presetClass="path" presetSubtype="0" accel="50000" decel="50000" fill="hold" grpId="1" nodeType="withEffect">
                                  <p:stCondLst>
                                    <p:cond delay="0"/>
                                  </p:stCondLst>
                                  <p:childTnLst>
                                    <p:animMotion origin="layout" path="M -2.30519E-6 7.40741E-7 L -0.08365 -0.07755 " pathEditMode="relative" rAng="0" ptsTypes="AA">
                                      <p:cBhvr>
                                        <p:cTn id="60" dur="400" spd="-99900" fill="hold"/>
                                        <p:tgtEl>
                                          <p:spTgt spid="39946"/>
                                        </p:tgtEl>
                                        <p:attrNameLst>
                                          <p:attrName>ppt_x</p:attrName>
                                          <p:attrName>ppt_y</p:attrName>
                                        </p:attrNameLst>
                                      </p:cBhvr>
                                      <p:rCtr x="-4100" y="-3800"/>
                                    </p:animMotion>
                                  </p:childTnLst>
                                </p:cTn>
                              </p:par>
                              <p:par>
                                <p:cTn id="61" presetID="63" presetClass="path" presetSubtype="0" accel="50000" decel="50000" fill="hold" grpId="1" nodeType="withEffect">
                                  <p:stCondLst>
                                    <p:cond delay="0"/>
                                  </p:stCondLst>
                                  <p:childTnLst>
                                    <p:animMotion origin="layout" path="M -4.58827E-6 4.81481E-6 L -4.58827E-6 -0.17848 " pathEditMode="relative" rAng="0" ptsTypes="AA">
                                      <p:cBhvr>
                                        <p:cTn id="62" dur="400" spd="-99900" fill="hold"/>
                                        <p:tgtEl>
                                          <p:spTgt spid="39948"/>
                                        </p:tgtEl>
                                        <p:attrNameLst>
                                          <p:attrName>ppt_x</p:attrName>
                                          <p:attrName>ppt_y</p:attrName>
                                        </p:attrNameLst>
                                      </p:cBhvr>
                                      <p:rCtr x="0" y="-8800"/>
                                    </p:animMotion>
                                  </p:childTnLst>
                                </p:cTn>
                              </p:par>
                            </p:childTnLst>
                          </p:cTn>
                        </p:par>
                        <p:par>
                          <p:cTn id="63" fill="hold">
                            <p:stCondLst>
                              <p:cond delay="3610"/>
                            </p:stCondLst>
                            <p:childTnLst>
                              <p:par>
                                <p:cTn id="64" presetID="10" presetClass="entr" presetSubtype="0" fill="hold" grpId="0" nodeType="afterEffect">
                                  <p:stCondLst>
                                    <p:cond delay="0"/>
                                  </p:stCondLst>
                                  <p:childTnLst>
                                    <p:set>
                                      <p:cBhvr>
                                        <p:cTn id="65" dur="1" fill="hold">
                                          <p:stCondLst>
                                            <p:cond delay="0"/>
                                          </p:stCondLst>
                                        </p:cTn>
                                        <p:tgtEl>
                                          <p:spTgt spid="39941"/>
                                        </p:tgtEl>
                                        <p:attrNameLst>
                                          <p:attrName>style.visibility</p:attrName>
                                        </p:attrNameLst>
                                      </p:cBhvr>
                                      <p:to>
                                        <p:strVal val="visible"/>
                                      </p:to>
                                    </p:set>
                                    <p:anim calcmode="lin" valueType="num">
                                      <p:cBhvr>
                                        <p:cTn id="66" dur="500" fill="hold"/>
                                        <p:tgtEl>
                                          <p:spTgt spid="39941"/>
                                        </p:tgtEl>
                                        <p:attrNameLst>
                                          <p:attrName>ppt_w</p:attrName>
                                        </p:attrNameLst>
                                      </p:cBhvr>
                                      <p:tavLst>
                                        <p:tav tm="0">
                                          <p:val>
                                            <p:fltVal val="0"/>
                                          </p:val>
                                        </p:tav>
                                        <p:tav tm="100000">
                                          <p:val>
                                            <p:strVal val="#ppt_w"/>
                                          </p:val>
                                        </p:tav>
                                      </p:tavLst>
                                    </p:anim>
                                    <p:anim calcmode="lin" valueType="num">
                                      <p:cBhvr>
                                        <p:cTn id="67" dur="500" fill="hold"/>
                                        <p:tgtEl>
                                          <p:spTgt spid="39941"/>
                                        </p:tgtEl>
                                        <p:attrNameLst>
                                          <p:attrName>ppt_h</p:attrName>
                                        </p:attrNameLst>
                                      </p:cBhvr>
                                      <p:tavLst>
                                        <p:tav tm="0">
                                          <p:val>
                                            <p:fltVal val="0"/>
                                          </p:val>
                                        </p:tav>
                                        <p:tav tm="100000">
                                          <p:val>
                                            <p:strVal val="#ppt_h"/>
                                          </p:val>
                                        </p:tav>
                                      </p:tavLst>
                                    </p:anim>
                                    <p:animEffect transition="in" filter="fade">
                                      <p:cBhvr>
                                        <p:cTn id="68" dur="500"/>
                                        <p:tgtEl>
                                          <p:spTgt spid="3994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9943"/>
                                        </p:tgtEl>
                                        <p:attrNameLst>
                                          <p:attrName>style.visibility</p:attrName>
                                        </p:attrNameLst>
                                      </p:cBhvr>
                                      <p:to>
                                        <p:strVal val="visible"/>
                                      </p:to>
                                    </p:set>
                                    <p:anim calcmode="lin" valueType="num">
                                      <p:cBhvr>
                                        <p:cTn id="71" dur="500" fill="hold"/>
                                        <p:tgtEl>
                                          <p:spTgt spid="39943"/>
                                        </p:tgtEl>
                                        <p:attrNameLst>
                                          <p:attrName>ppt_w</p:attrName>
                                        </p:attrNameLst>
                                      </p:cBhvr>
                                      <p:tavLst>
                                        <p:tav tm="0">
                                          <p:val>
                                            <p:fltVal val="0"/>
                                          </p:val>
                                        </p:tav>
                                        <p:tav tm="100000">
                                          <p:val>
                                            <p:strVal val="#ppt_w"/>
                                          </p:val>
                                        </p:tav>
                                      </p:tavLst>
                                    </p:anim>
                                    <p:anim calcmode="lin" valueType="num">
                                      <p:cBhvr>
                                        <p:cTn id="72" dur="500" fill="hold"/>
                                        <p:tgtEl>
                                          <p:spTgt spid="39943"/>
                                        </p:tgtEl>
                                        <p:attrNameLst>
                                          <p:attrName>ppt_h</p:attrName>
                                        </p:attrNameLst>
                                      </p:cBhvr>
                                      <p:tavLst>
                                        <p:tav tm="0">
                                          <p:val>
                                            <p:fltVal val="0"/>
                                          </p:val>
                                        </p:tav>
                                        <p:tav tm="100000">
                                          <p:val>
                                            <p:strVal val="#ppt_h"/>
                                          </p:val>
                                        </p:tav>
                                      </p:tavLst>
                                    </p:anim>
                                    <p:animEffect transition="in" filter="fade">
                                      <p:cBhvr>
                                        <p:cTn id="73" dur="500"/>
                                        <p:tgtEl>
                                          <p:spTgt spid="3994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9945"/>
                                        </p:tgtEl>
                                        <p:attrNameLst>
                                          <p:attrName>style.visibility</p:attrName>
                                        </p:attrNameLst>
                                      </p:cBhvr>
                                      <p:to>
                                        <p:strVal val="visible"/>
                                      </p:to>
                                    </p:set>
                                    <p:anim calcmode="lin" valueType="num">
                                      <p:cBhvr>
                                        <p:cTn id="76" dur="500" fill="hold"/>
                                        <p:tgtEl>
                                          <p:spTgt spid="39945"/>
                                        </p:tgtEl>
                                        <p:attrNameLst>
                                          <p:attrName>ppt_w</p:attrName>
                                        </p:attrNameLst>
                                      </p:cBhvr>
                                      <p:tavLst>
                                        <p:tav tm="0">
                                          <p:val>
                                            <p:fltVal val="0"/>
                                          </p:val>
                                        </p:tav>
                                        <p:tav tm="100000">
                                          <p:val>
                                            <p:strVal val="#ppt_w"/>
                                          </p:val>
                                        </p:tav>
                                      </p:tavLst>
                                    </p:anim>
                                    <p:anim calcmode="lin" valueType="num">
                                      <p:cBhvr>
                                        <p:cTn id="77" dur="500" fill="hold"/>
                                        <p:tgtEl>
                                          <p:spTgt spid="39945"/>
                                        </p:tgtEl>
                                        <p:attrNameLst>
                                          <p:attrName>ppt_h</p:attrName>
                                        </p:attrNameLst>
                                      </p:cBhvr>
                                      <p:tavLst>
                                        <p:tav tm="0">
                                          <p:val>
                                            <p:fltVal val="0"/>
                                          </p:val>
                                        </p:tav>
                                        <p:tav tm="100000">
                                          <p:val>
                                            <p:strVal val="#ppt_h"/>
                                          </p:val>
                                        </p:tav>
                                      </p:tavLst>
                                    </p:anim>
                                    <p:animEffect transition="in" filter="fade">
                                      <p:cBhvr>
                                        <p:cTn id="78" dur="500"/>
                                        <p:tgtEl>
                                          <p:spTgt spid="3994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9947"/>
                                        </p:tgtEl>
                                        <p:attrNameLst>
                                          <p:attrName>style.visibility</p:attrName>
                                        </p:attrNameLst>
                                      </p:cBhvr>
                                      <p:to>
                                        <p:strVal val="visible"/>
                                      </p:to>
                                    </p:set>
                                    <p:anim calcmode="lin" valueType="num">
                                      <p:cBhvr>
                                        <p:cTn id="81" dur="500" fill="hold"/>
                                        <p:tgtEl>
                                          <p:spTgt spid="39947"/>
                                        </p:tgtEl>
                                        <p:attrNameLst>
                                          <p:attrName>ppt_w</p:attrName>
                                        </p:attrNameLst>
                                      </p:cBhvr>
                                      <p:tavLst>
                                        <p:tav tm="0">
                                          <p:val>
                                            <p:fltVal val="0"/>
                                          </p:val>
                                        </p:tav>
                                        <p:tav tm="100000">
                                          <p:val>
                                            <p:strVal val="#ppt_w"/>
                                          </p:val>
                                        </p:tav>
                                      </p:tavLst>
                                    </p:anim>
                                    <p:anim calcmode="lin" valueType="num">
                                      <p:cBhvr>
                                        <p:cTn id="82" dur="500" fill="hold"/>
                                        <p:tgtEl>
                                          <p:spTgt spid="39947"/>
                                        </p:tgtEl>
                                        <p:attrNameLst>
                                          <p:attrName>ppt_h</p:attrName>
                                        </p:attrNameLst>
                                      </p:cBhvr>
                                      <p:tavLst>
                                        <p:tav tm="0">
                                          <p:val>
                                            <p:fltVal val="0"/>
                                          </p:val>
                                        </p:tav>
                                        <p:tav tm="100000">
                                          <p:val>
                                            <p:strVal val="#ppt_h"/>
                                          </p:val>
                                        </p:tav>
                                      </p:tavLst>
                                    </p:anim>
                                    <p:animEffect transition="in" filter="fade">
                                      <p:cBhvr>
                                        <p:cTn id="83" dur="500"/>
                                        <p:tgtEl>
                                          <p:spTgt spid="39947"/>
                                        </p:tgtEl>
                                      </p:cBhvr>
                                    </p:animEffect>
                                  </p:childTnLst>
                                </p:cTn>
                              </p:par>
                            </p:childTnLst>
                          </p:cTn>
                        </p:par>
                        <p:par>
                          <p:cTn id="84" fill="hold">
                            <p:stCondLst>
                              <p:cond delay="4110"/>
                            </p:stCondLst>
                            <p:childTnLst>
                              <p:par>
                                <p:cTn id="85" presetID="31" presetClass="entr" presetSubtype="0" fill="hold" grpId="0" nodeType="afterEffect">
                                  <p:stCondLst>
                                    <p:cond delay="0"/>
                                  </p:stCondLst>
                                  <p:childTnLst>
                                    <p:set>
                                      <p:cBhvr>
                                        <p:cTn id="86" dur="1" fill="hold">
                                          <p:stCondLst>
                                            <p:cond delay="0"/>
                                          </p:stCondLst>
                                        </p:cTn>
                                        <p:tgtEl>
                                          <p:spTgt spid="39951"/>
                                        </p:tgtEl>
                                        <p:attrNameLst>
                                          <p:attrName>style.visibility</p:attrName>
                                        </p:attrNameLst>
                                      </p:cBhvr>
                                      <p:to>
                                        <p:strVal val="visible"/>
                                      </p:to>
                                    </p:set>
                                    <p:anim calcmode="lin" valueType="num">
                                      <p:cBhvr>
                                        <p:cTn id="87" dur="500" fill="hold"/>
                                        <p:tgtEl>
                                          <p:spTgt spid="39951"/>
                                        </p:tgtEl>
                                        <p:attrNameLst>
                                          <p:attrName>ppt_w</p:attrName>
                                        </p:attrNameLst>
                                      </p:cBhvr>
                                      <p:tavLst>
                                        <p:tav tm="0">
                                          <p:val>
                                            <p:fltVal val="0"/>
                                          </p:val>
                                        </p:tav>
                                        <p:tav tm="100000">
                                          <p:val>
                                            <p:strVal val="#ppt_w"/>
                                          </p:val>
                                        </p:tav>
                                      </p:tavLst>
                                    </p:anim>
                                    <p:anim calcmode="lin" valueType="num">
                                      <p:cBhvr>
                                        <p:cTn id="88" dur="500" fill="hold"/>
                                        <p:tgtEl>
                                          <p:spTgt spid="39951"/>
                                        </p:tgtEl>
                                        <p:attrNameLst>
                                          <p:attrName>ppt_h</p:attrName>
                                        </p:attrNameLst>
                                      </p:cBhvr>
                                      <p:tavLst>
                                        <p:tav tm="0">
                                          <p:val>
                                            <p:fltVal val="0"/>
                                          </p:val>
                                        </p:tav>
                                        <p:tav tm="100000">
                                          <p:val>
                                            <p:strVal val="#ppt_h"/>
                                          </p:val>
                                        </p:tav>
                                      </p:tavLst>
                                    </p:anim>
                                    <p:anim calcmode="lin" valueType="num">
                                      <p:cBhvr>
                                        <p:cTn id="89" dur="500" fill="hold"/>
                                        <p:tgtEl>
                                          <p:spTgt spid="39951"/>
                                        </p:tgtEl>
                                        <p:attrNameLst>
                                          <p:attrName>style.rotation</p:attrName>
                                        </p:attrNameLst>
                                      </p:cBhvr>
                                      <p:tavLst>
                                        <p:tav tm="0">
                                          <p:val>
                                            <p:fltVal val="90"/>
                                          </p:val>
                                        </p:tav>
                                        <p:tav tm="100000">
                                          <p:val>
                                            <p:fltVal val="0"/>
                                          </p:val>
                                        </p:tav>
                                      </p:tavLst>
                                    </p:anim>
                                    <p:animEffect transition="in" filter="fade">
                                      <p:cBhvr>
                                        <p:cTn id="90" dur="500"/>
                                        <p:tgtEl>
                                          <p:spTgt spid="39951"/>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39952"/>
                                        </p:tgtEl>
                                        <p:attrNameLst>
                                          <p:attrName>style.visibility</p:attrName>
                                        </p:attrNameLst>
                                      </p:cBhvr>
                                      <p:to>
                                        <p:strVal val="visible"/>
                                      </p:to>
                                    </p:set>
                                    <p:anim calcmode="lin" valueType="num">
                                      <p:cBhvr>
                                        <p:cTn id="93" dur="500" fill="hold"/>
                                        <p:tgtEl>
                                          <p:spTgt spid="39952"/>
                                        </p:tgtEl>
                                        <p:attrNameLst>
                                          <p:attrName>ppt_w</p:attrName>
                                        </p:attrNameLst>
                                      </p:cBhvr>
                                      <p:tavLst>
                                        <p:tav tm="0">
                                          <p:val>
                                            <p:fltVal val="0"/>
                                          </p:val>
                                        </p:tav>
                                        <p:tav tm="100000">
                                          <p:val>
                                            <p:strVal val="#ppt_w"/>
                                          </p:val>
                                        </p:tav>
                                      </p:tavLst>
                                    </p:anim>
                                    <p:anim calcmode="lin" valueType="num">
                                      <p:cBhvr>
                                        <p:cTn id="94" dur="500" fill="hold"/>
                                        <p:tgtEl>
                                          <p:spTgt spid="39952"/>
                                        </p:tgtEl>
                                        <p:attrNameLst>
                                          <p:attrName>ppt_h</p:attrName>
                                        </p:attrNameLst>
                                      </p:cBhvr>
                                      <p:tavLst>
                                        <p:tav tm="0">
                                          <p:val>
                                            <p:fltVal val="0"/>
                                          </p:val>
                                        </p:tav>
                                        <p:tav tm="100000">
                                          <p:val>
                                            <p:strVal val="#ppt_h"/>
                                          </p:val>
                                        </p:tav>
                                      </p:tavLst>
                                    </p:anim>
                                    <p:anim calcmode="lin" valueType="num">
                                      <p:cBhvr>
                                        <p:cTn id="95" dur="500" fill="hold"/>
                                        <p:tgtEl>
                                          <p:spTgt spid="39952"/>
                                        </p:tgtEl>
                                        <p:attrNameLst>
                                          <p:attrName>style.rotation</p:attrName>
                                        </p:attrNameLst>
                                      </p:cBhvr>
                                      <p:tavLst>
                                        <p:tav tm="0">
                                          <p:val>
                                            <p:fltVal val="90"/>
                                          </p:val>
                                        </p:tav>
                                        <p:tav tm="100000">
                                          <p:val>
                                            <p:fltVal val="0"/>
                                          </p:val>
                                        </p:tav>
                                      </p:tavLst>
                                    </p:anim>
                                    <p:animEffect transition="in" filter="fade">
                                      <p:cBhvr>
                                        <p:cTn id="96" dur="500"/>
                                        <p:tgtEl>
                                          <p:spTgt spid="39952"/>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39953"/>
                                        </p:tgtEl>
                                        <p:attrNameLst>
                                          <p:attrName>style.visibility</p:attrName>
                                        </p:attrNameLst>
                                      </p:cBhvr>
                                      <p:to>
                                        <p:strVal val="visible"/>
                                      </p:to>
                                    </p:set>
                                    <p:anim calcmode="lin" valueType="num">
                                      <p:cBhvr>
                                        <p:cTn id="99" dur="500" fill="hold"/>
                                        <p:tgtEl>
                                          <p:spTgt spid="39953"/>
                                        </p:tgtEl>
                                        <p:attrNameLst>
                                          <p:attrName>ppt_w</p:attrName>
                                        </p:attrNameLst>
                                      </p:cBhvr>
                                      <p:tavLst>
                                        <p:tav tm="0">
                                          <p:val>
                                            <p:fltVal val="0"/>
                                          </p:val>
                                        </p:tav>
                                        <p:tav tm="100000">
                                          <p:val>
                                            <p:strVal val="#ppt_w"/>
                                          </p:val>
                                        </p:tav>
                                      </p:tavLst>
                                    </p:anim>
                                    <p:anim calcmode="lin" valueType="num">
                                      <p:cBhvr>
                                        <p:cTn id="100" dur="500" fill="hold"/>
                                        <p:tgtEl>
                                          <p:spTgt spid="39953"/>
                                        </p:tgtEl>
                                        <p:attrNameLst>
                                          <p:attrName>ppt_h</p:attrName>
                                        </p:attrNameLst>
                                      </p:cBhvr>
                                      <p:tavLst>
                                        <p:tav tm="0">
                                          <p:val>
                                            <p:fltVal val="0"/>
                                          </p:val>
                                        </p:tav>
                                        <p:tav tm="100000">
                                          <p:val>
                                            <p:strVal val="#ppt_h"/>
                                          </p:val>
                                        </p:tav>
                                      </p:tavLst>
                                    </p:anim>
                                    <p:anim calcmode="lin" valueType="num">
                                      <p:cBhvr>
                                        <p:cTn id="101" dur="500" fill="hold"/>
                                        <p:tgtEl>
                                          <p:spTgt spid="39953"/>
                                        </p:tgtEl>
                                        <p:attrNameLst>
                                          <p:attrName>style.rotation</p:attrName>
                                        </p:attrNameLst>
                                      </p:cBhvr>
                                      <p:tavLst>
                                        <p:tav tm="0">
                                          <p:val>
                                            <p:fltVal val="90"/>
                                          </p:val>
                                        </p:tav>
                                        <p:tav tm="100000">
                                          <p:val>
                                            <p:fltVal val="0"/>
                                          </p:val>
                                        </p:tav>
                                      </p:tavLst>
                                    </p:anim>
                                    <p:animEffect transition="in" filter="fade">
                                      <p:cBhvr>
                                        <p:cTn id="102" dur="500"/>
                                        <p:tgtEl>
                                          <p:spTgt spid="39953"/>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39954"/>
                                        </p:tgtEl>
                                        <p:attrNameLst>
                                          <p:attrName>style.visibility</p:attrName>
                                        </p:attrNameLst>
                                      </p:cBhvr>
                                      <p:to>
                                        <p:strVal val="visible"/>
                                      </p:to>
                                    </p:set>
                                    <p:anim calcmode="lin" valueType="num">
                                      <p:cBhvr>
                                        <p:cTn id="105" dur="500" fill="hold"/>
                                        <p:tgtEl>
                                          <p:spTgt spid="39954"/>
                                        </p:tgtEl>
                                        <p:attrNameLst>
                                          <p:attrName>ppt_w</p:attrName>
                                        </p:attrNameLst>
                                      </p:cBhvr>
                                      <p:tavLst>
                                        <p:tav tm="0">
                                          <p:val>
                                            <p:fltVal val="0"/>
                                          </p:val>
                                        </p:tav>
                                        <p:tav tm="100000">
                                          <p:val>
                                            <p:strVal val="#ppt_w"/>
                                          </p:val>
                                        </p:tav>
                                      </p:tavLst>
                                    </p:anim>
                                    <p:anim calcmode="lin" valueType="num">
                                      <p:cBhvr>
                                        <p:cTn id="106" dur="500" fill="hold"/>
                                        <p:tgtEl>
                                          <p:spTgt spid="39954"/>
                                        </p:tgtEl>
                                        <p:attrNameLst>
                                          <p:attrName>ppt_h</p:attrName>
                                        </p:attrNameLst>
                                      </p:cBhvr>
                                      <p:tavLst>
                                        <p:tav tm="0">
                                          <p:val>
                                            <p:fltVal val="0"/>
                                          </p:val>
                                        </p:tav>
                                        <p:tav tm="100000">
                                          <p:val>
                                            <p:strVal val="#ppt_h"/>
                                          </p:val>
                                        </p:tav>
                                      </p:tavLst>
                                    </p:anim>
                                    <p:anim calcmode="lin" valueType="num">
                                      <p:cBhvr>
                                        <p:cTn id="107" dur="500" fill="hold"/>
                                        <p:tgtEl>
                                          <p:spTgt spid="39954"/>
                                        </p:tgtEl>
                                        <p:attrNameLst>
                                          <p:attrName>style.rotation</p:attrName>
                                        </p:attrNameLst>
                                      </p:cBhvr>
                                      <p:tavLst>
                                        <p:tav tm="0">
                                          <p:val>
                                            <p:fltVal val="90"/>
                                          </p:val>
                                        </p:tav>
                                        <p:tav tm="100000">
                                          <p:val>
                                            <p:fltVal val="0"/>
                                          </p:val>
                                        </p:tav>
                                      </p:tavLst>
                                    </p:anim>
                                    <p:animEffect transition="in" filter="fade">
                                      <p:cBhvr>
                                        <p:cTn id="108" dur="500"/>
                                        <p:tgtEl>
                                          <p:spTgt spid="39954"/>
                                        </p:tgtEl>
                                      </p:cBhvr>
                                    </p:animEffect>
                                  </p:childTnLst>
                                </p:cTn>
                              </p:par>
                            </p:childTnLst>
                          </p:cTn>
                        </p:par>
                        <p:par>
                          <p:cTn id="109" fill="hold">
                            <p:stCondLst>
                              <p:cond delay="461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39957"/>
                                        </p:tgtEl>
                                        <p:attrNameLst>
                                          <p:attrName>style.visibility</p:attrName>
                                        </p:attrNameLst>
                                      </p:cBhvr>
                                      <p:to>
                                        <p:strVal val="visible"/>
                                      </p:to>
                                    </p:set>
                                    <p:anim calcmode="lin" valueType="num">
                                      <p:cBhvr>
                                        <p:cTn id="112" dur="500" fill="hold"/>
                                        <p:tgtEl>
                                          <p:spTgt spid="39957"/>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39957"/>
                                        </p:tgtEl>
                                        <p:attrNameLst>
                                          <p:attrName>ppt_y</p:attrName>
                                        </p:attrNameLst>
                                      </p:cBhvr>
                                      <p:tavLst>
                                        <p:tav tm="0">
                                          <p:val>
                                            <p:strVal val="#ppt_y"/>
                                          </p:val>
                                        </p:tav>
                                        <p:tav tm="100000">
                                          <p:val>
                                            <p:strVal val="#ppt_y"/>
                                          </p:val>
                                        </p:tav>
                                      </p:tavLst>
                                    </p:anim>
                                    <p:anim calcmode="lin" valueType="num">
                                      <p:cBhvr>
                                        <p:cTn id="114" dur="500" fill="hold"/>
                                        <p:tgtEl>
                                          <p:spTgt spid="39957"/>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39957"/>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39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animBg="1"/>
      <p:bldP spid="39939" grpId="0" autoUpdateAnimBg="0"/>
      <p:bldP spid="39940" grpId="0" autoUpdateAnimBg="0"/>
      <p:bldP spid="39941" grpId="0" animBg="1" autoUpdateAnimBg="0"/>
      <p:bldP spid="39942" grpId="0" animBg="1"/>
      <p:bldP spid="39942" grpId="1" animBg="1"/>
      <p:bldP spid="39943" grpId="0" animBg="1"/>
      <p:bldP spid="39944" grpId="0" animBg="1"/>
      <p:bldP spid="39944" grpId="1" animBg="1"/>
      <p:bldP spid="39945" grpId="0" animBg="1"/>
      <p:bldP spid="39946" grpId="0" animBg="1"/>
      <p:bldP spid="39946" grpId="1" animBg="1"/>
      <p:bldP spid="39947" grpId="0" animBg="1" autoUpdateAnimBg="0"/>
      <p:bldP spid="39948" grpId="0" animBg="1"/>
      <p:bldP spid="39948" grpId="1" animBg="1"/>
      <p:bldP spid="39949" grpId="0" animBg="1" autoUpdateAnimBg="0"/>
      <p:bldP spid="39950" grpId="0" animBg="1" autoUpdateAnimBg="0"/>
      <p:bldP spid="39951" grpId="0" autoUpdateAnimBg="0"/>
      <p:bldP spid="39952" grpId="0" autoUpdateAnimBg="0"/>
      <p:bldP spid="39953" grpId="0" autoUpdateAnimBg="0"/>
      <p:bldP spid="39954" grpId="0" autoUpdateAnimBg="0"/>
      <p:bldP spid="39955" grpId="0" autoUpdateAnimBg="0"/>
      <p:bldP spid="39956" grpId="0" animBg="1" autoUpdateAnimBg="0"/>
      <p:bldP spid="39957"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0963"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4096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40965" name="Freeform 6"/>
          <p:cNvSpPr/>
          <p:nvPr/>
        </p:nvSpPr>
        <p:spPr bwMode="auto">
          <a:xfrm>
            <a:off x="2169266" y="1977194"/>
            <a:ext cx="3281668" cy="3281241"/>
          </a:xfrm>
          <a:custGeom>
            <a:avLst/>
            <a:gdLst>
              <a:gd name="T0" fmla="*/ 1333221265 w 4042"/>
              <a:gd name="T1" fmla="*/ 0 h 4042"/>
              <a:gd name="T2" fmla="*/ 2147483647 w 4042"/>
              <a:gd name="T3" fmla="*/ 1333221265 h 4042"/>
              <a:gd name="T4" fmla="*/ 1333221265 w 4042"/>
              <a:gd name="T5" fmla="*/ 2147483647 h 4042"/>
              <a:gd name="T6" fmla="*/ 0 w 4042"/>
              <a:gd name="T7" fmla="*/ 1333221265 h 4042"/>
              <a:gd name="T8" fmla="*/ 1333221265 w 4042"/>
              <a:gd name="T9" fmla="*/ 0 h 40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42" h="4042">
                <a:moveTo>
                  <a:pt x="2021" y="0"/>
                </a:moveTo>
                <a:lnTo>
                  <a:pt x="4042" y="2021"/>
                </a:lnTo>
                <a:lnTo>
                  <a:pt x="2021" y="4042"/>
                </a:lnTo>
                <a:lnTo>
                  <a:pt x="0" y="2021"/>
                </a:lnTo>
                <a:lnTo>
                  <a:pt x="2021"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0966" name="Freeform 7"/>
          <p:cNvSpPr/>
          <p:nvPr/>
        </p:nvSpPr>
        <p:spPr bwMode="auto">
          <a:xfrm>
            <a:off x="4368685" y="1209244"/>
            <a:ext cx="2327953" cy="2327650"/>
          </a:xfrm>
          <a:custGeom>
            <a:avLst/>
            <a:gdLst>
              <a:gd name="T0" fmla="*/ 945536655 w 2867"/>
              <a:gd name="T1" fmla="*/ 0 h 2867"/>
              <a:gd name="T2" fmla="*/ 1891732897 w 2867"/>
              <a:gd name="T3" fmla="*/ 946196242 h 2867"/>
              <a:gd name="T4" fmla="*/ 945536655 w 2867"/>
              <a:gd name="T5" fmla="*/ 1891732897 h 2867"/>
              <a:gd name="T6" fmla="*/ 0 w 2867"/>
              <a:gd name="T7" fmla="*/ 946196242 h 2867"/>
              <a:gd name="T8" fmla="*/ 945536655 w 2867"/>
              <a:gd name="T9" fmla="*/ 0 h 28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7" h="2867">
                <a:moveTo>
                  <a:pt x="1433" y="0"/>
                </a:moveTo>
                <a:lnTo>
                  <a:pt x="2867" y="1434"/>
                </a:lnTo>
                <a:lnTo>
                  <a:pt x="1433" y="2867"/>
                </a:lnTo>
                <a:lnTo>
                  <a:pt x="0" y="1434"/>
                </a:lnTo>
                <a:lnTo>
                  <a:pt x="1433"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0967" name="Freeform 8"/>
          <p:cNvSpPr/>
          <p:nvPr/>
        </p:nvSpPr>
        <p:spPr bwMode="auto">
          <a:xfrm>
            <a:off x="4547998" y="3698742"/>
            <a:ext cx="1970905" cy="1970649"/>
          </a:xfrm>
          <a:custGeom>
            <a:avLst/>
            <a:gdLst>
              <a:gd name="T0" fmla="*/ 800556105 w 2427"/>
              <a:gd name="T1" fmla="*/ 0 h 2427"/>
              <a:gd name="T2" fmla="*/ 1601772685 w 2427"/>
              <a:gd name="T3" fmla="*/ 801216580 h 2427"/>
              <a:gd name="T4" fmla="*/ 800556105 w 2427"/>
              <a:gd name="T5" fmla="*/ 1601772685 h 2427"/>
              <a:gd name="T6" fmla="*/ 0 w 2427"/>
              <a:gd name="T7" fmla="*/ 801216580 h 2427"/>
              <a:gd name="T8" fmla="*/ 800556105 w 2427"/>
              <a:gd name="T9" fmla="*/ 0 h 24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27" h="2427">
                <a:moveTo>
                  <a:pt x="1213" y="0"/>
                </a:moveTo>
                <a:lnTo>
                  <a:pt x="2427" y="1214"/>
                </a:lnTo>
                <a:lnTo>
                  <a:pt x="1213" y="2427"/>
                </a:lnTo>
                <a:lnTo>
                  <a:pt x="0" y="1214"/>
                </a:lnTo>
                <a:lnTo>
                  <a:pt x="121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0968" name="Freeform 9"/>
          <p:cNvSpPr/>
          <p:nvPr/>
        </p:nvSpPr>
        <p:spPr bwMode="auto">
          <a:xfrm>
            <a:off x="5614382" y="2792746"/>
            <a:ext cx="1653529" cy="1651727"/>
          </a:xfrm>
          <a:custGeom>
            <a:avLst/>
            <a:gdLst>
              <a:gd name="T0" fmla="*/ 529059132 w 2587"/>
              <a:gd name="T1" fmla="*/ 0 h 2586"/>
              <a:gd name="T2" fmla="*/ 1057709676 w 2587"/>
              <a:gd name="T3" fmla="*/ 528044363 h 2586"/>
              <a:gd name="T4" fmla="*/ 529059132 w 2587"/>
              <a:gd name="T5" fmla="*/ 1056088087 h 2586"/>
              <a:gd name="T6" fmla="*/ 0 w 2587"/>
              <a:gd name="T7" fmla="*/ 528044363 h 2586"/>
              <a:gd name="T8" fmla="*/ 529059132 w 2587"/>
              <a:gd name="T9" fmla="*/ 0 h 25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7" h="2586">
                <a:moveTo>
                  <a:pt x="1294" y="0"/>
                </a:moveTo>
                <a:lnTo>
                  <a:pt x="2587" y="1293"/>
                </a:lnTo>
                <a:lnTo>
                  <a:pt x="1294" y="2586"/>
                </a:lnTo>
                <a:lnTo>
                  <a:pt x="0" y="1293"/>
                </a:lnTo>
                <a:lnTo>
                  <a:pt x="1294"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cxnSp>
        <p:nvCxnSpPr>
          <p:cNvPr id="40969" name="直接连接符 27"/>
          <p:cNvCxnSpPr>
            <a:cxnSpLocks noChangeShapeType="1"/>
          </p:cNvCxnSpPr>
          <p:nvPr/>
        </p:nvCxnSpPr>
        <p:spPr bwMode="auto">
          <a:xfrm>
            <a:off x="6696634" y="2373863"/>
            <a:ext cx="3670454" cy="0"/>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0" name="直接连接符 28"/>
          <p:cNvCxnSpPr>
            <a:cxnSpLocks noChangeShapeType="1"/>
          </p:cNvCxnSpPr>
          <p:nvPr/>
        </p:nvCxnSpPr>
        <p:spPr bwMode="auto">
          <a:xfrm>
            <a:off x="7283784" y="3617815"/>
            <a:ext cx="3672040" cy="0"/>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71" name="直接连接符 29"/>
          <p:cNvCxnSpPr>
            <a:cxnSpLocks noChangeShapeType="1"/>
          </p:cNvCxnSpPr>
          <p:nvPr/>
        </p:nvCxnSpPr>
        <p:spPr bwMode="auto">
          <a:xfrm>
            <a:off x="6518903" y="4684059"/>
            <a:ext cx="3670454" cy="0"/>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972" name="TextBox 30"/>
          <p:cNvSpPr txBox="1">
            <a:spLocks noChangeArrowheads="1"/>
          </p:cNvSpPr>
          <p:nvPr/>
        </p:nvSpPr>
        <p:spPr bwMode="auto">
          <a:xfrm>
            <a:off x="2975401" y="3046612"/>
            <a:ext cx="166781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标题文字</a:t>
            </a:r>
            <a:endParaRPr lang="en-US" sz="2200">
              <a:solidFill>
                <a:srgbClr val="FFFFFF"/>
              </a:solidFill>
              <a:latin typeface="微软雅黑" panose="020B0503020204020204" pitchFamily="34" charset="-122"/>
              <a:ea typeface="微软雅黑" panose="020B0503020204020204" pitchFamily="34" charset="-122"/>
            </a:endParaRPr>
          </a:p>
        </p:txBody>
      </p:sp>
      <p:sp>
        <p:nvSpPr>
          <p:cNvPr id="40973" name="TextBox 31"/>
          <p:cNvSpPr txBox="1">
            <a:spLocks noChangeArrowheads="1"/>
          </p:cNvSpPr>
          <p:nvPr/>
        </p:nvSpPr>
        <p:spPr bwMode="auto">
          <a:xfrm>
            <a:off x="2975401" y="3441700"/>
            <a:ext cx="1667810"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b="1">
                <a:solidFill>
                  <a:srgbClr val="FFFFFF"/>
                </a:solidFill>
                <a:latin typeface="微软雅黑" panose="020B0503020204020204" pitchFamily="34" charset="-122"/>
                <a:ea typeface="微软雅黑" panose="020B0503020204020204" pitchFamily="34" charset="-122"/>
              </a:rPr>
              <a:t>75%</a:t>
            </a:r>
          </a:p>
        </p:txBody>
      </p:sp>
      <p:sp>
        <p:nvSpPr>
          <p:cNvPr id="40974" name="TextBox 32"/>
          <p:cNvSpPr txBox="1">
            <a:spLocks noChangeArrowheads="1"/>
          </p:cNvSpPr>
          <p:nvPr/>
        </p:nvSpPr>
        <p:spPr bwMode="auto">
          <a:xfrm>
            <a:off x="4722556" y="1877233"/>
            <a:ext cx="1667811"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标题文字</a:t>
            </a:r>
            <a:endParaRPr lang="en-US" sz="2000">
              <a:solidFill>
                <a:srgbClr val="FFFFFF"/>
              </a:solidFill>
              <a:latin typeface="微软雅黑" panose="020B0503020204020204" pitchFamily="34" charset="-122"/>
              <a:ea typeface="微软雅黑" panose="020B0503020204020204" pitchFamily="34" charset="-122"/>
            </a:endParaRPr>
          </a:p>
        </p:txBody>
      </p:sp>
      <p:sp>
        <p:nvSpPr>
          <p:cNvPr id="40975" name="TextBox 33"/>
          <p:cNvSpPr txBox="1">
            <a:spLocks noChangeArrowheads="1"/>
          </p:cNvSpPr>
          <p:nvPr/>
        </p:nvSpPr>
        <p:spPr bwMode="auto">
          <a:xfrm>
            <a:off x="4722556" y="2172362"/>
            <a:ext cx="1667811"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b="1">
                <a:solidFill>
                  <a:srgbClr val="FFFFFF"/>
                </a:solidFill>
                <a:latin typeface="微软雅黑" panose="020B0503020204020204" pitchFamily="34" charset="-122"/>
                <a:ea typeface="微软雅黑" panose="020B0503020204020204" pitchFamily="34" charset="-122"/>
              </a:rPr>
              <a:t>54%</a:t>
            </a:r>
          </a:p>
        </p:txBody>
      </p:sp>
      <p:sp>
        <p:nvSpPr>
          <p:cNvPr id="40976" name="TextBox 34"/>
          <p:cNvSpPr txBox="1">
            <a:spLocks noChangeArrowheads="1"/>
          </p:cNvSpPr>
          <p:nvPr/>
        </p:nvSpPr>
        <p:spPr bwMode="auto">
          <a:xfrm>
            <a:off x="4722556" y="4209644"/>
            <a:ext cx="1667811"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标题文字</a:t>
            </a:r>
            <a:endParaRPr lang="en-US" sz="1800">
              <a:solidFill>
                <a:srgbClr val="FFFFFF"/>
              </a:solidFill>
              <a:latin typeface="微软雅黑" panose="020B0503020204020204" pitchFamily="34" charset="-122"/>
              <a:ea typeface="微软雅黑" panose="020B0503020204020204" pitchFamily="34" charset="-122"/>
            </a:endParaRPr>
          </a:p>
        </p:txBody>
      </p:sp>
      <p:sp>
        <p:nvSpPr>
          <p:cNvPr id="40977" name="TextBox 35"/>
          <p:cNvSpPr txBox="1">
            <a:spLocks noChangeArrowheads="1"/>
          </p:cNvSpPr>
          <p:nvPr/>
        </p:nvSpPr>
        <p:spPr bwMode="auto">
          <a:xfrm>
            <a:off x="4722556" y="4504772"/>
            <a:ext cx="1667811"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600" b="1">
                <a:solidFill>
                  <a:srgbClr val="FFFFFF"/>
                </a:solidFill>
                <a:latin typeface="微软雅黑" panose="020B0503020204020204" pitchFamily="34" charset="-122"/>
                <a:ea typeface="微软雅黑" panose="020B0503020204020204" pitchFamily="34" charset="-122"/>
              </a:rPr>
              <a:t>40%</a:t>
            </a:r>
          </a:p>
        </p:txBody>
      </p:sp>
      <p:sp>
        <p:nvSpPr>
          <p:cNvPr id="40978" name="TextBox 36"/>
          <p:cNvSpPr txBox="1">
            <a:spLocks noChangeArrowheads="1"/>
          </p:cNvSpPr>
          <p:nvPr/>
        </p:nvSpPr>
        <p:spPr bwMode="auto">
          <a:xfrm>
            <a:off x="5652467" y="3306834"/>
            <a:ext cx="1667811" cy="33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标题文字</a:t>
            </a:r>
            <a:endParaRPr lang="en-US" sz="1600">
              <a:solidFill>
                <a:srgbClr val="FFFFFF"/>
              </a:solidFill>
              <a:latin typeface="微软雅黑" panose="020B0503020204020204" pitchFamily="34" charset="-122"/>
              <a:ea typeface="微软雅黑" panose="020B0503020204020204" pitchFamily="34" charset="-122"/>
            </a:endParaRPr>
          </a:p>
        </p:txBody>
      </p:sp>
      <p:sp>
        <p:nvSpPr>
          <p:cNvPr id="40979" name="TextBox 37"/>
          <p:cNvSpPr txBox="1">
            <a:spLocks noChangeArrowheads="1"/>
          </p:cNvSpPr>
          <p:nvPr/>
        </p:nvSpPr>
        <p:spPr bwMode="auto">
          <a:xfrm>
            <a:off x="5609622" y="3468675"/>
            <a:ext cx="1667810" cy="55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000" b="1">
                <a:solidFill>
                  <a:srgbClr val="FFFFFF"/>
                </a:solidFill>
                <a:latin typeface="微软雅黑" panose="020B0503020204020204" pitchFamily="34" charset="-122"/>
                <a:ea typeface="微软雅黑" panose="020B0503020204020204" pitchFamily="34" charset="-122"/>
              </a:rPr>
              <a:t>29%</a:t>
            </a:r>
          </a:p>
        </p:txBody>
      </p:sp>
      <p:sp>
        <p:nvSpPr>
          <p:cNvPr id="40980" name="TextBox 38"/>
          <p:cNvSpPr txBox="1">
            <a:spLocks noChangeArrowheads="1"/>
          </p:cNvSpPr>
          <p:nvPr/>
        </p:nvSpPr>
        <p:spPr bwMode="auto">
          <a:xfrm>
            <a:off x="7099706" y="1785206"/>
            <a:ext cx="3291189"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40981" name="TextBox 39"/>
          <p:cNvSpPr txBox="1">
            <a:spLocks noChangeArrowheads="1"/>
          </p:cNvSpPr>
          <p:nvPr/>
        </p:nvSpPr>
        <p:spPr bwMode="auto">
          <a:xfrm>
            <a:off x="7672569" y="3014879"/>
            <a:ext cx="3291189"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40982" name="TextBox 40"/>
          <p:cNvSpPr txBox="1">
            <a:spLocks noChangeArrowheads="1"/>
          </p:cNvSpPr>
          <p:nvPr/>
        </p:nvSpPr>
        <p:spPr bwMode="auto">
          <a:xfrm>
            <a:off x="914048" y="4376245"/>
            <a:ext cx="2061357"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40983" name="TextBox 41"/>
          <p:cNvSpPr txBox="1">
            <a:spLocks noChangeArrowheads="1"/>
          </p:cNvSpPr>
          <p:nvPr/>
        </p:nvSpPr>
        <p:spPr bwMode="auto">
          <a:xfrm>
            <a:off x="7099706" y="4082709"/>
            <a:ext cx="3291189"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400" fill="hold"/>
                                        <p:tgtEl>
                                          <p:spTgt spid="40962"/>
                                        </p:tgtEl>
                                        <p:attrNameLst>
                                          <p:attrName>ppt_x</p:attrName>
                                        </p:attrNameLst>
                                      </p:cBhvr>
                                      <p:tavLst>
                                        <p:tav tm="0">
                                          <p:val>
                                            <p:strVal val="0-#ppt_w/2"/>
                                          </p:val>
                                        </p:tav>
                                        <p:tav tm="100000">
                                          <p:val>
                                            <p:strVal val="#ppt_x"/>
                                          </p:val>
                                        </p:tav>
                                      </p:tavLst>
                                    </p:anim>
                                    <p:anim calcmode="lin" valueType="num">
                                      <p:cBhvr additive="base">
                                        <p:cTn id="8" dur="400" fill="hold"/>
                                        <p:tgtEl>
                                          <p:spTgt spid="409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963"/>
                                        </p:tgtEl>
                                        <p:attrNameLst>
                                          <p:attrName>style.visibility</p:attrName>
                                        </p:attrNameLst>
                                      </p:cBhvr>
                                      <p:to>
                                        <p:strVal val="visible"/>
                                      </p:to>
                                    </p:set>
                                    <p:anim calcmode="lin" valueType="num">
                                      <p:cBhvr additive="base">
                                        <p:cTn id="11" dur="400" fill="hold"/>
                                        <p:tgtEl>
                                          <p:spTgt spid="40963"/>
                                        </p:tgtEl>
                                        <p:attrNameLst>
                                          <p:attrName>ppt_x</p:attrName>
                                        </p:attrNameLst>
                                      </p:cBhvr>
                                      <p:tavLst>
                                        <p:tav tm="0">
                                          <p:val>
                                            <p:strVal val="0-#ppt_w/2"/>
                                          </p:val>
                                        </p:tav>
                                        <p:tav tm="100000">
                                          <p:val>
                                            <p:strVal val="#ppt_x"/>
                                          </p:val>
                                        </p:tav>
                                      </p:tavLst>
                                    </p:anim>
                                    <p:anim calcmode="lin" valueType="num">
                                      <p:cBhvr additive="base">
                                        <p:cTn id="12" dur="400" fill="hold"/>
                                        <p:tgtEl>
                                          <p:spTgt spid="4096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0964"/>
                                        </p:tgtEl>
                                        <p:attrNameLst>
                                          <p:attrName>style.visibility</p:attrName>
                                        </p:attrNameLst>
                                      </p:cBhvr>
                                      <p:to>
                                        <p:strVal val="visible"/>
                                      </p:to>
                                    </p:set>
                                    <p:anim calcmode="lin" valueType="num">
                                      <p:cBhvr>
                                        <p:cTn id="16" dur="400" fill="hold"/>
                                        <p:tgtEl>
                                          <p:spTgt spid="409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0964"/>
                                        </p:tgtEl>
                                        <p:attrNameLst>
                                          <p:attrName>ppt_y</p:attrName>
                                        </p:attrNameLst>
                                      </p:cBhvr>
                                      <p:tavLst>
                                        <p:tav tm="0">
                                          <p:val>
                                            <p:strVal val="#ppt_y"/>
                                          </p:val>
                                        </p:tav>
                                        <p:tav tm="100000">
                                          <p:val>
                                            <p:strVal val="#ppt_y"/>
                                          </p:val>
                                        </p:tav>
                                      </p:tavLst>
                                    </p:anim>
                                    <p:anim calcmode="lin" valueType="num">
                                      <p:cBhvr>
                                        <p:cTn id="18" dur="400" fill="hold"/>
                                        <p:tgtEl>
                                          <p:spTgt spid="409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09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0964"/>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40965"/>
                                        </p:tgtEl>
                                        <p:attrNameLst>
                                          <p:attrName>style.visibility</p:attrName>
                                        </p:attrNameLst>
                                      </p:cBhvr>
                                      <p:to>
                                        <p:strVal val="visible"/>
                                      </p:to>
                                    </p:set>
                                    <p:anim calcmode="lin" valueType="num">
                                      <p:cBhvr additive="base">
                                        <p:cTn id="24" dur="500" fill="hold"/>
                                        <p:tgtEl>
                                          <p:spTgt spid="40965"/>
                                        </p:tgtEl>
                                        <p:attrNameLst>
                                          <p:attrName>ppt_x</p:attrName>
                                        </p:attrNameLst>
                                      </p:cBhvr>
                                      <p:tavLst>
                                        <p:tav tm="0">
                                          <p:val>
                                            <p:strVal val="0-#ppt_w/2"/>
                                          </p:val>
                                        </p:tav>
                                        <p:tav tm="100000">
                                          <p:val>
                                            <p:strVal val="#ppt_x"/>
                                          </p:val>
                                        </p:tav>
                                      </p:tavLst>
                                    </p:anim>
                                    <p:anim calcmode="lin" valueType="num">
                                      <p:cBhvr additive="base">
                                        <p:cTn id="25" dur="500" fill="hold"/>
                                        <p:tgtEl>
                                          <p:spTgt spid="4096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0968"/>
                                        </p:tgtEl>
                                        <p:attrNameLst>
                                          <p:attrName>style.visibility</p:attrName>
                                        </p:attrNameLst>
                                      </p:cBhvr>
                                      <p:to>
                                        <p:strVal val="visible"/>
                                      </p:to>
                                    </p:set>
                                    <p:anim calcmode="lin" valueType="num">
                                      <p:cBhvr additive="base">
                                        <p:cTn id="28" dur="500" fill="hold"/>
                                        <p:tgtEl>
                                          <p:spTgt spid="40968"/>
                                        </p:tgtEl>
                                        <p:attrNameLst>
                                          <p:attrName>ppt_x</p:attrName>
                                        </p:attrNameLst>
                                      </p:cBhvr>
                                      <p:tavLst>
                                        <p:tav tm="0">
                                          <p:val>
                                            <p:strVal val="1+#ppt_w/2"/>
                                          </p:val>
                                        </p:tav>
                                        <p:tav tm="100000">
                                          <p:val>
                                            <p:strVal val="#ppt_x"/>
                                          </p:val>
                                        </p:tav>
                                      </p:tavLst>
                                    </p:anim>
                                    <p:anim calcmode="lin" valueType="num">
                                      <p:cBhvr additive="base">
                                        <p:cTn id="29" dur="500" fill="hold"/>
                                        <p:tgtEl>
                                          <p:spTgt spid="40968"/>
                                        </p:tgtEl>
                                        <p:attrNameLst>
                                          <p:attrName>ppt_y</p:attrName>
                                        </p:attrNameLst>
                                      </p:cBhvr>
                                      <p:tavLst>
                                        <p:tav tm="0">
                                          <p:val>
                                            <p:strVal val="#ppt_y"/>
                                          </p:val>
                                        </p:tav>
                                        <p:tav tm="100000">
                                          <p:val>
                                            <p:strVal val="#ppt_y"/>
                                          </p:val>
                                        </p:tav>
                                      </p:tavLst>
                                    </p:anim>
                                  </p:childTnLst>
                                </p:cTn>
                              </p:par>
                            </p:childTnLst>
                          </p:cTn>
                        </p:par>
                        <p:par>
                          <p:cTn id="30" fill="hold">
                            <p:stCondLst>
                              <p:cond delay="1700"/>
                            </p:stCondLst>
                            <p:childTnLst>
                              <p:par>
                                <p:cTn id="31" presetID="2" presetClass="entr" presetSubtype="1" fill="hold" grpId="0" nodeType="afterEffect">
                                  <p:stCondLst>
                                    <p:cond delay="0"/>
                                  </p:stCondLst>
                                  <p:childTnLst>
                                    <p:set>
                                      <p:cBhvr>
                                        <p:cTn id="32" dur="1" fill="hold">
                                          <p:stCondLst>
                                            <p:cond delay="0"/>
                                          </p:stCondLst>
                                        </p:cTn>
                                        <p:tgtEl>
                                          <p:spTgt spid="40966"/>
                                        </p:tgtEl>
                                        <p:attrNameLst>
                                          <p:attrName>style.visibility</p:attrName>
                                        </p:attrNameLst>
                                      </p:cBhvr>
                                      <p:to>
                                        <p:strVal val="visible"/>
                                      </p:to>
                                    </p:set>
                                    <p:anim calcmode="lin" valueType="num">
                                      <p:cBhvr additive="base">
                                        <p:cTn id="33" dur="500" fill="hold"/>
                                        <p:tgtEl>
                                          <p:spTgt spid="40966"/>
                                        </p:tgtEl>
                                        <p:attrNameLst>
                                          <p:attrName>ppt_x</p:attrName>
                                        </p:attrNameLst>
                                      </p:cBhvr>
                                      <p:tavLst>
                                        <p:tav tm="0">
                                          <p:val>
                                            <p:strVal val="#ppt_x"/>
                                          </p:val>
                                        </p:tav>
                                        <p:tav tm="100000">
                                          <p:val>
                                            <p:strVal val="#ppt_x"/>
                                          </p:val>
                                        </p:tav>
                                      </p:tavLst>
                                    </p:anim>
                                    <p:anim calcmode="lin" valueType="num">
                                      <p:cBhvr additive="base">
                                        <p:cTn id="34" dur="500" fill="hold"/>
                                        <p:tgtEl>
                                          <p:spTgt spid="40966"/>
                                        </p:tgtEl>
                                        <p:attrNameLst>
                                          <p:attrName>ppt_y</p:attrName>
                                        </p:attrNameLst>
                                      </p:cBhvr>
                                      <p:tavLst>
                                        <p:tav tm="0">
                                          <p:val>
                                            <p:strVal val="0-#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0967"/>
                                        </p:tgtEl>
                                        <p:attrNameLst>
                                          <p:attrName>style.visibility</p:attrName>
                                        </p:attrNameLst>
                                      </p:cBhvr>
                                      <p:to>
                                        <p:strVal val="visible"/>
                                      </p:to>
                                    </p:set>
                                    <p:anim calcmode="lin" valueType="num">
                                      <p:cBhvr additive="base">
                                        <p:cTn id="37" dur="500" fill="hold"/>
                                        <p:tgtEl>
                                          <p:spTgt spid="40967"/>
                                        </p:tgtEl>
                                        <p:attrNameLst>
                                          <p:attrName>ppt_x</p:attrName>
                                        </p:attrNameLst>
                                      </p:cBhvr>
                                      <p:tavLst>
                                        <p:tav tm="0">
                                          <p:val>
                                            <p:strVal val="#ppt_x"/>
                                          </p:val>
                                        </p:tav>
                                        <p:tav tm="100000">
                                          <p:val>
                                            <p:strVal val="#ppt_x"/>
                                          </p:val>
                                        </p:tav>
                                      </p:tavLst>
                                    </p:anim>
                                    <p:anim calcmode="lin" valueType="num">
                                      <p:cBhvr additive="base">
                                        <p:cTn id="38" dur="500" fill="hold"/>
                                        <p:tgtEl>
                                          <p:spTgt spid="40967"/>
                                        </p:tgtEl>
                                        <p:attrNameLst>
                                          <p:attrName>ppt_y</p:attrName>
                                        </p:attrNameLst>
                                      </p:cBhvr>
                                      <p:tavLst>
                                        <p:tav tm="0">
                                          <p:val>
                                            <p:strVal val="1+#ppt_h/2"/>
                                          </p:val>
                                        </p:tav>
                                        <p:tav tm="100000">
                                          <p:val>
                                            <p:strVal val="#ppt_y"/>
                                          </p:val>
                                        </p:tav>
                                      </p:tavLst>
                                    </p:anim>
                                  </p:childTnLst>
                                </p:cTn>
                              </p:par>
                            </p:childTnLst>
                          </p:cTn>
                        </p:par>
                        <p:par>
                          <p:cTn id="39" fill="hold">
                            <p:stCondLst>
                              <p:cond delay="2200"/>
                            </p:stCondLst>
                            <p:childTnLst>
                              <p:par>
                                <p:cTn id="40" presetID="31" presetClass="entr" presetSubtype="0" fill="hold" grpId="0" nodeType="afterEffect">
                                  <p:stCondLst>
                                    <p:cond delay="0"/>
                                  </p:stCondLst>
                                  <p:childTnLst>
                                    <p:set>
                                      <p:cBhvr>
                                        <p:cTn id="41" dur="1" fill="hold">
                                          <p:stCondLst>
                                            <p:cond delay="0"/>
                                          </p:stCondLst>
                                        </p:cTn>
                                        <p:tgtEl>
                                          <p:spTgt spid="40972"/>
                                        </p:tgtEl>
                                        <p:attrNameLst>
                                          <p:attrName>style.visibility</p:attrName>
                                        </p:attrNameLst>
                                      </p:cBhvr>
                                      <p:to>
                                        <p:strVal val="visible"/>
                                      </p:to>
                                    </p:set>
                                    <p:anim calcmode="lin" valueType="num">
                                      <p:cBhvr>
                                        <p:cTn id="42" dur="500" fill="hold"/>
                                        <p:tgtEl>
                                          <p:spTgt spid="40972"/>
                                        </p:tgtEl>
                                        <p:attrNameLst>
                                          <p:attrName>ppt_w</p:attrName>
                                        </p:attrNameLst>
                                      </p:cBhvr>
                                      <p:tavLst>
                                        <p:tav tm="0">
                                          <p:val>
                                            <p:fltVal val="0"/>
                                          </p:val>
                                        </p:tav>
                                        <p:tav tm="100000">
                                          <p:val>
                                            <p:strVal val="#ppt_w"/>
                                          </p:val>
                                        </p:tav>
                                      </p:tavLst>
                                    </p:anim>
                                    <p:anim calcmode="lin" valueType="num">
                                      <p:cBhvr>
                                        <p:cTn id="43" dur="500" fill="hold"/>
                                        <p:tgtEl>
                                          <p:spTgt spid="40972"/>
                                        </p:tgtEl>
                                        <p:attrNameLst>
                                          <p:attrName>ppt_h</p:attrName>
                                        </p:attrNameLst>
                                      </p:cBhvr>
                                      <p:tavLst>
                                        <p:tav tm="0">
                                          <p:val>
                                            <p:fltVal val="0"/>
                                          </p:val>
                                        </p:tav>
                                        <p:tav tm="100000">
                                          <p:val>
                                            <p:strVal val="#ppt_h"/>
                                          </p:val>
                                        </p:tav>
                                      </p:tavLst>
                                    </p:anim>
                                    <p:anim calcmode="lin" valueType="num">
                                      <p:cBhvr>
                                        <p:cTn id="44" dur="500" fill="hold"/>
                                        <p:tgtEl>
                                          <p:spTgt spid="40972"/>
                                        </p:tgtEl>
                                        <p:attrNameLst>
                                          <p:attrName>style.rotation</p:attrName>
                                        </p:attrNameLst>
                                      </p:cBhvr>
                                      <p:tavLst>
                                        <p:tav tm="0">
                                          <p:val>
                                            <p:fltVal val="90"/>
                                          </p:val>
                                        </p:tav>
                                        <p:tav tm="100000">
                                          <p:val>
                                            <p:fltVal val="0"/>
                                          </p:val>
                                        </p:tav>
                                      </p:tavLst>
                                    </p:anim>
                                    <p:animEffect transition="in" filter="fade">
                                      <p:cBhvr>
                                        <p:cTn id="45" dur="500"/>
                                        <p:tgtEl>
                                          <p:spTgt spid="40972"/>
                                        </p:tgtEl>
                                      </p:cBhvr>
                                    </p:animEffect>
                                  </p:childTnLst>
                                </p:cTn>
                              </p:par>
                              <p:par>
                                <p:cTn id="46" presetID="31" presetClass="entr" presetSubtype="0" fill="hold" grpId="0" nodeType="withEffect">
                                  <p:stCondLst>
                                    <p:cond delay="0"/>
                                  </p:stCondLst>
                                  <p:childTnLst>
                                    <p:set>
                                      <p:cBhvr>
                                        <p:cTn id="47" dur="1" fill="hold">
                                          <p:stCondLst>
                                            <p:cond delay="0"/>
                                          </p:stCondLst>
                                        </p:cTn>
                                        <p:tgtEl>
                                          <p:spTgt spid="40973"/>
                                        </p:tgtEl>
                                        <p:attrNameLst>
                                          <p:attrName>style.visibility</p:attrName>
                                        </p:attrNameLst>
                                      </p:cBhvr>
                                      <p:to>
                                        <p:strVal val="visible"/>
                                      </p:to>
                                    </p:set>
                                    <p:anim calcmode="lin" valueType="num">
                                      <p:cBhvr>
                                        <p:cTn id="48" dur="500" fill="hold"/>
                                        <p:tgtEl>
                                          <p:spTgt spid="40973"/>
                                        </p:tgtEl>
                                        <p:attrNameLst>
                                          <p:attrName>ppt_w</p:attrName>
                                        </p:attrNameLst>
                                      </p:cBhvr>
                                      <p:tavLst>
                                        <p:tav tm="0">
                                          <p:val>
                                            <p:fltVal val="0"/>
                                          </p:val>
                                        </p:tav>
                                        <p:tav tm="100000">
                                          <p:val>
                                            <p:strVal val="#ppt_w"/>
                                          </p:val>
                                        </p:tav>
                                      </p:tavLst>
                                    </p:anim>
                                    <p:anim calcmode="lin" valueType="num">
                                      <p:cBhvr>
                                        <p:cTn id="49" dur="500" fill="hold"/>
                                        <p:tgtEl>
                                          <p:spTgt spid="40973"/>
                                        </p:tgtEl>
                                        <p:attrNameLst>
                                          <p:attrName>ppt_h</p:attrName>
                                        </p:attrNameLst>
                                      </p:cBhvr>
                                      <p:tavLst>
                                        <p:tav tm="0">
                                          <p:val>
                                            <p:fltVal val="0"/>
                                          </p:val>
                                        </p:tav>
                                        <p:tav tm="100000">
                                          <p:val>
                                            <p:strVal val="#ppt_h"/>
                                          </p:val>
                                        </p:tav>
                                      </p:tavLst>
                                    </p:anim>
                                    <p:anim calcmode="lin" valueType="num">
                                      <p:cBhvr>
                                        <p:cTn id="50" dur="500" fill="hold"/>
                                        <p:tgtEl>
                                          <p:spTgt spid="40973"/>
                                        </p:tgtEl>
                                        <p:attrNameLst>
                                          <p:attrName>style.rotation</p:attrName>
                                        </p:attrNameLst>
                                      </p:cBhvr>
                                      <p:tavLst>
                                        <p:tav tm="0">
                                          <p:val>
                                            <p:fltVal val="90"/>
                                          </p:val>
                                        </p:tav>
                                        <p:tav tm="100000">
                                          <p:val>
                                            <p:fltVal val="0"/>
                                          </p:val>
                                        </p:tav>
                                      </p:tavLst>
                                    </p:anim>
                                    <p:animEffect transition="in" filter="fade">
                                      <p:cBhvr>
                                        <p:cTn id="51" dur="500"/>
                                        <p:tgtEl>
                                          <p:spTgt spid="40973"/>
                                        </p:tgtEl>
                                      </p:cBhvr>
                                    </p:animEffect>
                                  </p:childTnLst>
                                </p:cTn>
                              </p:par>
                              <p:par>
                                <p:cTn id="52" presetID="31" presetClass="entr" presetSubtype="0" fill="hold" grpId="0" nodeType="withEffect">
                                  <p:stCondLst>
                                    <p:cond delay="0"/>
                                  </p:stCondLst>
                                  <p:childTnLst>
                                    <p:set>
                                      <p:cBhvr>
                                        <p:cTn id="53" dur="1" fill="hold">
                                          <p:stCondLst>
                                            <p:cond delay="0"/>
                                          </p:stCondLst>
                                        </p:cTn>
                                        <p:tgtEl>
                                          <p:spTgt spid="40974"/>
                                        </p:tgtEl>
                                        <p:attrNameLst>
                                          <p:attrName>style.visibility</p:attrName>
                                        </p:attrNameLst>
                                      </p:cBhvr>
                                      <p:to>
                                        <p:strVal val="visible"/>
                                      </p:to>
                                    </p:set>
                                    <p:anim calcmode="lin" valueType="num">
                                      <p:cBhvr>
                                        <p:cTn id="54" dur="500" fill="hold"/>
                                        <p:tgtEl>
                                          <p:spTgt spid="40974"/>
                                        </p:tgtEl>
                                        <p:attrNameLst>
                                          <p:attrName>ppt_w</p:attrName>
                                        </p:attrNameLst>
                                      </p:cBhvr>
                                      <p:tavLst>
                                        <p:tav tm="0">
                                          <p:val>
                                            <p:fltVal val="0"/>
                                          </p:val>
                                        </p:tav>
                                        <p:tav tm="100000">
                                          <p:val>
                                            <p:strVal val="#ppt_w"/>
                                          </p:val>
                                        </p:tav>
                                      </p:tavLst>
                                    </p:anim>
                                    <p:anim calcmode="lin" valueType="num">
                                      <p:cBhvr>
                                        <p:cTn id="55" dur="500" fill="hold"/>
                                        <p:tgtEl>
                                          <p:spTgt spid="40974"/>
                                        </p:tgtEl>
                                        <p:attrNameLst>
                                          <p:attrName>ppt_h</p:attrName>
                                        </p:attrNameLst>
                                      </p:cBhvr>
                                      <p:tavLst>
                                        <p:tav tm="0">
                                          <p:val>
                                            <p:fltVal val="0"/>
                                          </p:val>
                                        </p:tav>
                                        <p:tav tm="100000">
                                          <p:val>
                                            <p:strVal val="#ppt_h"/>
                                          </p:val>
                                        </p:tav>
                                      </p:tavLst>
                                    </p:anim>
                                    <p:anim calcmode="lin" valueType="num">
                                      <p:cBhvr>
                                        <p:cTn id="56" dur="500" fill="hold"/>
                                        <p:tgtEl>
                                          <p:spTgt spid="40974"/>
                                        </p:tgtEl>
                                        <p:attrNameLst>
                                          <p:attrName>style.rotation</p:attrName>
                                        </p:attrNameLst>
                                      </p:cBhvr>
                                      <p:tavLst>
                                        <p:tav tm="0">
                                          <p:val>
                                            <p:fltVal val="90"/>
                                          </p:val>
                                        </p:tav>
                                        <p:tav tm="100000">
                                          <p:val>
                                            <p:fltVal val="0"/>
                                          </p:val>
                                        </p:tav>
                                      </p:tavLst>
                                    </p:anim>
                                    <p:animEffect transition="in" filter="fade">
                                      <p:cBhvr>
                                        <p:cTn id="57" dur="500"/>
                                        <p:tgtEl>
                                          <p:spTgt spid="40974"/>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40975"/>
                                        </p:tgtEl>
                                        <p:attrNameLst>
                                          <p:attrName>style.visibility</p:attrName>
                                        </p:attrNameLst>
                                      </p:cBhvr>
                                      <p:to>
                                        <p:strVal val="visible"/>
                                      </p:to>
                                    </p:set>
                                    <p:anim calcmode="lin" valueType="num">
                                      <p:cBhvr>
                                        <p:cTn id="60" dur="500" fill="hold"/>
                                        <p:tgtEl>
                                          <p:spTgt spid="40975"/>
                                        </p:tgtEl>
                                        <p:attrNameLst>
                                          <p:attrName>ppt_w</p:attrName>
                                        </p:attrNameLst>
                                      </p:cBhvr>
                                      <p:tavLst>
                                        <p:tav tm="0">
                                          <p:val>
                                            <p:fltVal val="0"/>
                                          </p:val>
                                        </p:tav>
                                        <p:tav tm="100000">
                                          <p:val>
                                            <p:strVal val="#ppt_w"/>
                                          </p:val>
                                        </p:tav>
                                      </p:tavLst>
                                    </p:anim>
                                    <p:anim calcmode="lin" valueType="num">
                                      <p:cBhvr>
                                        <p:cTn id="61" dur="500" fill="hold"/>
                                        <p:tgtEl>
                                          <p:spTgt spid="40975"/>
                                        </p:tgtEl>
                                        <p:attrNameLst>
                                          <p:attrName>ppt_h</p:attrName>
                                        </p:attrNameLst>
                                      </p:cBhvr>
                                      <p:tavLst>
                                        <p:tav tm="0">
                                          <p:val>
                                            <p:fltVal val="0"/>
                                          </p:val>
                                        </p:tav>
                                        <p:tav tm="100000">
                                          <p:val>
                                            <p:strVal val="#ppt_h"/>
                                          </p:val>
                                        </p:tav>
                                      </p:tavLst>
                                    </p:anim>
                                    <p:anim calcmode="lin" valueType="num">
                                      <p:cBhvr>
                                        <p:cTn id="62" dur="500" fill="hold"/>
                                        <p:tgtEl>
                                          <p:spTgt spid="40975"/>
                                        </p:tgtEl>
                                        <p:attrNameLst>
                                          <p:attrName>style.rotation</p:attrName>
                                        </p:attrNameLst>
                                      </p:cBhvr>
                                      <p:tavLst>
                                        <p:tav tm="0">
                                          <p:val>
                                            <p:fltVal val="90"/>
                                          </p:val>
                                        </p:tav>
                                        <p:tav tm="100000">
                                          <p:val>
                                            <p:fltVal val="0"/>
                                          </p:val>
                                        </p:tav>
                                      </p:tavLst>
                                    </p:anim>
                                    <p:animEffect transition="in" filter="fade">
                                      <p:cBhvr>
                                        <p:cTn id="63" dur="500"/>
                                        <p:tgtEl>
                                          <p:spTgt spid="40975"/>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40978"/>
                                        </p:tgtEl>
                                        <p:attrNameLst>
                                          <p:attrName>style.visibility</p:attrName>
                                        </p:attrNameLst>
                                      </p:cBhvr>
                                      <p:to>
                                        <p:strVal val="visible"/>
                                      </p:to>
                                    </p:set>
                                    <p:anim calcmode="lin" valueType="num">
                                      <p:cBhvr>
                                        <p:cTn id="66" dur="500" fill="hold"/>
                                        <p:tgtEl>
                                          <p:spTgt spid="40978"/>
                                        </p:tgtEl>
                                        <p:attrNameLst>
                                          <p:attrName>ppt_w</p:attrName>
                                        </p:attrNameLst>
                                      </p:cBhvr>
                                      <p:tavLst>
                                        <p:tav tm="0">
                                          <p:val>
                                            <p:fltVal val="0"/>
                                          </p:val>
                                        </p:tav>
                                        <p:tav tm="100000">
                                          <p:val>
                                            <p:strVal val="#ppt_w"/>
                                          </p:val>
                                        </p:tav>
                                      </p:tavLst>
                                    </p:anim>
                                    <p:anim calcmode="lin" valueType="num">
                                      <p:cBhvr>
                                        <p:cTn id="67" dur="500" fill="hold"/>
                                        <p:tgtEl>
                                          <p:spTgt spid="40978"/>
                                        </p:tgtEl>
                                        <p:attrNameLst>
                                          <p:attrName>ppt_h</p:attrName>
                                        </p:attrNameLst>
                                      </p:cBhvr>
                                      <p:tavLst>
                                        <p:tav tm="0">
                                          <p:val>
                                            <p:fltVal val="0"/>
                                          </p:val>
                                        </p:tav>
                                        <p:tav tm="100000">
                                          <p:val>
                                            <p:strVal val="#ppt_h"/>
                                          </p:val>
                                        </p:tav>
                                      </p:tavLst>
                                    </p:anim>
                                    <p:anim calcmode="lin" valueType="num">
                                      <p:cBhvr>
                                        <p:cTn id="68" dur="500" fill="hold"/>
                                        <p:tgtEl>
                                          <p:spTgt spid="40978"/>
                                        </p:tgtEl>
                                        <p:attrNameLst>
                                          <p:attrName>style.rotation</p:attrName>
                                        </p:attrNameLst>
                                      </p:cBhvr>
                                      <p:tavLst>
                                        <p:tav tm="0">
                                          <p:val>
                                            <p:fltVal val="90"/>
                                          </p:val>
                                        </p:tav>
                                        <p:tav tm="100000">
                                          <p:val>
                                            <p:fltVal val="0"/>
                                          </p:val>
                                        </p:tav>
                                      </p:tavLst>
                                    </p:anim>
                                    <p:animEffect transition="in" filter="fade">
                                      <p:cBhvr>
                                        <p:cTn id="69" dur="500"/>
                                        <p:tgtEl>
                                          <p:spTgt spid="40978"/>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40979"/>
                                        </p:tgtEl>
                                        <p:attrNameLst>
                                          <p:attrName>style.visibility</p:attrName>
                                        </p:attrNameLst>
                                      </p:cBhvr>
                                      <p:to>
                                        <p:strVal val="visible"/>
                                      </p:to>
                                    </p:set>
                                    <p:anim calcmode="lin" valueType="num">
                                      <p:cBhvr>
                                        <p:cTn id="72" dur="500" fill="hold"/>
                                        <p:tgtEl>
                                          <p:spTgt spid="40979"/>
                                        </p:tgtEl>
                                        <p:attrNameLst>
                                          <p:attrName>ppt_w</p:attrName>
                                        </p:attrNameLst>
                                      </p:cBhvr>
                                      <p:tavLst>
                                        <p:tav tm="0">
                                          <p:val>
                                            <p:fltVal val="0"/>
                                          </p:val>
                                        </p:tav>
                                        <p:tav tm="100000">
                                          <p:val>
                                            <p:strVal val="#ppt_w"/>
                                          </p:val>
                                        </p:tav>
                                      </p:tavLst>
                                    </p:anim>
                                    <p:anim calcmode="lin" valueType="num">
                                      <p:cBhvr>
                                        <p:cTn id="73" dur="500" fill="hold"/>
                                        <p:tgtEl>
                                          <p:spTgt spid="40979"/>
                                        </p:tgtEl>
                                        <p:attrNameLst>
                                          <p:attrName>ppt_h</p:attrName>
                                        </p:attrNameLst>
                                      </p:cBhvr>
                                      <p:tavLst>
                                        <p:tav tm="0">
                                          <p:val>
                                            <p:fltVal val="0"/>
                                          </p:val>
                                        </p:tav>
                                        <p:tav tm="100000">
                                          <p:val>
                                            <p:strVal val="#ppt_h"/>
                                          </p:val>
                                        </p:tav>
                                      </p:tavLst>
                                    </p:anim>
                                    <p:anim calcmode="lin" valueType="num">
                                      <p:cBhvr>
                                        <p:cTn id="74" dur="500" fill="hold"/>
                                        <p:tgtEl>
                                          <p:spTgt spid="40979"/>
                                        </p:tgtEl>
                                        <p:attrNameLst>
                                          <p:attrName>style.rotation</p:attrName>
                                        </p:attrNameLst>
                                      </p:cBhvr>
                                      <p:tavLst>
                                        <p:tav tm="0">
                                          <p:val>
                                            <p:fltVal val="90"/>
                                          </p:val>
                                        </p:tav>
                                        <p:tav tm="100000">
                                          <p:val>
                                            <p:fltVal val="0"/>
                                          </p:val>
                                        </p:tav>
                                      </p:tavLst>
                                    </p:anim>
                                    <p:animEffect transition="in" filter="fade">
                                      <p:cBhvr>
                                        <p:cTn id="75" dur="500"/>
                                        <p:tgtEl>
                                          <p:spTgt spid="40979"/>
                                        </p:tgtEl>
                                      </p:cBhvr>
                                    </p:animEffect>
                                  </p:childTnLst>
                                </p:cTn>
                              </p:par>
                              <p:par>
                                <p:cTn id="76" presetID="31" presetClass="entr" presetSubtype="0" fill="hold" grpId="0" nodeType="withEffect">
                                  <p:stCondLst>
                                    <p:cond delay="0"/>
                                  </p:stCondLst>
                                  <p:childTnLst>
                                    <p:set>
                                      <p:cBhvr>
                                        <p:cTn id="77" dur="1" fill="hold">
                                          <p:stCondLst>
                                            <p:cond delay="0"/>
                                          </p:stCondLst>
                                        </p:cTn>
                                        <p:tgtEl>
                                          <p:spTgt spid="40976"/>
                                        </p:tgtEl>
                                        <p:attrNameLst>
                                          <p:attrName>style.visibility</p:attrName>
                                        </p:attrNameLst>
                                      </p:cBhvr>
                                      <p:to>
                                        <p:strVal val="visible"/>
                                      </p:to>
                                    </p:set>
                                    <p:anim calcmode="lin" valueType="num">
                                      <p:cBhvr>
                                        <p:cTn id="78" dur="500" fill="hold"/>
                                        <p:tgtEl>
                                          <p:spTgt spid="40976"/>
                                        </p:tgtEl>
                                        <p:attrNameLst>
                                          <p:attrName>ppt_w</p:attrName>
                                        </p:attrNameLst>
                                      </p:cBhvr>
                                      <p:tavLst>
                                        <p:tav tm="0">
                                          <p:val>
                                            <p:fltVal val="0"/>
                                          </p:val>
                                        </p:tav>
                                        <p:tav tm="100000">
                                          <p:val>
                                            <p:strVal val="#ppt_w"/>
                                          </p:val>
                                        </p:tav>
                                      </p:tavLst>
                                    </p:anim>
                                    <p:anim calcmode="lin" valueType="num">
                                      <p:cBhvr>
                                        <p:cTn id="79" dur="500" fill="hold"/>
                                        <p:tgtEl>
                                          <p:spTgt spid="40976"/>
                                        </p:tgtEl>
                                        <p:attrNameLst>
                                          <p:attrName>ppt_h</p:attrName>
                                        </p:attrNameLst>
                                      </p:cBhvr>
                                      <p:tavLst>
                                        <p:tav tm="0">
                                          <p:val>
                                            <p:fltVal val="0"/>
                                          </p:val>
                                        </p:tav>
                                        <p:tav tm="100000">
                                          <p:val>
                                            <p:strVal val="#ppt_h"/>
                                          </p:val>
                                        </p:tav>
                                      </p:tavLst>
                                    </p:anim>
                                    <p:anim calcmode="lin" valueType="num">
                                      <p:cBhvr>
                                        <p:cTn id="80" dur="500" fill="hold"/>
                                        <p:tgtEl>
                                          <p:spTgt spid="40976"/>
                                        </p:tgtEl>
                                        <p:attrNameLst>
                                          <p:attrName>style.rotation</p:attrName>
                                        </p:attrNameLst>
                                      </p:cBhvr>
                                      <p:tavLst>
                                        <p:tav tm="0">
                                          <p:val>
                                            <p:fltVal val="90"/>
                                          </p:val>
                                        </p:tav>
                                        <p:tav tm="100000">
                                          <p:val>
                                            <p:fltVal val="0"/>
                                          </p:val>
                                        </p:tav>
                                      </p:tavLst>
                                    </p:anim>
                                    <p:animEffect transition="in" filter="fade">
                                      <p:cBhvr>
                                        <p:cTn id="81" dur="500"/>
                                        <p:tgtEl>
                                          <p:spTgt spid="40976"/>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40977"/>
                                        </p:tgtEl>
                                        <p:attrNameLst>
                                          <p:attrName>style.visibility</p:attrName>
                                        </p:attrNameLst>
                                      </p:cBhvr>
                                      <p:to>
                                        <p:strVal val="visible"/>
                                      </p:to>
                                    </p:set>
                                    <p:anim calcmode="lin" valueType="num">
                                      <p:cBhvr>
                                        <p:cTn id="84" dur="500" fill="hold"/>
                                        <p:tgtEl>
                                          <p:spTgt spid="40977"/>
                                        </p:tgtEl>
                                        <p:attrNameLst>
                                          <p:attrName>ppt_w</p:attrName>
                                        </p:attrNameLst>
                                      </p:cBhvr>
                                      <p:tavLst>
                                        <p:tav tm="0">
                                          <p:val>
                                            <p:fltVal val="0"/>
                                          </p:val>
                                        </p:tav>
                                        <p:tav tm="100000">
                                          <p:val>
                                            <p:strVal val="#ppt_w"/>
                                          </p:val>
                                        </p:tav>
                                      </p:tavLst>
                                    </p:anim>
                                    <p:anim calcmode="lin" valueType="num">
                                      <p:cBhvr>
                                        <p:cTn id="85" dur="500" fill="hold"/>
                                        <p:tgtEl>
                                          <p:spTgt spid="40977"/>
                                        </p:tgtEl>
                                        <p:attrNameLst>
                                          <p:attrName>ppt_h</p:attrName>
                                        </p:attrNameLst>
                                      </p:cBhvr>
                                      <p:tavLst>
                                        <p:tav tm="0">
                                          <p:val>
                                            <p:fltVal val="0"/>
                                          </p:val>
                                        </p:tav>
                                        <p:tav tm="100000">
                                          <p:val>
                                            <p:strVal val="#ppt_h"/>
                                          </p:val>
                                        </p:tav>
                                      </p:tavLst>
                                    </p:anim>
                                    <p:anim calcmode="lin" valueType="num">
                                      <p:cBhvr>
                                        <p:cTn id="86" dur="500" fill="hold"/>
                                        <p:tgtEl>
                                          <p:spTgt spid="40977"/>
                                        </p:tgtEl>
                                        <p:attrNameLst>
                                          <p:attrName>style.rotation</p:attrName>
                                        </p:attrNameLst>
                                      </p:cBhvr>
                                      <p:tavLst>
                                        <p:tav tm="0">
                                          <p:val>
                                            <p:fltVal val="90"/>
                                          </p:val>
                                        </p:tav>
                                        <p:tav tm="100000">
                                          <p:val>
                                            <p:fltVal val="0"/>
                                          </p:val>
                                        </p:tav>
                                      </p:tavLst>
                                    </p:anim>
                                    <p:animEffect transition="in" filter="fade">
                                      <p:cBhvr>
                                        <p:cTn id="87" dur="500"/>
                                        <p:tgtEl>
                                          <p:spTgt spid="40977"/>
                                        </p:tgtEl>
                                      </p:cBhvr>
                                    </p:animEffect>
                                  </p:childTnLst>
                                </p:cTn>
                              </p:par>
                            </p:childTnLst>
                          </p:cTn>
                        </p:par>
                        <p:par>
                          <p:cTn id="88" fill="hold">
                            <p:stCondLst>
                              <p:cond delay="2700"/>
                            </p:stCondLst>
                            <p:childTnLst>
                              <p:par>
                                <p:cTn id="89" presetID="22" presetClass="entr" presetSubtype="8" fill="hold" nodeType="afterEffect">
                                  <p:stCondLst>
                                    <p:cond delay="0"/>
                                  </p:stCondLst>
                                  <p:childTnLst>
                                    <p:set>
                                      <p:cBhvr>
                                        <p:cTn id="90" dur="1" fill="hold">
                                          <p:stCondLst>
                                            <p:cond delay="0"/>
                                          </p:stCondLst>
                                        </p:cTn>
                                        <p:tgtEl>
                                          <p:spTgt spid="40969"/>
                                        </p:tgtEl>
                                        <p:attrNameLst>
                                          <p:attrName>style.visibility</p:attrName>
                                        </p:attrNameLst>
                                      </p:cBhvr>
                                      <p:to>
                                        <p:strVal val="visible"/>
                                      </p:to>
                                    </p:set>
                                    <p:animEffect transition="in" filter="wipe(left)">
                                      <p:cBhvr>
                                        <p:cTn id="91" dur="500"/>
                                        <p:tgtEl>
                                          <p:spTgt spid="40969"/>
                                        </p:tgtEl>
                                      </p:cBhvr>
                                    </p:animEffect>
                                  </p:childTnLst>
                                </p:cTn>
                              </p:par>
                              <p:par>
                                <p:cTn id="92" presetID="22" presetClass="entr" presetSubtype="8" fill="hold" nodeType="withEffect">
                                  <p:stCondLst>
                                    <p:cond delay="0"/>
                                  </p:stCondLst>
                                  <p:childTnLst>
                                    <p:set>
                                      <p:cBhvr>
                                        <p:cTn id="93" dur="1" fill="hold">
                                          <p:stCondLst>
                                            <p:cond delay="0"/>
                                          </p:stCondLst>
                                        </p:cTn>
                                        <p:tgtEl>
                                          <p:spTgt spid="40970"/>
                                        </p:tgtEl>
                                        <p:attrNameLst>
                                          <p:attrName>style.visibility</p:attrName>
                                        </p:attrNameLst>
                                      </p:cBhvr>
                                      <p:to>
                                        <p:strVal val="visible"/>
                                      </p:to>
                                    </p:set>
                                    <p:animEffect transition="in" filter="wipe(left)">
                                      <p:cBhvr>
                                        <p:cTn id="94" dur="500"/>
                                        <p:tgtEl>
                                          <p:spTgt spid="40970"/>
                                        </p:tgtEl>
                                      </p:cBhvr>
                                    </p:animEffect>
                                  </p:childTnLst>
                                </p:cTn>
                              </p:par>
                              <p:par>
                                <p:cTn id="95" presetID="22" presetClass="entr" presetSubtype="8" fill="hold" nodeType="withEffect">
                                  <p:stCondLst>
                                    <p:cond delay="0"/>
                                  </p:stCondLst>
                                  <p:childTnLst>
                                    <p:set>
                                      <p:cBhvr>
                                        <p:cTn id="96" dur="1" fill="hold">
                                          <p:stCondLst>
                                            <p:cond delay="0"/>
                                          </p:stCondLst>
                                        </p:cTn>
                                        <p:tgtEl>
                                          <p:spTgt spid="40971"/>
                                        </p:tgtEl>
                                        <p:attrNameLst>
                                          <p:attrName>style.visibility</p:attrName>
                                        </p:attrNameLst>
                                      </p:cBhvr>
                                      <p:to>
                                        <p:strVal val="visible"/>
                                      </p:to>
                                    </p:set>
                                    <p:animEffect transition="in" filter="wipe(left)">
                                      <p:cBhvr>
                                        <p:cTn id="97" dur="500"/>
                                        <p:tgtEl>
                                          <p:spTgt spid="40971"/>
                                        </p:tgtEl>
                                      </p:cBhvr>
                                    </p:animEffect>
                                  </p:childTnLst>
                                </p:cTn>
                              </p:par>
                            </p:childTnLst>
                          </p:cTn>
                        </p:par>
                        <p:par>
                          <p:cTn id="98" fill="hold">
                            <p:stCondLst>
                              <p:cond delay="3200"/>
                            </p:stCondLst>
                            <p:childTnLst>
                              <p:par>
                                <p:cTn id="99" presetID="22" presetClass="entr" presetSubtype="8" fill="hold" grpId="0" nodeType="afterEffect">
                                  <p:stCondLst>
                                    <p:cond delay="0"/>
                                  </p:stCondLst>
                                  <p:childTnLst>
                                    <p:set>
                                      <p:cBhvr>
                                        <p:cTn id="100" dur="1" fill="hold">
                                          <p:stCondLst>
                                            <p:cond delay="0"/>
                                          </p:stCondLst>
                                        </p:cTn>
                                        <p:tgtEl>
                                          <p:spTgt spid="40980"/>
                                        </p:tgtEl>
                                        <p:attrNameLst>
                                          <p:attrName>style.visibility</p:attrName>
                                        </p:attrNameLst>
                                      </p:cBhvr>
                                      <p:to>
                                        <p:strVal val="visible"/>
                                      </p:to>
                                    </p:set>
                                    <p:animEffect transition="in" filter="wipe(left)">
                                      <p:cBhvr>
                                        <p:cTn id="101" dur="500"/>
                                        <p:tgtEl>
                                          <p:spTgt spid="4098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40981"/>
                                        </p:tgtEl>
                                        <p:attrNameLst>
                                          <p:attrName>style.visibility</p:attrName>
                                        </p:attrNameLst>
                                      </p:cBhvr>
                                      <p:to>
                                        <p:strVal val="visible"/>
                                      </p:to>
                                    </p:set>
                                    <p:animEffect transition="in" filter="wipe(left)">
                                      <p:cBhvr>
                                        <p:cTn id="104" dur="500"/>
                                        <p:tgtEl>
                                          <p:spTgt spid="40981"/>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40983"/>
                                        </p:tgtEl>
                                        <p:attrNameLst>
                                          <p:attrName>style.visibility</p:attrName>
                                        </p:attrNameLst>
                                      </p:cBhvr>
                                      <p:to>
                                        <p:strVal val="visible"/>
                                      </p:to>
                                    </p:set>
                                    <p:animEffect transition="in" filter="wipe(left)">
                                      <p:cBhvr>
                                        <p:cTn id="107" dur="500"/>
                                        <p:tgtEl>
                                          <p:spTgt spid="40983"/>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40982"/>
                                        </p:tgtEl>
                                        <p:attrNameLst>
                                          <p:attrName>style.visibility</p:attrName>
                                        </p:attrNameLst>
                                      </p:cBhvr>
                                      <p:to>
                                        <p:strVal val="visible"/>
                                      </p:to>
                                    </p:set>
                                    <p:animEffect transition="in" filter="wipe(right)">
                                      <p:cBhvr>
                                        <p:cTn id="110" dur="500"/>
                                        <p:tgtEl>
                                          <p:spTgt spid="409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nimBg="1"/>
      <p:bldP spid="40963" grpId="0" autoUpdateAnimBg="0"/>
      <p:bldP spid="40964" grpId="0" autoUpdateAnimBg="0"/>
      <p:bldP spid="40965" grpId="0" animBg="1"/>
      <p:bldP spid="40966" grpId="0" animBg="1"/>
      <p:bldP spid="40967" grpId="0" animBg="1"/>
      <p:bldP spid="40968" grpId="0" animBg="1"/>
      <p:bldP spid="40972" grpId="0" autoUpdateAnimBg="0"/>
      <p:bldP spid="40973" grpId="0" autoUpdateAnimBg="0"/>
      <p:bldP spid="40974" grpId="0" autoUpdateAnimBg="0"/>
      <p:bldP spid="40975" grpId="0" autoUpdateAnimBg="0"/>
      <p:bldP spid="40976" grpId="0" autoUpdateAnimBg="0"/>
      <p:bldP spid="40977" grpId="0" autoUpdateAnimBg="0"/>
      <p:bldP spid="40978" grpId="0" autoUpdateAnimBg="0"/>
      <p:bldP spid="40979" grpId="0" autoUpdateAnimBg="0"/>
      <p:bldP spid="40980" grpId="0" autoUpdateAnimBg="0"/>
      <p:bldP spid="40981" grpId="0" autoUpdateAnimBg="0"/>
      <p:bldP spid="40982" grpId="0" autoUpdateAnimBg="0"/>
      <p:bldP spid="40983"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8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4198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41989" name="Freeform 6"/>
          <p:cNvSpPr/>
          <p:nvPr/>
        </p:nvSpPr>
        <p:spPr bwMode="auto">
          <a:xfrm>
            <a:off x="1077492" y="1337764"/>
            <a:ext cx="10111600" cy="685443"/>
          </a:xfrm>
          <a:custGeom>
            <a:avLst/>
            <a:gdLst>
              <a:gd name="T0" fmla="*/ 48110132 w 12630"/>
              <a:gd name="T1" fmla="*/ 0 h 856"/>
              <a:gd name="T2" fmla="*/ 2147483647 w 12630"/>
              <a:gd name="T3" fmla="*/ 0 h 856"/>
              <a:gd name="T4" fmla="*/ 2147483647 w 12630"/>
              <a:gd name="T5" fmla="*/ 60335979 h 856"/>
              <a:gd name="T6" fmla="*/ 2147483647 w 12630"/>
              <a:gd name="T7" fmla="*/ 489746925 h 856"/>
              <a:gd name="T8" fmla="*/ 2147483647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3"/>
                  <a:pt x="12630" y="94"/>
                </a:cubicBezTo>
                <a:lnTo>
                  <a:pt x="12630" y="763"/>
                </a:lnTo>
                <a:cubicBezTo>
                  <a:pt x="12630" y="814"/>
                  <a:pt x="12597" y="856"/>
                  <a:pt x="12555" y="856"/>
                </a:cubicBezTo>
                <a:lnTo>
                  <a:pt x="75" y="856"/>
                </a:lnTo>
                <a:cubicBezTo>
                  <a:pt x="34" y="856"/>
                  <a:pt x="0" y="814"/>
                  <a:pt x="0" y="763"/>
                </a:cubicBezTo>
                <a:lnTo>
                  <a:pt x="0" y="94"/>
                </a:lnTo>
                <a:cubicBezTo>
                  <a:pt x="0" y="43"/>
                  <a:pt x="34" y="0"/>
                  <a:pt x="75" y="0"/>
                </a:cubicBezTo>
                <a:close/>
              </a:path>
            </a:pathLst>
          </a:custGeom>
          <a:solidFill>
            <a:srgbClr val="D9D9D9"/>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0" name="Freeform 7"/>
          <p:cNvSpPr/>
          <p:nvPr/>
        </p:nvSpPr>
        <p:spPr bwMode="auto">
          <a:xfrm>
            <a:off x="1077492" y="2645183"/>
            <a:ext cx="10111600" cy="685443"/>
          </a:xfrm>
          <a:custGeom>
            <a:avLst/>
            <a:gdLst>
              <a:gd name="T0" fmla="*/ 48110132 w 12630"/>
              <a:gd name="T1" fmla="*/ 0 h 856"/>
              <a:gd name="T2" fmla="*/ 2147483647 w 12630"/>
              <a:gd name="T3" fmla="*/ 0 h 856"/>
              <a:gd name="T4" fmla="*/ 2147483647 w 12630"/>
              <a:gd name="T5" fmla="*/ 60335979 h 856"/>
              <a:gd name="T6" fmla="*/ 2147483647 w 12630"/>
              <a:gd name="T7" fmla="*/ 489746925 h 856"/>
              <a:gd name="T8" fmla="*/ 2147483647 w 12630"/>
              <a:gd name="T9" fmla="*/ 549441168 h 856"/>
              <a:gd name="T10" fmla="*/ 48110132 w 12630"/>
              <a:gd name="T11" fmla="*/ 549441168 h 856"/>
              <a:gd name="T12" fmla="*/ 0 w 12630"/>
              <a:gd name="T13" fmla="*/ 489746925 h 856"/>
              <a:gd name="T14" fmla="*/ 0 w 12630"/>
              <a:gd name="T15" fmla="*/ 60335979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4"/>
                </a:cubicBezTo>
                <a:lnTo>
                  <a:pt x="12630" y="763"/>
                </a:lnTo>
                <a:cubicBezTo>
                  <a:pt x="12630" y="814"/>
                  <a:pt x="12597" y="856"/>
                  <a:pt x="12555" y="856"/>
                </a:cubicBezTo>
                <a:lnTo>
                  <a:pt x="75" y="856"/>
                </a:lnTo>
                <a:cubicBezTo>
                  <a:pt x="34" y="856"/>
                  <a:pt x="0" y="814"/>
                  <a:pt x="0" y="763"/>
                </a:cubicBezTo>
                <a:lnTo>
                  <a:pt x="0" y="94"/>
                </a:lnTo>
                <a:cubicBezTo>
                  <a:pt x="0" y="42"/>
                  <a:pt x="34" y="0"/>
                  <a:pt x="75" y="0"/>
                </a:cubicBezTo>
                <a:close/>
              </a:path>
            </a:pathLst>
          </a:custGeom>
          <a:solidFill>
            <a:srgbClr val="D9D9D9"/>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1" name="Freeform 8"/>
          <p:cNvSpPr/>
          <p:nvPr/>
        </p:nvSpPr>
        <p:spPr bwMode="auto">
          <a:xfrm>
            <a:off x="1077492" y="3897069"/>
            <a:ext cx="10111600" cy="685443"/>
          </a:xfrm>
          <a:custGeom>
            <a:avLst/>
            <a:gdLst>
              <a:gd name="T0" fmla="*/ 48110132 w 12630"/>
              <a:gd name="T1" fmla="*/ 0 h 856"/>
              <a:gd name="T2" fmla="*/ 2147483647 w 12630"/>
              <a:gd name="T3" fmla="*/ 0 h 856"/>
              <a:gd name="T4" fmla="*/ 2147483647 w 12630"/>
              <a:gd name="T5" fmla="*/ 59694243 h 856"/>
              <a:gd name="T6" fmla="*/ 2147483647 w 12630"/>
              <a:gd name="T7" fmla="*/ 489105189 h 856"/>
              <a:gd name="T8" fmla="*/ 2147483647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9D9D9"/>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2" name="Freeform 9"/>
          <p:cNvSpPr/>
          <p:nvPr/>
        </p:nvSpPr>
        <p:spPr bwMode="auto">
          <a:xfrm>
            <a:off x="1077492" y="5118808"/>
            <a:ext cx="10111600" cy="685443"/>
          </a:xfrm>
          <a:custGeom>
            <a:avLst/>
            <a:gdLst>
              <a:gd name="T0" fmla="*/ 48110132 w 12630"/>
              <a:gd name="T1" fmla="*/ 0 h 856"/>
              <a:gd name="T2" fmla="*/ 2147483647 w 12630"/>
              <a:gd name="T3" fmla="*/ 0 h 856"/>
              <a:gd name="T4" fmla="*/ 2147483647 w 12630"/>
              <a:gd name="T5" fmla="*/ 59694243 h 856"/>
              <a:gd name="T6" fmla="*/ 2147483647 w 12630"/>
              <a:gd name="T7" fmla="*/ 489105189 h 856"/>
              <a:gd name="T8" fmla="*/ 2147483647 w 12630"/>
              <a:gd name="T9" fmla="*/ 549441168 h 856"/>
              <a:gd name="T10" fmla="*/ 48110132 w 12630"/>
              <a:gd name="T11" fmla="*/ 549441168 h 856"/>
              <a:gd name="T12" fmla="*/ 0 w 12630"/>
              <a:gd name="T13" fmla="*/ 489105189 h 856"/>
              <a:gd name="T14" fmla="*/ 0 w 12630"/>
              <a:gd name="T15" fmla="*/ 59694243 h 856"/>
              <a:gd name="T16" fmla="*/ 48110132 w 12630"/>
              <a:gd name="T17" fmla="*/ 0 h 8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630" h="856">
                <a:moveTo>
                  <a:pt x="75" y="0"/>
                </a:moveTo>
                <a:lnTo>
                  <a:pt x="12555" y="0"/>
                </a:lnTo>
                <a:cubicBezTo>
                  <a:pt x="12597" y="0"/>
                  <a:pt x="12630" y="42"/>
                  <a:pt x="12630" y="93"/>
                </a:cubicBezTo>
                <a:lnTo>
                  <a:pt x="12630" y="762"/>
                </a:lnTo>
                <a:cubicBezTo>
                  <a:pt x="12630" y="814"/>
                  <a:pt x="12597" y="856"/>
                  <a:pt x="12555" y="856"/>
                </a:cubicBezTo>
                <a:lnTo>
                  <a:pt x="75" y="856"/>
                </a:lnTo>
                <a:cubicBezTo>
                  <a:pt x="34" y="856"/>
                  <a:pt x="0" y="814"/>
                  <a:pt x="0" y="762"/>
                </a:cubicBezTo>
                <a:lnTo>
                  <a:pt x="0" y="93"/>
                </a:lnTo>
                <a:cubicBezTo>
                  <a:pt x="0" y="42"/>
                  <a:pt x="34" y="0"/>
                  <a:pt x="75" y="0"/>
                </a:cubicBezTo>
                <a:close/>
              </a:path>
            </a:pathLst>
          </a:custGeom>
          <a:solidFill>
            <a:srgbClr val="D9D9D9"/>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3" name="Freeform 10"/>
          <p:cNvSpPr>
            <a:spLocks noEditPoints="1"/>
          </p:cNvSpPr>
          <p:nvPr/>
        </p:nvSpPr>
        <p:spPr bwMode="auto">
          <a:xfrm>
            <a:off x="1788415" y="982349"/>
            <a:ext cx="1867757" cy="1454980"/>
          </a:xfrm>
          <a:custGeom>
            <a:avLst/>
            <a:gdLst>
              <a:gd name="T0" fmla="*/ 1496461067 w 2333"/>
              <a:gd name="T1" fmla="*/ 0 h 1818"/>
              <a:gd name="T2" fmla="*/ 1496461067 w 2333"/>
              <a:gd name="T3" fmla="*/ 874567033 h 1818"/>
              <a:gd name="T4" fmla="*/ 747909775 w 2333"/>
              <a:gd name="T5" fmla="*/ 1165661785 h 1818"/>
              <a:gd name="T6" fmla="*/ 0 w 2333"/>
              <a:gd name="T7" fmla="*/ 874567033 h 1818"/>
              <a:gd name="T8" fmla="*/ 0 w 2333"/>
              <a:gd name="T9" fmla="*/ 0 h 1818"/>
              <a:gd name="T10" fmla="*/ 1496461067 w 2333"/>
              <a:gd name="T11" fmla="*/ 0 h 1818"/>
              <a:gd name="T12" fmla="*/ 747909775 w 2333"/>
              <a:gd name="T13" fmla="*/ 0 h 18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33" h="1818">
                <a:moveTo>
                  <a:pt x="2333" y="0"/>
                </a:moveTo>
                <a:lnTo>
                  <a:pt x="2333" y="1364"/>
                </a:lnTo>
                <a:lnTo>
                  <a:pt x="1166" y="1818"/>
                </a:lnTo>
                <a:lnTo>
                  <a:pt x="0" y="1364"/>
                </a:lnTo>
                <a:lnTo>
                  <a:pt x="0" y="0"/>
                </a:lnTo>
                <a:lnTo>
                  <a:pt x="2333" y="0"/>
                </a:lnTo>
                <a:close/>
                <a:moveTo>
                  <a:pt x="1166" y="0"/>
                </a:moveTo>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4" name="Freeform 11"/>
          <p:cNvSpPr>
            <a:spLocks noEditPoints="1"/>
          </p:cNvSpPr>
          <p:nvPr/>
        </p:nvSpPr>
        <p:spPr bwMode="auto">
          <a:xfrm>
            <a:off x="1788415" y="2278662"/>
            <a:ext cx="1867757" cy="142007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5" name="Freeform 12"/>
          <p:cNvSpPr>
            <a:spLocks noEditPoints="1"/>
          </p:cNvSpPr>
          <p:nvPr/>
        </p:nvSpPr>
        <p:spPr bwMode="auto">
          <a:xfrm>
            <a:off x="1788415" y="3519441"/>
            <a:ext cx="1867757" cy="1420072"/>
          </a:xfrm>
          <a:custGeom>
            <a:avLst/>
            <a:gdLst>
              <a:gd name="T0" fmla="*/ 1496461067 w 2333"/>
              <a:gd name="T1" fmla="*/ 0 h 1775"/>
              <a:gd name="T2" fmla="*/ 1496461067 w 2333"/>
              <a:gd name="T3" fmla="*/ 852814587 h 1775"/>
              <a:gd name="T4" fmla="*/ 747909775 w 2333"/>
              <a:gd name="T5" fmla="*/ 1137299571 h 1775"/>
              <a:gd name="T6" fmla="*/ 0 w 2333"/>
              <a:gd name="T7" fmla="*/ 852814587 h 1775"/>
              <a:gd name="T8" fmla="*/ 0 w 2333"/>
              <a:gd name="T9" fmla="*/ 0 h 1775"/>
              <a:gd name="T10" fmla="*/ 747909775 w 2333"/>
              <a:gd name="T11" fmla="*/ 284484984 h 1775"/>
              <a:gd name="T12" fmla="*/ 1496461067 w 2333"/>
              <a:gd name="T13" fmla="*/ 0 h 1775"/>
              <a:gd name="T14" fmla="*/ 1122505779 w 2333"/>
              <a:gd name="T15" fmla="*/ 142242892 h 1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5">
                <a:moveTo>
                  <a:pt x="2333" y="0"/>
                </a:moveTo>
                <a:lnTo>
                  <a:pt x="2333" y="1331"/>
                </a:lnTo>
                <a:lnTo>
                  <a:pt x="1166" y="1775"/>
                </a:lnTo>
                <a:lnTo>
                  <a:pt x="0" y="1331"/>
                </a:lnTo>
                <a:lnTo>
                  <a:pt x="0" y="0"/>
                </a:lnTo>
                <a:lnTo>
                  <a:pt x="1166" y="444"/>
                </a:lnTo>
                <a:lnTo>
                  <a:pt x="2333" y="0"/>
                </a:lnTo>
                <a:close/>
                <a:moveTo>
                  <a:pt x="1750" y="222"/>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6" name="Freeform 13"/>
          <p:cNvSpPr>
            <a:spLocks noEditPoints="1"/>
          </p:cNvSpPr>
          <p:nvPr/>
        </p:nvSpPr>
        <p:spPr bwMode="auto">
          <a:xfrm>
            <a:off x="1788415" y="4744361"/>
            <a:ext cx="1867757" cy="1418486"/>
          </a:xfrm>
          <a:custGeom>
            <a:avLst/>
            <a:gdLst>
              <a:gd name="T0" fmla="*/ 1496461067 w 2333"/>
              <a:gd name="T1" fmla="*/ 0 h 1774"/>
              <a:gd name="T2" fmla="*/ 1496461067 w 2333"/>
              <a:gd name="T3" fmla="*/ 851870206 h 1774"/>
              <a:gd name="T4" fmla="*/ 747909775 w 2333"/>
              <a:gd name="T5" fmla="*/ 1135400000 h 1774"/>
              <a:gd name="T6" fmla="*/ 0 w 2333"/>
              <a:gd name="T7" fmla="*/ 851870206 h 1774"/>
              <a:gd name="T8" fmla="*/ 0 w 2333"/>
              <a:gd name="T9" fmla="*/ 0 h 1774"/>
              <a:gd name="T10" fmla="*/ 747909775 w 2333"/>
              <a:gd name="T11" fmla="*/ 283529794 h 1774"/>
              <a:gd name="T12" fmla="*/ 1496461067 w 2333"/>
              <a:gd name="T13" fmla="*/ 0 h 1774"/>
              <a:gd name="T14" fmla="*/ 1122505779 w 2333"/>
              <a:gd name="T15" fmla="*/ 141444892 h 17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33" h="1774">
                <a:moveTo>
                  <a:pt x="2333" y="0"/>
                </a:moveTo>
                <a:lnTo>
                  <a:pt x="2333" y="1331"/>
                </a:lnTo>
                <a:lnTo>
                  <a:pt x="1166" y="1774"/>
                </a:lnTo>
                <a:lnTo>
                  <a:pt x="0" y="1331"/>
                </a:lnTo>
                <a:lnTo>
                  <a:pt x="0" y="0"/>
                </a:lnTo>
                <a:lnTo>
                  <a:pt x="1166" y="443"/>
                </a:lnTo>
                <a:lnTo>
                  <a:pt x="2333" y="0"/>
                </a:lnTo>
                <a:close/>
                <a:moveTo>
                  <a:pt x="1750" y="221"/>
                </a:moveTo>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1997" name="TextBox 12"/>
          <p:cNvSpPr txBox="1">
            <a:spLocks noChangeArrowheads="1"/>
          </p:cNvSpPr>
          <p:nvPr/>
        </p:nvSpPr>
        <p:spPr bwMode="auto">
          <a:xfrm>
            <a:off x="4079869" y="1356804"/>
            <a:ext cx="6910863" cy="64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41998" name="TextBox 13"/>
          <p:cNvSpPr txBox="1">
            <a:spLocks noChangeArrowheads="1"/>
          </p:cNvSpPr>
          <p:nvPr/>
        </p:nvSpPr>
        <p:spPr bwMode="auto">
          <a:xfrm>
            <a:off x="1820152" y="1464698"/>
            <a:ext cx="1804282"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标题文字</a:t>
            </a:r>
            <a:endParaRPr lang="en-US" sz="2200">
              <a:solidFill>
                <a:srgbClr val="FFFFFF"/>
              </a:solidFill>
              <a:latin typeface="微软雅黑" panose="020B0503020204020204" pitchFamily="34" charset="-122"/>
              <a:ea typeface="微软雅黑" panose="020B0503020204020204" pitchFamily="34" charset="-122"/>
            </a:endParaRPr>
          </a:p>
        </p:txBody>
      </p:sp>
      <p:sp>
        <p:nvSpPr>
          <p:cNvPr id="41999" name="TextBox 14"/>
          <p:cNvSpPr txBox="1">
            <a:spLocks noChangeArrowheads="1"/>
          </p:cNvSpPr>
          <p:nvPr/>
        </p:nvSpPr>
        <p:spPr bwMode="auto">
          <a:xfrm>
            <a:off x="1820152" y="2814958"/>
            <a:ext cx="1804282"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标题文字</a:t>
            </a:r>
            <a:endParaRPr lang="en-US" sz="2200">
              <a:solidFill>
                <a:srgbClr val="FFFFFF"/>
              </a:solidFill>
              <a:latin typeface="微软雅黑" panose="020B0503020204020204" pitchFamily="34" charset="-122"/>
              <a:ea typeface="微软雅黑" panose="020B0503020204020204" pitchFamily="34" charset="-122"/>
            </a:endParaRPr>
          </a:p>
        </p:txBody>
      </p:sp>
      <p:sp>
        <p:nvSpPr>
          <p:cNvPr id="42000" name="TextBox 15"/>
          <p:cNvSpPr txBox="1">
            <a:spLocks noChangeArrowheads="1"/>
          </p:cNvSpPr>
          <p:nvPr/>
        </p:nvSpPr>
        <p:spPr bwMode="auto">
          <a:xfrm>
            <a:off x="1820152" y="4070016"/>
            <a:ext cx="1804282"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标题文字</a:t>
            </a:r>
            <a:endParaRPr lang="en-US" sz="2200">
              <a:solidFill>
                <a:srgbClr val="FFFFFF"/>
              </a:solidFill>
              <a:latin typeface="微软雅黑" panose="020B0503020204020204" pitchFamily="34" charset="-122"/>
              <a:ea typeface="微软雅黑" panose="020B0503020204020204" pitchFamily="34" charset="-122"/>
            </a:endParaRPr>
          </a:p>
        </p:txBody>
      </p:sp>
      <p:sp>
        <p:nvSpPr>
          <p:cNvPr id="42001" name="TextBox 16"/>
          <p:cNvSpPr txBox="1">
            <a:spLocks noChangeArrowheads="1"/>
          </p:cNvSpPr>
          <p:nvPr/>
        </p:nvSpPr>
        <p:spPr bwMode="auto">
          <a:xfrm>
            <a:off x="1820152" y="5256848"/>
            <a:ext cx="1804282"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a:solidFill>
                  <a:srgbClr val="FFFFFF"/>
                </a:solidFill>
                <a:latin typeface="微软雅黑" panose="020B0503020204020204" pitchFamily="34" charset="-122"/>
                <a:ea typeface="微软雅黑" panose="020B0503020204020204" pitchFamily="34" charset="-122"/>
              </a:rPr>
              <a:t>标题文字</a:t>
            </a:r>
            <a:endParaRPr lang="en-US" sz="2200">
              <a:solidFill>
                <a:srgbClr val="FFFFFF"/>
              </a:solidFill>
              <a:latin typeface="微软雅黑" panose="020B0503020204020204" pitchFamily="34" charset="-122"/>
              <a:ea typeface="微软雅黑" panose="020B0503020204020204" pitchFamily="34" charset="-122"/>
            </a:endParaRPr>
          </a:p>
        </p:txBody>
      </p:sp>
      <p:sp>
        <p:nvSpPr>
          <p:cNvPr id="42002" name="TextBox 17"/>
          <p:cNvSpPr txBox="1">
            <a:spLocks noChangeArrowheads="1"/>
          </p:cNvSpPr>
          <p:nvPr/>
        </p:nvSpPr>
        <p:spPr bwMode="auto">
          <a:xfrm>
            <a:off x="4079869" y="2680097"/>
            <a:ext cx="6910863"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42003" name="TextBox 18"/>
          <p:cNvSpPr txBox="1">
            <a:spLocks noChangeArrowheads="1"/>
          </p:cNvSpPr>
          <p:nvPr/>
        </p:nvSpPr>
        <p:spPr bwMode="auto">
          <a:xfrm>
            <a:off x="4079869" y="3935149"/>
            <a:ext cx="6910863" cy="64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42004" name="TextBox 19"/>
          <p:cNvSpPr txBox="1">
            <a:spLocks noChangeArrowheads="1"/>
          </p:cNvSpPr>
          <p:nvPr/>
        </p:nvSpPr>
        <p:spPr bwMode="auto">
          <a:xfrm>
            <a:off x="4079869" y="5136268"/>
            <a:ext cx="6910863"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42005" name="TextBox 20"/>
          <p:cNvSpPr txBox="1">
            <a:spLocks noChangeArrowheads="1"/>
          </p:cNvSpPr>
          <p:nvPr/>
        </p:nvSpPr>
        <p:spPr bwMode="auto">
          <a:xfrm>
            <a:off x="1129862" y="1342532"/>
            <a:ext cx="604602" cy="706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1</a:t>
            </a:r>
          </a:p>
        </p:txBody>
      </p:sp>
      <p:sp>
        <p:nvSpPr>
          <p:cNvPr id="42006" name="TextBox 21"/>
          <p:cNvSpPr txBox="1">
            <a:spLocks noChangeArrowheads="1"/>
          </p:cNvSpPr>
          <p:nvPr/>
        </p:nvSpPr>
        <p:spPr bwMode="auto">
          <a:xfrm>
            <a:off x="1129862" y="2664231"/>
            <a:ext cx="604602"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2</a:t>
            </a:r>
          </a:p>
        </p:txBody>
      </p:sp>
      <p:sp>
        <p:nvSpPr>
          <p:cNvPr id="42007" name="TextBox 22"/>
          <p:cNvSpPr txBox="1">
            <a:spLocks noChangeArrowheads="1"/>
          </p:cNvSpPr>
          <p:nvPr/>
        </p:nvSpPr>
        <p:spPr bwMode="auto">
          <a:xfrm>
            <a:off x="1129862" y="3919283"/>
            <a:ext cx="604602"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3</a:t>
            </a:r>
          </a:p>
        </p:txBody>
      </p:sp>
      <p:sp>
        <p:nvSpPr>
          <p:cNvPr id="42008" name="TextBox 23"/>
          <p:cNvSpPr txBox="1">
            <a:spLocks noChangeArrowheads="1"/>
          </p:cNvSpPr>
          <p:nvPr/>
        </p:nvSpPr>
        <p:spPr bwMode="auto">
          <a:xfrm>
            <a:off x="1129862" y="5106122"/>
            <a:ext cx="604602"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4000">
                <a:solidFill>
                  <a:srgbClr val="404040"/>
                </a:solidFill>
                <a:latin typeface="微软雅黑" panose="020B0503020204020204" pitchFamily="34" charset="-122"/>
                <a:ea typeface="微软雅黑" panose="020B0503020204020204" pitchFamily="34" charset="-122"/>
              </a:rPr>
              <a:t>4</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1986"/>
                                        </p:tgtEl>
                                        <p:attrNameLst>
                                          <p:attrName>style.visibility</p:attrName>
                                        </p:attrNameLst>
                                      </p:cBhvr>
                                      <p:to>
                                        <p:strVal val="visible"/>
                                      </p:to>
                                    </p:set>
                                    <p:anim calcmode="lin" valueType="num">
                                      <p:cBhvr additive="base">
                                        <p:cTn id="7" dur="400" fill="hold"/>
                                        <p:tgtEl>
                                          <p:spTgt spid="41986"/>
                                        </p:tgtEl>
                                        <p:attrNameLst>
                                          <p:attrName>ppt_x</p:attrName>
                                        </p:attrNameLst>
                                      </p:cBhvr>
                                      <p:tavLst>
                                        <p:tav tm="0">
                                          <p:val>
                                            <p:strVal val="0-#ppt_w/2"/>
                                          </p:val>
                                        </p:tav>
                                        <p:tav tm="100000">
                                          <p:val>
                                            <p:strVal val="#ppt_x"/>
                                          </p:val>
                                        </p:tav>
                                      </p:tavLst>
                                    </p:anim>
                                    <p:anim calcmode="lin" valueType="num">
                                      <p:cBhvr additive="base">
                                        <p:cTn id="8" dur="400" fill="hold"/>
                                        <p:tgtEl>
                                          <p:spTgt spid="4198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1987"/>
                                        </p:tgtEl>
                                        <p:attrNameLst>
                                          <p:attrName>style.visibility</p:attrName>
                                        </p:attrNameLst>
                                      </p:cBhvr>
                                      <p:to>
                                        <p:strVal val="visible"/>
                                      </p:to>
                                    </p:set>
                                    <p:anim calcmode="lin" valueType="num">
                                      <p:cBhvr additive="base">
                                        <p:cTn id="11" dur="400" fill="hold"/>
                                        <p:tgtEl>
                                          <p:spTgt spid="41987"/>
                                        </p:tgtEl>
                                        <p:attrNameLst>
                                          <p:attrName>ppt_x</p:attrName>
                                        </p:attrNameLst>
                                      </p:cBhvr>
                                      <p:tavLst>
                                        <p:tav tm="0">
                                          <p:val>
                                            <p:strVal val="0-#ppt_w/2"/>
                                          </p:val>
                                        </p:tav>
                                        <p:tav tm="100000">
                                          <p:val>
                                            <p:strVal val="#ppt_x"/>
                                          </p:val>
                                        </p:tav>
                                      </p:tavLst>
                                    </p:anim>
                                    <p:anim calcmode="lin" valueType="num">
                                      <p:cBhvr additive="base">
                                        <p:cTn id="12" dur="400" fill="hold"/>
                                        <p:tgtEl>
                                          <p:spTgt spid="4198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1988"/>
                                        </p:tgtEl>
                                        <p:attrNameLst>
                                          <p:attrName>style.visibility</p:attrName>
                                        </p:attrNameLst>
                                      </p:cBhvr>
                                      <p:to>
                                        <p:strVal val="visible"/>
                                      </p:to>
                                    </p:set>
                                    <p:anim calcmode="lin" valueType="num">
                                      <p:cBhvr>
                                        <p:cTn id="16" dur="400" fill="hold"/>
                                        <p:tgtEl>
                                          <p:spTgt spid="4198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1988"/>
                                        </p:tgtEl>
                                        <p:attrNameLst>
                                          <p:attrName>ppt_y</p:attrName>
                                        </p:attrNameLst>
                                      </p:cBhvr>
                                      <p:tavLst>
                                        <p:tav tm="0">
                                          <p:val>
                                            <p:strVal val="#ppt_y"/>
                                          </p:val>
                                        </p:tav>
                                        <p:tav tm="100000">
                                          <p:val>
                                            <p:strVal val="#ppt_y"/>
                                          </p:val>
                                        </p:tav>
                                      </p:tavLst>
                                    </p:anim>
                                    <p:anim calcmode="lin" valueType="num">
                                      <p:cBhvr>
                                        <p:cTn id="18" dur="400" fill="hold"/>
                                        <p:tgtEl>
                                          <p:spTgt spid="4198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198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1988"/>
                                        </p:tgtEl>
                                      </p:cBhvr>
                                    </p:animEffect>
                                  </p:childTnLst>
                                </p:cTn>
                              </p:par>
                            </p:childTnLst>
                          </p:cTn>
                        </p:par>
                        <p:par>
                          <p:cTn id="21" fill="hold">
                            <p:stCondLst>
                              <p:cond delay="1200"/>
                            </p:stCondLst>
                            <p:childTnLst>
                              <p:par>
                                <p:cTn id="22" presetID="22" presetClass="entr" presetSubtype="8" fill="hold" grpId="0" nodeType="afterEffect">
                                  <p:stCondLst>
                                    <p:cond delay="0"/>
                                  </p:stCondLst>
                                  <p:childTnLst>
                                    <p:set>
                                      <p:cBhvr>
                                        <p:cTn id="23" dur="1" fill="hold">
                                          <p:stCondLst>
                                            <p:cond delay="0"/>
                                          </p:stCondLst>
                                        </p:cTn>
                                        <p:tgtEl>
                                          <p:spTgt spid="41989"/>
                                        </p:tgtEl>
                                        <p:attrNameLst>
                                          <p:attrName>style.visibility</p:attrName>
                                        </p:attrNameLst>
                                      </p:cBhvr>
                                      <p:to>
                                        <p:strVal val="visible"/>
                                      </p:to>
                                    </p:set>
                                    <p:animEffect transition="in" filter="wipe(left)">
                                      <p:cBhvr>
                                        <p:cTn id="24" dur="500"/>
                                        <p:tgtEl>
                                          <p:spTgt spid="41989"/>
                                        </p:tgtEl>
                                      </p:cBhvr>
                                    </p:animEffect>
                                  </p:childTnLst>
                                </p:cTn>
                              </p:par>
                              <p:par>
                                <p:cTn id="25" presetID="22" presetClass="entr" presetSubtype="8" fill="hold" grpId="0" nodeType="withEffect">
                                  <p:stCondLst>
                                    <p:cond delay="100"/>
                                  </p:stCondLst>
                                  <p:childTnLst>
                                    <p:set>
                                      <p:cBhvr>
                                        <p:cTn id="26" dur="1" fill="hold">
                                          <p:stCondLst>
                                            <p:cond delay="0"/>
                                          </p:stCondLst>
                                        </p:cTn>
                                        <p:tgtEl>
                                          <p:spTgt spid="41990"/>
                                        </p:tgtEl>
                                        <p:attrNameLst>
                                          <p:attrName>style.visibility</p:attrName>
                                        </p:attrNameLst>
                                      </p:cBhvr>
                                      <p:to>
                                        <p:strVal val="visible"/>
                                      </p:to>
                                    </p:set>
                                    <p:animEffect transition="in" filter="wipe(left)">
                                      <p:cBhvr>
                                        <p:cTn id="27" dur="500"/>
                                        <p:tgtEl>
                                          <p:spTgt spid="41990"/>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41991"/>
                                        </p:tgtEl>
                                        <p:attrNameLst>
                                          <p:attrName>style.visibility</p:attrName>
                                        </p:attrNameLst>
                                      </p:cBhvr>
                                      <p:to>
                                        <p:strVal val="visible"/>
                                      </p:to>
                                    </p:set>
                                    <p:animEffect transition="in" filter="wipe(left)">
                                      <p:cBhvr>
                                        <p:cTn id="30" dur="500"/>
                                        <p:tgtEl>
                                          <p:spTgt spid="41991"/>
                                        </p:tgtEl>
                                      </p:cBhvr>
                                    </p:animEffect>
                                  </p:childTnLst>
                                </p:cTn>
                              </p:par>
                              <p:par>
                                <p:cTn id="31" presetID="22" presetClass="entr" presetSubtype="8" fill="hold" grpId="0" nodeType="withEffect">
                                  <p:stCondLst>
                                    <p:cond delay="300"/>
                                  </p:stCondLst>
                                  <p:childTnLst>
                                    <p:set>
                                      <p:cBhvr>
                                        <p:cTn id="32" dur="1" fill="hold">
                                          <p:stCondLst>
                                            <p:cond delay="0"/>
                                          </p:stCondLst>
                                        </p:cTn>
                                        <p:tgtEl>
                                          <p:spTgt spid="41992"/>
                                        </p:tgtEl>
                                        <p:attrNameLst>
                                          <p:attrName>style.visibility</p:attrName>
                                        </p:attrNameLst>
                                      </p:cBhvr>
                                      <p:to>
                                        <p:strVal val="visible"/>
                                      </p:to>
                                    </p:set>
                                    <p:animEffect transition="in" filter="wipe(left)">
                                      <p:cBhvr>
                                        <p:cTn id="33" dur="500"/>
                                        <p:tgtEl>
                                          <p:spTgt spid="41992"/>
                                        </p:tgtEl>
                                      </p:cBhvr>
                                    </p:animEffect>
                                  </p:childTnLst>
                                </p:cTn>
                              </p:par>
                            </p:childTnLst>
                          </p:cTn>
                        </p:par>
                        <p:par>
                          <p:cTn id="34" fill="hold">
                            <p:stCondLst>
                              <p:cond delay="1700"/>
                            </p:stCondLst>
                            <p:childTnLst>
                              <p:par>
                                <p:cTn id="35" presetID="47" presetClass="entr" presetSubtype="0" fill="hold" grpId="0" nodeType="afterEffect">
                                  <p:stCondLst>
                                    <p:cond delay="0"/>
                                  </p:stCondLst>
                                  <p:childTnLst>
                                    <p:set>
                                      <p:cBhvr>
                                        <p:cTn id="36" dur="1" fill="hold">
                                          <p:stCondLst>
                                            <p:cond delay="0"/>
                                          </p:stCondLst>
                                        </p:cTn>
                                        <p:tgtEl>
                                          <p:spTgt spid="41993"/>
                                        </p:tgtEl>
                                        <p:attrNameLst>
                                          <p:attrName>style.visibility</p:attrName>
                                        </p:attrNameLst>
                                      </p:cBhvr>
                                      <p:to>
                                        <p:strVal val="visible"/>
                                      </p:to>
                                    </p:set>
                                    <p:animEffect transition="in" filter="fade">
                                      <p:cBhvr>
                                        <p:cTn id="37" dur="1000"/>
                                        <p:tgtEl>
                                          <p:spTgt spid="41993"/>
                                        </p:tgtEl>
                                      </p:cBhvr>
                                    </p:animEffect>
                                    <p:anim calcmode="lin" valueType="num">
                                      <p:cBhvr>
                                        <p:cTn id="38" dur="1000" fill="hold"/>
                                        <p:tgtEl>
                                          <p:spTgt spid="41993"/>
                                        </p:tgtEl>
                                        <p:attrNameLst>
                                          <p:attrName>ppt_x</p:attrName>
                                        </p:attrNameLst>
                                      </p:cBhvr>
                                      <p:tavLst>
                                        <p:tav tm="0">
                                          <p:val>
                                            <p:strVal val="#ppt_x"/>
                                          </p:val>
                                        </p:tav>
                                        <p:tav tm="100000">
                                          <p:val>
                                            <p:strVal val="#ppt_x"/>
                                          </p:val>
                                        </p:tav>
                                      </p:tavLst>
                                    </p:anim>
                                    <p:anim calcmode="lin" valueType="num">
                                      <p:cBhvr>
                                        <p:cTn id="39" dur="1000" fill="hold"/>
                                        <p:tgtEl>
                                          <p:spTgt spid="41993"/>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41998"/>
                                        </p:tgtEl>
                                        <p:attrNameLst>
                                          <p:attrName>style.visibility</p:attrName>
                                        </p:attrNameLst>
                                      </p:cBhvr>
                                      <p:to>
                                        <p:strVal val="visible"/>
                                      </p:to>
                                    </p:set>
                                    <p:animEffect transition="in" filter="fade">
                                      <p:cBhvr>
                                        <p:cTn id="42" dur="1000"/>
                                        <p:tgtEl>
                                          <p:spTgt spid="41998"/>
                                        </p:tgtEl>
                                      </p:cBhvr>
                                    </p:animEffect>
                                    <p:anim calcmode="lin" valueType="num">
                                      <p:cBhvr>
                                        <p:cTn id="43" dur="1000" fill="hold"/>
                                        <p:tgtEl>
                                          <p:spTgt spid="41998"/>
                                        </p:tgtEl>
                                        <p:attrNameLst>
                                          <p:attrName>ppt_x</p:attrName>
                                        </p:attrNameLst>
                                      </p:cBhvr>
                                      <p:tavLst>
                                        <p:tav tm="0">
                                          <p:val>
                                            <p:strVal val="#ppt_x"/>
                                          </p:val>
                                        </p:tav>
                                        <p:tav tm="100000">
                                          <p:val>
                                            <p:strVal val="#ppt_x"/>
                                          </p:val>
                                        </p:tav>
                                      </p:tavLst>
                                    </p:anim>
                                    <p:anim calcmode="lin" valueType="num">
                                      <p:cBhvr>
                                        <p:cTn id="44" dur="1000" fill="hold"/>
                                        <p:tgtEl>
                                          <p:spTgt spid="419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600"/>
                                  </p:stCondLst>
                                  <p:childTnLst>
                                    <p:set>
                                      <p:cBhvr>
                                        <p:cTn id="46" dur="1" fill="hold">
                                          <p:stCondLst>
                                            <p:cond delay="0"/>
                                          </p:stCondLst>
                                        </p:cTn>
                                        <p:tgtEl>
                                          <p:spTgt spid="41999"/>
                                        </p:tgtEl>
                                        <p:attrNameLst>
                                          <p:attrName>style.visibility</p:attrName>
                                        </p:attrNameLst>
                                      </p:cBhvr>
                                      <p:to>
                                        <p:strVal val="visible"/>
                                      </p:to>
                                    </p:set>
                                    <p:animEffect transition="in" filter="fade">
                                      <p:cBhvr>
                                        <p:cTn id="47" dur="1000"/>
                                        <p:tgtEl>
                                          <p:spTgt spid="41999"/>
                                        </p:tgtEl>
                                      </p:cBhvr>
                                    </p:animEffect>
                                    <p:anim calcmode="lin" valueType="num">
                                      <p:cBhvr>
                                        <p:cTn id="48" dur="1000" fill="hold"/>
                                        <p:tgtEl>
                                          <p:spTgt spid="41999"/>
                                        </p:tgtEl>
                                        <p:attrNameLst>
                                          <p:attrName>ppt_x</p:attrName>
                                        </p:attrNameLst>
                                      </p:cBhvr>
                                      <p:tavLst>
                                        <p:tav tm="0">
                                          <p:val>
                                            <p:strVal val="#ppt_x"/>
                                          </p:val>
                                        </p:tav>
                                        <p:tav tm="100000">
                                          <p:val>
                                            <p:strVal val="#ppt_x"/>
                                          </p:val>
                                        </p:tav>
                                      </p:tavLst>
                                    </p:anim>
                                    <p:anim calcmode="lin" valueType="num">
                                      <p:cBhvr>
                                        <p:cTn id="49" dur="1000" fill="hold"/>
                                        <p:tgtEl>
                                          <p:spTgt spid="4199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600"/>
                                  </p:stCondLst>
                                  <p:childTnLst>
                                    <p:set>
                                      <p:cBhvr>
                                        <p:cTn id="51" dur="1" fill="hold">
                                          <p:stCondLst>
                                            <p:cond delay="0"/>
                                          </p:stCondLst>
                                        </p:cTn>
                                        <p:tgtEl>
                                          <p:spTgt spid="41994"/>
                                        </p:tgtEl>
                                        <p:attrNameLst>
                                          <p:attrName>style.visibility</p:attrName>
                                        </p:attrNameLst>
                                      </p:cBhvr>
                                      <p:to>
                                        <p:strVal val="visible"/>
                                      </p:to>
                                    </p:set>
                                    <p:animEffect transition="in" filter="fade">
                                      <p:cBhvr>
                                        <p:cTn id="52" dur="1000"/>
                                        <p:tgtEl>
                                          <p:spTgt spid="41994"/>
                                        </p:tgtEl>
                                      </p:cBhvr>
                                    </p:animEffect>
                                    <p:anim calcmode="lin" valueType="num">
                                      <p:cBhvr>
                                        <p:cTn id="53" dur="1000" fill="hold"/>
                                        <p:tgtEl>
                                          <p:spTgt spid="41994"/>
                                        </p:tgtEl>
                                        <p:attrNameLst>
                                          <p:attrName>ppt_x</p:attrName>
                                        </p:attrNameLst>
                                      </p:cBhvr>
                                      <p:tavLst>
                                        <p:tav tm="0">
                                          <p:val>
                                            <p:strVal val="#ppt_x"/>
                                          </p:val>
                                        </p:tav>
                                        <p:tav tm="100000">
                                          <p:val>
                                            <p:strVal val="#ppt_x"/>
                                          </p:val>
                                        </p:tav>
                                      </p:tavLst>
                                    </p:anim>
                                    <p:anim calcmode="lin" valueType="num">
                                      <p:cBhvr>
                                        <p:cTn id="54" dur="1000" fill="hold"/>
                                        <p:tgtEl>
                                          <p:spTgt spid="4199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400"/>
                                  </p:stCondLst>
                                  <p:childTnLst>
                                    <p:set>
                                      <p:cBhvr>
                                        <p:cTn id="56" dur="1" fill="hold">
                                          <p:stCondLst>
                                            <p:cond delay="0"/>
                                          </p:stCondLst>
                                        </p:cTn>
                                        <p:tgtEl>
                                          <p:spTgt spid="42000"/>
                                        </p:tgtEl>
                                        <p:attrNameLst>
                                          <p:attrName>style.visibility</p:attrName>
                                        </p:attrNameLst>
                                      </p:cBhvr>
                                      <p:to>
                                        <p:strVal val="visible"/>
                                      </p:to>
                                    </p:set>
                                    <p:animEffect transition="in" filter="fade">
                                      <p:cBhvr>
                                        <p:cTn id="57" dur="1000"/>
                                        <p:tgtEl>
                                          <p:spTgt spid="42000"/>
                                        </p:tgtEl>
                                      </p:cBhvr>
                                    </p:animEffect>
                                    <p:anim calcmode="lin" valueType="num">
                                      <p:cBhvr>
                                        <p:cTn id="58" dur="1000" fill="hold"/>
                                        <p:tgtEl>
                                          <p:spTgt spid="42000"/>
                                        </p:tgtEl>
                                        <p:attrNameLst>
                                          <p:attrName>ppt_x</p:attrName>
                                        </p:attrNameLst>
                                      </p:cBhvr>
                                      <p:tavLst>
                                        <p:tav tm="0">
                                          <p:val>
                                            <p:strVal val="#ppt_x"/>
                                          </p:val>
                                        </p:tav>
                                        <p:tav tm="100000">
                                          <p:val>
                                            <p:strVal val="#ppt_x"/>
                                          </p:val>
                                        </p:tav>
                                      </p:tavLst>
                                    </p:anim>
                                    <p:anim calcmode="lin" valueType="num">
                                      <p:cBhvr>
                                        <p:cTn id="59" dur="1000" fill="hold"/>
                                        <p:tgtEl>
                                          <p:spTgt spid="4200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400"/>
                                  </p:stCondLst>
                                  <p:childTnLst>
                                    <p:set>
                                      <p:cBhvr>
                                        <p:cTn id="61" dur="1" fill="hold">
                                          <p:stCondLst>
                                            <p:cond delay="0"/>
                                          </p:stCondLst>
                                        </p:cTn>
                                        <p:tgtEl>
                                          <p:spTgt spid="41995"/>
                                        </p:tgtEl>
                                        <p:attrNameLst>
                                          <p:attrName>style.visibility</p:attrName>
                                        </p:attrNameLst>
                                      </p:cBhvr>
                                      <p:to>
                                        <p:strVal val="visible"/>
                                      </p:to>
                                    </p:set>
                                    <p:animEffect transition="in" filter="fade">
                                      <p:cBhvr>
                                        <p:cTn id="62" dur="1000"/>
                                        <p:tgtEl>
                                          <p:spTgt spid="41995"/>
                                        </p:tgtEl>
                                      </p:cBhvr>
                                    </p:animEffect>
                                    <p:anim calcmode="lin" valueType="num">
                                      <p:cBhvr>
                                        <p:cTn id="63" dur="1000" fill="hold"/>
                                        <p:tgtEl>
                                          <p:spTgt spid="41995"/>
                                        </p:tgtEl>
                                        <p:attrNameLst>
                                          <p:attrName>ppt_x</p:attrName>
                                        </p:attrNameLst>
                                      </p:cBhvr>
                                      <p:tavLst>
                                        <p:tav tm="0">
                                          <p:val>
                                            <p:strVal val="#ppt_x"/>
                                          </p:val>
                                        </p:tav>
                                        <p:tav tm="100000">
                                          <p:val>
                                            <p:strVal val="#ppt_x"/>
                                          </p:val>
                                        </p:tav>
                                      </p:tavLst>
                                    </p:anim>
                                    <p:anim calcmode="lin" valueType="num">
                                      <p:cBhvr>
                                        <p:cTn id="64" dur="1000" fill="hold"/>
                                        <p:tgtEl>
                                          <p:spTgt spid="41995"/>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200"/>
                                  </p:stCondLst>
                                  <p:childTnLst>
                                    <p:set>
                                      <p:cBhvr>
                                        <p:cTn id="66" dur="1" fill="hold">
                                          <p:stCondLst>
                                            <p:cond delay="0"/>
                                          </p:stCondLst>
                                        </p:cTn>
                                        <p:tgtEl>
                                          <p:spTgt spid="42001"/>
                                        </p:tgtEl>
                                        <p:attrNameLst>
                                          <p:attrName>style.visibility</p:attrName>
                                        </p:attrNameLst>
                                      </p:cBhvr>
                                      <p:to>
                                        <p:strVal val="visible"/>
                                      </p:to>
                                    </p:set>
                                    <p:animEffect transition="in" filter="fade">
                                      <p:cBhvr>
                                        <p:cTn id="67" dur="1000"/>
                                        <p:tgtEl>
                                          <p:spTgt spid="42001"/>
                                        </p:tgtEl>
                                      </p:cBhvr>
                                    </p:animEffect>
                                    <p:anim calcmode="lin" valueType="num">
                                      <p:cBhvr>
                                        <p:cTn id="68" dur="1000" fill="hold"/>
                                        <p:tgtEl>
                                          <p:spTgt spid="42001"/>
                                        </p:tgtEl>
                                        <p:attrNameLst>
                                          <p:attrName>ppt_x</p:attrName>
                                        </p:attrNameLst>
                                      </p:cBhvr>
                                      <p:tavLst>
                                        <p:tav tm="0">
                                          <p:val>
                                            <p:strVal val="#ppt_x"/>
                                          </p:val>
                                        </p:tav>
                                        <p:tav tm="100000">
                                          <p:val>
                                            <p:strVal val="#ppt_x"/>
                                          </p:val>
                                        </p:tav>
                                      </p:tavLst>
                                    </p:anim>
                                    <p:anim calcmode="lin" valueType="num">
                                      <p:cBhvr>
                                        <p:cTn id="69" dur="1000" fill="hold"/>
                                        <p:tgtEl>
                                          <p:spTgt spid="4200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200"/>
                                  </p:stCondLst>
                                  <p:childTnLst>
                                    <p:set>
                                      <p:cBhvr>
                                        <p:cTn id="71" dur="1" fill="hold">
                                          <p:stCondLst>
                                            <p:cond delay="0"/>
                                          </p:stCondLst>
                                        </p:cTn>
                                        <p:tgtEl>
                                          <p:spTgt spid="41996"/>
                                        </p:tgtEl>
                                        <p:attrNameLst>
                                          <p:attrName>style.visibility</p:attrName>
                                        </p:attrNameLst>
                                      </p:cBhvr>
                                      <p:to>
                                        <p:strVal val="visible"/>
                                      </p:to>
                                    </p:set>
                                    <p:animEffect transition="in" filter="fade">
                                      <p:cBhvr>
                                        <p:cTn id="72" dur="1000"/>
                                        <p:tgtEl>
                                          <p:spTgt spid="41996"/>
                                        </p:tgtEl>
                                      </p:cBhvr>
                                    </p:animEffect>
                                    <p:anim calcmode="lin" valueType="num">
                                      <p:cBhvr>
                                        <p:cTn id="73" dur="1000" fill="hold"/>
                                        <p:tgtEl>
                                          <p:spTgt spid="41996"/>
                                        </p:tgtEl>
                                        <p:attrNameLst>
                                          <p:attrName>ppt_x</p:attrName>
                                        </p:attrNameLst>
                                      </p:cBhvr>
                                      <p:tavLst>
                                        <p:tav tm="0">
                                          <p:val>
                                            <p:strVal val="#ppt_x"/>
                                          </p:val>
                                        </p:tav>
                                        <p:tav tm="100000">
                                          <p:val>
                                            <p:strVal val="#ppt_x"/>
                                          </p:val>
                                        </p:tav>
                                      </p:tavLst>
                                    </p:anim>
                                    <p:anim calcmode="lin" valueType="num">
                                      <p:cBhvr>
                                        <p:cTn id="74" dur="1000" fill="hold"/>
                                        <p:tgtEl>
                                          <p:spTgt spid="41996"/>
                                        </p:tgtEl>
                                        <p:attrNameLst>
                                          <p:attrName>ppt_y</p:attrName>
                                        </p:attrNameLst>
                                      </p:cBhvr>
                                      <p:tavLst>
                                        <p:tav tm="0">
                                          <p:val>
                                            <p:strVal val="#ppt_y-.1"/>
                                          </p:val>
                                        </p:tav>
                                        <p:tav tm="100000">
                                          <p:val>
                                            <p:strVal val="#ppt_y"/>
                                          </p:val>
                                        </p:tav>
                                      </p:tavLst>
                                    </p:anim>
                                  </p:childTnLst>
                                </p:cTn>
                              </p:par>
                            </p:childTnLst>
                          </p:cTn>
                        </p:par>
                        <p:par>
                          <p:cTn id="75" fill="hold">
                            <p:stCondLst>
                              <p:cond delay="2700"/>
                            </p:stCondLst>
                            <p:childTnLst>
                              <p:par>
                                <p:cTn id="76" presetID="31" presetClass="entr" presetSubtype="0" fill="hold" grpId="0" nodeType="afterEffect">
                                  <p:stCondLst>
                                    <p:cond delay="0"/>
                                  </p:stCondLst>
                                  <p:childTnLst>
                                    <p:set>
                                      <p:cBhvr>
                                        <p:cTn id="77" dur="1" fill="hold">
                                          <p:stCondLst>
                                            <p:cond delay="0"/>
                                          </p:stCondLst>
                                        </p:cTn>
                                        <p:tgtEl>
                                          <p:spTgt spid="42005"/>
                                        </p:tgtEl>
                                        <p:attrNameLst>
                                          <p:attrName>style.visibility</p:attrName>
                                        </p:attrNameLst>
                                      </p:cBhvr>
                                      <p:to>
                                        <p:strVal val="visible"/>
                                      </p:to>
                                    </p:set>
                                    <p:anim calcmode="lin" valueType="num">
                                      <p:cBhvr>
                                        <p:cTn id="78" dur="400" fill="hold"/>
                                        <p:tgtEl>
                                          <p:spTgt spid="42005"/>
                                        </p:tgtEl>
                                        <p:attrNameLst>
                                          <p:attrName>ppt_w</p:attrName>
                                        </p:attrNameLst>
                                      </p:cBhvr>
                                      <p:tavLst>
                                        <p:tav tm="0">
                                          <p:val>
                                            <p:fltVal val="0"/>
                                          </p:val>
                                        </p:tav>
                                        <p:tav tm="100000">
                                          <p:val>
                                            <p:strVal val="#ppt_w"/>
                                          </p:val>
                                        </p:tav>
                                      </p:tavLst>
                                    </p:anim>
                                    <p:anim calcmode="lin" valueType="num">
                                      <p:cBhvr>
                                        <p:cTn id="79" dur="400" fill="hold"/>
                                        <p:tgtEl>
                                          <p:spTgt spid="42005"/>
                                        </p:tgtEl>
                                        <p:attrNameLst>
                                          <p:attrName>ppt_h</p:attrName>
                                        </p:attrNameLst>
                                      </p:cBhvr>
                                      <p:tavLst>
                                        <p:tav tm="0">
                                          <p:val>
                                            <p:fltVal val="0"/>
                                          </p:val>
                                        </p:tav>
                                        <p:tav tm="100000">
                                          <p:val>
                                            <p:strVal val="#ppt_h"/>
                                          </p:val>
                                        </p:tav>
                                      </p:tavLst>
                                    </p:anim>
                                    <p:anim calcmode="lin" valueType="num">
                                      <p:cBhvr>
                                        <p:cTn id="80" dur="400" fill="hold"/>
                                        <p:tgtEl>
                                          <p:spTgt spid="42005"/>
                                        </p:tgtEl>
                                        <p:attrNameLst>
                                          <p:attrName>style.rotation</p:attrName>
                                        </p:attrNameLst>
                                      </p:cBhvr>
                                      <p:tavLst>
                                        <p:tav tm="0">
                                          <p:val>
                                            <p:fltVal val="90"/>
                                          </p:val>
                                        </p:tav>
                                        <p:tav tm="100000">
                                          <p:val>
                                            <p:fltVal val="0"/>
                                          </p:val>
                                        </p:tav>
                                      </p:tavLst>
                                    </p:anim>
                                    <p:animEffect transition="in" filter="fade">
                                      <p:cBhvr>
                                        <p:cTn id="81" dur="400"/>
                                        <p:tgtEl>
                                          <p:spTgt spid="42005"/>
                                        </p:tgtEl>
                                      </p:cBhvr>
                                    </p:animEffect>
                                  </p:childTnLst>
                                </p:cTn>
                              </p:par>
                            </p:childTnLst>
                          </p:cTn>
                        </p:par>
                        <p:par>
                          <p:cTn id="82" fill="hold">
                            <p:stCondLst>
                              <p:cond delay="3200"/>
                            </p:stCondLst>
                            <p:childTnLst>
                              <p:par>
                                <p:cTn id="83" presetID="22" presetClass="entr" presetSubtype="8" fill="hold" grpId="0" nodeType="afterEffect">
                                  <p:stCondLst>
                                    <p:cond delay="0"/>
                                  </p:stCondLst>
                                  <p:childTnLst>
                                    <p:set>
                                      <p:cBhvr>
                                        <p:cTn id="84" dur="1" fill="hold">
                                          <p:stCondLst>
                                            <p:cond delay="0"/>
                                          </p:stCondLst>
                                        </p:cTn>
                                        <p:tgtEl>
                                          <p:spTgt spid="41997"/>
                                        </p:tgtEl>
                                        <p:attrNameLst>
                                          <p:attrName>style.visibility</p:attrName>
                                        </p:attrNameLst>
                                      </p:cBhvr>
                                      <p:to>
                                        <p:strVal val="visible"/>
                                      </p:to>
                                    </p:set>
                                    <p:animEffect transition="in" filter="wipe(left)">
                                      <p:cBhvr>
                                        <p:cTn id="85" dur="500"/>
                                        <p:tgtEl>
                                          <p:spTgt spid="41997"/>
                                        </p:tgtEl>
                                      </p:cBhvr>
                                    </p:animEffect>
                                  </p:childTnLst>
                                </p:cTn>
                              </p:par>
                            </p:childTnLst>
                          </p:cTn>
                        </p:par>
                        <p:par>
                          <p:cTn id="86" fill="hold">
                            <p:stCondLst>
                              <p:cond delay="3700"/>
                            </p:stCondLst>
                            <p:childTnLst>
                              <p:par>
                                <p:cTn id="87" presetID="31" presetClass="entr" presetSubtype="0" fill="hold" grpId="0" nodeType="afterEffect">
                                  <p:stCondLst>
                                    <p:cond delay="0"/>
                                  </p:stCondLst>
                                  <p:childTnLst>
                                    <p:set>
                                      <p:cBhvr>
                                        <p:cTn id="88" dur="1" fill="hold">
                                          <p:stCondLst>
                                            <p:cond delay="0"/>
                                          </p:stCondLst>
                                        </p:cTn>
                                        <p:tgtEl>
                                          <p:spTgt spid="42006"/>
                                        </p:tgtEl>
                                        <p:attrNameLst>
                                          <p:attrName>style.visibility</p:attrName>
                                        </p:attrNameLst>
                                      </p:cBhvr>
                                      <p:to>
                                        <p:strVal val="visible"/>
                                      </p:to>
                                    </p:set>
                                    <p:anim calcmode="lin" valueType="num">
                                      <p:cBhvr>
                                        <p:cTn id="89" dur="400" fill="hold"/>
                                        <p:tgtEl>
                                          <p:spTgt spid="42006"/>
                                        </p:tgtEl>
                                        <p:attrNameLst>
                                          <p:attrName>ppt_w</p:attrName>
                                        </p:attrNameLst>
                                      </p:cBhvr>
                                      <p:tavLst>
                                        <p:tav tm="0">
                                          <p:val>
                                            <p:fltVal val="0"/>
                                          </p:val>
                                        </p:tav>
                                        <p:tav tm="100000">
                                          <p:val>
                                            <p:strVal val="#ppt_w"/>
                                          </p:val>
                                        </p:tav>
                                      </p:tavLst>
                                    </p:anim>
                                    <p:anim calcmode="lin" valueType="num">
                                      <p:cBhvr>
                                        <p:cTn id="90" dur="400" fill="hold"/>
                                        <p:tgtEl>
                                          <p:spTgt spid="42006"/>
                                        </p:tgtEl>
                                        <p:attrNameLst>
                                          <p:attrName>ppt_h</p:attrName>
                                        </p:attrNameLst>
                                      </p:cBhvr>
                                      <p:tavLst>
                                        <p:tav tm="0">
                                          <p:val>
                                            <p:fltVal val="0"/>
                                          </p:val>
                                        </p:tav>
                                        <p:tav tm="100000">
                                          <p:val>
                                            <p:strVal val="#ppt_h"/>
                                          </p:val>
                                        </p:tav>
                                      </p:tavLst>
                                    </p:anim>
                                    <p:anim calcmode="lin" valueType="num">
                                      <p:cBhvr>
                                        <p:cTn id="91" dur="400" fill="hold"/>
                                        <p:tgtEl>
                                          <p:spTgt spid="42006"/>
                                        </p:tgtEl>
                                        <p:attrNameLst>
                                          <p:attrName>style.rotation</p:attrName>
                                        </p:attrNameLst>
                                      </p:cBhvr>
                                      <p:tavLst>
                                        <p:tav tm="0">
                                          <p:val>
                                            <p:fltVal val="90"/>
                                          </p:val>
                                        </p:tav>
                                        <p:tav tm="100000">
                                          <p:val>
                                            <p:fltVal val="0"/>
                                          </p:val>
                                        </p:tav>
                                      </p:tavLst>
                                    </p:anim>
                                    <p:animEffect transition="in" filter="fade">
                                      <p:cBhvr>
                                        <p:cTn id="92" dur="400"/>
                                        <p:tgtEl>
                                          <p:spTgt spid="42006"/>
                                        </p:tgtEl>
                                      </p:cBhvr>
                                    </p:animEffect>
                                  </p:childTnLst>
                                </p:cTn>
                              </p:par>
                            </p:childTnLst>
                          </p:cTn>
                        </p:par>
                        <p:par>
                          <p:cTn id="93" fill="hold">
                            <p:stCondLst>
                              <p:cond delay="4200"/>
                            </p:stCondLst>
                            <p:childTnLst>
                              <p:par>
                                <p:cTn id="94" presetID="22" presetClass="entr" presetSubtype="8" fill="hold" grpId="0" nodeType="afterEffect">
                                  <p:stCondLst>
                                    <p:cond delay="0"/>
                                  </p:stCondLst>
                                  <p:childTnLst>
                                    <p:set>
                                      <p:cBhvr>
                                        <p:cTn id="95" dur="1" fill="hold">
                                          <p:stCondLst>
                                            <p:cond delay="0"/>
                                          </p:stCondLst>
                                        </p:cTn>
                                        <p:tgtEl>
                                          <p:spTgt spid="42002"/>
                                        </p:tgtEl>
                                        <p:attrNameLst>
                                          <p:attrName>style.visibility</p:attrName>
                                        </p:attrNameLst>
                                      </p:cBhvr>
                                      <p:to>
                                        <p:strVal val="visible"/>
                                      </p:to>
                                    </p:set>
                                    <p:animEffect transition="in" filter="wipe(left)">
                                      <p:cBhvr>
                                        <p:cTn id="96" dur="500"/>
                                        <p:tgtEl>
                                          <p:spTgt spid="42002"/>
                                        </p:tgtEl>
                                      </p:cBhvr>
                                    </p:animEffect>
                                  </p:childTnLst>
                                </p:cTn>
                              </p:par>
                            </p:childTnLst>
                          </p:cTn>
                        </p:par>
                        <p:par>
                          <p:cTn id="97" fill="hold">
                            <p:stCondLst>
                              <p:cond delay="4700"/>
                            </p:stCondLst>
                            <p:childTnLst>
                              <p:par>
                                <p:cTn id="98" presetID="31" presetClass="entr" presetSubtype="0" fill="hold" grpId="0" nodeType="afterEffect">
                                  <p:stCondLst>
                                    <p:cond delay="0"/>
                                  </p:stCondLst>
                                  <p:childTnLst>
                                    <p:set>
                                      <p:cBhvr>
                                        <p:cTn id="99" dur="1" fill="hold">
                                          <p:stCondLst>
                                            <p:cond delay="0"/>
                                          </p:stCondLst>
                                        </p:cTn>
                                        <p:tgtEl>
                                          <p:spTgt spid="42007"/>
                                        </p:tgtEl>
                                        <p:attrNameLst>
                                          <p:attrName>style.visibility</p:attrName>
                                        </p:attrNameLst>
                                      </p:cBhvr>
                                      <p:to>
                                        <p:strVal val="visible"/>
                                      </p:to>
                                    </p:set>
                                    <p:anim calcmode="lin" valueType="num">
                                      <p:cBhvr>
                                        <p:cTn id="100" dur="400" fill="hold"/>
                                        <p:tgtEl>
                                          <p:spTgt spid="42007"/>
                                        </p:tgtEl>
                                        <p:attrNameLst>
                                          <p:attrName>ppt_w</p:attrName>
                                        </p:attrNameLst>
                                      </p:cBhvr>
                                      <p:tavLst>
                                        <p:tav tm="0">
                                          <p:val>
                                            <p:fltVal val="0"/>
                                          </p:val>
                                        </p:tav>
                                        <p:tav tm="100000">
                                          <p:val>
                                            <p:strVal val="#ppt_w"/>
                                          </p:val>
                                        </p:tav>
                                      </p:tavLst>
                                    </p:anim>
                                    <p:anim calcmode="lin" valueType="num">
                                      <p:cBhvr>
                                        <p:cTn id="101" dur="400" fill="hold"/>
                                        <p:tgtEl>
                                          <p:spTgt spid="42007"/>
                                        </p:tgtEl>
                                        <p:attrNameLst>
                                          <p:attrName>ppt_h</p:attrName>
                                        </p:attrNameLst>
                                      </p:cBhvr>
                                      <p:tavLst>
                                        <p:tav tm="0">
                                          <p:val>
                                            <p:fltVal val="0"/>
                                          </p:val>
                                        </p:tav>
                                        <p:tav tm="100000">
                                          <p:val>
                                            <p:strVal val="#ppt_h"/>
                                          </p:val>
                                        </p:tav>
                                      </p:tavLst>
                                    </p:anim>
                                    <p:anim calcmode="lin" valueType="num">
                                      <p:cBhvr>
                                        <p:cTn id="102" dur="400" fill="hold"/>
                                        <p:tgtEl>
                                          <p:spTgt spid="42007"/>
                                        </p:tgtEl>
                                        <p:attrNameLst>
                                          <p:attrName>style.rotation</p:attrName>
                                        </p:attrNameLst>
                                      </p:cBhvr>
                                      <p:tavLst>
                                        <p:tav tm="0">
                                          <p:val>
                                            <p:fltVal val="90"/>
                                          </p:val>
                                        </p:tav>
                                        <p:tav tm="100000">
                                          <p:val>
                                            <p:fltVal val="0"/>
                                          </p:val>
                                        </p:tav>
                                      </p:tavLst>
                                    </p:anim>
                                    <p:animEffect transition="in" filter="fade">
                                      <p:cBhvr>
                                        <p:cTn id="103" dur="400"/>
                                        <p:tgtEl>
                                          <p:spTgt spid="42007"/>
                                        </p:tgtEl>
                                      </p:cBhvr>
                                    </p:animEffect>
                                  </p:childTnLst>
                                </p:cTn>
                              </p:par>
                            </p:childTnLst>
                          </p:cTn>
                        </p:par>
                        <p:par>
                          <p:cTn id="104" fill="hold">
                            <p:stCondLst>
                              <p:cond delay="5200"/>
                            </p:stCondLst>
                            <p:childTnLst>
                              <p:par>
                                <p:cTn id="105" presetID="22" presetClass="entr" presetSubtype="8" fill="hold" grpId="0" nodeType="afterEffect">
                                  <p:stCondLst>
                                    <p:cond delay="0"/>
                                  </p:stCondLst>
                                  <p:childTnLst>
                                    <p:set>
                                      <p:cBhvr>
                                        <p:cTn id="106" dur="1" fill="hold">
                                          <p:stCondLst>
                                            <p:cond delay="0"/>
                                          </p:stCondLst>
                                        </p:cTn>
                                        <p:tgtEl>
                                          <p:spTgt spid="42003"/>
                                        </p:tgtEl>
                                        <p:attrNameLst>
                                          <p:attrName>style.visibility</p:attrName>
                                        </p:attrNameLst>
                                      </p:cBhvr>
                                      <p:to>
                                        <p:strVal val="visible"/>
                                      </p:to>
                                    </p:set>
                                    <p:animEffect transition="in" filter="wipe(left)">
                                      <p:cBhvr>
                                        <p:cTn id="107" dur="500"/>
                                        <p:tgtEl>
                                          <p:spTgt spid="42003"/>
                                        </p:tgtEl>
                                      </p:cBhvr>
                                    </p:animEffect>
                                  </p:childTnLst>
                                </p:cTn>
                              </p:par>
                            </p:childTnLst>
                          </p:cTn>
                        </p:par>
                        <p:par>
                          <p:cTn id="108" fill="hold">
                            <p:stCondLst>
                              <p:cond delay="5700"/>
                            </p:stCondLst>
                            <p:childTnLst>
                              <p:par>
                                <p:cTn id="109" presetID="31" presetClass="entr" presetSubtype="0" fill="hold" grpId="0" nodeType="afterEffect">
                                  <p:stCondLst>
                                    <p:cond delay="0"/>
                                  </p:stCondLst>
                                  <p:childTnLst>
                                    <p:set>
                                      <p:cBhvr>
                                        <p:cTn id="110" dur="1" fill="hold">
                                          <p:stCondLst>
                                            <p:cond delay="0"/>
                                          </p:stCondLst>
                                        </p:cTn>
                                        <p:tgtEl>
                                          <p:spTgt spid="42008"/>
                                        </p:tgtEl>
                                        <p:attrNameLst>
                                          <p:attrName>style.visibility</p:attrName>
                                        </p:attrNameLst>
                                      </p:cBhvr>
                                      <p:to>
                                        <p:strVal val="visible"/>
                                      </p:to>
                                    </p:set>
                                    <p:anim calcmode="lin" valueType="num">
                                      <p:cBhvr>
                                        <p:cTn id="111" dur="400" fill="hold"/>
                                        <p:tgtEl>
                                          <p:spTgt spid="42008"/>
                                        </p:tgtEl>
                                        <p:attrNameLst>
                                          <p:attrName>ppt_w</p:attrName>
                                        </p:attrNameLst>
                                      </p:cBhvr>
                                      <p:tavLst>
                                        <p:tav tm="0">
                                          <p:val>
                                            <p:fltVal val="0"/>
                                          </p:val>
                                        </p:tav>
                                        <p:tav tm="100000">
                                          <p:val>
                                            <p:strVal val="#ppt_w"/>
                                          </p:val>
                                        </p:tav>
                                      </p:tavLst>
                                    </p:anim>
                                    <p:anim calcmode="lin" valueType="num">
                                      <p:cBhvr>
                                        <p:cTn id="112" dur="400" fill="hold"/>
                                        <p:tgtEl>
                                          <p:spTgt spid="42008"/>
                                        </p:tgtEl>
                                        <p:attrNameLst>
                                          <p:attrName>ppt_h</p:attrName>
                                        </p:attrNameLst>
                                      </p:cBhvr>
                                      <p:tavLst>
                                        <p:tav tm="0">
                                          <p:val>
                                            <p:fltVal val="0"/>
                                          </p:val>
                                        </p:tav>
                                        <p:tav tm="100000">
                                          <p:val>
                                            <p:strVal val="#ppt_h"/>
                                          </p:val>
                                        </p:tav>
                                      </p:tavLst>
                                    </p:anim>
                                    <p:anim calcmode="lin" valueType="num">
                                      <p:cBhvr>
                                        <p:cTn id="113" dur="400" fill="hold"/>
                                        <p:tgtEl>
                                          <p:spTgt spid="42008"/>
                                        </p:tgtEl>
                                        <p:attrNameLst>
                                          <p:attrName>style.rotation</p:attrName>
                                        </p:attrNameLst>
                                      </p:cBhvr>
                                      <p:tavLst>
                                        <p:tav tm="0">
                                          <p:val>
                                            <p:fltVal val="90"/>
                                          </p:val>
                                        </p:tav>
                                        <p:tav tm="100000">
                                          <p:val>
                                            <p:fltVal val="0"/>
                                          </p:val>
                                        </p:tav>
                                      </p:tavLst>
                                    </p:anim>
                                    <p:animEffect transition="in" filter="fade">
                                      <p:cBhvr>
                                        <p:cTn id="114" dur="400"/>
                                        <p:tgtEl>
                                          <p:spTgt spid="42008"/>
                                        </p:tgtEl>
                                      </p:cBhvr>
                                    </p:animEffect>
                                  </p:childTnLst>
                                </p:cTn>
                              </p:par>
                            </p:childTnLst>
                          </p:cTn>
                        </p:par>
                        <p:par>
                          <p:cTn id="115" fill="hold">
                            <p:stCondLst>
                              <p:cond delay="6200"/>
                            </p:stCondLst>
                            <p:childTnLst>
                              <p:par>
                                <p:cTn id="116" presetID="22" presetClass="entr" presetSubtype="8" fill="hold" grpId="0" nodeType="afterEffect">
                                  <p:stCondLst>
                                    <p:cond delay="0"/>
                                  </p:stCondLst>
                                  <p:childTnLst>
                                    <p:set>
                                      <p:cBhvr>
                                        <p:cTn id="117" dur="1" fill="hold">
                                          <p:stCondLst>
                                            <p:cond delay="0"/>
                                          </p:stCondLst>
                                        </p:cTn>
                                        <p:tgtEl>
                                          <p:spTgt spid="42004"/>
                                        </p:tgtEl>
                                        <p:attrNameLst>
                                          <p:attrName>style.visibility</p:attrName>
                                        </p:attrNameLst>
                                      </p:cBhvr>
                                      <p:to>
                                        <p:strVal val="visible"/>
                                      </p:to>
                                    </p:set>
                                    <p:animEffect transition="in" filter="wipe(left)">
                                      <p:cBhvr>
                                        <p:cTn id="118" dur="500"/>
                                        <p:tgtEl>
                                          <p:spTgt spid="420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animBg="1"/>
      <p:bldP spid="41987" grpId="0" autoUpdateAnimBg="0"/>
      <p:bldP spid="41988" grpId="0" autoUpdateAnimBg="0"/>
      <p:bldP spid="41989" grpId="0" animBg="1"/>
      <p:bldP spid="41990" grpId="0" animBg="1"/>
      <p:bldP spid="41991" grpId="0" animBg="1"/>
      <p:bldP spid="41992" grpId="0" animBg="1"/>
      <p:bldP spid="41993" grpId="0" animBg="1"/>
      <p:bldP spid="41994" grpId="0" animBg="1"/>
      <p:bldP spid="41995" grpId="0" animBg="1"/>
      <p:bldP spid="41996" grpId="0" animBg="1"/>
      <p:bldP spid="41997" grpId="0" autoUpdateAnimBg="0"/>
      <p:bldP spid="41998" grpId="0" autoUpdateAnimBg="0"/>
      <p:bldP spid="41999" grpId="0" autoUpdateAnimBg="0"/>
      <p:bldP spid="42000" grpId="0" autoUpdateAnimBg="0"/>
      <p:bldP spid="42001" grpId="0" autoUpdateAnimBg="0"/>
      <p:bldP spid="42002" grpId="0" autoUpdateAnimBg="0"/>
      <p:bldP spid="42003" grpId="0" autoUpdateAnimBg="0"/>
      <p:bldP spid="42004" grpId="0" autoUpdateAnimBg="0"/>
      <p:bldP spid="42005" grpId="0" autoUpdateAnimBg="0"/>
      <p:bldP spid="42006" grpId="0" autoUpdateAnimBg="0"/>
      <p:bldP spid="42007" grpId="0" autoUpdateAnimBg="0"/>
      <p:bldP spid="4200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291"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2292"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2293" name="矩形 4"/>
          <p:cNvSpPr>
            <a:spLocks noChangeArrowheads="1"/>
          </p:cNvSpPr>
          <p:nvPr/>
        </p:nvSpPr>
        <p:spPr bwMode="auto">
          <a:xfrm>
            <a:off x="1323462" y="3711434"/>
            <a:ext cx="2147049" cy="2594212"/>
          </a:xfrm>
          <a:prstGeom prst="rect">
            <a:avLst/>
          </a:prstGeom>
          <a:solidFill>
            <a:srgbClr val="E5E5E5"/>
          </a:solidFill>
          <a:ln w="9525">
            <a:solidFill>
              <a:schemeClr val="accent2"/>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294" name="Oval 6"/>
          <p:cNvSpPr>
            <a:spLocks noChangeArrowheads="1"/>
          </p:cNvSpPr>
          <p:nvPr/>
        </p:nvSpPr>
        <p:spPr bwMode="auto">
          <a:xfrm>
            <a:off x="1483738" y="1269540"/>
            <a:ext cx="1766197" cy="176596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295" name="Oval 7"/>
          <p:cNvSpPr>
            <a:spLocks noChangeArrowheads="1"/>
          </p:cNvSpPr>
          <p:nvPr/>
        </p:nvSpPr>
        <p:spPr bwMode="auto">
          <a:xfrm>
            <a:off x="1505949" y="1347292"/>
            <a:ext cx="444327" cy="442682"/>
          </a:xfrm>
          <a:prstGeom prst="ellipse">
            <a:avLst/>
          </a:prstGeom>
          <a:solidFill>
            <a:schemeClr val="bg1"/>
          </a:solidFill>
          <a:ln w="38100">
            <a:solidFill>
              <a:srgbClr val="FFFFFF"/>
            </a:solidFill>
            <a:round/>
          </a:ln>
        </p:spPr>
        <p:txBody>
          <a:bodyPr/>
          <a:lstStyle/>
          <a:p>
            <a:pPr algn="ctr" fontAlgn="base">
              <a:spcBef>
                <a:spcPct val="0"/>
              </a:spcBef>
              <a:spcAft>
                <a:spcPct val="0"/>
              </a:spcAft>
              <a:buFont typeface="Arial" panose="020B0604020202020204" pitchFamily="34" charset="0"/>
              <a:buNone/>
            </a:pPr>
            <a:r>
              <a:rPr lang="en-US" altLang="zh-CN" sz="1800" b="1">
                <a:solidFill>
                  <a:srgbClr val="FFFFFF"/>
                </a:solidFill>
                <a:latin typeface="微软雅黑" panose="020B0503020204020204" pitchFamily="34" charset="-122"/>
              </a:rPr>
              <a:t>A</a:t>
            </a:r>
            <a:endParaRPr lang="zh-CN" altLang="en-US" sz="1800" b="1">
              <a:solidFill>
                <a:srgbClr val="FFFFFF"/>
              </a:solidFill>
              <a:latin typeface="微软雅黑" panose="020B0503020204020204" pitchFamily="34" charset="-122"/>
            </a:endParaRPr>
          </a:p>
        </p:txBody>
      </p:sp>
      <p:sp>
        <p:nvSpPr>
          <p:cNvPr id="12296" name="Oval 8"/>
          <p:cNvSpPr>
            <a:spLocks noChangeArrowheads="1"/>
          </p:cNvSpPr>
          <p:nvPr/>
        </p:nvSpPr>
        <p:spPr bwMode="auto">
          <a:xfrm>
            <a:off x="3851363" y="1269540"/>
            <a:ext cx="1766197" cy="176596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297" name="Oval 9"/>
          <p:cNvSpPr>
            <a:spLocks noChangeArrowheads="1"/>
          </p:cNvSpPr>
          <p:nvPr/>
        </p:nvSpPr>
        <p:spPr bwMode="auto">
          <a:xfrm>
            <a:off x="3875165" y="1347292"/>
            <a:ext cx="442740" cy="442682"/>
          </a:xfrm>
          <a:prstGeom prst="ellipse">
            <a:avLst/>
          </a:prstGeom>
          <a:solidFill>
            <a:schemeClr val="bg1"/>
          </a:solidFill>
          <a:ln w="38100">
            <a:solidFill>
              <a:srgbClr val="FFFFFF"/>
            </a:solidFill>
            <a:round/>
          </a:ln>
        </p:spPr>
        <p:txBody>
          <a:bodyPr/>
          <a:lstStyle/>
          <a:p>
            <a:pPr algn="ctr" fontAlgn="base">
              <a:spcBef>
                <a:spcPct val="0"/>
              </a:spcBef>
              <a:spcAft>
                <a:spcPct val="0"/>
              </a:spcAft>
              <a:buFont typeface="Arial" panose="020B0604020202020204" pitchFamily="34" charset="0"/>
              <a:buNone/>
            </a:pPr>
            <a:r>
              <a:rPr lang="en-US" altLang="zh-CN" sz="1800" b="1">
                <a:solidFill>
                  <a:srgbClr val="FFFFFF"/>
                </a:solidFill>
                <a:latin typeface="微软雅黑" panose="020B0503020204020204" pitchFamily="34" charset="-122"/>
              </a:rPr>
              <a:t>B</a:t>
            </a:r>
            <a:endParaRPr lang="zh-CN" altLang="en-US" sz="1800" b="1">
              <a:solidFill>
                <a:srgbClr val="FFFFFF"/>
              </a:solidFill>
              <a:latin typeface="微软雅黑" panose="020B0503020204020204" pitchFamily="34" charset="-122"/>
            </a:endParaRPr>
          </a:p>
        </p:txBody>
      </p:sp>
      <p:sp>
        <p:nvSpPr>
          <p:cNvPr id="12298" name="Oval 10"/>
          <p:cNvSpPr>
            <a:spLocks noChangeArrowheads="1"/>
          </p:cNvSpPr>
          <p:nvPr/>
        </p:nvSpPr>
        <p:spPr bwMode="auto">
          <a:xfrm>
            <a:off x="6244377" y="1269540"/>
            <a:ext cx="1766197" cy="176596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299" name="Oval 11"/>
          <p:cNvSpPr>
            <a:spLocks noChangeArrowheads="1"/>
          </p:cNvSpPr>
          <p:nvPr/>
        </p:nvSpPr>
        <p:spPr bwMode="auto">
          <a:xfrm>
            <a:off x="6268180" y="1347292"/>
            <a:ext cx="442740" cy="442682"/>
          </a:xfrm>
          <a:prstGeom prst="ellipse">
            <a:avLst/>
          </a:prstGeom>
          <a:solidFill>
            <a:schemeClr val="bg1"/>
          </a:solidFill>
          <a:ln w="38100">
            <a:solidFill>
              <a:srgbClr val="FFFFFF"/>
            </a:solidFill>
            <a:round/>
          </a:ln>
        </p:spPr>
        <p:txBody>
          <a:bodyPr/>
          <a:lstStyle/>
          <a:p>
            <a:pPr algn="ctr" fontAlgn="base">
              <a:spcBef>
                <a:spcPct val="0"/>
              </a:spcBef>
              <a:spcAft>
                <a:spcPct val="0"/>
              </a:spcAft>
              <a:buFont typeface="Arial" panose="020B0604020202020204" pitchFamily="34" charset="0"/>
              <a:buNone/>
            </a:pPr>
            <a:r>
              <a:rPr lang="en-US" altLang="zh-CN" sz="1800" b="1">
                <a:solidFill>
                  <a:srgbClr val="FFFFFF"/>
                </a:solidFill>
                <a:latin typeface="微软雅黑" panose="020B0503020204020204" pitchFamily="34" charset="-122"/>
              </a:rPr>
              <a:t>C</a:t>
            </a:r>
            <a:endParaRPr lang="zh-CN" altLang="en-US" sz="1800" b="1">
              <a:solidFill>
                <a:srgbClr val="FFFFFF"/>
              </a:solidFill>
              <a:latin typeface="微软雅黑" panose="020B0503020204020204" pitchFamily="34" charset="-122"/>
            </a:endParaRPr>
          </a:p>
        </p:txBody>
      </p:sp>
      <p:sp>
        <p:nvSpPr>
          <p:cNvPr id="12300" name="Oval 12"/>
          <p:cNvSpPr>
            <a:spLocks noChangeArrowheads="1"/>
          </p:cNvSpPr>
          <p:nvPr/>
        </p:nvSpPr>
        <p:spPr bwMode="auto">
          <a:xfrm>
            <a:off x="8643736" y="1269540"/>
            <a:ext cx="1764611" cy="1765967"/>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1" name="Oval 13"/>
          <p:cNvSpPr>
            <a:spLocks noChangeArrowheads="1"/>
          </p:cNvSpPr>
          <p:nvPr/>
        </p:nvSpPr>
        <p:spPr bwMode="auto">
          <a:xfrm>
            <a:off x="8665953" y="1347292"/>
            <a:ext cx="442739" cy="442682"/>
          </a:xfrm>
          <a:prstGeom prst="ellipse">
            <a:avLst/>
          </a:prstGeom>
          <a:solidFill>
            <a:schemeClr val="bg1"/>
          </a:solidFill>
          <a:ln w="38100">
            <a:solidFill>
              <a:srgbClr val="FFFFFF"/>
            </a:solidFill>
            <a:round/>
          </a:ln>
        </p:spPr>
        <p:txBody>
          <a:bodyPr/>
          <a:lstStyle/>
          <a:p>
            <a:pPr algn="ctr" fontAlgn="base">
              <a:spcBef>
                <a:spcPct val="0"/>
              </a:spcBef>
              <a:spcAft>
                <a:spcPct val="0"/>
              </a:spcAft>
              <a:buFont typeface="Arial" panose="020B0604020202020204" pitchFamily="34" charset="0"/>
              <a:buNone/>
            </a:pPr>
            <a:r>
              <a:rPr lang="en-US" altLang="zh-CN" sz="1800" b="1">
                <a:solidFill>
                  <a:srgbClr val="FFFFFF"/>
                </a:solidFill>
                <a:latin typeface="微软雅黑" panose="020B0503020204020204" pitchFamily="34" charset="-122"/>
              </a:rPr>
              <a:t>D</a:t>
            </a:r>
            <a:endParaRPr lang="zh-CN" altLang="en-US" sz="1800" b="1">
              <a:solidFill>
                <a:srgbClr val="FFFFFF"/>
              </a:solidFill>
              <a:latin typeface="微软雅黑" panose="020B0503020204020204" pitchFamily="34" charset="-122"/>
            </a:endParaRPr>
          </a:p>
        </p:txBody>
      </p:sp>
      <p:sp>
        <p:nvSpPr>
          <p:cNvPr id="12302" name="Freeform 14"/>
          <p:cNvSpPr>
            <a:spLocks noEditPoints="1"/>
          </p:cNvSpPr>
          <p:nvPr/>
        </p:nvSpPr>
        <p:spPr bwMode="auto">
          <a:xfrm>
            <a:off x="1970908" y="1807424"/>
            <a:ext cx="848982" cy="633083"/>
          </a:xfrm>
          <a:custGeom>
            <a:avLst/>
            <a:gdLst>
              <a:gd name="T0" fmla="*/ 126057845 w 1167"/>
              <a:gd name="T1" fmla="*/ 244425904 h 868"/>
              <a:gd name="T2" fmla="*/ 225633426 w 1167"/>
              <a:gd name="T3" fmla="*/ 69227371 h 868"/>
              <a:gd name="T4" fmla="*/ 250526957 w 1167"/>
              <a:gd name="T5" fmla="*/ 41004005 h 868"/>
              <a:gd name="T6" fmla="*/ 477220023 w 1167"/>
              <a:gd name="T7" fmla="*/ 58576837 h 868"/>
              <a:gd name="T8" fmla="*/ 464507984 w 1167"/>
              <a:gd name="T9" fmla="*/ 31418890 h 868"/>
              <a:gd name="T10" fmla="*/ 515884506 w 1167"/>
              <a:gd name="T11" fmla="*/ 14910746 h 868"/>
              <a:gd name="T12" fmla="*/ 551371525 w 1167"/>
              <a:gd name="T13" fmla="*/ 17040853 h 868"/>
              <a:gd name="T14" fmla="*/ 540248945 w 1167"/>
              <a:gd name="T15" fmla="*/ 69227371 h 868"/>
              <a:gd name="T16" fmla="*/ 522240890 w 1167"/>
              <a:gd name="T17" fmla="*/ 97450736 h 868"/>
              <a:gd name="T18" fmla="*/ 391945213 w 1167"/>
              <a:gd name="T19" fmla="*/ 217799936 h 868"/>
              <a:gd name="T20" fmla="*/ 391415394 w 1167"/>
              <a:gd name="T21" fmla="*/ 217799936 h 868"/>
              <a:gd name="T22" fmla="*/ 599040764 w 1167"/>
              <a:gd name="T23" fmla="*/ 423351941 h 868"/>
              <a:gd name="T24" fmla="*/ 599040764 w 1167"/>
              <a:gd name="T25" fmla="*/ 462225839 h 868"/>
              <a:gd name="T26" fmla="*/ 479338575 w 1167"/>
              <a:gd name="T27" fmla="*/ 462225839 h 868"/>
              <a:gd name="T28" fmla="*/ 350632358 w 1167"/>
              <a:gd name="T29" fmla="*/ 462225839 h 868"/>
              <a:gd name="T30" fmla="*/ 221926142 w 1167"/>
              <a:gd name="T31" fmla="*/ 462225839 h 868"/>
              <a:gd name="T32" fmla="*/ 93219198 w 1167"/>
              <a:gd name="T33" fmla="*/ 462225839 h 868"/>
              <a:gd name="T34" fmla="*/ 529820 w 1167"/>
              <a:gd name="T35" fmla="*/ 443054880 h 868"/>
              <a:gd name="T36" fmla="*/ 19597515 w 1167"/>
              <a:gd name="T37" fmla="*/ 0 h 868"/>
              <a:gd name="T38" fmla="*/ 39194303 w 1167"/>
              <a:gd name="T39" fmla="*/ 423351941 h 868"/>
              <a:gd name="T40" fmla="*/ 93219198 w 1167"/>
              <a:gd name="T41" fmla="*/ 334954340 h 868"/>
              <a:gd name="T42" fmla="*/ 148833552 w 1167"/>
              <a:gd name="T43" fmla="*/ 315783381 h 868"/>
              <a:gd name="T44" fmla="*/ 167901247 w 1167"/>
              <a:gd name="T45" fmla="*/ 423351941 h 868"/>
              <a:gd name="T46" fmla="*/ 221926142 w 1167"/>
              <a:gd name="T47" fmla="*/ 200227103 h 868"/>
              <a:gd name="T48" fmla="*/ 277009949 w 1167"/>
              <a:gd name="T49" fmla="*/ 180523435 h 868"/>
              <a:gd name="T50" fmla="*/ 297137284 w 1167"/>
              <a:gd name="T51" fmla="*/ 423351941 h 868"/>
              <a:gd name="T52" fmla="*/ 350632358 w 1167"/>
              <a:gd name="T53" fmla="*/ 266258949 h 868"/>
              <a:gd name="T54" fmla="*/ 406245985 w 1167"/>
              <a:gd name="T55" fmla="*/ 247088719 h 868"/>
              <a:gd name="T56" fmla="*/ 425843500 w 1167"/>
              <a:gd name="T57" fmla="*/ 423351941 h 868"/>
              <a:gd name="T58" fmla="*/ 479338575 w 1167"/>
              <a:gd name="T59" fmla="*/ 154962885 h 868"/>
              <a:gd name="T60" fmla="*/ 534952202 w 1167"/>
              <a:gd name="T61" fmla="*/ 135259946 h 868"/>
              <a:gd name="T62" fmla="*/ 554019897 w 1167"/>
              <a:gd name="T63" fmla="*/ 423351941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167" h="868">
                <a:moveTo>
                  <a:pt x="480" y="183"/>
                </a:moveTo>
                <a:lnTo>
                  <a:pt x="238" y="459"/>
                </a:lnTo>
                <a:lnTo>
                  <a:pt x="181" y="409"/>
                </a:lnTo>
                <a:lnTo>
                  <a:pt x="426" y="130"/>
                </a:lnTo>
                <a:lnTo>
                  <a:pt x="473" y="77"/>
                </a:lnTo>
                <a:lnTo>
                  <a:pt x="732" y="303"/>
                </a:lnTo>
                <a:lnTo>
                  <a:pt x="901" y="110"/>
                </a:lnTo>
                <a:lnTo>
                  <a:pt x="871" y="84"/>
                </a:lnTo>
                <a:cubicBezTo>
                  <a:pt x="860" y="74"/>
                  <a:pt x="862" y="63"/>
                  <a:pt x="877" y="59"/>
                </a:cubicBezTo>
                <a:lnTo>
                  <a:pt x="923" y="44"/>
                </a:lnTo>
                <a:cubicBezTo>
                  <a:pt x="937" y="40"/>
                  <a:pt x="960" y="33"/>
                  <a:pt x="974" y="28"/>
                </a:cubicBezTo>
                <a:lnTo>
                  <a:pt x="1021" y="14"/>
                </a:lnTo>
                <a:cubicBezTo>
                  <a:pt x="1035" y="10"/>
                  <a:pt x="1044" y="18"/>
                  <a:pt x="1041" y="32"/>
                </a:cubicBezTo>
                <a:lnTo>
                  <a:pt x="1032" y="77"/>
                </a:lnTo>
                <a:cubicBezTo>
                  <a:pt x="1028" y="91"/>
                  <a:pt x="1023" y="115"/>
                  <a:pt x="1020" y="130"/>
                </a:cubicBezTo>
                <a:lnTo>
                  <a:pt x="1011" y="174"/>
                </a:lnTo>
                <a:cubicBezTo>
                  <a:pt x="1008" y="189"/>
                  <a:pt x="997" y="193"/>
                  <a:pt x="986" y="183"/>
                </a:cubicBezTo>
                <a:lnTo>
                  <a:pt x="958" y="159"/>
                </a:lnTo>
                <a:lnTo>
                  <a:pt x="740" y="409"/>
                </a:lnTo>
                <a:lnTo>
                  <a:pt x="740" y="408"/>
                </a:lnTo>
                <a:lnTo>
                  <a:pt x="739" y="409"/>
                </a:lnTo>
                <a:lnTo>
                  <a:pt x="480" y="183"/>
                </a:lnTo>
                <a:close/>
                <a:moveTo>
                  <a:pt x="1131" y="795"/>
                </a:moveTo>
                <a:cubicBezTo>
                  <a:pt x="1151" y="795"/>
                  <a:pt x="1167" y="812"/>
                  <a:pt x="1167" y="832"/>
                </a:cubicBezTo>
                <a:cubicBezTo>
                  <a:pt x="1167" y="852"/>
                  <a:pt x="1151" y="868"/>
                  <a:pt x="1131" y="868"/>
                </a:cubicBezTo>
                <a:lnTo>
                  <a:pt x="1046" y="868"/>
                </a:lnTo>
                <a:lnTo>
                  <a:pt x="905" y="868"/>
                </a:lnTo>
                <a:lnTo>
                  <a:pt x="804" y="868"/>
                </a:lnTo>
                <a:lnTo>
                  <a:pt x="662" y="868"/>
                </a:lnTo>
                <a:lnTo>
                  <a:pt x="561" y="868"/>
                </a:lnTo>
                <a:lnTo>
                  <a:pt x="419" y="868"/>
                </a:lnTo>
                <a:lnTo>
                  <a:pt x="317" y="868"/>
                </a:lnTo>
                <a:lnTo>
                  <a:pt x="176" y="868"/>
                </a:lnTo>
                <a:lnTo>
                  <a:pt x="38" y="868"/>
                </a:lnTo>
                <a:cubicBezTo>
                  <a:pt x="17" y="868"/>
                  <a:pt x="1" y="852"/>
                  <a:pt x="1" y="832"/>
                </a:cubicBezTo>
                <a:lnTo>
                  <a:pt x="0" y="37"/>
                </a:lnTo>
                <a:cubicBezTo>
                  <a:pt x="0" y="17"/>
                  <a:pt x="16" y="0"/>
                  <a:pt x="37" y="0"/>
                </a:cubicBezTo>
                <a:cubicBezTo>
                  <a:pt x="57" y="0"/>
                  <a:pt x="73" y="17"/>
                  <a:pt x="73" y="37"/>
                </a:cubicBezTo>
                <a:lnTo>
                  <a:pt x="74" y="795"/>
                </a:lnTo>
                <a:lnTo>
                  <a:pt x="176" y="795"/>
                </a:lnTo>
                <a:lnTo>
                  <a:pt x="176" y="629"/>
                </a:lnTo>
                <a:cubicBezTo>
                  <a:pt x="176" y="609"/>
                  <a:pt x="193" y="593"/>
                  <a:pt x="213" y="593"/>
                </a:cubicBezTo>
                <a:lnTo>
                  <a:pt x="281" y="593"/>
                </a:lnTo>
                <a:cubicBezTo>
                  <a:pt x="301" y="593"/>
                  <a:pt x="317" y="609"/>
                  <a:pt x="317" y="629"/>
                </a:cubicBezTo>
                <a:lnTo>
                  <a:pt x="317" y="795"/>
                </a:lnTo>
                <a:lnTo>
                  <a:pt x="419" y="795"/>
                </a:lnTo>
                <a:lnTo>
                  <a:pt x="419" y="376"/>
                </a:lnTo>
                <a:cubicBezTo>
                  <a:pt x="419" y="356"/>
                  <a:pt x="436" y="339"/>
                  <a:pt x="456" y="339"/>
                </a:cubicBezTo>
                <a:lnTo>
                  <a:pt x="523" y="339"/>
                </a:lnTo>
                <a:cubicBezTo>
                  <a:pt x="544" y="339"/>
                  <a:pt x="561" y="356"/>
                  <a:pt x="561" y="376"/>
                </a:cubicBezTo>
                <a:lnTo>
                  <a:pt x="561" y="795"/>
                </a:lnTo>
                <a:lnTo>
                  <a:pt x="662" y="795"/>
                </a:lnTo>
                <a:lnTo>
                  <a:pt x="662" y="500"/>
                </a:lnTo>
                <a:cubicBezTo>
                  <a:pt x="662" y="480"/>
                  <a:pt x="679" y="464"/>
                  <a:pt x="699" y="464"/>
                </a:cubicBezTo>
                <a:lnTo>
                  <a:pt x="767" y="464"/>
                </a:lnTo>
                <a:cubicBezTo>
                  <a:pt x="787" y="464"/>
                  <a:pt x="804" y="480"/>
                  <a:pt x="804" y="500"/>
                </a:cubicBezTo>
                <a:lnTo>
                  <a:pt x="804" y="795"/>
                </a:lnTo>
                <a:lnTo>
                  <a:pt x="905" y="795"/>
                </a:lnTo>
                <a:lnTo>
                  <a:pt x="905" y="291"/>
                </a:lnTo>
                <a:cubicBezTo>
                  <a:pt x="905" y="270"/>
                  <a:pt x="922" y="254"/>
                  <a:pt x="942" y="254"/>
                </a:cubicBezTo>
                <a:lnTo>
                  <a:pt x="1010" y="254"/>
                </a:lnTo>
                <a:cubicBezTo>
                  <a:pt x="1030" y="254"/>
                  <a:pt x="1046" y="270"/>
                  <a:pt x="1046" y="291"/>
                </a:cubicBezTo>
                <a:lnTo>
                  <a:pt x="1046" y="795"/>
                </a:lnTo>
                <a:lnTo>
                  <a:pt x="1131" y="79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3" name="Freeform 15"/>
          <p:cNvSpPr>
            <a:spLocks noEditPoints="1"/>
          </p:cNvSpPr>
          <p:nvPr/>
        </p:nvSpPr>
        <p:spPr bwMode="auto">
          <a:xfrm>
            <a:off x="4384554" y="1688420"/>
            <a:ext cx="815656" cy="863150"/>
          </a:xfrm>
          <a:custGeom>
            <a:avLst/>
            <a:gdLst>
              <a:gd name="T0" fmla="*/ 370225021 w 1122"/>
              <a:gd name="T1" fmla="*/ 0 h 1186"/>
              <a:gd name="T2" fmla="*/ 452732311 w 1122"/>
              <a:gd name="T3" fmla="*/ 193530139 h 1186"/>
              <a:gd name="T4" fmla="*/ 390323314 w 1122"/>
              <a:gd name="T5" fmla="*/ 82714093 h 1186"/>
              <a:gd name="T6" fmla="*/ 179823581 w 1122"/>
              <a:gd name="T7" fmla="*/ 62565854 h 1186"/>
              <a:gd name="T8" fmla="*/ 163957158 w 1122"/>
              <a:gd name="T9" fmla="*/ 165959017 h 1186"/>
              <a:gd name="T10" fmla="*/ 62409724 w 1122"/>
              <a:gd name="T11" fmla="*/ 471365404 h 1186"/>
              <a:gd name="T12" fmla="*/ 273437441 w 1122"/>
              <a:gd name="T13" fmla="*/ 491513644 h 1186"/>
              <a:gd name="T14" fmla="*/ 82507290 w 1122"/>
              <a:gd name="T15" fmla="*/ 554079498 h 1186"/>
              <a:gd name="T16" fmla="*/ 0 w 1122"/>
              <a:gd name="T17" fmla="*/ 130964285 h 1186"/>
              <a:gd name="T18" fmla="*/ 526777315 w 1122"/>
              <a:gd name="T19" fmla="*/ 203074156 h 1186"/>
              <a:gd name="T20" fmla="*/ 586013318 w 1122"/>
              <a:gd name="T21" fmla="*/ 262458671 h 1186"/>
              <a:gd name="T22" fmla="*/ 516199457 w 1122"/>
              <a:gd name="T23" fmla="*/ 431068925 h 1186"/>
              <a:gd name="T24" fmla="*/ 556395317 w 1122"/>
              <a:gd name="T25" fmla="*/ 302225048 h 1186"/>
              <a:gd name="T26" fmla="*/ 541586316 w 1122"/>
              <a:gd name="T27" fmla="*/ 266700214 h 1186"/>
              <a:gd name="T28" fmla="*/ 464368318 w 1122"/>
              <a:gd name="T29" fmla="*/ 221632090 h 1186"/>
              <a:gd name="T30" fmla="*/ 535769040 w 1122"/>
              <a:gd name="T31" fmla="*/ 289499691 h 1186"/>
              <a:gd name="T32" fmla="*/ 423643748 w 1122"/>
              <a:gd name="T33" fmla="*/ 499466628 h 1186"/>
              <a:gd name="T34" fmla="*/ 322625024 w 1122"/>
              <a:gd name="T35" fmla="*/ 440612943 h 1186"/>
              <a:gd name="T36" fmla="*/ 446915035 w 1122"/>
              <a:gd name="T37" fmla="*/ 238598991 h 1186"/>
              <a:gd name="T38" fmla="*/ 535769040 w 1122"/>
              <a:gd name="T39" fmla="*/ 289499691 h 1186"/>
              <a:gd name="T40" fmla="*/ 286660308 w 1122"/>
              <a:gd name="T41" fmla="*/ 621417725 h 1186"/>
              <a:gd name="T42" fmla="*/ 360705312 w 1122"/>
              <a:gd name="T43" fmla="*/ 492573848 h 1186"/>
              <a:gd name="T44" fmla="*/ 214730876 w 1122"/>
              <a:gd name="T45" fmla="*/ 109755841 h 1186"/>
              <a:gd name="T46" fmla="*/ 352243026 w 1122"/>
              <a:gd name="T47" fmla="*/ 141568506 h 1186"/>
              <a:gd name="T48" fmla="*/ 214730876 w 1122"/>
              <a:gd name="T49" fmla="*/ 109755841 h 1186"/>
              <a:gd name="T50" fmla="*/ 188285868 w 1122"/>
              <a:gd name="T51" fmla="*/ 320252880 h 1186"/>
              <a:gd name="T52" fmla="*/ 107894149 w 1122"/>
              <a:gd name="T53" fmla="*/ 352065545 h 1186"/>
              <a:gd name="T54" fmla="*/ 107894149 w 1122"/>
              <a:gd name="T55" fmla="*/ 247612907 h 1186"/>
              <a:gd name="T56" fmla="*/ 352243026 w 1122"/>
              <a:gd name="T57" fmla="*/ 278895469 h 1186"/>
              <a:gd name="T58" fmla="*/ 107894149 w 1122"/>
              <a:gd name="T59" fmla="*/ 247612907 h 1186"/>
              <a:gd name="T60" fmla="*/ 352243026 w 1122"/>
              <a:gd name="T61" fmla="*/ 179744578 h 1186"/>
              <a:gd name="T62" fmla="*/ 107894149 w 1122"/>
              <a:gd name="T63" fmla="*/ 211557971 h 1186"/>
              <a:gd name="T64" fmla="*/ 81449868 w 1122"/>
              <a:gd name="T65" fmla="*/ 137326963 h 1186"/>
              <a:gd name="T66" fmla="*/ 151263729 w 1122"/>
              <a:gd name="T67" fmla="*/ 126722742 h 1186"/>
              <a:gd name="T68" fmla="*/ 81449868 w 1122"/>
              <a:gd name="T69" fmla="*/ 137326963 h 11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122" h="1186">
                <a:moveTo>
                  <a:pt x="246" y="0"/>
                </a:moveTo>
                <a:lnTo>
                  <a:pt x="700" y="0"/>
                </a:lnTo>
                <a:cubicBezTo>
                  <a:pt x="786" y="0"/>
                  <a:pt x="856" y="71"/>
                  <a:pt x="856" y="156"/>
                </a:cubicBezTo>
                <a:lnTo>
                  <a:pt x="856" y="365"/>
                </a:lnTo>
                <a:cubicBezTo>
                  <a:pt x="807" y="404"/>
                  <a:pt x="777" y="440"/>
                  <a:pt x="738" y="493"/>
                </a:cubicBezTo>
                <a:lnTo>
                  <a:pt x="738" y="156"/>
                </a:lnTo>
                <a:cubicBezTo>
                  <a:pt x="738" y="135"/>
                  <a:pt x="721" y="118"/>
                  <a:pt x="700" y="118"/>
                </a:cubicBezTo>
                <a:lnTo>
                  <a:pt x="340" y="118"/>
                </a:lnTo>
                <a:lnTo>
                  <a:pt x="340" y="283"/>
                </a:lnTo>
                <a:cubicBezTo>
                  <a:pt x="340" y="299"/>
                  <a:pt x="327" y="313"/>
                  <a:pt x="310" y="313"/>
                </a:cubicBezTo>
                <a:lnTo>
                  <a:pt x="118" y="313"/>
                </a:lnTo>
                <a:lnTo>
                  <a:pt x="118" y="889"/>
                </a:lnTo>
                <a:cubicBezTo>
                  <a:pt x="118" y="910"/>
                  <a:pt x="135" y="927"/>
                  <a:pt x="156" y="927"/>
                </a:cubicBezTo>
                <a:lnTo>
                  <a:pt x="517" y="927"/>
                </a:lnTo>
                <a:cubicBezTo>
                  <a:pt x="505" y="966"/>
                  <a:pt x="494" y="1005"/>
                  <a:pt x="487" y="1045"/>
                </a:cubicBezTo>
                <a:lnTo>
                  <a:pt x="156" y="1045"/>
                </a:lnTo>
                <a:cubicBezTo>
                  <a:pt x="70" y="1045"/>
                  <a:pt x="0" y="975"/>
                  <a:pt x="0" y="889"/>
                </a:cubicBezTo>
                <a:lnTo>
                  <a:pt x="0" y="247"/>
                </a:lnTo>
                <a:lnTo>
                  <a:pt x="246" y="0"/>
                </a:lnTo>
                <a:close/>
                <a:moveTo>
                  <a:pt x="996" y="383"/>
                </a:moveTo>
                <a:cubicBezTo>
                  <a:pt x="1012" y="392"/>
                  <a:pt x="1022" y="408"/>
                  <a:pt x="1026" y="429"/>
                </a:cubicBezTo>
                <a:cubicBezTo>
                  <a:pt x="1056" y="437"/>
                  <a:pt x="1086" y="457"/>
                  <a:pt x="1108" y="495"/>
                </a:cubicBezTo>
                <a:cubicBezTo>
                  <a:pt x="1122" y="529"/>
                  <a:pt x="1116" y="576"/>
                  <a:pt x="1097" y="612"/>
                </a:cubicBezTo>
                <a:cubicBezTo>
                  <a:pt x="1063" y="674"/>
                  <a:pt x="1017" y="750"/>
                  <a:pt x="976" y="813"/>
                </a:cubicBezTo>
                <a:cubicBezTo>
                  <a:pt x="950" y="823"/>
                  <a:pt x="955" y="768"/>
                  <a:pt x="965" y="755"/>
                </a:cubicBezTo>
                <a:cubicBezTo>
                  <a:pt x="998" y="705"/>
                  <a:pt x="1026" y="659"/>
                  <a:pt x="1052" y="570"/>
                </a:cubicBezTo>
                <a:cubicBezTo>
                  <a:pt x="1058" y="529"/>
                  <a:pt x="1038" y="510"/>
                  <a:pt x="1026" y="491"/>
                </a:cubicBezTo>
                <a:cubicBezTo>
                  <a:pt x="1025" y="495"/>
                  <a:pt x="1024" y="499"/>
                  <a:pt x="1024" y="503"/>
                </a:cubicBezTo>
                <a:cubicBezTo>
                  <a:pt x="999" y="491"/>
                  <a:pt x="975" y="479"/>
                  <a:pt x="950" y="466"/>
                </a:cubicBezTo>
                <a:cubicBezTo>
                  <a:pt x="925" y="452"/>
                  <a:pt x="902" y="435"/>
                  <a:pt x="878" y="418"/>
                </a:cubicBezTo>
                <a:cubicBezTo>
                  <a:pt x="924" y="379"/>
                  <a:pt x="964" y="365"/>
                  <a:pt x="996" y="383"/>
                </a:cubicBezTo>
                <a:close/>
                <a:moveTo>
                  <a:pt x="1013" y="546"/>
                </a:moveTo>
                <a:cubicBezTo>
                  <a:pt x="993" y="616"/>
                  <a:pt x="952" y="703"/>
                  <a:pt x="896" y="801"/>
                </a:cubicBezTo>
                <a:cubicBezTo>
                  <a:pt x="867" y="851"/>
                  <a:pt x="835" y="898"/>
                  <a:pt x="801" y="942"/>
                </a:cubicBezTo>
                <a:cubicBezTo>
                  <a:pt x="770" y="926"/>
                  <a:pt x="739" y="910"/>
                  <a:pt x="707" y="893"/>
                </a:cubicBezTo>
                <a:cubicBezTo>
                  <a:pt x="674" y="874"/>
                  <a:pt x="642" y="852"/>
                  <a:pt x="610" y="831"/>
                </a:cubicBezTo>
                <a:cubicBezTo>
                  <a:pt x="631" y="780"/>
                  <a:pt x="656" y="729"/>
                  <a:pt x="684" y="679"/>
                </a:cubicBezTo>
                <a:cubicBezTo>
                  <a:pt x="741" y="581"/>
                  <a:pt x="795" y="503"/>
                  <a:pt x="845" y="450"/>
                </a:cubicBezTo>
                <a:cubicBezTo>
                  <a:pt x="872" y="467"/>
                  <a:pt x="898" y="486"/>
                  <a:pt x="926" y="502"/>
                </a:cubicBezTo>
                <a:cubicBezTo>
                  <a:pt x="955" y="519"/>
                  <a:pt x="984" y="531"/>
                  <a:pt x="1013" y="546"/>
                </a:cubicBezTo>
                <a:close/>
                <a:moveTo>
                  <a:pt x="774" y="977"/>
                </a:moveTo>
                <a:cubicBezTo>
                  <a:pt x="671" y="1102"/>
                  <a:pt x="566" y="1186"/>
                  <a:pt x="542" y="1172"/>
                </a:cubicBezTo>
                <a:cubicBezTo>
                  <a:pt x="518" y="1158"/>
                  <a:pt x="537" y="1026"/>
                  <a:pt x="594" y="874"/>
                </a:cubicBezTo>
                <a:cubicBezTo>
                  <a:pt x="623" y="892"/>
                  <a:pt x="652" y="911"/>
                  <a:pt x="682" y="929"/>
                </a:cubicBezTo>
                <a:cubicBezTo>
                  <a:pt x="713" y="946"/>
                  <a:pt x="743" y="961"/>
                  <a:pt x="774" y="977"/>
                </a:cubicBezTo>
                <a:close/>
                <a:moveTo>
                  <a:pt x="406" y="207"/>
                </a:moveTo>
                <a:lnTo>
                  <a:pt x="666" y="207"/>
                </a:lnTo>
                <a:lnTo>
                  <a:pt x="666" y="267"/>
                </a:lnTo>
                <a:lnTo>
                  <a:pt x="406" y="267"/>
                </a:lnTo>
                <a:lnTo>
                  <a:pt x="406" y="207"/>
                </a:lnTo>
                <a:close/>
                <a:moveTo>
                  <a:pt x="204" y="604"/>
                </a:moveTo>
                <a:lnTo>
                  <a:pt x="356" y="604"/>
                </a:lnTo>
                <a:lnTo>
                  <a:pt x="356" y="664"/>
                </a:lnTo>
                <a:lnTo>
                  <a:pt x="204" y="664"/>
                </a:lnTo>
                <a:lnTo>
                  <a:pt x="204" y="604"/>
                </a:lnTo>
                <a:close/>
                <a:moveTo>
                  <a:pt x="204" y="467"/>
                </a:moveTo>
                <a:lnTo>
                  <a:pt x="666" y="467"/>
                </a:lnTo>
                <a:lnTo>
                  <a:pt x="666" y="526"/>
                </a:lnTo>
                <a:lnTo>
                  <a:pt x="204" y="526"/>
                </a:lnTo>
                <a:lnTo>
                  <a:pt x="204" y="467"/>
                </a:lnTo>
                <a:close/>
                <a:moveTo>
                  <a:pt x="204" y="339"/>
                </a:moveTo>
                <a:lnTo>
                  <a:pt x="666" y="339"/>
                </a:lnTo>
                <a:lnTo>
                  <a:pt x="666" y="399"/>
                </a:lnTo>
                <a:lnTo>
                  <a:pt x="204" y="399"/>
                </a:lnTo>
                <a:lnTo>
                  <a:pt x="204" y="339"/>
                </a:lnTo>
                <a:close/>
                <a:moveTo>
                  <a:pt x="154" y="259"/>
                </a:moveTo>
                <a:lnTo>
                  <a:pt x="267" y="259"/>
                </a:lnTo>
                <a:cubicBezTo>
                  <a:pt x="277" y="259"/>
                  <a:pt x="286" y="250"/>
                  <a:pt x="286" y="239"/>
                </a:cubicBezTo>
                <a:lnTo>
                  <a:pt x="286" y="126"/>
                </a:lnTo>
                <a:lnTo>
                  <a:pt x="154" y="2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4" name="Freeform 16"/>
          <p:cNvSpPr>
            <a:spLocks noEditPoints="1"/>
          </p:cNvSpPr>
          <p:nvPr/>
        </p:nvSpPr>
        <p:spPr bwMode="auto">
          <a:xfrm>
            <a:off x="6742654" y="1621781"/>
            <a:ext cx="799787" cy="1044031"/>
          </a:xfrm>
          <a:custGeom>
            <a:avLst/>
            <a:gdLst>
              <a:gd name="T0" fmla="*/ 394711138 w 1097"/>
              <a:gd name="T1" fmla="*/ 110744604 h 1435"/>
              <a:gd name="T2" fmla="*/ 562808720 w 1097"/>
              <a:gd name="T3" fmla="*/ 139887883 h 1435"/>
              <a:gd name="T4" fmla="*/ 549509701 w 1097"/>
              <a:gd name="T5" fmla="*/ 163201923 h 1435"/>
              <a:gd name="T6" fmla="*/ 448438181 w 1097"/>
              <a:gd name="T7" fmla="*/ 134588575 h 1435"/>
              <a:gd name="T8" fmla="*/ 502697652 w 1097"/>
              <a:gd name="T9" fmla="*/ 181748043 h 1435"/>
              <a:gd name="T10" fmla="*/ 475036218 w 1097"/>
              <a:gd name="T11" fmla="*/ 192345202 h 1435"/>
              <a:gd name="T12" fmla="*/ 394178710 w 1097"/>
              <a:gd name="T13" fmla="*/ 142536808 h 1435"/>
              <a:gd name="T14" fmla="*/ 367581402 w 1097"/>
              <a:gd name="T15" fmla="*/ 126111139 h 1435"/>
              <a:gd name="T16" fmla="*/ 394711138 w 1097"/>
              <a:gd name="T17" fmla="*/ 110744604 h 1435"/>
              <a:gd name="T18" fmla="*/ 295235441 w 1097"/>
              <a:gd name="T19" fmla="*/ 507622686 h 1435"/>
              <a:gd name="T20" fmla="*/ 295235441 w 1097"/>
              <a:gd name="T21" fmla="*/ 507622686 h 1435"/>
              <a:gd name="T22" fmla="*/ 311193680 w 1097"/>
              <a:gd name="T23" fmla="*/ 499674453 h 1435"/>
              <a:gd name="T24" fmla="*/ 315981881 w 1097"/>
              <a:gd name="T25" fmla="*/ 486957571 h 1435"/>
              <a:gd name="T26" fmla="*/ 311726108 w 1097"/>
              <a:gd name="T27" fmla="*/ 475829754 h 1435"/>
              <a:gd name="T28" fmla="*/ 295235441 w 1097"/>
              <a:gd name="T29" fmla="*/ 466822387 h 1435"/>
              <a:gd name="T30" fmla="*/ 295235441 w 1097"/>
              <a:gd name="T31" fmla="*/ 507622686 h 1435"/>
              <a:gd name="T32" fmla="*/ 276084825 w 1097"/>
              <a:gd name="T33" fmla="*/ 382041477 h 1435"/>
              <a:gd name="T34" fmla="*/ 276084825 w 1097"/>
              <a:gd name="T35" fmla="*/ 382041477 h 1435"/>
              <a:gd name="T36" fmla="*/ 264914058 w 1097"/>
              <a:gd name="T37" fmla="*/ 407475969 h 1435"/>
              <a:gd name="T38" fmla="*/ 276084825 w 1097"/>
              <a:gd name="T39" fmla="*/ 414364340 h 1435"/>
              <a:gd name="T40" fmla="*/ 276084825 w 1097"/>
              <a:gd name="T41" fmla="*/ 382041477 h 1435"/>
              <a:gd name="T42" fmla="*/ 358538157 w 1097"/>
              <a:gd name="T43" fmla="*/ 394758359 h 1435"/>
              <a:gd name="T44" fmla="*/ 358538157 w 1097"/>
              <a:gd name="T45" fmla="*/ 394758359 h 1435"/>
              <a:gd name="T46" fmla="*/ 311193680 w 1097"/>
              <a:gd name="T47" fmla="*/ 402176661 h 1435"/>
              <a:gd name="T48" fmla="*/ 295235441 w 1097"/>
              <a:gd name="T49" fmla="*/ 382571408 h 1435"/>
              <a:gd name="T50" fmla="*/ 295235441 w 1097"/>
              <a:gd name="T51" fmla="*/ 419132989 h 1435"/>
              <a:gd name="T52" fmla="*/ 347366661 w 1097"/>
              <a:gd name="T53" fmla="*/ 441387896 h 1435"/>
              <a:gd name="T54" fmla="*/ 336727592 w 1097"/>
              <a:gd name="T55" fmla="*/ 529347662 h 1435"/>
              <a:gd name="T56" fmla="*/ 295235441 w 1097"/>
              <a:gd name="T57" fmla="*/ 540474752 h 1435"/>
              <a:gd name="T58" fmla="*/ 295235441 w 1097"/>
              <a:gd name="T59" fmla="*/ 564849382 h 1435"/>
              <a:gd name="T60" fmla="*/ 276084825 w 1097"/>
              <a:gd name="T61" fmla="*/ 564849382 h 1435"/>
              <a:gd name="T62" fmla="*/ 276084825 w 1097"/>
              <a:gd name="T63" fmla="*/ 540474752 h 1435"/>
              <a:gd name="T64" fmla="*/ 205334688 w 1097"/>
              <a:gd name="T65" fmla="*/ 483777987 h 1435"/>
              <a:gd name="T66" fmla="*/ 257466637 w 1097"/>
              <a:gd name="T67" fmla="*/ 477949477 h 1435"/>
              <a:gd name="T68" fmla="*/ 276084825 w 1097"/>
              <a:gd name="T69" fmla="*/ 506032894 h 1435"/>
              <a:gd name="T70" fmla="*/ 276084825 w 1097"/>
              <a:gd name="T71" fmla="*/ 460993149 h 1435"/>
              <a:gd name="T72" fmla="*/ 239380147 w 1097"/>
              <a:gd name="T73" fmla="*/ 448806198 h 1435"/>
              <a:gd name="T74" fmla="*/ 228741078 w 1097"/>
              <a:gd name="T75" fmla="*/ 365615809 h 1435"/>
              <a:gd name="T76" fmla="*/ 276084825 w 1097"/>
              <a:gd name="T77" fmla="*/ 348659481 h 1435"/>
              <a:gd name="T78" fmla="*/ 276084825 w 1097"/>
              <a:gd name="T79" fmla="*/ 336472530 h 1435"/>
              <a:gd name="T80" fmla="*/ 295235441 w 1097"/>
              <a:gd name="T81" fmla="*/ 336472530 h 1435"/>
              <a:gd name="T82" fmla="*/ 295235441 w 1097"/>
              <a:gd name="T83" fmla="*/ 348659481 h 1435"/>
              <a:gd name="T84" fmla="*/ 358538157 w 1097"/>
              <a:gd name="T85" fmla="*/ 394758359 h 1435"/>
              <a:gd name="T86" fmla="*/ 10107371 w 1097"/>
              <a:gd name="T87" fmla="*/ 535176172 h 1435"/>
              <a:gd name="T88" fmla="*/ 10107371 w 1097"/>
              <a:gd name="T89" fmla="*/ 535176172 h 1435"/>
              <a:gd name="T90" fmla="*/ 552702078 w 1097"/>
              <a:gd name="T91" fmla="*/ 545774059 h 1435"/>
              <a:gd name="T92" fmla="*/ 343111616 w 1097"/>
              <a:gd name="T93" fmla="*/ 125051278 h 1435"/>
              <a:gd name="T94" fmla="*/ 420245049 w 1097"/>
              <a:gd name="T95" fmla="*/ 31263001 h 1435"/>
              <a:gd name="T96" fmla="*/ 290979668 w 1097"/>
              <a:gd name="T97" fmla="*/ 30733071 h 1435"/>
              <a:gd name="T98" fmla="*/ 187780626 w 1097"/>
              <a:gd name="T99" fmla="*/ 64115067 h 1435"/>
              <a:gd name="T100" fmla="*/ 236188499 w 1097"/>
              <a:gd name="T101" fmla="*/ 120811832 h 1435"/>
              <a:gd name="T102" fmla="*/ 10107371 w 1097"/>
              <a:gd name="T103" fmla="*/ 535176172 h 143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5" name="Freeform 17"/>
          <p:cNvSpPr>
            <a:spLocks noEditPoints="1"/>
          </p:cNvSpPr>
          <p:nvPr/>
        </p:nvSpPr>
        <p:spPr bwMode="auto">
          <a:xfrm>
            <a:off x="9103931" y="1685246"/>
            <a:ext cx="875958" cy="875844"/>
          </a:xfrm>
          <a:custGeom>
            <a:avLst/>
            <a:gdLst>
              <a:gd name="T0" fmla="*/ 319426283 w 1203"/>
              <a:gd name="T1" fmla="*/ 638322269 h 1203"/>
              <a:gd name="T2" fmla="*/ 0 w 1203"/>
              <a:gd name="T3" fmla="*/ 318895987 h 1203"/>
              <a:gd name="T4" fmla="*/ 319426283 w 1203"/>
              <a:gd name="T5" fmla="*/ 0 h 1203"/>
              <a:gd name="T6" fmla="*/ 638322269 w 1203"/>
              <a:gd name="T7" fmla="*/ 318895987 h 1203"/>
              <a:gd name="T8" fmla="*/ 319426283 w 1203"/>
              <a:gd name="T9" fmla="*/ 638322269 h 1203"/>
              <a:gd name="T10" fmla="*/ 458976511 w 1203"/>
              <a:gd name="T11" fmla="*/ 486567942 h 1203"/>
              <a:gd name="T12" fmla="*/ 458976511 w 1203"/>
              <a:gd name="T13" fmla="*/ 486567942 h 1203"/>
              <a:gd name="T14" fmla="*/ 340650516 w 1203"/>
              <a:gd name="T15" fmla="*/ 370364589 h 1203"/>
              <a:gd name="T16" fmla="*/ 319426283 w 1203"/>
              <a:gd name="T17" fmla="*/ 374609873 h 1203"/>
              <a:gd name="T18" fmla="*/ 263712396 w 1203"/>
              <a:gd name="T19" fmla="*/ 318895987 h 1203"/>
              <a:gd name="T20" fmla="*/ 288650889 w 1203"/>
              <a:gd name="T21" fmla="*/ 272732532 h 1203"/>
              <a:gd name="T22" fmla="*/ 288650889 w 1203"/>
              <a:gd name="T23" fmla="*/ 113019390 h 1203"/>
              <a:gd name="T24" fmla="*/ 349671380 w 1203"/>
              <a:gd name="T25" fmla="*/ 113019390 h 1203"/>
              <a:gd name="T26" fmla="*/ 349671380 w 1203"/>
              <a:gd name="T27" fmla="*/ 272732532 h 1203"/>
              <a:gd name="T28" fmla="*/ 375140169 w 1203"/>
              <a:gd name="T29" fmla="*/ 318895987 h 1203"/>
              <a:gd name="T30" fmla="*/ 371425910 w 1203"/>
              <a:gd name="T31" fmla="*/ 339058899 h 1203"/>
              <a:gd name="T32" fmla="*/ 489751905 w 1203"/>
              <a:gd name="T33" fmla="*/ 455262252 h 1203"/>
              <a:gd name="T34" fmla="*/ 458976511 w 1203"/>
              <a:gd name="T35" fmla="*/ 486567942 h 1203"/>
              <a:gd name="T36" fmla="*/ 106652193 w 1203"/>
              <a:gd name="T37" fmla="*/ 297671753 h 1203"/>
              <a:gd name="T38" fmla="*/ 106652193 w 1203"/>
              <a:gd name="T39" fmla="*/ 297671753 h 1203"/>
              <a:gd name="T40" fmla="*/ 148040068 w 1203"/>
              <a:gd name="T41" fmla="*/ 297671753 h 1203"/>
              <a:gd name="T42" fmla="*/ 148040068 w 1203"/>
              <a:gd name="T43" fmla="*/ 340650516 h 1203"/>
              <a:gd name="T44" fmla="*/ 106652193 w 1203"/>
              <a:gd name="T45" fmla="*/ 340650516 h 1203"/>
              <a:gd name="T46" fmla="*/ 106652193 w 1203"/>
              <a:gd name="T47" fmla="*/ 297671753 h 1203"/>
              <a:gd name="T48" fmla="*/ 490282201 w 1203"/>
              <a:gd name="T49" fmla="*/ 297671753 h 1203"/>
              <a:gd name="T50" fmla="*/ 490282201 w 1203"/>
              <a:gd name="T51" fmla="*/ 297671753 h 1203"/>
              <a:gd name="T52" fmla="*/ 531670076 w 1203"/>
              <a:gd name="T53" fmla="*/ 297671753 h 1203"/>
              <a:gd name="T54" fmla="*/ 531670076 w 1203"/>
              <a:gd name="T55" fmla="*/ 340650516 h 1203"/>
              <a:gd name="T56" fmla="*/ 490282201 w 1203"/>
              <a:gd name="T57" fmla="*/ 340650516 h 1203"/>
              <a:gd name="T58" fmla="*/ 490282201 w 1203"/>
              <a:gd name="T59" fmla="*/ 297671753 h 1203"/>
              <a:gd name="T60" fmla="*/ 297671753 w 1203"/>
              <a:gd name="T61" fmla="*/ 531670076 h 1203"/>
              <a:gd name="T62" fmla="*/ 297671753 w 1203"/>
              <a:gd name="T63" fmla="*/ 531670076 h 1203"/>
              <a:gd name="T64" fmla="*/ 297671753 w 1203"/>
              <a:gd name="T65" fmla="*/ 490282201 h 1203"/>
              <a:gd name="T66" fmla="*/ 340650516 w 1203"/>
              <a:gd name="T67" fmla="*/ 490282201 h 1203"/>
              <a:gd name="T68" fmla="*/ 340650516 w 1203"/>
              <a:gd name="T69" fmla="*/ 531670076 h 1203"/>
              <a:gd name="T70" fmla="*/ 297671753 w 1203"/>
              <a:gd name="T71" fmla="*/ 531670076 h 1203"/>
              <a:gd name="T72" fmla="*/ 319426283 w 1203"/>
              <a:gd name="T73" fmla="*/ 577302506 h 1203"/>
              <a:gd name="T74" fmla="*/ 319426283 w 1203"/>
              <a:gd name="T75" fmla="*/ 577302506 h 1203"/>
              <a:gd name="T76" fmla="*/ 577302506 w 1203"/>
              <a:gd name="T77" fmla="*/ 318895987 h 1203"/>
              <a:gd name="T78" fmla="*/ 319426283 w 1203"/>
              <a:gd name="T79" fmla="*/ 61019763 h 1203"/>
              <a:gd name="T80" fmla="*/ 61019763 w 1203"/>
              <a:gd name="T81" fmla="*/ 318895987 h 1203"/>
              <a:gd name="T82" fmla="*/ 319426283 w 1203"/>
              <a:gd name="T83" fmla="*/ 577302506 h 120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03" h="1203">
                <a:moveTo>
                  <a:pt x="602" y="1203"/>
                </a:moveTo>
                <a:cubicBezTo>
                  <a:pt x="269" y="1203"/>
                  <a:pt x="0" y="933"/>
                  <a:pt x="0" y="601"/>
                </a:cubicBezTo>
                <a:cubicBezTo>
                  <a:pt x="0" y="269"/>
                  <a:pt x="269" y="0"/>
                  <a:pt x="602" y="0"/>
                </a:cubicBezTo>
                <a:cubicBezTo>
                  <a:pt x="934" y="0"/>
                  <a:pt x="1203" y="269"/>
                  <a:pt x="1203" y="601"/>
                </a:cubicBezTo>
                <a:cubicBezTo>
                  <a:pt x="1203" y="933"/>
                  <a:pt x="934" y="1203"/>
                  <a:pt x="602" y="1203"/>
                </a:cubicBezTo>
                <a:close/>
                <a:moveTo>
                  <a:pt x="865" y="917"/>
                </a:moveTo>
                <a:lnTo>
                  <a:pt x="865" y="917"/>
                </a:lnTo>
                <a:lnTo>
                  <a:pt x="642" y="698"/>
                </a:lnTo>
                <a:cubicBezTo>
                  <a:pt x="630" y="703"/>
                  <a:pt x="616" y="706"/>
                  <a:pt x="602" y="706"/>
                </a:cubicBezTo>
                <a:cubicBezTo>
                  <a:pt x="544" y="706"/>
                  <a:pt x="497" y="659"/>
                  <a:pt x="497" y="601"/>
                </a:cubicBezTo>
                <a:cubicBezTo>
                  <a:pt x="497" y="565"/>
                  <a:pt x="515" y="532"/>
                  <a:pt x="544" y="514"/>
                </a:cubicBezTo>
                <a:lnTo>
                  <a:pt x="544" y="213"/>
                </a:lnTo>
                <a:cubicBezTo>
                  <a:pt x="544" y="137"/>
                  <a:pt x="659" y="137"/>
                  <a:pt x="659" y="213"/>
                </a:cubicBezTo>
                <a:lnTo>
                  <a:pt x="659" y="514"/>
                </a:lnTo>
                <a:cubicBezTo>
                  <a:pt x="688" y="532"/>
                  <a:pt x="707" y="565"/>
                  <a:pt x="707" y="601"/>
                </a:cubicBezTo>
                <a:cubicBezTo>
                  <a:pt x="707" y="614"/>
                  <a:pt x="704" y="627"/>
                  <a:pt x="700" y="639"/>
                </a:cubicBezTo>
                <a:lnTo>
                  <a:pt x="923" y="858"/>
                </a:lnTo>
                <a:cubicBezTo>
                  <a:pt x="962" y="896"/>
                  <a:pt x="904" y="955"/>
                  <a:pt x="865" y="917"/>
                </a:cubicBezTo>
                <a:close/>
                <a:moveTo>
                  <a:pt x="201" y="561"/>
                </a:moveTo>
                <a:lnTo>
                  <a:pt x="201" y="561"/>
                </a:lnTo>
                <a:lnTo>
                  <a:pt x="279" y="561"/>
                </a:lnTo>
                <a:cubicBezTo>
                  <a:pt x="332" y="561"/>
                  <a:pt x="332" y="642"/>
                  <a:pt x="279" y="642"/>
                </a:cubicBezTo>
                <a:lnTo>
                  <a:pt x="201" y="642"/>
                </a:lnTo>
                <a:cubicBezTo>
                  <a:pt x="147" y="642"/>
                  <a:pt x="147" y="561"/>
                  <a:pt x="201" y="561"/>
                </a:cubicBezTo>
                <a:close/>
                <a:moveTo>
                  <a:pt x="924" y="561"/>
                </a:moveTo>
                <a:lnTo>
                  <a:pt x="924" y="561"/>
                </a:lnTo>
                <a:lnTo>
                  <a:pt x="1002" y="561"/>
                </a:lnTo>
                <a:cubicBezTo>
                  <a:pt x="1056" y="561"/>
                  <a:pt x="1056" y="642"/>
                  <a:pt x="1002" y="642"/>
                </a:cubicBezTo>
                <a:lnTo>
                  <a:pt x="924" y="642"/>
                </a:lnTo>
                <a:cubicBezTo>
                  <a:pt x="871" y="642"/>
                  <a:pt x="871" y="561"/>
                  <a:pt x="924" y="561"/>
                </a:cubicBezTo>
                <a:close/>
                <a:moveTo>
                  <a:pt x="561" y="1002"/>
                </a:moveTo>
                <a:lnTo>
                  <a:pt x="561" y="1002"/>
                </a:lnTo>
                <a:lnTo>
                  <a:pt x="561" y="924"/>
                </a:lnTo>
                <a:cubicBezTo>
                  <a:pt x="561" y="870"/>
                  <a:pt x="642" y="870"/>
                  <a:pt x="642" y="924"/>
                </a:cubicBezTo>
                <a:lnTo>
                  <a:pt x="642" y="1002"/>
                </a:lnTo>
                <a:cubicBezTo>
                  <a:pt x="642" y="1055"/>
                  <a:pt x="561" y="1055"/>
                  <a:pt x="561" y="1002"/>
                </a:cubicBezTo>
                <a:close/>
                <a:moveTo>
                  <a:pt x="602" y="1088"/>
                </a:moveTo>
                <a:lnTo>
                  <a:pt x="602" y="1088"/>
                </a:lnTo>
                <a:cubicBezTo>
                  <a:pt x="870" y="1088"/>
                  <a:pt x="1088" y="870"/>
                  <a:pt x="1088" y="601"/>
                </a:cubicBezTo>
                <a:cubicBezTo>
                  <a:pt x="1088" y="333"/>
                  <a:pt x="870" y="115"/>
                  <a:pt x="602" y="115"/>
                </a:cubicBezTo>
                <a:cubicBezTo>
                  <a:pt x="333" y="115"/>
                  <a:pt x="115" y="333"/>
                  <a:pt x="115" y="601"/>
                </a:cubicBezTo>
                <a:cubicBezTo>
                  <a:pt x="115" y="870"/>
                  <a:pt x="333" y="1088"/>
                  <a:pt x="602" y="108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6" name="TextBox 17"/>
          <p:cNvSpPr txBox="1">
            <a:spLocks noChangeArrowheads="1"/>
          </p:cNvSpPr>
          <p:nvPr/>
        </p:nvSpPr>
        <p:spPr bwMode="auto">
          <a:xfrm>
            <a:off x="1323462" y="3221146"/>
            <a:ext cx="2147049" cy="39984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输入您的文字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2307" name="TextBox 18"/>
          <p:cNvSpPr txBox="1">
            <a:spLocks noChangeArrowheads="1"/>
          </p:cNvSpPr>
          <p:nvPr/>
        </p:nvSpPr>
        <p:spPr bwMode="auto">
          <a:xfrm>
            <a:off x="1402805" y="3927215"/>
            <a:ext cx="1926473" cy="175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2308" name="矩形 19"/>
          <p:cNvSpPr>
            <a:spLocks noChangeArrowheads="1"/>
          </p:cNvSpPr>
          <p:nvPr/>
        </p:nvSpPr>
        <p:spPr bwMode="auto">
          <a:xfrm>
            <a:off x="3686327" y="3711434"/>
            <a:ext cx="2147048" cy="2594212"/>
          </a:xfrm>
          <a:prstGeom prst="rect">
            <a:avLst/>
          </a:prstGeom>
          <a:solidFill>
            <a:srgbClr val="E5E5E5"/>
          </a:solidFill>
          <a:ln w="9525">
            <a:solidFill>
              <a:schemeClr val="accent2"/>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09" name="TextBox 20"/>
          <p:cNvSpPr txBox="1">
            <a:spLocks noChangeArrowheads="1"/>
          </p:cNvSpPr>
          <p:nvPr/>
        </p:nvSpPr>
        <p:spPr bwMode="auto">
          <a:xfrm>
            <a:off x="3686327" y="3221146"/>
            <a:ext cx="2147048" cy="39984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输入您的文字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2310" name="TextBox 21"/>
          <p:cNvSpPr txBox="1">
            <a:spLocks noChangeArrowheads="1"/>
          </p:cNvSpPr>
          <p:nvPr/>
        </p:nvSpPr>
        <p:spPr bwMode="auto">
          <a:xfrm>
            <a:off x="3767257" y="3927215"/>
            <a:ext cx="1926473" cy="175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2311" name="矩形 22"/>
          <p:cNvSpPr>
            <a:spLocks noChangeArrowheads="1"/>
          </p:cNvSpPr>
          <p:nvPr/>
        </p:nvSpPr>
        <p:spPr bwMode="auto">
          <a:xfrm>
            <a:off x="6034906" y="3711434"/>
            <a:ext cx="2147048" cy="2594212"/>
          </a:xfrm>
          <a:prstGeom prst="rect">
            <a:avLst/>
          </a:prstGeom>
          <a:solidFill>
            <a:srgbClr val="E5E5E5"/>
          </a:solidFill>
          <a:ln w="9525">
            <a:solidFill>
              <a:schemeClr val="accent2"/>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12" name="TextBox 23"/>
          <p:cNvSpPr txBox="1">
            <a:spLocks noChangeArrowheads="1"/>
          </p:cNvSpPr>
          <p:nvPr/>
        </p:nvSpPr>
        <p:spPr bwMode="auto">
          <a:xfrm>
            <a:off x="6034906" y="3221146"/>
            <a:ext cx="2147048" cy="39984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输入您的文字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2313" name="TextBox 24"/>
          <p:cNvSpPr txBox="1">
            <a:spLocks noChangeArrowheads="1"/>
          </p:cNvSpPr>
          <p:nvPr/>
        </p:nvSpPr>
        <p:spPr bwMode="auto">
          <a:xfrm>
            <a:off x="6115839" y="3927215"/>
            <a:ext cx="1924886" cy="175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2314" name="矩形 25"/>
          <p:cNvSpPr>
            <a:spLocks noChangeArrowheads="1"/>
          </p:cNvSpPr>
          <p:nvPr/>
        </p:nvSpPr>
        <p:spPr bwMode="auto">
          <a:xfrm>
            <a:off x="8399357" y="3711434"/>
            <a:ext cx="2147048" cy="2594212"/>
          </a:xfrm>
          <a:prstGeom prst="rect">
            <a:avLst/>
          </a:prstGeom>
          <a:solidFill>
            <a:srgbClr val="E5E5E5"/>
          </a:solidFill>
          <a:ln w="9525">
            <a:solidFill>
              <a:schemeClr val="accent2"/>
            </a:solidFill>
            <a:bevel/>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2315" name="TextBox 26"/>
          <p:cNvSpPr txBox="1">
            <a:spLocks noChangeArrowheads="1"/>
          </p:cNvSpPr>
          <p:nvPr/>
        </p:nvSpPr>
        <p:spPr bwMode="auto">
          <a:xfrm>
            <a:off x="8399357" y="3221146"/>
            <a:ext cx="2147048" cy="39984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b="1">
                <a:solidFill>
                  <a:srgbClr val="FFFFFF"/>
                </a:solidFill>
                <a:latin typeface="微软雅黑" panose="020B0503020204020204" pitchFamily="34" charset="-122"/>
                <a:ea typeface="微软雅黑" panose="020B0503020204020204" pitchFamily="34" charset="-122"/>
              </a:rPr>
              <a:t>输入您的文字</a:t>
            </a:r>
            <a:endParaRPr lang="en-US" sz="2000" b="1">
              <a:solidFill>
                <a:srgbClr val="FFFFFF"/>
              </a:solidFill>
              <a:latin typeface="微软雅黑" panose="020B0503020204020204" pitchFamily="34" charset="-122"/>
              <a:ea typeface="微软雅黑" panose="020B0503020204020204" pitchFamily="34" charset="-122"/>
            </a:endParaRPr>
          </a:p>
        </p:txBody>
      </p:sp>
      <p:sp>
        <p:nvSpPr>
          <p:cNvPr id="12316" name="TextBox 27"/>
          <p:cNvSpPr txBox="1">
            <a:spLocks noChangeArrowheads="1"/>
          </p:cNvSpPr>
          <p:nvPr/>
        </p:nvSpPr>
        <p:spPr bwMode="auto">
          <a:xfrm>
            <a:off x="8478701" y="3927215"/>
            <a:ext cx="1926473" cy="175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400" fill="hold"/>
                                        <p:tgtEl>
                                          <p:spTgt spid="12290"/>
                                        </p:tgtEl>
                                        <p:attrNameLst>
                                          <p:attrName>ppt_x</p:attrName>
                                        </p:attrNameLst>
                                      </p:cBhvr>
                                      <p:tavLst>
                                        <p:tav tm="0">
                                          <p:val>
                                            <p:strVal val="0-#ppt_w/2"/>
                                          </p:val>
                                        </p:tav>
                                        <p:tav tm="100000">
                                          <p:val>
                                            <p:strVal val="#ppt_x"/>
                                          </p:val>
                                        </p:tav>
                                      </p:tavLst>
                                    </p:anim>
                                    <p:anim calcmode="lin" valueType="num">
                                      <p:cBhvr additive="base">
                                        <p:cTn id="8" dur="400" fill="hold"/>
                                        <p:tgtEl>
                                          <p:spTgt spid="1229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291"/>
                                        </p:tgtEl>
                                        <p:attrNameLst>
                                          <p:attrName>style.visibility</p:attrName>
                                        </p:attrNameLst>
                                      </p:cBhvr>
                                      <p:to>
                                        <p:strVal val="visible"/>
                                      </p:to>
                                    </p:set>
                                    <p:anim calcmode="lin" valueType="num">
                                      <p:cBhvr additive="base">
                                        <p:cTn id="11" dur="400" fill="hold"/>
                                        <p:tgtEl>
                                          <p:spTgt spid="12291"/>
                                        </p:tgtEl>
                                        <p:attrNameLst>
                                          <p:attrName>ppt_x</p:attrName>
                                        </p:attrNameLst>
                                      </p:cBhvr>
                                      <p:tavLst>
                                        <p:tav tm="0">
                                          <p:val>
                                            <p:strVal val="0-#ppt_w/2"/>
                                          </p:val>
                                        </p:tav>
                                        <p:tav tm="100000">
                                          <p:val>
                                            <p:strVal val="#ppt_x"/>
                                          </p:val>
                                        </p:tav>
                                      </p:tavLst>
                                    </p:anim>
                                    <p:anim calcmode="lin" valueType="num">
                                      <p:cBhvr additive="base">
                                        <p:cTn id="12" dur="400" fill="hold"/>
                                        <p:tgtEl>
                                          <p:spTgt spid="1229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292"/>
                                        </p:tgtEl>
                                        <p:attrNameLst>
                                          <p:attrName>style.visibility</p:attrName>
                                        </p:attrNameLst>
                                      </p:cBhvr>
                                      <p:to>
                                        <p:strVal val="visible"/>
                                      </p:to>
                                    </p:set>
                                    <p:anim calcmode="lin" valueType="num">
                                      <p:cBhvr>
                                        <p:cTn id="16" dur="4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2292"/>
                                        </p:tgtEl>
                                        <p:attrNameLst>
                                          <p:attrName>ppt_y</p:attrName>
                                        </p:attrNameLst>
                                      </p:cBhvr>
                                      <p:tavLst>
                                        <p:tav tm="0">
                                          <p:val>
                                            <p:strVal val="#ppt_y"/>
                                          </p:val>
                                        </p:tav>
                                        <p:tav tm="100000">
                                          <p:val>
                                            <p:strVal val="#ppt_y"/>
                                          </p:val>
                                        </p:tav>
                                      </p:tavLst>
                                    </p:anim>
                                    <p:anim calcmode="lin" valueType="num">
                                      <p:cBhvr>
                                        <p:cTn id="18" dur="4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229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2292"/>
                                        </p:tgtEl>
                                      </p:cBhvr>
                                    </p:animEffect>
                                  </p:childTnLst>
                                </p:cTn>
                              </p:par>
                            </p:childTnLst>
                          </p:cTn>
                        </p:par>
                        <p:par>
                          <p:cTn id="21" fill="hold">
                            <p:stCondLst>
                              <p:cond delay="1200"/>
                            </p:stCondLst>
                            <p:childTnLst>
                              <p:par>
                                <p:cTn id="22" presetID="2" presetClass="entr" presetSubtype="1" fill="hold" grpId="0" nodeType="afterEffect">
                                  <p:stCondLst>
                                    <p:cond delay="0"/>
                                  </p:stCondLst>
                                  <p:childTnLst>
                                    <p:set>
                                      <p:cBhvr>
                                        <p:cTn id="23" dur="1" fill="hold">
                                          <p:stCondLst>
                                            <p:cond delay="0"/>
                                          </p:stCondLst>
                                        </p:cTn>
                                        <p:tgtEl>
                                          <p:spTgt spid="12294"/>
                                        </p:tgtEl>
                                        <p:attrNameLst>
                                          <p:attrName>style.visibility</p:attrName>
                                        </p:attrNameLst>
                                      </p:cBhvr>
                                      <p:to>
                                        <p:strVal val="visible"/>
                                      </p:to>
                                    </p:set>
                                    <p:anim calcmode="lin" valueType="num">
                                      <p:cBhvr additive="base">
                                        <p:cTn id="24" dur="500" fill="hold"/>
                                        <p:tgtEl>
                                          <p:spTgt spid="12294"/>
                                        </p:tgtEl>
                                        <p:attrNameLst>
                                          <p:attrName>ppt_x</p:attrName>
                                        </p:attrNameLst>
                                      </p:cBhvr>
                                      <p:tavLst>
                                        <p:tav tm="0">
                                          <p:val>
                                            <p:strVal val="#ppt_x"/>
                                          </p:val>
                                        </p:tav>
                                        <p:tav tm="100000">
                                          <p:val>
                                            <p:strVal val="#ppt_x"/>
                                          </p:val>
                                        </p:tav>
                                      </p:tavLst>
                                    </p:anim>
                                    <p:anim calcmode="lin" valueType="num">
                                      <p:cBhvr additive="base">
                                        <p:cTn id="25" dur="500" fill="hold"/>
                                        <p:tgtEl>
                                          <p:spTgt spid="12294"/>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12302"/>
                                        </p:tgtEl>
                                        <p:attrNameLst>
                                          <p:attrName>style.visibility</p:attrName>
                                        </p:attrNameLst>
                                      </p:cBhvr>
                                      <p:to>
                                        <p:strVal val="visible"/>
                                      </p:to>
                                    </p:set>
                                    <p:anim calcmode="lin" valueType="num">
                                      <p:cBhvr additive="base">
                                        <p:cTn id="28" dur="500" fill="hold"/>
                                        <p:tgtEl>
                                          <p:spTgt spid="12302"/>
                                        </p:tgtEl>
                                        <p:attrNameLst>
                                          <p:attrName>ppt_x</p:attrName>
                                        </p:attrNameLst>
                                      </p:cBhvr>
                                      <p:tavLst>
                                        <p:tav tm="0">
                                          <p:val>
                                            <p:strVal val="#ppt_x"/>
                                          </p:val>
                                        </p:tav>
                                        <p:tav tm="100000">
                                          <p:val>
                                            <p:strVal val="#ppt_x"/>
                                          </p:val>
                                        </p:tav>
                                      </p:tavLst>
                                    </p:anim>
                                    <p:anim calcmode="lin" valueType="num">
                                      <p:cBhvr additive="base">
                                        <p:cTn id="29" dur="500" fill="hold"/>
                                        <p:tgtEl>
                                          <p:spTgt spid="12302"/>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100"/>
                                  </p:stCondLst>
                                  <p:childTnLst>
                                    <p:set>
                                      <p:cBhvr>
                                        <p:cTn id="31" dur="1" fill="hold">
                                          <p:stCondLst>
                                            <p:cond delay="0"/>
                                          </p:stCondLst>
                                        </p:cTn>
                                        <p:tgtEl>
                                          <p:spTgt spid="12303"/>
                                        </p:tgtEl>
                                        <p:attrNameLst>
                                          <p:attrName>style.visibility</p:attrName>
                                        </p:attrNameLst>
                                      </p:cBhvr>
                                      <p:to>
                                        <p:strVal val="visible"/>
                                      </p:to>
                                    </p:set>
                                    <p:anim calcmode="lin" valueType="num">
                                      <p:cBhvr additive="base">
                                        <p:cTn id="32" dur="500" fill="hold"/>
                                        <p:tgtEl>
                                          <p:spTgt spid="12303"/>
                                        </p:tgtEl>
                                        <p:attrNameLst>
                                          <p:attrName>ppt_x</p:attrName>
                                        </p:attrNameLst>
                                      </p:cBhvr>
                                      <p:tavLst>
                                        <p:tav tm="0">
                                          <p:val>
                                            <p:strVal val="#ppt_x"/>
                                          </p:val>
                                        </p:tav>
                                        <p:tav tm="100000">
                                          <p:val>
                                            <p:strVal val="#ppt_x"/>
                                          </p:val>
                                        </p:tav>
                                      </p:tavLst>
                                    </p:anim>
                                    <p:anim calcmode="lin" valueType="num">
                                      <p:cBhvr additive="base">
                                        <p:cTn id="33" dur="500" fill="hold"/>
                                        <p:tgtEl>
                                          <p:spTgt spid="12303"/>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12296"/>
                                        </p:tgtEl>
                                        <p:attrNameLst>
                                          <p:attrName>style.visibility</p:attrName>
                                        </p:attrNameLst>
                                      </p:cBhvr>
                                      <p:to>
                                        <p:strVal val="visible"/>
                                      </p:to>
                                    </p:set>
                                    <p:anim calcmode="lin" valueType="num">
                                      <p:cBhvr additive="base">
                                        <p:cTn id="36" dur="500" fill="hold"/>
                                        <p:tgtEl>
                                          <p:spTgt spid="12296"/>
                                        </p:tgtEl>
                                        <p:attrNameLst>
                                          <p:attrName>ppt_x</p:attrName>
                                        </p:attrNameLst>
                                      </p:cBhvr>
                                      <p:tavLst>
                                        <p:tav tm="0">
                                          <p:val>
                                            <p:strVal val="#ppt_x"/>
                                          </p:val>
                                        </p:tav>
                                        <p:tav tm="100000">
                                          <p:val>
                                            <p:strVal val="#ppt_x"/>
                                          </p:val>
                                        </p:tav>
                                      </p:tavLst>
                                    </p:anim>
                                    <p:anim calcmode="lin" valueType="num">
                                      <p:cBhvr additive="base">
                                        <p:cTn id="37" dur="500" fill="hold"/>
                                        <p:tgtEl>
                                          <p:spTgt spid="12296"/>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12304"/>
                                        </p:tgtEl>
                                        <p:attrNameLst>
                                          <p:attrName>style.visibility</p:attrName>
                                        </p:attrNameLst>
                                      </p:cBhvr>
                                      <p:to>
                                        <p:strVal val="visible"/>
                                      </p:to>
                                    </p:set>
                                    <p:anim calcmode="lin" valueType="num">
                                      <p:cBhvr additive="base">
                                        <p:cTn id="40" dur="500" fill="hold"/>
                                        <p:tgtEl>
                                          <p:spTgt spid="12304"/>
                                        </p:tgtEl>
                                        <p:attrNameLst>
                                          <p:attrName>ppt_x</p:attrName>
                                        </p:attrNameLst>
                                      </p:cBhvr>
                                      <p:tavLst>
                                        <p:tav tm="0">
                                          <p:val>
                                            <p:strVal val="#ppt_x"/>
                                          </p:val>
                                        </p:tav>
                                        <p:tav tm="100000">
                                          <p:val>
                                            <p:strVal val="#ppt_x"/>
                                          </p:val>
                                        </p:tav>
                                      </p:tavLst>
                                    </p:anim>
                                    <p:anim calcmode="lin" valueType="num">
                                      <p:cBhvr additive="base">
                                        <p:cTn id="41" dur="500" fill="hold"/>
                                        <p:tgtEl>
                                          <p:spTgt spid="12304"/>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200"/>
                                  </p:stCondLst>
                                  <p:childTnLst>
                                    <p:set>
                                      <p:cBhvr>
                                        <p:cTn id="43" dur="1" fill="hold">
                                          <p:stCondLst>
                                            <p:cond delay="0"/>
                                          </p:stCondLst>
                                        </p:cTn>
                                        <p:tgtEl>
                                          <p:spTgt spid="12298"/>
                                        </p:tgtEl>
                                        <p:attrNameLst>
                                          <p:attrName>style.visibility</p:attrName>
                                        </p:attrNameLst>
                                      </p:cBhvr>
                                      <p:to>
                                        <p:strVal val="visible"/>
                                      </p:to>
                                    </p:set>
                                    <p:anim calcmode="lin" valueType="num">
                                      <p:cBhvr additive="base">
                                        <p:cTn id="44" dur="500" fill="hold"/>
                                        <p:tgtEl>
                                          <p:spTgt spid="12298"/>
                                        </p:tgtEl>
                                        <p:attrNameLst>
                                          <p:attrName>ppt_x</p:attrName>
                                        </p:attrNameLst>
                                      </p:cBhvr>
                                      <p:tavLst>
                                        <p:tav tm="0">
                                          <p:val>
                                            <p:strVal val="#ppt_x"/>
                                          </p:val>
                                        </p:tav>
                                        <p:tav tm="100000">
                                          <p:val>
                                            <p:strVal val="#ppt_x"/>
                                          </p:val>
                                        </p:tav>
                                      </p:tavLst>
                                    </p:anim>
                                    <p:anim calcmode="lin" valueType="num">
                                      <p:cBhvr additive="base">
                                        <p:cTn id="45" dur="500" fill="hold"/>
                                        <p:tgtEl>
                                          <p:spTgt spid="12298"/>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300"/>
                                  </p:stCondLst>
                                  <p:childTnLst>
                                    <p:set>
                                      <p:cBhvr>
                                        <p:cTn id="47" dur="1" fill="hold">
                                          <p:stCondLst>
                                            <p:cond delay="0"/>
                                          </p:stCondLst>
                                        </p:cTn>
                                        <p:tgtEl>
                                          <p:spTgt spid="12305"/>
                                        </p:tgtEl>
                                        <p:attrNameLst>
                                          <p:attrName>style.visibility</p:attrName>
                                        </p:attrNameLst>
                                      </p:cBhvr>
                                      <p:to>
                                        <p:strVal val="visible"/>
                                      </p:to>
                                    </p:set>
                                    <p:anim calcmode="lin" valueType="num">
                                      <p:cBhvr additive="base">
                                        <p:cTn id="48" dur="500" fill="hold"/>
                                        <p:tgtEl>
                                          <p:spTgt spid="12305"/>
                                        </p:tgtEl>
                                        <p:attrNameLst>
                                          <p:attrName>ppt_x</p:attrName>
                                        </p:attrNameLst>
                                      </p:cBhvr>
                                      <p:tavLst>
                                        <p:tav tm="0">
                                          <p:val>
                                            <p:strVal val="#ppt_x"/>
                                          </p:val>
                                        </p:tav>
                                        <p:tav tm="100000">
                                          <p:val>
                                            <p:strVal val="#ppt_x"/>
                                          </p:val>
                                        </p:tav>
                                      </p:tavLst>
                                    </p:anim>
                                    <p:anim calcmode="lin" valueType="num">
                                      <p:cBhvr additive="base">
                                        <p:cTn id="49" dur="500" fill="hold"/>
                                        <p:tgtEl>
                                          <p:spTgt spid="12305"/>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300"/>
                                  </p:stCondLst>
                                  <p:childTnLst>
                                    <p:set>
                                      <p:cBhvr>
                                        <p:cTn id="51" dur="1" fill="hold">
                                          <p:stCondLst>
                                            <p:cond delay="0"/>
                                          </p:stCondLst>
                                        </p:cTn>
                                        <p:tgtEl>
                                          <p:spTgt spid="12300"/>
                                        </p:tgtEl>
                                        <p:attrNameLst>
                                          <p:attrName>style.visibility</p:attrName>
                                        </p:attrNameLst>
                                      </p:cBhvr>
                                      <p:to>
                                        <p:strVal val="visible"/>
                                      </p:to>
                                    </p:set>
                                    <p:anim calcmode="lin" valueType="num">
                                      <p:cBhvr additive="base">
                                        <p:cTn id="52" dur="500" fill="hold"/>
                                        <p:tgtEl>
                                          <p:spTgt spid="12300"/>
                                        </p:tgtEl>
                                        <p:attrNameLst>
                                          <p:attrName>ppt_x</p:attrName>
                                        </p:attrNameLst>
                                      </p:cBhvr>
                                      <p:tavLst>
                                        <p:tav tm="0">
                                          <p:val>
                                            <p:strVal val="#ppt_x"/>
                                          </p:val>
                                        </p:tav>
                                        <p:tav tm="100000">
                                          <p:val>
                                            <p:strVal val="#ppt_x"/>
                                          </p:val>
                                        </p:tav>
                                      </p:tavLst>
                                    </p:anim>
                                    <p:anim calcmode="lin" valueType="num">
                                      <p:cBhvr additive="base">
                                        <p:cTn id="53" dur="500" fill="hold"/>
                                        <p:tgtEl>
                                          <p:spTgt spid="12300"/>
                                        </p:tgtEl>
                                        <p:attrNameLst>
                                          <p:attrName>ppt_y</p:attrName>
                                        </p:attrNameLst>
                                      </p:cBhvr>
                                      <p:tavLst>
                                        <p:tav tm="0">
                                          <p:val>
                                            <p:strVal val="0-#ppt_h/2"/>
                                          </p:val>
                                        </p:tav>
                                        <p:tav tm="100000">
                                          <p:val>
                                            <p:strVal val="#ppt_y"/>
                                          </p:val>
                                        </p:tav>
                                      </p:tavLst>
                                    </p:anim>
                                  </p:childTnLst>
                                </p:cTn>
                              </p:par>
                            </p:childTnLst>
                          </p:cTn>
                        </p:par>
                        <p:par>
                          <p:cTn id="54" fill="hold">
                            <p:stCondLst>
                              <p:cond delay="1700"/>
                            </p:stCondLst>
                            <p:childTnLst>
                              <p:par>
                                <p:cTn id="55" presetID="1" presetClass="entr" presetSubtype="0" fill="hold" grpId="0" nodeType="afterEffect">
                                  <p:stCondLst>
                                    <p:cond delay="0"/>
                                  </p:stCondLst>
                                  <p:childTnLst>
                                    <p:set>
                                      <p:cBhvr>
                                        <p:cTn id="56" dur="1" fill="hold">
                                          <p:stCondLst>
                                            <p:cond delay="0"/>
                                          </p:stCondLst>
                                        </p:cTn>
                                        <p:tgtEl>
                                          <p:spTgt spid="12295"/>
                                        </p:tgtEl>
                                        <p:attrNameLst>
                                          <p:attrName>style.visibility</p:attrName>
                                        </p:attrNameLst>
                                      </p:cBhvr>
                                      <p:to>
                                        <p:strVal val="visible"/>
                                      </p:to>
                                    </p:set>
                                  </p:childTnLst>
                                </p:cTn>
                              </p:par>
                              <p:par>
                                <p:cTn id="5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58" dur="1000" fill="hold"/>
                                        <p:tgtEl>
                                          <p:spTgt spid="12295"/>
                                        </p:tgtEl>
                                        <p:attrNameLst>
                                          <p:attrName>ppt_x</p:attrName>
                                          <p:attrName>ppt_y</p:attrName>
                                        </p:attrNameLst>
                                      </p:cBhvr>
                                      <p:rCtr x="6000" y="7300"/>
                                    </p:animMotion>
                                  </p:childTnLst>
                                </p:cTn>
                              </p:par>
                            </p:childTnLst>
                          </p:cTn>
                        </p:par>
                        <p:par>
                          <p:cTn id="59" fill="hold">
                            <p:stCondLst>
                              <p:cond delay="1700"/>
                            </p:stCondLst>
                            <p:childTnLst>
                              <p:par>
                                <p:cTn id="60" presetID="1" presetClass="entr" presetSubtype="0" fill="hold" grpId="0" nodeType="afterEffect">
                                  <p:stCondLst>
                                    <p:cond delay="0"/>
                                  </p:stCondLst>
                                  <p:childTnLst>
                                    <p:set>
                                      <p:cBhvr>
                                        <p:cTn id="61" dur="1" fill="hold">
                                          <p:stCondLst>
                                            <p:cond delay="0"/>
                                          </p:stCondLst>
                                        </p:cTn>
                                        <p:tgtEl>
                                          <p:spTgt spid="12297"/>
                                        </p:tgtEl>
                                        <p:attrNameLst>
                                          <p:attrName>style.visibility</p:attrName>
                                        </p:attrNameLst>
                                      </p:cBhvr>
                                      <p:to>
                                        <p:strVal val="visible"/>
                                      </p:to>
                                    </p:set>
                                  </p:childTnLst>
                                </p:cTn>
                              </p:par>
                              <p:par>
                                <p:cTn id="6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63" dur="1000" fill="hold"/>
                                        <p:tgtEl>
                                          <p:spTgt spid="12297"/>
                                        </p:tgtEl>
                                        <p:attrNameLst>
                                          <p:attrName>ppt_x</p:attrName>
                                          <p:attrName>ppt_y</p:attrName>
                                        </p:attrNameLst>
                                      </p:cBhvr>
                                      <p:rCtr x="6000" y="7300"/>
                                    </p:animMotion>
                                  </p:childTnLst>
                                </p:cTn>
                              </p:par>
                            </p:childTnLst>
                          </p:cTn>
                        </p:par>
                        <p:par>
                          <p:cTn id="64" fill="hold">
                            <p:stCondLst>
                              <p:cond delay="1700"/>
                            </p:stCondLst>
                            <p:childTnLst>
                              <p:par>
                                <p:cTn id="65" presetID="1" presetClass="entr" presetSubtype="0" fill="hold" grpId="0" nodeType="afterEffect">
                                  <p:stCondLst>
                                    <p:cond delay="0"/>
                                  </p:stCondLst>
                                  <p:childTnLst>
                                    <p:set>
                                      <p:cBhvr>
                                        <p:cTn id="66" dur="1" fill="hold">
                                          <p:stCondLst>
                                            <p:cond delay="0"/>
                                          </p:stCondLst>
                                        </p:cTn>
                                        <p:tgtEl>
                                          <p:spTgt spid="12299"/>
                                        </p:tgtEl>
                                        <p:attrNameLst>
                                          <p:attrName>style.visibility</p:attrName>
                                        </p:attrNameLst>
                                      </p:cBhvr>
                                      <p:to>
                                        <p:strVal val="visible"/>
                                      </p:to>
                                    </p:set>
                                  </p:childTnLst>
                                </p:cTn>
                              </p:par>
                              <p:par>
                                <p:cTn id="67"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68" dur="1000" fill="hold"/>
                                        <p:tgtEl>
                                          <p:spTgt spid="12299"/>
                                        </p:tgtEl>
                                        <p:attrNameLst>
                                          <p:attrName>ppt_x</p:attrName>
                                          <p:attrName>ppt_y</p:attrName>
                                        </p:attrNameLst>
                                      </p:cBhvr>
                                      <p:rCtr x="6000" y="7300"/>
                                    </p:animMotion>
                                  </p:childTnLst>
                                </p:cTn>
                              </p:par>
                            </p:childTnLst>
                          </p:cTn>
                        </p:par>
                        <p:par>
                          <p:cTn id="69" fill="hold">
                            <p:stCondLst>
                              <p:cond delay="1700"/>
                            </p:stCondLst>
                            <p:childTnLst>
                              <p:par>
                                <p:cTn id="70" presetID="1" presetClass="entr" presetSubtype="0" fill="hold" grpId="0" nodeType="afterEffect">
                                  <p:stCondLst>
                                    <p:cond delay="0"/>
                                  </p:stCondLst>
                                  <p:childTnLst>
                                    <p:set>
                                      <p:cBhvr>
                                        <p:cTn id="71" dur="1" fill="hold">
                                          <p:stCondLst>
                                            <p:cond delay="0"/>
                                          </p:stCondLst>
                                        </p:cTn>
                                        <p:tgtEl>
                                          <p:spTgt spid="12301"/>
                                        </p:tgtEl>
                                        <p:attrNameLst>
                                          <p:attrName>style.visibility</p:attrName>
                                        </p:attrNameLst>
                                      </p:cBhvr>
                                      <p:to>
                                        <p:strVal val="visible"/>
                                      </p:to>
                                    </p:set>
                                  </p:childTnLst>
                                </p:cTn>
                              </p:par>
                              <p:par>
                                <p:cTn id="72" presetID="1" presetClass="path" presetSubtype="0" accel="50000" decel="50000" fill="hold" grpId="1" nodeType="withEffect">
                                  <p:stCondLst>
                                    <p:cond delay="0"/>
                                  </p:stCondLst>
                                  <p:childTnLst>
                                    <p:animMotion origin="layout" path="M -0.00767 0.00903 C 0.01483 -0.04953 0.06011 -0.06551 0.09341 -0.025 C 0.12632 0.01528 0.13478 0.09607 0.11214 0.15486 C 0.08964 0.21366 0.04423 0.22917 0.01119 0.18889 C -0.02211 0.14884 -0.03018 0.06806 -0.00767 0.00903 Z " pathEditMode="relative" rAng="-3337620" ptsTypes="fffff">
                                      <p:cBhvr>
                                        <p:cTn id="73" dur="1000" fill="hold"/>
                                        <p:tgtEl>
                                          <p:spTgt spid="12301"/>
                                        </p:tgtEl>
                                        <p:attrNameLst>
                                          <p:attrName>ppt_x</p:attrName>
                                          <p:attrName>ppt_y</p:attrName>
                                        </p:attrNameLst>
                                      </p:cBhvr>
                                      <p:rCtr x="6000" y="7300"/>
                                    </p:animMotion>
                                  </p:childTnLst>
                                </p:cTn>
                              </p:par>
                            </p:childTnLst>
                          </p:cTn>
                        </p:par>
                        <p:par>
                          <p:cTn id="74" fill="hold">
                            <p:stCondLst>
                              <p:cond delay="1700"/>
                            </p:stCondLst>
                            <p:childTnLst>
                              <p:par>
                                <p:cTn id="75" presetID="2" presetClass="entr" presetSubtype="12" fill="hold" grpId="0" nodeType="afterEffect">
                                  <p:stCondLst>
                                    <p:cond delay="0"/>
                                  </p:stCondLst>
                                  <p:childTnLst>
                                    <p:set>
                                      <p:cBhvr>
                                        <p:cTn id="76" dur="1" fill="hold">
                                          <p:stCondLst>
                                            <p:cond delay="0"/>
                                          </p:stCondLst>
                                        </p:cTn>
                                        <p:tgtEl>
                                          <p:spTgt spid="12306"/>
                                        </p:tgtEl>
                                        <p:attrNameLst>
                                          <p:attrName>style.visibility</p:attrName>
                                        </p:attrNameLst>
                                      </p:cBhvr>
                                      <p:to>
                                        <p:strVal val="visible"/>
                                      </p:to>
                                    </p:set>
                                    <p:anim calcmode="lin" valueType="num">
                                      <p:cBhvr additive="base">
                                        <p:cTn id="77" dur="500" fill="hold"/>
                                        <p:tgtEl>
                                          <p:spTgt spid="12306"/>
                                        </p:tgtEl>
                                        <p:attrNameLst>
                                          <p:attrName>ppt_x</p:attrName>
                                        </p:attrNameLst>
                                      </p:cBhvr>
                                      <p:tavLst>
                                        <p:tav tm="0">
                                          <p:val>
                                            <p:strVal val="0-#ppt_w/2"/>
                                          </p:val>
                                        </p:tav>
                                        <p:tav tm="100000">
                                          <p:val>
                                            <p:strVal val="#ppt_x"/>
                                          </p:val>
                                        </p:tav>
                                      </p:tavLst>
                                    </p:anim>
                                    <p:anim calcmode="lin" valueType="num">
                                      <p:cBhvr additive="base">
                                        <p:cTn id="78" dur="500" fill="hold"/>
                                        <p:tgtEl>
                                          <p:spTgt spid="12306"/>
                                        </p:tgtEl>
                                        <p:attrNameLst>
                                          <p:attrName>ppt_y</p:attrName>
                                        </p:attrNameLst>
                                      </p:cBhvr>
                                      <p:tavLst>
                                        <p:tav tm="0">
                                          <p:val>
                                            <p:strVal val="1+#ppt_h/2"/>
                                          </p:val>
                                        </p:tav>
                                        <p:tav tm="100000">
                                          <p:val>
                                            <p:strVal val="#ppt_y"/>
                                          </p:val>
                                        </p:tav>
                                      </p:tavLst>
                                    </p:anim>
                                  </p:childTnLst>
                                </p:cTn>
                              </p:par>
                              <p:par>
                                <p:cTn id="79" presetID="2" presetClass="entr" presetSubtype="12" fill="hold" grpId="0" nodeType="withEffect">
                                  <p:stCondLst>
                                    <p:cond delay="100"/>
                                  </p:stCondLst>
                                  <p:childTnLst>
                                    <p:set>
                                      <p:cBhvr>
                                        <p:cTn id="80" dur="1" fill="hold">
                                          <p:stCondLst>
                                            <p:cond delay="0"/>
                                          </p:stCondLst>
                                        </p:cTn>
                                        <p:tgtEl>
                                          <p:spTgt spid="12309"/>
                                        </p:tgtEl>
                                        <p:attrNameLst>
                                          <p:attrName>style.visibility</p:attrName>
                                        </p:attrNameLst>
                                      </p:cBhvr>
                                      <p:to>
                                        <p:strVal val="visible"/>
                                      </p:to>
                                    </p:set>
                                    <p:anim calcmode="lin" valueType="num">
                                      <p:cBhvr additive="base">
                                        <p:cTn id="81" dur="500" fill="hold"/>
                                        <p:tgtEl>
                                          <p:spTgt spid="12309"/>
                                        </p:tgtEl>
                                        <p:attrNameLst>
                                          <p:attrName>ppt_x</p:attrName>
                                        </p:attrNameLst>
                                      </p:cBhvr>
                                      <p:tavLst>
                                        <p:tav tm="0">
                                          <p:val>
                                            <p:strVal val="0-#ppt_w/2"/>
                                          </p:val>
                                        </p:tav>
                                        <p:tav tm="100000">
                                          <p:val>
                                            <p:strVal val="#ppt_x"/>
                                          </p:val>
                                        </p:tav>
                                      </p:tavLst>
                                    </p:anim>
                                    <p:anim calcmode="lin" valueType="num">
                                      <p:cBhvr additive="base">
                                        <p:cTn id="82" dur="500" fill="hold"/>
                                        <p:tgtEl>
                                          <p:spTgt spid="12309"/>
                                        </p:tgtEl>
                                        <p:attrNameLst>
                                          <p:attrName>ppt_y</p:attrName>
                                        </p:attrNameLst>
                                      </p:cBhvr>
                                      <p:tavLst>
                                        <p:tav tm="0">
                                          <p:val>
                                            <p:strVal val="1+#ppt_h/2"/>
                                          </p:val>
                                        </p:tav>
                                        <p:tav tm="100000">
                                          <p:val>
                                            <p:strVal val="#ppt_y"/>
                                          </p:val>
                                        </p:tav>
                                      </p:tavLst>
                                    </p:anim>
                                  </p:childTnLst>
                                </p:cTn>
                              </p:par>
                              <p:par>
                                <p:cTn id="83" presetID="2" presetClass="entr" presetSubtype="12" fill="hold" grpId="0" nodeType="withEffect">
                                  <p:stCondLst>
                                    <p:cond delay="200"/>
                                  </p:stCondLst>
                                  <p:childTnLst>
                                    <p:set>
                                      <p:cBhvr>
                                        <p:cTn id="84" dur="1" fill="hold">
                                          <p:stCondLst>
                                            <p:cond delay="0"/>
                                          </p:stCondLst>
                                        </p:cTn>
                                        <p:tgtEl>
                                          <p:spTgt spid="12312"/>
                                        </p:tgtEl>
                                        <p:attrNameLst>
                                          <p:attrName>style.visibility</p:attrName>
                                        </p:attrNameLst>
                                      </p:cBhvr>
                                      <p:to>
                                        <p:strVal val="visible"/>
                                      </p:to>
                                    </p:set>
                                    <p:anim calcmode="lin" valueType="num">
                                      <p:cBhvr additive="base">
                                        <p:cTn id="85" dur="500" fill="hold"/>
                                        <p:tgtEl>
                                          <p:spTgt spid="12312"/>
                                        </p:tgtEl>
                                        <p:attrNameLst>
                                          <p:attrName>ppt_x</p:attrName>
                                        </p:attrNameLst>
                                      </p:cBhvr>
                                      <p:tavLst>
                                        <p:tav tm="0">
                                          <p:val>
                                            <p:strVal val="0-#ppt_w/2"/>
                                          </p:val>
                                        </p:tav>
                                        <p:tav tm="100000">
                                          <p:val>
                                            <p:strVal val="#ppt_x"/>
                                          </p:val>
                                        </p:tav>
                                      </p:tavLst>
                                    </p:anim>
                                    <p:anim calcmode="lin" valueType="num">
                                      <p:cBhvr additive="base">
                                        <p:cTn id="86" dur="500" fill="hold"/>
                                        <p:tgtEl>
                                          <p:spTgt spid="12312"/>
                                        </p:tgtEl>
                                        <p:attrNameLst>
                                          <p:attrName>ppt_y</p:attrName>
                                        </p:attrNameLst>
                                      </p:cBhvr>
                                      <p:tavLst>
                                        <p:tav tm="0">
                                          <p:val>
                                            <p:strVal val="1+#ppt_h/2"/>
                                          </p:val>
                                        </p:tav>
                                        <p:tav tm="100000">
                                          <p:val>
                                            <p:strVal val="#ppt_y"/>
                                          </p:val>
                                        </p:tav>
                                      </p:tavLst>
                                    </p:anim>
                                  </p:childTnLst>
                                </p:cTn>
                              </p:par>
                              <p:par>
                                <p:cTn id="87" presetID="2" presetClass="entr" presetSubtype="12" fill="hold" grpId="0" nodeType="withEffect">
                                  <p:stCondLst>
                                    <p:cond delay="300"/>
                                  </p:stCondLst>
                                  <p:childTnLst>
                                    <p:set>
                                      <p:cBhvr>
                                        <p:cTn id="88" dur="1" fill="hold">
                                          <p:stCondLst>
                                            <p:cond delay="0"/>
                                          </p:stCondLst>
                                        </p:cTn>
                                        <p:tgtEl>
                                          <p:spTgt spid="12315"/>
                                        </p:tgtEl>
                                        <p:attrNameLst>
                                          <p:attrName>style.visibility</p:attrName>
                                        </p:attrNameLst>
                                      </p:cBhvr>
                                      <p:to>
                                        <p:strVal val="visible"/>
                                      </p:to>
                                    </p:set>
                                    <p:anim calcmode="lin" valueType="num">
                                      <p:cBhvr additive="base">
                                        <p:cTn id="89" dur="500" fill="hold"/>
                                        <p:tgtEl>
                                          <p:spTgt spid="12315"/>
                                        </p:tgtEl>
                                        <p:attrNameLst>
                                          <p:attrName>ppt_x</p:attrName>
                                        </p:attrNameLst>
                                      </p:cBhvr>
                                      <p:tavLst>
                                        <p:tav tm="0">
                                          <p:val>
                                            <p:strVal val="0-#ppt_w/2"/>
                                          </p:val>
                                        </p:tav>
                                        <p:tav tm="100000">
                                          <p:val>
                                            <p:strVal val="#ppt_x"/>
                                          </p:val>
                                        </p:tav>
                                      </p:tavLst>
                                    </p:anim>
                                    <p:anim calcmode="lin" valueType="num">
                                      <p:cBhvr additive="base">
                                        <p:cTn id="90" dur="500" fill="hold"/>
                                        <p:tgtEl>
                                          <p:spTgt spid="12315"/>
                                        </p:tgtEl>
                                        <p:attrNameLst>
                                          <p:attrName>ppt_y</p:attrName>
                                        </p:attrNameLst>
                                      </p:cBhvr>
                                      <p:tavLst>
                                        <p:tav tm="0">
                                          <p:val>
                                            <p:strVal val="1+#ppt_h/2"/>
                                          </p:val>
                                        </p:tav>
                                        <p:tav tm="100000">
                                          <p:val>
                                            <p:strVal val="#ppt_y"/>
                                          </p:val>
                                        </p:tav>
                                      </p:tavLst>
                                    </p:anim>
                                  </p:childTnLst>
                                </p:cTn>
                              </p:par>
                            </p:childTnLst>
                          </p:cTn>
                        </p:par>
                        <p:par>
                          <p:cTn id="91" fill="hold">
                            <p:stCondLst>
                              <p:cond delay="2200"/>
                            </p:stCondLst>
                            <p:childTnLst>
                              <p:par>
                                <p:cTn id="92" presetID="22" presetClass="entr" presetSubtype="1" fill="hold" grpId="0" nodeType="afterEffect">
                                  <p:stCondLst>
                                    <p:cond delay="0"/>
                                  </p:stCondLst>
                                  <p:childTnLst>
                                    <p:set>
                                      <p:cBhvr>
                                        <p:cTn id="93" dur="1" fill="hold">
                                          <p:stCondLst>
                                            <p:cond delay="0"/>
                                          </p:stCondLst>
                                        </p:cTn>
                                        <p:tgtEl>
                                          <p:spTgt spid="12307"/>
                                        </p:tgtEl>
                                        <p:attrNameLst>
                                          <p:attrName>style.visibility</p:attrName>
                                        </p:attrNameLst>
                                      </p:cBhvr>
                                      <p:to>
                                        <p:strVal val="visible"/>
                                      </p:to>
                                    </p:set>
                                    <p:animEffect transition="in" filter="wipe(up)">
                                      <p:cBhvr>
                                        <p:cTn id="94" dur="500"/>
                                        <p:tgtEl>
                                          <p:spTgt spid="12307"/>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12293"/>
                                        </p:tgtEl>
                                        <p:attrNameLst>
                                          <p:attrName>style.visibility</p:attrName>
                                        </p:attrNameLst>
                                      </p:cBhvr>
                                      <p:to>
                                        <p:strVal val="visible"/>
                                      </p:to>
                                    </p:set>
                                    <p:animEffect transition="in" filter="wipe(up)">
                                      <p:cBhvr>
                                        <p:cTn id="97" dur="500"/>
                                        <p:tgtEl>
                                          <p:spTgt spid="12293"/>
                                        </p:tgtEl>
                                      </p:cBhvr>
                                    </p:animEffect>
                                  </p:childTnLst>
                                </p:cTn>
                              </p:par>
                              <p:par>
                                <p:cTn id="98" presetID="22" presetClass="entr" presetSubtype="1" fill="hold" grpId="0" nodeType="withEffect">
                                  <p:stCondLst>
                                    <p:cond delay="0"/>
                                  </p:stCondLst>
                                  <p:childTnLst>
                                    <p:set>
                                      <p:cBhvr>
                                        <p:cTn id="99" dur="1" fill="hold">
                                          <p:stCondLst>
                                            <p:cond delay="0"/>
                                          </p:stCondLst>
                                        </p:cTn>
                                        <p:tgtEl>
                                          <p:spTgt spid="12310"/>
                                        </p:tgtEl>
                                        <p:attrNameLst>
                                          <p:attrName>style.visibility</p:attrName>
                                        </p:attrNameLst>
                                      </p:cBhvr>
                                      <p:to>
                                        <p:strVal val="visible"/>
                                      </p:to>
                                    </p:set>
                                    <p:animEffect transition="in" filter="wipe(up)">
                                      <p:cBhvr>
                                        <p:cTn id="100" dur="500"/>
                                        <p:tgtEl>
                                          <p:spTgt spid="12310"/>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12308"/>
                                        </p:tgtEl>
                                        <p:attrNameLst>
                                          <p:attrName>style.visibility</p:attrName>
                                        </p:attrNameLst>
                                      </p:cBhvr>
                                      <p:to>
                                        <p:strVal val="visible"/>
                                      </p:to>
                                    </p:set>
                                    <p:animEffect transition="in" filter="wipe(up)">
                                      <p:cBhvr>
                                        <p:cTn id="103" dur="500"/>
                                        <p:tgtEl>
                                          <p:spTgt spid="12308"/>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12313"/>
                                        </p:tgtEl>
                                        <p:attrNameLst>
                                          <p:attrName>style.visibility</p:attrName>
                                        </p:attrNameLst>
                                      </p:cBhvr>
                                      <p:to>
                                        <p:strVal val="visible"/>
                                      </p:to>
                                    </p:set>
                                    <p:animEffect transition="in" filter="wipe(up)">
                                      <p:cBhvr>
                                        <p:cTn id="106" dur="500"/>
                                        <p:tgtEl>
                                          <p:spTgt spid="12313"/>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12311"/>
                                        </p:tgtEl>
                                        <p:attrNameLst>
                                          <p:attrName>style.visibility</p:attrName>
                                        </p:attrNameLst>
                                      </p:cBhvr>
                                      <p:to>
                                        <p:strVal val="visible"/>
                                      </p:to>
                                    </p:set>
                                    <p:animEffect transition="in" filter="wipe(up)">
                                      <p:cBhvr>
                                        <p:cTn id="109" dur="500"/>
                                        <p:tgtEl>
                                          <p:spTgt spid="12311"/>
                                        </p:tgtEl>
                                      </p:cBhvr>
                                    </p:animEffect>
                                  </p:childTnLst>
                                </p:cTn>
                              </p:par>
                              <p:par>
                                <p:cTn id="110" presetID="22" presetClass="entr" presetSubtype="1" fill="hold" grpId="0" nodeType="withEffect">
                                  <p:stCondLst>
                                    <p:cond delay="0"/>
                                  </p:stCondLst>
                                  <p:childTnLst>
                                    <p:set>
                                      <p:cBhvr>
                                        <p:cTn id="111" dur="1" fill="hold">
                                          <p:stCondLst>
                                            <p:cond delay="0"/>
                                          </p:stCondLst>
                                        </p:cTn>
                                        <p:tgtEl>
                                          <p:spTgt spid="12316"/>
                                        </p:tgtEl>
                                        <p:attrNameLst>
                                          <p:attrName>style.visibility</p:attrName>
                                        </p:attrNameLst>
                                      </p:cBhvr>
                                      <p:to>
                                        <p:strVal val="visible"/>
                                      </p:to>
                                    </p:set>
                                    <p:animEffect transition="in" filter="wipe(up)">
                                      <p:cBhvr>
                                        <p:cTn id="112" dur="500"/>
                                        <p:tgtEl>
                                          <p:spTgt spid="12316"/>
                                        </p:tgtEl>
                                      </p:cBhvr>
                                    </p:animEffect>
                                  </p:childTnLst>
                                </p:cTn>
                              </p:par>
                              <p:par>
                                <p:cTn id="113" presetID="22" presetClass="entr" presetSubtype="1" fill="hold" grpId="0" nodeType="withEffect">
                                  <p:stCondLst>
                                    <p:cond delay="0"/>
                                  </p:stCondLst>
                                  <p:childTnLst>
                                    <p:set>
                                      <p:cBhvr>
                                        <p:cTn id="114" dur="1" fill="hold">
                                          <p:stCondLst>
                                            <p:cond delay="0"/>
                                          </p:stCondLst>
                                        </p:cTn>
                                        <p:tgtEl>
                                          <p:spTgt spid="12314"/>
                                        </p:tgtEl>
                                        <p:attrNameLst>
                                          <p:attrName>style.visibility</p:attrName>
                                        </p:attrNameLst>
                                      </p:cBhvr>
                                      <p:to>
                                        <p:strVal val="visible"/>
                                      </p:to>
                                    </p:set>
                                    <p:animEffect transition="in" filter="wipe(up)">
                                      <p:cBhvr>
                                        <p:cTn id="115" dur="500"/>
                                        <p:tgtEl>
                                          <p:spTgt spid="12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nimBg="1"/>
      <p:bldP spid="12291" grpId="0" autoUpdateAnimBg="0"/>
      <p:bldP spid="12292" grpId="0" autoUpdateAnimBg="0"/>
      <p:bldP spid="12293" grpId="0" animBg="1" autoUpdateAnimBg="0"/>
      <p:bldP spid="12294" grpId="0" animBg="1" autoUpdateAnimBg="0"/>
      <p:bldP spid="12295" grpId="0" animBg="1" autoUpdateAnimBg="0"/>
      <p:bldP spid="12295" grpId="1" animBg="1" autoUpdateAnimBg="0"/>
      <p:bldP spid="12296" grpId="0" animBg="1" autoUpdateAnimBg="0"/>
      <p:bldP spid="12297" grpId="0" animBg="1" autoUpdateAnimBg="0"/>
      <p:bldP spid="12297" grpId="1" animBg="1" autoUpdateAnimBg="0"/>
      <p:bldP spid="12298" grpId="0" animBg="1" autoUpdateAnimBg="0"/>
      <p:bldP spid="12299" grpId="0" animBg="1" autoUpdateAnimBg="0"/>
      <p:bldP spid="12299" grpId="1" animBg="1" autoUpdateAnimBg="0"/>
      <p:bldP spid="12300" grpId="0" animBg="1" autoUpdateAnimBg="0"/>
      <p:bldP spid="12301" grpId="0" animBg="1" autoUpdateAnimBg="0"/>
      <p:bldP spid="12301" grpId="1" animBg="1" autoUpdateAnimBg="0"/>
      <p:bldP spid="12302" grpId="0" animBg="1"/>
      <p:bldP spid="12303" grpId="0" animBg="1"/>
      <p:bldP spid="12304" grpId="0" animBg="1"/>
      <p:bldP spid="12305" grpId="0" animBg="1"/>
      <p:bldP spid="12306" grpId="0" animBg="1" autoUpdateAnimBg="0"/>
      <p:bldP spid="12307" grpId="0" autoUpdateAnimBg="0"/>
      <p:bldP spid="12308" grpId="0" animBg="1" autoUpdateAnimBg="0"/>
      <p:bldP spid="12309" grpId="0" animBg="1" autoUpdateAnimBg="0"/>
      <p:bldP spid="12310" grpId="0" autoUpdateAnimBg="0"/>
      <p:bldP spid="12311" grpId="0" animBg="1" autoUpdateAnimBg="0"/>
      <p:bldP spid="12312" grpId="0" animBg="1" autoUpdateAnimBg="0"/>
      <p:bldP spid="12313" grpId="0" autoUpdateAnimBg="0"/>
      <p:bldP spid="12314" grpId="0" animBg="1" autoUpdateAnimBg="0"/>
      <p:bldP spid="12315" grpId="0" animBg="1" autoUpdateAnimBg="0"/>
      <p:bldP spid="1231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3011"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43012"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43013" name="Oval 6"/>
          <p:cNvSpPr>
            <a:spLocks noChangeArrowheads="1"/>
          </p:cNvSpPr>
          <p:nvPr/>
        </p:nvSpPr>
        <p:spPr bwMode="auto">
          <a:xfrm>
            <a:off x="7377410" y="2810197"/>
            <a:ext cx="1805869" cy="1804048"/>
          </a:xfrm>
          <a:prstGeom prst="ellipse">
            <a:avLst/>
          </a:pr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43014" name="Freeform 7"/>
          <p:cNvSpPr/>
          <p:nvPr/>
        </p:nvSpPr>
        <p:spPr bwMode="auto">
          <a:xfrm>
            <a:off x="3405449" y="1636062"/>
            <a:ext cx="1291720" cy="4077751"/>
          </a:xfrm>
          <a:custGeom>
            <a:avLst/>
            <a:gdLst>
              <a:gd name="T0" fmla="*/ 954197400 w 1750"/>
              <a:gd name="T1" fmla="*/ 148212329 h 5527"/>
              <a:gd name="T2" fmla="*/ 171210213 w 1750"/>
              <a:gd name="T3" fmla="*/ 1513725158 h 5527"/>
              <a:gd name="T4" fmla="*/ 926389457 w 1750"/>
              <a:gd name="T5" fmla="*/ 2147483647 h 5527"/>
              <a:gd name="T6" fmla="*/ 840784350 w 1750"/>
              <a:gd name="T7" fmla="*/ 2147483647 h 5527"/>
              <a:gd name="T8" fmla="*/ 0 w 1750"/>
              <a:gd name="T9" fmla="*/ 1513725158 h 5527"/>
              <a:gd name="T10" fmla="*/ 868592294 w 1750"/>
              <a:gd name="T11" fmla="*/ 0 h 5527"/>
              <a:gd name="T12" fmla="*/ 954197400 w 1750"/>
              <a:gd name="T13" fmla="*/ 148212329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3015" name="Oval 8"/>
          <p:cNvSpPr>
            <a:spLocks noChangeArrowheads="1"/>
          </p:cNvSpPr>
          <p:nvPr/>
        </p:nvSpPr>
        <p:spPr bwMode="auto">
          <a:xfrm>
            <a:off x="3805339" y="1198137"/>
            <a:ext cx="1218724" cy="122015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43016" name="Oval 9"/>
          <p:cNvSpPr>
            <a:spLocks noChangeArrowheads="1"/>
          </p:cNvSpPr>
          <p:nvPr/>
        </p:nvSpPr>
        <p:spPr bwMode="auto">
          <a:xfrm>
            <a:off x="2929381" y="3056132"/>
            <a:ext cx="1220311" cy="121856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43017" name="Oval 10"/>
          <p:cNvSpPr>
            <a:spLocks noChangeArrowheads="1"/>
          </p:cNvSpPr>
          <p:nvPr/>
        </p:nvSpPr>
        <p:spPr bwMode="auto">
          <a:xfrm>
            <a:off x="3929115" y="4857006"/>
            <a:ext cx="1220311" cy="121856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43018" name="Line 11"/>
          <p:cNvSpPr>
            <a:spLocks noChangeShapeType="1"/>
          </p:cNvSpPr>
          <p:nvPr/>
        </p:nvSpPr>
        <p:spPr bwMode="auto">
          <a:xfrm>
            <a:off x="5273203" y="1991474"/>
            <a:ext cx="2094682" cy="1205872"/>
          </a:xfrm>
          <a:prstGeom prst="line">
            <a:avLst/>
          </a:prstGeom>
          <a:noFill/>
          <a:ln w="12700">
            <a:solidFill>
              <a:srgbClr val="2E2C2C"/>
            </a:solidFill>
            <a:rou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3019" name="Line 12"/>
          <p:cNvSpPr>
            <a:spLocks noChangeShapeType="1"/>
          </p:cNvSpPr>
          <p:nvPr/>
        </p:nvSpPr>
        <p:spPr bwMode="auto">
          <a:xfrm flipV="1">
            <a:off x="5273203" y="4076363"/>
            <a:ext cx="2094682" cy="1205872"/>
          </a:xfrm>
          <a:prstGeom prst="line">
            <a:avLst/>
          </a:prstGeom>
          <a:noFill/>
          <a:ln w="12700">
            <a:solidFill>
              <a:srgbClr val="2E2C2C"/>
            </a:solidFill>
            <a:rou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3020" name="Line 13"/>
          <p:cNvSpPr>
            <a:spLocks noChangeShapeType="1"/>
          </p:cNvSpPr>
          <p:nvPr/>
        </p:nvSpPr>
        <p:spPr bwMode="auto">
          <a:xfrm>
            <a:off x="4427400" y="3647961"/>
            <a:ext cx="2783387" cy="0"/>
          </a:xfrm>
          <a:prstGeom prst="line">
            <a:avLst/>
          </a:prstGeom>
          <a:noFill/>
          <a:ln w="12700">
            <a:solidFill>
              <a:srgbClr val="2E2C2C"/>
            </a:solidFill>
            <a:round/>
            <a:tailEnd type="triangle" w="lg" len="lg"/>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3021" name="Oval 14"/>
          <p:cNvSpPr>
            <a:spLocks noChangeArrowheads="1"/>
          </p:cNvSpPr>
          <p:nvPr/>
        </p:nvSpPr>
        <p:spPr bwMode="auto">
          <a:xfrm>
            <a:off x="7467857" y="2899051"/>
            <a:ext cx="1624966" cy="1624754"/>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404040"/>
              </a:solidFill>
              <a:ea typeface="宋体" panose="02010600030101010101" pitchFamily="2" charset="-122"/>
            </a:endParaRPr>
          </a:p>
        </p:txBody>
      </p:sp>
      <p:sp>
        <p:nvSpPr>
          <p:cNvPr id="43022" name="TextBox 13"/>
          <p:cNvSpPr txBox="1">
            <a:spLocks noChangeArrowheads="1"/>
          </p:cNvSpPr>
          <p:nvPr/>
        </p:nvSpPr>
        <p:spPr bwMode="auto">
          <a:xfrm>
            <a:off x="4027502" y="1455178"/>
            <a:ext cx="774398" cy="706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添加</a:t>
            </a:r>
            <a:endParaRPr lang="en-US" sz="2000">
              <a:solidFill>
                <a:srgbClr val="404040"/>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标题</a:t>
            </a:r>
            <a:endParaRPr lang="en-US" sz="2000">
              <a:solidFill>
                <a:srgbClr val="404040"/>
              </a:solidFill>
              <a:latin typeface="微软雅黑" panose="020B0503020204020204" pitchFamily="34" charset="-122"/>
              <a:ea typeface="微软雅黑" panose="020B0503020204020204" pitchFamily="34" charset="-122"/>
            </a:endParaRPr>
          </a:p>
        </p:txBody>
      </p:sp>
      <p:sp>
        <p:nvSpPr>
          <p:cNvPr id="43023" name="TextBox 14"/>
          <p:cNvSpPr txBox="1">
            <a:spLocks noChangeArrowheads="1"/>
          </p:cNvSpPr>
          <p:nvPr/>
        </p:nvSpPr>
        <p:spPr bwMode="auto">
          <a:xfrm>
            <a:off x="3126157" y="3322695"/>
            <a:ext cx="775985"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添加</a:t>
            </a:r>
            <a:endParaRPr lang="en-US" sz="2000">
              <a:solidFill>
                <a:srgbClr val="404040"/>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标题</a:t>
            </a:r>
            <a:endParaRPr lang="en-US" sz="2000">
              <a:solidFill>
                <a:srgbClr val="404040"/>
              </a:solidFill>
              <a:latin typeface="微软雅黑" panose="020B0503020204020204" pitchFamily="34" charset="-122"/>
              <a:ea typeface="微软雅黑" panose="020B0503020204020204" pitchFamily="34" charset="-122"/>
            </a:endParaRPr>
          </a:p>
        </p:txBody>
      </p:sp>
      <p:sp>
        <p:nvSpPr>
          <p:cNvPr id="43024" name="TextBox 15"/>
          <p:cNvSpPr txBox="1">
            <a:spLocks noChangeArrowheads="1"/>
          </p:cNvSpPr>
          <p:nvPr/>
        </p:nvSpPr>
        <p:spPr bwMode="auto">
          <a:xfrm>
            <a:off x="4163977" y="5123575"/>
            <a:ext cx="774398"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添加</a:t>
            </a:r>
            <a:endParaRPr lang="en-US" sz="2000">
              <a:solidFill>
                <a:srgbClr val="404040"/>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标题</a:t>
            </a:r>
            <a:endParaRPr lang="en-US" sz="2000">
              <a:solidFill>
                <a:srgbClr val="404040"/>
              </a:solidFill>
              <a:latin typeface="微软雅黑" panose="020B0503020204020204" pitchFamily="34" charset="-122"/>
              <a:ea typeface="微软雅黑" panose="020B0503020204020204" pitchFamily="34" charset="-122"/>
            </a:endParaRPr>
          </a:p>
        </p:txBody>
      </p:sp>
      <p:sp>
        <p:nvSpPr>
          <p:cNvPr id="43025" name="TextBox 16"/>
          <p:cNvSpPr txBox="1">
            <a:spLocks noChangeArrowheads="1"/>
          </p:cNvSpPr>
          <p:nvPr/>
        </p:nvSpPr>
        <p:spPr bwMode="auto">
          <a:xfrm>
            <a:off x="7874102" y="3363950"/>
            <a:ext cx="775985" cy="7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添加</a:t>
            </a:r>
            <a:endParaRPr lang="en-US" sz="2000">
              <a:solidFill>
                <a:srgbClr val="FFFFFF"/>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标题</a:t>
            </a:r>
            <a:endParaRPr lang="en-US" sz="2000">
              <a:solidFill>
                <a:srgbClr val="FFFFFF"/>
              </a:solidFill>
              <a:latin typeface="微软雅黑" panose="020B0503020204020204" pitchFamily="34" charset="-122"/>
              <a:ea typeface="微软雅黑" panose="020B0503020204020204" pitchFamily="34" charset="-122"/>
            </a:endParaRPr>
          </a:p>
        </p:txBody>
      </p:sp>
      <p:sp>
        <p:nvSpPr>
          <p:cNvPr id="43026" name="TextBox 17"/>
          <p:cNvSpPr txBox="1">
            <a:spLocks noChangeArrowheads="1"/>
          </p:cNvSpPr>
          <p:nvPr/>
        </p:nvSpPr>
        <p:spPr bwMode="auto">
          <a:xfrm>
            <a:off x="985457" y="1312378"/>
            <a:ext cx="2788148"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p>
        </p:txBody>
      </p:sp>
      <p:sp>
        <p:nvSpPr>
          <p:cNvPr id="43027" name="TextBox 18"/>
          <p:cNvSpPr txBox="1">
            <a:spLocks noChangeArrowheads="1"/>
          </p:cNvSpPr>
          <p:nvPr/>
        </p:nvSpPr>
        <p:spPr bwMode="auto">
          <a:xfrm>
            <a:off x="158688" y="3413133"/>
            <a:ext cx="2713565"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p>
        </p:txBody>
      </p:sp>
      <p:sp>
        <p:nvSpPr>
          <p:cNvPr id="43028" name="TextBox 19"/>
          <p:cNvSpPr txBox="1">
            <a:spLocks noChangeArrowheads="1"/>
          </p:cNvSpPr>
          <p:nvPr/>
        </p:nvSpPr>
        <p:spPr bwMode="auto">
          <a:xfrm>
            <a:off x="1167948" y="5282235"/>
            <a:ext cx="2715152"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p>
        </p:txBody>
      </p:sp>
      <p:sp>
        <p:nvSpPr>
          <p:cNvPr id="43029" name="TextBox 20"/>
          <p:cNvSpPr txBox="1">
            <a:spLocks noChangeArrowheads="1"/>
          </p:cNvSpPr>
          <p:nvPr/>
        </p:nvSpPr>
        <p:spPr bwMode="auto">
          <a:xfrm>
            <a:off x="9286422" y="3249713"/>
            <a:ext cx="2713565" cy="92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endParaRPr lang="en-US" sz="1800">
              <a:solidFill>
                <a:srgbClr val="404040"/>
              </a:solidFill>
              <a:latin typeface="微软雅黑" panose="020B0503020204020204" pitchFamily="34" charset="-122"/>
              <a:ea typeface="微软雅黑" panose="020B0503020204020204" pitchFamily="34" charset="-122"/>
            </a:endParaRPr>
          </a:p>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p>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3010"/>
                                        </p:tgtEl>
                                        <p:attrNameLst>
                                          <p:attrName>style.visibility</p:attrName>
                                        </p:attrNameLst>
                                      </p:cBhvr>
                                      <p:to>
                                        <p:strVal val="visible"/>
                                      </p:to>
                                    </p:set>
                                    <p:anim calcmode="lin" valueType="num">
                                      <p:cBhvr additive="base">
                                        <p:cTn id="7" dur="400" fill="hold"/>
                                        <p:tgtEl>
                                          <p:spTgt spid="43010"/>
                                        </p:tgtEl>
                                        <p:attrNameLst>
                                          <p:attrName>ppt_x</p:attrName>
                                        </p:attrNameLst>
                                      </p:cBhvr>
                                      <p:tavLst>
                                        <p:tav tm="0">
                                          <p:val>
                                            <p:strVal val="0-#ppt_w/2"/>
                                          </p:val>
                                        </p:tav>
                                        <p:tav tm="100000">
                                          <p:val>
                                            <p:strVal val="#ppt_x"/>
                                          </p:val>
                                        </p:tav>
                                      </p:tavLst>
                                    </p:anim>
                                    <p:anim calcmode="lin" valueType="num">
                                      <p:cBhvr additive="base">
                                        <p:cTn id="8" dur="400" fill="hold"/>
                                        <p:tgtEl>
                                          <p:spTgt spid="430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011"/>
                                        </p:tgtEl>
                                        <p:attrNameLst>
                                          <p:attrName>style.visibility</p:attrName>
                                        </p:attrNameLst>
                                      </p:cBhvr>
                                      <p:to>
                                        <p:strVal val="visible"/>
                                      </p:to>
                                    </p:set>
                                    <p:anim calcmode="lin" valueType="num">
                                      <p:cBhvr additive="base">
                                        <p:cTn id="11" dur="400" fill="hold"/>
                                        <p:tgtEl>
                                          <p:spTgt spid="43011"/>
                                        </p:tgtEl>
                                        <p:attrNameLst>
                                          <p:attrName>ppt_x</p:attrName>
                                        </p:attrNameLst>
                                      </p:cBhvr>
                                      <p:tavLst>
                                        <p:tav tm="0">
                                          <p:val>
                                            <p:strVal val="0-#ppt_w/2"/>
                                          </p:val>
                                        </p:tav>
                                        <p:tav tm="100000">
                                          <p:val>
                                            <p:strVal val="#ppt_x"/>
                                          </p:val>
                                        </p:tav>
                                      </p:tavLst>
                                    </p:anim>
                                    <p:anim calcmode="lin" valueType="num">
                                      <p:cBhvr additive="base">
                                        <p:cTn id="12" dur="400" fill="hold"/>
                                        <p:tgtEl>
                                          <p:spTgt spid="430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3012"/>
                                        </p:tgtEl>
                                        <p:attrNameLst>
                                          <p:attrName>style.visibility</p:attrName>
                                        </p:attrNameLst>
                                      </p:cBhvr>
                                      <p:to>
                                        <p:strVal val="visible"/>
                                      </p:to>
                                    </p:set>
                                    <p:anim calcmode="lin" valueType="num">
                                      <p:cBhvr>
                                        <p:cTn id="16" dur="400" fill="hold"/>
                                        <p:tgtEl>
                                          <p:spTgt spid="4301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3012"/>
                                        </p:tgtEl>
                                        <p:attrNameLst>
                                          <p:attrName>ppt_y</p:attrName>
                                        </p:attrNameLst>
                                      </p:cBhvr>
                                      <p:tavLst>
                                        <p:tav tm="0">
                                          <p:val>
                                            <p:strVal val="#ppt_y"/>
                                          </p:val>
                                        </p:tav>
                                        <p:tav tm="100000">
                                          <p:val>
                                            <p:strVal val="#ppt_y"/>
                                          </p:val>
                                        </p:tav>
                                      </p:tavLst>
                                    </p:anim>
                                    <p:anim calcmode="lin" valueType="num">
                                      <p:cBhvr>
                                        <p:cTn id="18" dur="400" fill="hold"/>
                                        <p:tgtEl>
                                          <p:spTgt spid="4301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30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3012"/>
                                        </p:tgtEl>
                                      </p:cBhvr>
                                    </p:animEffect>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43014"/>
                                        </p:tgtEl>
                                        <p:attrNameLst>
                                          <p:attrName>style.visibility</p:attrName>
                                        </p:attrNameLst>
                                      </p:cBhvr>
                                      <p:to>
                                        <p:strVal val="visible"/>
                                      </p:to>
                                    </p:set>
                                    <p:animEffect transition="in" filter="wipe(up)">
                                      <p:cBhvr>
                                        <p:cTn id="24" dur="500"/>
                                        <p:tgtEl>
                                          <p:spTgt spid="43014"/>
                                        </p:tgtEl>
                                      </p:cBhvr>
                                    </p:animEffect>
                                  </p:childTnLst>
                                </p:cTn>
                              </p:par>
                            </p:childTnLst>
                          </p:cTn>
                        </p:par>
                        <p:par>
                          <p:cTn id="25" fill="hold">
                            <p:stCondLst>
                              <p:cond delay="1700"/>
                            </p:stCondLst>
                            <p:childTnLst>
                              <p:par>
                                <p:cTn id="26" presetID="2" presetClass="entr" presetSubtype="2" fill="hold" grpId="0" nodeType="afterEffect">
                                  <p:stCondLst>
                                    <p:cond delay="0"/>
                                  </p:stCondLst>
                                  <p:childTnLst>
                                    <p:set>
                                      <p:cBhvr>
                                        <p:cTn id="27" dur="1" fill="hold">
                                          <p:stCondLst>
                                            <p:cond delay="0"/>
                                          </p:stCondLst>
                                        </p:cTn>
                                        <p:tgtEl>
                                          <p:spTgt spid="43015"/>
                                        </p:tgtEl>
                                        <p:attrNameLst>
                                          <p:attrName>style.visibility</p:attrName>
                                        </p:attrNameLst>
                                      </p:cBhvr>
                                      <p:to>
                                        <p:strVal val="visible"/>
                                      </p:to>
                                    </p:set>
                                    <p:anim calcmode="lin" valueType="num">
                                      <p:cBhvr additive="base">
                                        <p:cTn id="28" dur="500" fill="hold"/>
                                        <p:tgtEl>
                                          <p:spTgt spid="43015"/>
                                        </p:tgtEl>
                                        <p:attrNameLst>
                                          <p:attrName>ppt_x</p:attrName>
                                        </p:attrNameLst>
                                      </p:cBhvr>
                                      <p:tavLst>
                                        <p:tav tm="0">
                                          <p:val>
                                            <p:strVal val="1+#ppt_w/2"/>
                                          </p:val>
                                        </p:tav>
                                        <p:tav tm="100000">
                                          <p:val>
                                            <p:strVal val="#ppt_x"/>
                                          </p:val>
                                        </p:tav>
                                      </p:tavLst>
                                    </p:anim>
                                    <p:anim calcmode="lin" valueType="num">
                                      <p:cBhvr additive="base">
                                        <p:cTn id="29" dur="500" fill="hold"/>
                                        <p:tgtEl>
                                          <p:spTgt spid="4301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3022"/>
                                        </p:tgtEl>
                                        <p:attrNameLst>
                                          <p:attrName>style.visibility</p:attrName>
                                        </p:attrNameLst>
                                      </p:cBhvr>
                                      <p:to>
                                        <p:strVal val="visible"/>
                                      </p:to>
                                    </p:set>
                                    <p:anim calcmode="lin" valueType="num">
                                      <p:cBhvr additive="base">
                                        <p:cTn id="32" dur="500" fill="hold"/>
                                        <p:tgtEl>
                                          <p:spTgt spid="43022"/>
                                        </p:tgtEl>
                                        <p:attrNameLst>
                                          <p:attrName>ppt_x</p:attrName>
                                        </p:attrNameLst>
                                      </p:cBhvr>
                                      <p:tavLst>
                                        <p:tav tm="0">
                                          <p:val>
                                            <p:strVal val="1+#ppt_w/2"/>
                                          </p:val>
                                        </p:tav>
                                        <p:tav tm="100000">
                                          <p:val>
                                            <p:strVal val="#ppt_x"/>
                                          </p:val>
                                        </p:tav>
                                      </p:tavLst>
                                    </p:anim>
                                    <p:anim calcmode="lin" valueType="num">
                                      <p:cBhvr additive="base">
                                        <p:cTn id="33" dur="500" fill="hold"/>
                                        <p:tgtEl>
                                          <p:spTgt spid="430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3023"/>
                                        </p:tgtEl>
                                        <p:attrNameLst>
                                          <p:attrName>style.visibility</p:attrName>
                                        </p:attrNameLst>
                                      </p:cBhvr>
                                      <p:to>
                                        <p:strVal val="visible"/>
                                      </p:to>
                                    </p:set>
                                    <p:anim calcmode="lin" valueType="num">
                                      <p:cBhvr additive="base">
                                        <p:cTn id="36" dur="500" fill="hold"/>
                                        <p:tgtEl>
                                          <p:spTgt spid="43023"/>
                                        </p:tgtEl>
                                        <p:attrNameLst>
                                          <p:attrName>ppt_x</p:attrName>
                                        </p:attrNameLst>
                                      </p:cBhvr>
                                      <p:tavLst>
                                        <p:tav tm="0">
                                          <p:val>
                                            <p:strVal val="1+#ppt_w/2"/>
                                          </p:val>
                                        </p:tav>
                                        <p:tav tm="100000">
                                          <p:val>
                                            <p:strVal val="#ppt_x"/>
                                          </p:val>
                                        </p:tav>
                                      </p:tavLst>
                                    </p:anim>
                                    <p:anim calcmode="lin" valueType="num">
                                      <p:cBhvr additive="base">
                                        <p:cTn id="37" dur="500" fill="hold"/>
                                        <p:tgtEl>
                                          <p:spTgt spid="43023"/>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3016"/>
                                        </p:tgtEl>
                                        <p:attrNameLst>
                                          <p:attrName>style.visibility</p:attrName>
                                        </p:attrNameLst>
                                      </p:cBhvr>
                                      <p:to>
                                        <p:strVal val="visible"/>
                                      </p:to>
                                    </p:set>
                                    <p:anim calcmode="lin" valueType="num">
                                      <p:cBhvr additive="base">
                                        <p:cTn id="40" dur="500" fill="hold"/>
                                        <p:tgtEl>
                                          <p:spTgt spid="43016"/>
                                        </p:tgtEl>
                                        <p:attrNameLst>
                                          <p:attrName>ppt_x</p:attrName>
                                        </p:attrNameLst>
                                      </p:cBhvr>
                                      <p:tavLst>
                                        <p:tav tm="0">
                                          <p:val>
                                            <p:strVal val="1+#ppt_w/2"/>
                                          </p:val>
                                        </p:tav>
                                        <p:tav tm="100000">
                                          <p:val>
                                            <p:strVal val="#ppt_x"/>
                                          </p:val>
                                        </p:tav>
                                      </p:tavLst>
                                    </p:anim>
                                    <p:anim calcmode="lin" valueType="num">
                                      <p:cBhvr additive="base">
                                        <p:cTn id="41" dur="500" fill="hold"/>
                                        <p:tgtEl>
                                          <p:spTgt spid="43016"/>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0"/>
                                  </p:stCondLst>
                                  <p:childTnLst>
                                    <p:set>
                                      <p:cBhvr>
                                        <p:cTn id="43" dur="1" fill="hold">
                                          <p:stCondLst>
                                            <p:cond delay="0"/>
                                          </p:stCondLst>
                                        </p:cTn>
                                        <p:tgtEl>
                                          <p:spTgt spid="43024"/>
                                        </p:tgtEl>
                                        <p:attrNameLst>
                                          <p:attrName>style.visibility</p:attrName>
                                        </p:attrNameLst>
                                      </p:cBhvr>
                                      <p:to>
                                        <p:strVal val="visible"/>
                                      </p:to>
                                    </p:set>
                                    <p:anim calcmode="lin" valueType="num">
                                      <p:cBhvr additive="base">
                                        <p:cTn id="44" dur="500" fill="hold"/>
                                        <p:tgtEl>
                                          <p:spTgt spid="43024"/>
                                        </p:tgtEl>
                                        <p:attrNameLst>
                                          <p:attrName>ppt_x</p:attrName>
                                        </p:attrNameLst>
                                      </p:cBhvr>
                                      <p:tavLst>
                                        <p:tav tm="0">
                                          <p:val>
                                            <p:strVal val="1+#ppt_w/2"/>
                                          </p:val>
                                        </p:tav>
                                        <p:tav tm="100000">
                                          <p:val>
                                            <p:strVal val="#ppt_x"/>
                                          </p:val>
                                        </p:tav>
                                      </p:tavLst>
                                    </p:anim>
                                    <p:anim calcmode="lin" valueType="num">
                                      <p:cBhvr additive="base">
                                        <p:cTn id="45" dur="500" fill="hold"/>
                                        <p:tgtEl>
                                          <p:spTgt spid="43024"/>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0"/>
                                  </p:stCondLst>
                                  <p:childTnLst>
                                    <p:set>
                                      <p:cBhvr>
                                        <p:cTn id="47" dur="1" fill="hold">
                                          <p:stCondLst>
                                            <p:cond delay="0"/>
                                          </p:stCondLst>
                                        </p:cTn>
                                        <p:tgtEl>
                                          <p:spTgt spid="43017"/>
                                        </p:tgtEl>
                                        <p:attrNameLst>
                                          <p:attrName>style.visibility</p:attrName>
                                        </p:attrNameLst>
                                      </p:cBhvr>
                                      <p:to>
                                        <p:strVal val="visible"/>
                                      </p:to>
                                    </p:set>
                                    <p:anim calcmode="lin" valueType="num">
                                      <p:cBhvr additive="base">
                                        <p:cTn id="48" dur="500" fill="hold"/>
                                        <p:tgtEl>
                                          <p:spTgt spid="43017"/>
                                        </p:tgtEl>
                                        <p:attrNameLst>
                                          <p:attrName>ppt_x</p:attrName>
                                        </p:attrNameLst>
                                      </p:cBhvr>
                                      <p:tavLst>
                                        <p:tav tm="0">
                                          <p:val>
                                            <p:strVal val="1+#ppt_w/2"/>
                                          </p:val>
                                        </p:tav>
                                        <p:tav tm="100000">
                                          <p:val>
                                            <p:strVal val="#ppt_x"/>
                                          </p:val>
                                        </p:tav>
                                      </p:tavLst>
                                    </p:anim>
                                    <p:anim calcmode="lin" valueType="num">
                                      <p:cBhvr additive="base">
                                        <p:cTn id="49" dur="500" fill="hold"/>
                                        <p:tgtEl>
                                          <p:spTgt spid="43017"/>
                                        </p:tgtEl>
                                        <p:attrNameLst>
                                          <p:attrName>ppt_y</p:attrName>
                                        </p:attrNameLst>
                                      </p:cBhvr>
                                      <p:tavLst>
                                        <p:tav tm="0">
                                          <p:val>
                                            <p:strVal val="#ppt_y"/>
                                          </p:val>
                                        </p:tav>
                                        <p:tav tm="100000">
                                          <p:val>
                                            <p:strVal val="#ppt_y"/>
                                          </p:val>
                                        </p:tav>
                                      </p:tavLst>
                                    </p:anim>
                                  </p:childTnLst>
                                </p:cTn>
                              </p:par>
                            </p:childTnLst>
                          </p:cTn>
                        </p:par>
                        <p:par>
                          <p:cTn id="50" fill="hold">
                            <p:stCondLst>
                              <p:cond delay="2200"/>
                            </p:stCondLst>
                            <p:childTnLst>
                              <p:par>
                                <p:cTn id="51" presetID="22" presetClass="entr" presetSubtype="2" fill="hold" grpId="0" nodeType="afterEffect">
                                  <p:stCondLst>
                                    <p:cond delay="0"/>
                                  </p:stCondLst>
                                  <p:childTnLst>
                                    <p:set>
                                      <p:cBhvr>
                                        <p:cTn id="52" dur="1" fill="hold">
                                          <p:stCondLst>
                                            <p:cond delay="0"/>
                                          </p:stCondLst>
                                        </p:cTn>
                                        <p:tgtEl>
                                          <p:spTgt spid="43026"/>
                                        </p:tgtEl>
                                        <p:attrNameLst>
                                          <p:attrName>style.visibility</p:attrName>
                                        </p:attrNameLst>
                                      </p:cBhvr>
                                      <p:to>
                                        <p:strVal val="visible"/>
                                      </p:to>
                                    </p:set>
                                    <p:animEffect transition="in" filter="wipe(right)">
                                      <p:cBhvr>
                                        <p:cTn id="53" dur="500"/>
                                        <p:tgtEl>
                                          <p:spTgt spid="4302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43027"/>
                                        </p:tgtEl>
                                        <p:attrNameLst>
                                          <p:attrName>style.visibility</p:attrName>
                                        </p:attrNameLst>
                                      </p:cBhvr>
                                      <p:to>
                                        <p:strVal val="visible"/>
                                      </p:to>
                                    </p:set>
                                    <p:animEffect transition="in" filter="wipe(right)">
                                      <p:cBhvr>
                                        <p:cTn id="56" dur="500"/>
                                        <p:tgtEl>
                                          <p:spTgt spid="43027"/>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43028"/>
                                        </p:tgtEl>
                                        <p:attrNameLst>
                                          <p:attrName>style.visibility</p:attrName>
                                        </p:attrNameLst>
                                      </p:cBhvr>
                                      <p:to>
                                        <p:strVal val="visible"/>
                                      </p:to>
                                    </p:set>
                                    <p:animEffect transition="in" filter="wipe(right)">
                                      <p:cBhvr>
                                        <p:cTn id="59" dur="500"/>
                                        <p:tgtEl>
                                          <p:spTgt spid="43028"/>
                                        </p:tgtEl>
                                      </p:cBhvr>
                                    </p:animEffect>
                                  </p:childTnLst>
                                </p:cTn>
                              </p:par>
                            </p:childTnLst>
                          </p:cTn>
                        </p:par>
                        <p:par>
                          <p:cTn id="60" fill="hold">
                            <p:stCondLst>
                              <p:cond delay="2700"/>
                            </p:stCondLst>
                            <p:childTnLst>
                              <p:par>
                                <p:cTn id="61" presetID="22" presetClass="entr" presetSubtype="8" fill="hold" grpId="0" nodeType="afterEffect">
                                  <p:stCondLst>
                                    <p:cond delay="0"/>
                                  </p:stCondLst>
                                  <p:childTnLst>
                                    <p:set>
                                      <p:cBhvr>
                                        <p:cTn id="62" dur="1" fill="hold">
                                          <p:stCondLst>
                                            <p:cond delay="0"/>
                                          </p:stCondLst>
                                        </p:cTn>
                                        <p:tgtEl>
                                          <p:spTgt spid="43018"/>
                                        </p:tgtEl>
                                        <p:attrNameLst>
                                          <p:attrName>style.visibility</p:attrName>
                                        </p:attrNameLst>
                                      </p:cBhvr>
                                      <p:to>
                                        <p:strVal val="visible"/>
                                      </p:to>
                                    </p:set>
                                    <p:animEffect transition="in" filter="wipe(left)">
                                      <p:cBhvr>
                                        <p:cTn id="63" dur="500"/>
                                        <p:tgtEl>
                                          <p:spTgt spid="4301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3020"/>
                                        </p:tgtEl>
                                        <p:attrNameLst>
                                          <p:attrName>style.visibility</p:attrName>
                                        </p:attrNameLst>
                                      </p:cBhvr>
                                      <p:to>
                                        <p:strVal val="visible"/>
                                      </p:to>
                                    </p:set>
                                    <p:animEffect transition="in" filter="wipe(left)">
                                      <p:cBhvr>
                                        <p:cTn id="66" dur="500"/>
                                        <p:tgtEl>
                                          <p:spTgt spid="43020"/>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43019"/>
                                        </p:tgtEl>
                                        <p:attrNameLst>
                                          <p:attrName>style.visibility</p:attrName>
                                        </p:attrNameLst>
                                      </p:cBhvr>
                                      <p:to>
                                        <p:strVal val="visible"/>
                                      </p:to>
                                    </p:set>
                                    <p:animEffect transition="in" filter="wipe(left)">
                                      <p:cBhvr>
                                        <p:cTn id="69" dur="500"/>
                                        <p:tgtEl>
                                          <p:spTgt spid="43019"/>
                                        </p:tgtEl>
                                      </p:cBhvr>
                                    </p:animEffect>
                                  </p:childTnLst>
                                </p:cTn>
                              </p:par>
                            </p:childTnLst>
                          </p:cTn>
                        </p:par>
                        <p:par>
                          <p:cTn id="70" fill="hold">
                            <p:stCondLst>
                              <p:cond delay="3200"/>
                            </p:stCondLst>
                            <p:childTnLst>
                              <p:par>
                                <p:cTn id="71" presetID="21" presetClass="entr" presetSubtype="1" fill="hold" grpId="0" nodeType="afterEffect">
                                  <p:stCondLst>
                                    <p:cond delay="0"/>
                                  </p:stCondLst>
                                  <p:childTnLst>
                                    <p:set>
                                      <p:cBhvr>
                                        <p:cTn id="72" dur="1" fill="hold">
                                          <p:stCondLst>
                                            <p:cond delay="0"/>
                                          </p:stCondLst>
                                        </p:cTn>
                                        <p:tgtEl>
                                          <p:spTgt spid="43021"/>
                                        </p:tgtEl>
                                        <p:attrNameLst>
                                          <p:attrName>style.visibility</p:attrName>
                                        </p:attrNameLst>
                                      </p:cBhvr>
                                      <p:to>
                                        <p:strVal val="visible"/>
                                      </p:to>
                                    </p:set>
                                    <p:animEffect transition="in" filter="wheel(1)">
                                      <p:cBhvr>
                                        <p:cTn id="73" dur="2000"/>
                                        <p:tgtEl>
                                          <p:spTgt spid="43021"/>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43013"/>
                                        </p:tgtEl>
                                        <p:attrNameLst>
                                          <p:attrName>style.visibility</p:attrName>
                                        </p:attrNameLst>
                                      </p:cBhvr>
                                      <p:to>
                                        <p:strVal val="visible"/>
                                      </p:to>
                                    </p:set>
                                    <p:animEffect transition="in" filter="wheel(1)">
                                      <p:cBhvr>
                                        <p:cTn id="76" dur="2000"/>
                                        <p:tgtEl>
                                          <p:spTgt spid="43013"/>
                                        </p:tgtEl>
                                      </p:cBhvr>
                                    </p:animEffect>
                                  </p:childTnLst>
                                </p:cTn>
                              </p:par>
                            </p:childTnLst>
                          </p:cTn>
                        </p:par>
                        <p:par>
                          <p:cTn id="77" fill="hold">
                            <p:stCondLst>
                              <p:cond delay="5200"/>
                            </p:stCondLst>
                            <p:childTnLst>
                              <p:par>
                                <p:cTn id="78" presetID="31" presetClass="entr" presetSubtype="0" fill="hold" grpId="0" nodeType="afterEffect">
                                  <p:stCondLst>
                                    <p:cond delay="0"/>
                                  </p:stCondLst>
                                  <p:childTnLst>
                                    <p:set>
                                      <p:cBhvr>
                                        <p:cTn id="79" dur="1" fill="hold">
                                          <p:stCondLst>
                                            <p:cond delay="0"/>
                                          </p:stCondLst>
                                        </p:cTn>
                                        <p:tgtEl>
                                          <p:spTgt spid="43025"/>
                                        </p:tgtEl>
                                        <p:attrNameLst>
                                          <p:attrName>style.visibility</p:attrName>
                                        </p:attrNameLst>
                                      </p:cBhvr>
                                      <p:to>
                                        <p:strVal val="visible"/>
                                      </p:to>
                                    </p:set>
                                    <p:anim calcmode="lin" valueType="num">
                                      <p:cBhvr>
                                        <p:cTn id="80" dur="500" fill="hold"/>
                                        <p:tgtEl>
                                          <p:spTgt spid="43025"/>
                                        </p:tgtEl>
                                        <p:attrNameLst>
                                          <p:attrName>ppt_w</p:attrName>
                                        </p:attrNameLst>
                                      </p:cBhvr>
                                      <p:tavLst>
                                        <p:tav tm="0">
                                          <p:val>
                                            <p:fltVal val="0"/>
                                          </p:val>
                                        </p:tav>
                                        <p:tav tm="100000">
                                          <p:val>
                                            <p:strVal val="#ppt_w"/>
                                          </p:val>
                                        </p:tav>
                                      </p:tavLst>
                                    </p:anim>
                                    <p:anim calcmode="lin" valueType="num">
                                      <p:cBhvr>
                                        <p:cTn id="81" dur="500" fill="hold"/>
                                        <p:tgtEl>
                                          <p:spTgt spid="43025"/>
                                        </p:tgtEl>
                                        <p:attrNameLst>
                                          <p:attrName>ppt_h</p:attrName>
                                        </p:attrNameLst>
                                      </p:cBhvr>
                                      <p:tavLst>
                                        <p:tav tm="0">
                                          <p:val>
                                            <p:fltVal val="0"/>
                                          </p:val>
                                        </p:tav>
                                        <p:tav tm="100000">
                                          <p:val>
                                            <p:strVal val="#ppt_h"/>
                                          </p:val>
                                        </p:tav>
                                      </p:tavLst>
                                    </p:anim>
                                    <p:anim calcmode="lin" valueType="num">
                                      <p:cBhvr>
                                        <p:cTn id="82" dur="500" fill="hold"/>
                                        <p:tgtEl>
                                          <p:spTgt spid="43025"/>
                                        </p:tgtEl>
                                        <p:attrNameLst>
                                          <p:attrName>style.rotation</p:attrName>
                                        </p:attrNameLst>
                                      </p:cBhvr>
                                      <p:tavLst>
                                        <p:tav tm="0">
                                          <p:val>
                                            <p:fltVal val="90"/>
                                          </p:val>
                                        </p:tav>
                                        <p:tav tm="100000">
                                          <p:val>
                                            <p:fltVal val="0"/>
                                          </p:val>
                                        </p:tav>
                                      </p:tavLst>
                                    </p:anim>
                                    <p:animEffect transition="in" filter="fade">
                                      <p:cBhvr>
                                        <p:cTn id="83" dur="500"/>
                                        <p:tgtEl>
                                          <p:spTgt spid="43025"/>
                                        </p:tgtEl>
                                      </p:cBhvr>
                                    </p:animEffect>
                                  </p:childTnLst>
                                </p:cTn>
                              </p:par>
                            </p:childTnLst>
                          </p:cTn>
                        </p:par>
                        <p:par>
                          <p:cTn id="84" fill="hold">
                            <p:stCondLst>
                              <p:cond delay="5700"/>
                            </p:stCondLst>
                            <p:childTnLst>
                              <p:par>
                                <p:cTn id="85" presetID="22" presetClass="entr" presetSubtype="8" fill="hold" grpId="0" nodeType="afterEffect">
                                  <p:stCondLst>
                                    <p:cond delay="0"/>
                                  </p:stCondLst>
                                  <p:childTnLst>
                                    <p:set>
                                      <p:cBhvr>
                                        <p:cTn id="86" dur="1" fill="hold">
                                          <p:stCondLst>
                                            <p:cond delay="0"/>
                                          </p:stCondLst>
                                        </p:cTn>
                                        <p:tgtEl>
                                          <p:spTgt spid="43029"/>
                                        </p:tgtEl>
                                        <p:attrNameLst>
                                          <p:attrName>style.visibility</p:attrName>
                                        </p:attrNameLst>
                                      </p:cBhvr>
                                      <p:to>
                                        <p:strVal val="visible"/>
                                      </p:to>
                                    </p:set>
                                    <p:animEffect transition="in" filter="wipe(left)">
                                      <p:cBhvr>
                                        <p:cTn id="87" dur="500"/>
                                        <p:tgtEl>
                                          <p:spTgt spid="430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animBg="1"/>
      <p:bldP spid="43011" grpId="0" autoUpdateAnimBg="0"/>
      <p:bldP spid="43012" grpId="0" autoUpdateAnimBg="0"/>
      <p:bldP spid="43013" grpId="0" animBg="1" autoUpdateAnimBg="0"/>
      <p:bldP spid="43014" grpId="0" animBg="1"/>
      <p:bldP spid="43015" grpId="0" animBg="1" autoUpdateAnimBg="0"/>
      <p:bldP spid="43016" grpId="0" animBg="1" autoUpdateAnimBg="0"/>
      <p:bldP spid="43017" grpId="0" animBg="1" autoUpdateAnimBg="0"/>
      <p:bldP spid="43018" grpId="0" animBg="1"/>
      <p:bldP spid="43019" grpId="0" animBg="1"/>
      <p:bldP spid="43020" grpId="0" animBg="1"/>
      <p:bldP spid="43021" grpId="0" animBg="1" autoUpdateAnimBg="0"/>
      <p:bldP spid="43022" grpId="0" autoUpdateAnimBg="0"/>
      <p:bldP spid="43023" grpId="0" autoUpdateAnimBg="0"/>
      <p:bldP spid="43024" grpId="0" autoUpdateAnimBg="0"/>
      <p:bldP spid="43025" grpId="0" autoUpdateAnimBg="0"/>
      <p:bldP spid="43026" grpId="0" autoUpdateAnimBg="0"/>
      <p:bldP spid="43027" grpId="0" autoUpdateAnimBg="0"/>
      <p:bldP spid="43028" grpId="0" autoUpdateAnimBg="0"/>
      <p:bldP spid="4302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35" name="TextBox 44"/>
          <p:cNvSpPr txBox="1">
            <a:spLocks noChangeArrowheads="1"/>
          </p:cNvSpPr>
          <p:nvPr/>
        </p:nvSpPr>
        <p:spPr bwMode="auto">
          <a:xfrm>
            <a:off x="192016" y="152519"/>
            <a:ext cx="901914"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a:t>
            </a:r>
            <a:r>
              <a:rPr lang="en-US" altLang="zh-CN" sz="2000" dirty="0" smtClean="0">
                <a:solidFill>
                  <a:srgbClr val="FFFFFF"/>
                </a:solidFill>
                <a:latin typeface="微软雅黑" panose="020B0503020204020204" pitchFamily="34" charset="-122"/>
                <a:ea typeface="微软雅黑" panose="020B0503020204020204" pitchFamily="34" charset="-122"/>
              </a:rPr>
              <a:t>2</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44036"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2.1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44037" name="Oval 6"/>
          <p:cNvSpPr>
            <a:spLocks noChangeArrowheads="1"/>
          </p:cNvSpPr>
          <p:nvPr/>
        </p:nvSpPr>
        <p:spPr bwMode="auto">
          <a:xfrm>
            <a:off x="1507536" y="1620192"/>
            <a:ext cx="2375560" cy="2375251"/>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38" name="Oval 7"/>
          <p:cNvSpPr>
            <a:spLocks noChangeArrowheads="1"/>
          </p:cNvSpPr>
          <p:nvPr/>
        </p:nvSpPr>
        <p:spPr bwMode="auto">
          <a:xfrm>
            <a:off x="3522878" y="1620192"/>
            <a:ext cx="2375560" cy="2375251"/>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39" name="Oval 8"/>
          <p:cNvSpPr>
            <a:spLocks noChangeArrowheads="1"/>
          </p:cNvSpPr>
          <p:nvPr/>
        </p:nvSpPr>
        <p:spPr bwMode="auto">
          <a:xfrm>
            <a:off x="5636598" y="1620192"/>
            <a:ext cx="2377146" cy="2375251"/>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0" name="Oval 9"/>
          <p:cNvSpPr>
            <a:spLocks noChangeArrowheads="1"/>
          </p:cNvSpPr>
          <p:nvPr/>
        </p:nvSpPr>
        <p:spPr bwMode="auto">
          <a:xfrm>
            <a:off x="7750326" y="1620192"/>
            <a:ext cx="2377146" cy="2375251"/>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1" name="Freeform 10"/>
          <p:cNvSpPr/>
          <p:nvPr/>
        </p:nvSpPr>
        <p:spPr bwMode="auto">
          <a:xfrm>
            <a:off x="2550120" y="922056"/>
            <a:ext cx="2273999" cy="566443"/>
          </a:xfrm>
          <a:custGeom>
            <a:avLst/>
            <a:gdLst>
              <a:gd name="T0" fmla="*/ 0 w 2826"/>
              <a:gd name="T1" fmla="*/ 456238580 h 704"/>
              <a:gd name="T2" fmla="*/ 915625113 w 2826"/>
              <a:gd name="T3" fmla="*/ 0 h 704"/>
              <a:gd name="T4" fmla="*/ 1831249421 w 2826"/>
              <a:gd name="T5" fmla="*/ 456238580 h 704"/>
              <a:gd name="T6" fmla="*/ 0 60000 65536"/>
              <a:gd name="T7" fmla="*/ 0 60000 65536"/>
              <a:gd name="T8" fmla="*/ 0 60000 65536"/>
            </a:gdLst>
            <a:ahLst/>
            <a:cxnLst>
              <a:cxn ang="T6">
                <a:pos x="T0" y="T1"/>
              </a:cxn>
              <a:cxn ang="T7">
                <a:pos x="T2" y="T3"/>
              </a:cxn>
              <a:cxn ang="T8">
                <a:pos x="T4" y="T5"/>
              </a:cxn>
            </a:cxnLst>
            <a:rect l="0" t="0" r="r" b="b"/>
            <a:pathLst>
              <a:path w="2826" h="704">
                <a:moveTo>
                  <a:pt x="0" y="704"/>
                </a:moveTo>
                <a:cubicBezTo>
                  <a:pt x="323" y="276"/>
                  <a:pt x="836" y="0"/>
                  <a:pt x="1413" y="0"/>
                </a:cubicBezTo>
                <a:cubicBezTo>
                  <a:pt x="1990" y="0"/>
                  <a:pt x="2503" y="276"/>
                  <a:pt x="2826" y="704"/>
                </a:cubicBezTo>
              </a:path>
            </a:pathLst>
          </a:custGeom>
          <a:noFill/>
          <a:ln w="12700" cap="flat" cmpd="sng">
            <a:solidFill>
              <a:srgbClr val="16645B"/>
            </a:solidFill>
            <a:prstDash val="dash"/>
            <a:round/>
            <a:headEnd type="oval" w="med" len="med"/>
            <a:tailEnd type="triangle" w="med" len="lg"/>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2" name="Freeform 11"/>
          <p:cNvSpPr/>
          <p:nvPr/>
        </p:nvSpPr>
        <p:spPr bwMode="auto">
          <a:xfrm>
            <a:off x="6761701" y="922056"/>
            <a:ext cx="2273999" cy="566443"/>
          </a:xfrm>
          <a:custGeom>
            <a:avLst/>
            <a:gdLst>
              <a:gd name="T0" fmla="*/ 0 w 2827"/>
              <a:gd name="T1" fmla="*/ 456238580 h 704"/>
              <a:gd name="T2" fmla="*/ 914976933 w 2827"/>
              <a:gd name="T3" fmla="*/ 0 h 704"/>
              <a:gd name="T4" fmla="*/ 1830601649 w 2827"/>
              <a:gd name="T5" fmla="*/ 456238580 h 704"/>
              <a:gd name="T6" fmla="*/ 0 60000 65536"/>
              <a:gd name="T7" fmla="*/ 0 60000 65536"/>
              <a:gd name="T8" fmla="*/ 0 60000 65536"/>
            </a:gdLst>
            <a:ahLst/>
            <a:cxnLst>
              <a:cxn ang="T6">
                <a:pos x="T0" y="T1"/>
              </a:cxn>
              <a:cxn ang="T7">
                <a:pos x="T2" y="T3"/>
              </a:cxn>
              <a:cxn ang="T8">
                <a:pos x="T4" y="T5"/>
              </a:cxn>
            </a:cxnLst>
            <a:rect l="0" t="0" r="r" b="b"/>
            <a:pathLst>
              <a:path w="2827" h="704">
                <a:moveTo>
                  <a:pt x="0" y="704"/>
                </a:moveTo>
                <a:cubicBezTo>
                  <a:pt x="324" y="276"/>
                  <a:pt x="836" y="0"/>
                  <a:pt x="1413" y="0"/>
                </a:cubicBezTo>
                <a:cubicBezTo>
                  <a:pt x="1991" y="0"/>
                  <a:pt x="2503" y="276"/>
                  <a:pt x="2827" y="704"/>
                </a:cubicBezTo>
              </a:path>
            </a:pathLst>
          </a:custGeom>
          <a:noFill/>
          <a:ln w="12700" cap="flat" cmpd="sng">
            <a:solidFill>
              <a:srgbClr val="16645B"/>
            </a:solidFill>
            <a:prstDash val="dash"/>
            <a:round/>
            <a:headEnd type="oval" w="med" len="med"/>
            <a:tailEnd type="triangle" w="med" len="lg"/>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3" name="Freeform 12"/>
          <p:cNvSpPr/>
          <p:nvPr/>
        </p:nvSpPr>
        <p:spPr bwMode="auto">
          <a:xfrm>
            <a:off x="4532134" y="4098576"/>
            <a:ext cx="2275586" cy="566443"/>
          </a:xfrm>
          <a:custGeom>
            <a:avLst/>
            <a:gdLst>
              <a:gd name="T0" fmla="*/ 0 w 2827"/>
              <a:gd name="T1" fmla="*/ 0 h 704"/>
              <a:gd name="T2" fmla="*/ 916255016 w 2827"/>
              <a:gd name="T3" fmla="*/ 456238580 h 704"/>
              <a:gd name="T4" fmla="*/ 1833158269 w 2827"/>
              <a:gd name="T5" fmla="*/ 0 h 704"/>
              <a:gd name="T6" fmla="*/ 0 60000 65536"/>
              <a:gd name="T7" fmla="*/ 0 60000 65536"/>
              <a:gd name="T8" fmla="*/ 0 60000 65536"/>
            </a:gdLst>
            <a:ahLst/>
            <a:cxnLst>
              <a:cxn ang="T6">
                <a:pos x="T0" y="T1"/>
              </a:cxn>
              <a:cxn ang="T7">
                <a:pos x="T2" y="T3"/>
              </a:cxn>
              <a:cxn ang="T8">
                <a:pos x="T4" y="T5"/>
              </a:cxn>
            </a:cxnLst>
            <a:rect l="0" t="0" r="r" b="b"/>
            <a:pathLst>
              <a:path w="2827" h="704">
                <a:moveTo>
                  <a:pt x="0" y="0"/>
                </a:moveTo>
                <a:cubicBezTo>
                  <a:pt x="324" y="427"/>
                  <a:pt x="836" y="704"/>
                  <a:pt x="1413" y="704"/>
                </a:cubicBezTo>
                <a:cubicBezTo>
                  <a:pt x="1991" y="704"/>
                  <a:pt x="2503" y="427"/>
                  <a:pt x="2827" y="0"/>
                </a:cubicBezTo>
              </a:path>
            </a:pathLst>
          </a:custGeom>
          <a:noFill/>
          <a:ln w="12700" cap="flat" cmpd="sng">
            <a:solidFill>
              <a:srgbClr val="16645B"/>
            </a:solidFill>
            <a:prstDash val="dash"/>
            <a:round/>
            <a:headEnd type="oval" w="med" len="med"/>
            <a:tailEnd type="triangle" w="med" len="lg"/>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4" name="TextBox 37"/>
          <p:cNvSpPr txBox="1">
            <a:spLocks noChangeArrowheads="1"/>
          </p:cNvSpPr>
          <p:nvPr/>
        </p:nvSpPr>
        <p:spPr bwMode="auto">
          <a:xfrm>
            <a:off x="2239088" y="2434156"/>
            <a:ext cx="912456"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添加标题</a:t>
            </a:r>
          </a:p>
        </p:txBody>
      </p:sp>
      <p:sp>
        <p:nvSpPr>
          <p:cNvPr id="44045" name="TextBox 38"/>
          <p:cNvSpPr txBox="1">
            <a:spLocks noChangeArrowheads="1"/>
          </p:cNvSpPr>
          <p:nvPr/>
        </p:nvSpPr>
        <p:spPr bwMode="auto">
          <a:xfrm>
            <a:off x="4256012" y="2434156"/>
            <a:ext cx="912457"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添加标题</a:t>
            </a:r>
          </a:p>
        </p:txBody>
      </p:sp>
      <p:sp>
        <p:nvSpPr>
          <p:cNvPr id="44046" name="TextBox 39"/>
          <p:cNvSpPr txBox="1">
            <a:spLocks noChangeArrowheads="1"/>
          </p:cNvSpPr>
          <p:nvPr/>
        </p:nvSpPr>
        <p:spPr bwMode="auto">
          <a:xfrm>
            <a:off x="6414169" y="2434156"/>
            <a:ext cx="912457"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添加标题</a:t>
            </a:r>
          </a:p>
        </p:txBody>
      </p:sp>
      <p:sp>
        <p:nvSpPr>
          <p:cNvPr id="44047" name="TextBox 40"/>
          <p:cNvSpPr txBox="1">
            <a:spLocks noChangeArrowheads="1"/>
          </p:cNvSpPr>
          <p:nvPr/>
        </p:nvSpPr>
        <p:spPr bwMode="auto">
          <a:xfrm>
            <a:off x="8542179" y="2434156"/>
            <a:ext cx="912456"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添加标题</a:t>
            </a:r>
          </a:p>
        </p:txBody>
      </p:sp>
      <p:sp>
        <p:nvSpPr>
          <p:cNvPr id="44048" name="Oval 15"/>
          <p:cNvSpPr>
            <a:spLocks noChangeArrowheads="1"/>
          </p:cNvSpPr>
          <p:nvPr/>
        </p:nvSpPr>
        <p:spPr bwMode="auto">
          <a:xfrm>
            <a:off x="1610684" y="5020442"/>
            <a:ext cx="399894" cy="40301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49" name="Oval 16"/>
          <p:cNvSpPr>
            <a:spLocks noChangeArrowheads="1"/>
          </p:cNvSpPr>
          <p:nvPr/>
        </p:nvSpPr>
        <p:spPr bwMode="auto">
          <a:xfrm>
            <a:off x="1645595" y="5782045"/>
            <a:ext cx="399894" cy="401428"/>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50" name="TextBox 46"/>
          <p:cNvSpPr txBox="1">
            <a:spLocks noChangeArrowheads="1"/>
          </p:cNvSpPr>
          <p:nvPr/>
        </p:nvSpPr>
        <p:spPr bwMode="auto">
          <a:xfrm>
            <a:off x="2039142" y="4930001"/>
            <a:ext cx="3096002"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文字内容文字内容文字内容文字内容文字内容文字内容</a:t>
            </a:r>
          </a:p>
        </p:txBody>
      </p:sp>
      <p:sp>
        <p:nvSpPr>
          <p:cNvPr id="44051" name="TextBox 47"/>
          <p:cNvSpPr txBox="1">
            <a:spLocks noChangeArrowheads="1"/>
          </p:cNvSpPr>
          <p:nvPr/>
        </p:nvSpPr>
        <p:spPr bwMode="auto">
          <a:xfrm>
            <a:off x="2039142" y="5650350"/>
            <a:ext cx="3096002"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文字内容文字内容文字内容文字内容文字内容文字内容</a:t>
            </a:r>
          </a:p>
        </p:txBody>
      </p:sp>
      <p:sp>
        <p:nvSpPr>
          <p:cNvPr id="44052" name="Oval 15"/>
          <p:cNvSpPr>
            <a:spLocks noChangeArrowheads="1"/>
          </p:cNvSpPr>
          <p:nvPr/>
        </p:nvSpPr>
        <p:spPr bwMode="auto">
          <a:xfrm>
            <a:off x="6353868" y="5020442"/>
            <a:ext cx="399894" cy="40301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53" name="Oval 16"/>
          <p:cNvSpPr>
            <a:spLocks noChangeArrowheads="1"/>
          </p:cNvSpPr>
          <p:nvPr/>
        </p:nvSpPr>
        <p:spPr bwMode="auto">
          <a:xfrm>
            <a:off x="6388779" y="5782045"/>
            <a:ext cx="399894" cy="401428"/>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44054" name="TextBox 50"/>
          <p:cNvSpPr txBox="1">
            <a:spLocks noChangeArrowheads="1"/>
          </p:cNvSpPr>
          <p:nvPr/>
        </p:nvSpPr>
        <p:spPr bwMode="auto">
          <a:xfrm>
            <a:off x="6782326" y="4930001"/>
            <a:ext cx="3096003"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文字内容文字内容文字内容文字内容文字内容文字内容</a:t>
            </a:r>
          </a:p>
        </p:txBody>
      </p:sp>
      <p:sp>
        <p:nvSpPr>
          <p:cNvPr id="44055" name="TextBox 51"/>
          <p:cNvSpPr txBox="1">
            <a:spLocks noChangeArrowheads="1"/>
          </p:cNvSpPr>
          <p:nvPr/>
        </p:nvSpPr>
        <p:spPr bwMode="auto">
          <a:xfrm>
            <a:off x="6782326" y="5650350"/>
            <a:ext cx="3096003"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文字内容文字内容文字内容文字内容文字内容文字内容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400" fill="hold"/>
                                        <p:tgtEl>
                                          <p:spTgt spid="44034"/>
                                        </p:tgtEl>
                                        <p:attrNameLst>
                                          <p:attrName>ppt_x</p:attrName>
                                        </p:attrNameLst>
                                      </p:cBhvr>
                                      <p:tavLst>
                                        <p:tav tm="0">
                                          <p:val>
                                            <p:strVal val="0-#ppt_w/2"/>
                                          </p:val>
                                        </p:tav>
                                        <p:tav tm="100000">
                                          <p:val>
                                            <p:strVal val="#ppt_x"/>
                                          </p:val>
                                        </p:tav>
                                      </p:tavLst>
                                    </p:anim>
                                    <p:anim calcmode="lin" valueType="num">
                                      <p:cBhvr additive="base">
                                        <p:cTn id="8" dur="400" fill="hold"/>
                                        <p:tgtEl>
                                          <p:spTgt spid="440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4035"/>
                                        </p:tgtEl>
                                        <p:attrNameLst>
                                          <p:attrName>style.visibility</p:attrName>
                                        </p:attrNameLst>
                                      </p:cBhvr>
                                      <p:to>
                                        <p:strVal val="visible"/>
                                      </p:to>
                                    </p:set>
                                    <p:anim calcmode="lin" valueType="num">
                                      <p:cBhvr additive="base">
                                        <p:cTn id="11" dur="400" fill="hold"/>
                                        <p:tgtEl>
                                          <p:spTgt spid="44035"/>
                                        </p:tgtEl>
                                        <p:attrNameLst>
                                          <p:attrName>ppt_x</p:attrName>
                                        </p:attrNameLst>
                                      </p:cBhvr>
                                      <p:tavLst>
                                        <p:tav tm="0">
                                          <p:val>
                                            <p:strVal val="0-#ppt_w/2"/>
                                          </p:val>
                                        </p:tav>
                                        <p:tav tm="100000">
                                          <p:val>
                                            <p:strVal val="#ppt_x"/>
                                          </p:val>
                                        </p:tav>
                                      </p:tavLst>
                                    </p:anim>
                                    <p:anim calcmode="lin" valueType="num">
                                      <p:cBhvr additive="base">
                                        <p:cTn id="12" dur="400" fill="hold"/>
                                        <p:tgtEl>
                                          <p:spTgt spid="440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4036"/>
                                        </p:tgtEl>
                                        <p:attrNameLst>
                                          <p:attrName>style.visibility</p:attrName>
                                        </p:attrNameLst>
                                      </p:cBhvr>
                                      <p:to>
                                        <p:strVal val="visible"/>
                                      </p:to>
                                    </p:set>
                                    <p:anim calcmode="lin" valueType="num">
                                      <p:cBhvr>
                                        <p:cTn id="16" dur="400" fill="hold"/>
                                        <p:tgtEl>
                                          <p:spTgt spid="4403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44036"/>
                                        </p:tgtEl>
                                        <p:attrNameLst>
                                          <p:attrName>ppt_y</p:attrName>
                                        </p:attrNameLst>
                                      </p:cBhvr>
                                      <p:tavLst>
                                        <p:tav tm="0">
                                          <p:val>
                                            <p:strVal val="#ppt_y"/>
                                          </p:val>
                                        </p:tav>
                                        <p:tav tm="100000">
                                          <p:val>
                                            <p:strVal val="#ppt_y"/>
                                          </p:val>
                                        </p:tav>
                                      </p:tavLst>
                                    </p:anim>
                                    <p:anim calcmode="lin" valueType="num">
                                      <p:cBhvr>
                                        <p:cTn id="18" dur="400" fill="hold"/>
                                        <p:tgtEl>
                                          <p:spTgt spid="4403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4403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44036"/>
                                        </p:tgtEl>
                                      </p:cBhvr>
                                    </p:animEffect>
                                  </p:childTnLst>
                                </p:cTn>
                              </p:par>
                            </p:childTnLst>
                          </p:cTn>
                        </p:par>
                        <p:par>
                          <p:cTn id="21" fill="hold">
                            <p:stCondLst>
                              <p:cond delay="1200"/>
                            </p:stCondLst>
                            <p:childTnLst>
                              <p:par>
                                <p:cTn id="22" presetID="52" presetClass="entr" presetSubtype="0" fill="hold" grpId="0" nodeType="afterEffect">
                                  <p:stCondLst>
                                    <p:cond delay="0"/>
                                  </p:stCondLst>
                                  <p:childTnLst>
                                    <p:set>
                                      <p:cBhvr>
                                        <p:cTn id="23" dur="1" fill="hold">
                                          <p:stCondLst>
                                            <p:cond delay="0"/>
                                          </p:stCondLst>
                                        </p:cTn>
                                        <p:tgtEl>
                                          <p:spTgt spid="44037"/>
                                        </p:tgtEl>
                                        <p:attrNameLst>
                                          <p:attrName>style.visibility</p:attrName>
                                        </p:attrNameLst>
                                      </p:cBhvr>
                                      <p:to>
                                        <p:strVal val="visible"/>
                                      </p:to>
                                    </p:set>
                                    <p:animScale>
                                      <p:cBhvr>
                                        <p:cTn id="24" dur="1000" decel="50000" fill="hold">
                                          <p:stCondLst>
                                            <p:cond delay="0"/>
                                          </p:stCondLst>
                                        </p:cTn>
                                        <p:tgtEl>
                                          <p:spTgt spid="440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44037"/>
                                        </p:tgtEl>
                                        <p:attrNameLst>
                                          <p:attrName>ppt_x</p:attrName>
                                          <p:attrName>ppt_y</p:attrName>
                                        </p:attrNameLst>
                                      </p:cBhvr>
                                      <p:rCtr x="0" y="0"/>
                                    </p:animMotion>
                                    <p:animEffect transition="in" filter="fade">
                                      <p:cBhvr>
                                        <p:cTn id="26" dur="1000"/>
                                        <p:tgtEl>
                                          <p:spTgt spid="44037"/>
                                        </p:tgtEl>
                                      </p:cBhvr>
                                    </p:animEffect>
                                  </p:childTnLst>
                                </p:cTn>
                              </p:par>
                            </p:childTnLst>
                          </p:cTn>
                        </p:par>
                        <p:par>
                          <p:cTn id="27" fill="hold">
                            <p:stCondLst>
                              <p:cond delay="2200"/>
                            </p:stCondLst>
                            <p:childTnLst>
                              <p:par>
                                <p:cTn id="28" presetID="31" presetClass="entr" presetSubtype="0" fill="hold" grpId="0" nodeType="afterEffect">
                                  <p:stCondLst>
                                    <p:cond delay="0"/>
                                  </p:stCondLst>
                                  <p:childTnLst>
                                    <p:set>
                                      <p:cBhvr>
                                        <p:cTn id="29" dur="1" fill="hold">
                                          <p:stCondLst>
                                            <p:cond delay="0"/>
                                          </p:stCondLst>
                                        </p:cTn>
                                        <p:tgtEl>
                                          <p:spTgt spid="44044"/>
                                        </p:tgtEl>
                                        <p:attrNameLst>
                                          <p:attrName>style.visibility</p:attrName>
                                        </p:attrNameLst>
                                      </p:cBhvr>
                                      <p:to>
                                        <p:strVal val="visible"/>
                                      </p:to>
                                    </p:set>
                                    <p:anim calcmode="lin" valueType="num">
                                      <p:cBhvr>
                                        <p:cTn id="30" dur="500" fill="hold"/>
                                        <p:tgtEl>
                                          <p:spTgt spid="44044"/>
                                        </p:tgtEl>
                                        <p:attrNameLst>
                                          <p:attrName>ppt_w</p:attrName>
                                        </p:attrNameLst>
                                      </p:cBhvr>
                                      <p:tavLst>
                                        <p:tav tm="0">
                                          <p:val>
                                            <p:fltVal val="0"/>
                                          </p:val>
                                        </p:tav>
                                        <p:tav tm="100000">
                                          <p:val>
                                            <p:strVal val="#ppt_w"/>
                                          </p:val>
                                        </p:tav>
                                      </p:tavLst>
                                    </p:anim>
                                    <p:anim calcmode="lin" valueType="num">
                                      <p:cBhvr>
                                        <p:cTn id="31" dur="500" fill="hold"/>
                                        <p:tgtEl>
                                          <p:spTgt spid="44044"/>
                                        </p:tgtEl>
                                        <p:attrNameLst>
                                          <p:attrName>ppt_h</p:attrName>
                                        </p:attrNameLst>
                                      </p:cBhvr>
                                      <p:tavLst>
                                        <p:tav tm="0">
                                          <p:val>
                                            <p:fltVal val="0"/>
                                          </p:val>
                                        </p:tav>
                                        <p:tav tm="100000">
                                          <p:val>
                                            <p:strVal val="#ppt_h"/>
                                          </p:val>
                                        </p:tav>
                                      </p:tavLst>
                                    </p:anim>
                                    <p:anim calcmode="lin" valueType="num">
                                      <p:cBhvr>
                                        <p:cTn id="32" dur="500" fill="hold"/>
                                        <p:tgtEl>
                                          <p:spTgt spid="44044"/>
                                        </p:tgtEl>
                                        <p:attrNameLst>
                                          <p:attrName>style.rotation</p:attrName>
                                        </p:attrNameLst>
                                      </p:cBhvr>
                                      <p:tavLst>
                                        <p:tav tm="0">
                                          <p:val>
                                            <p:fltVal val="90"/>
                                          </p:val>
                                        </p:tav>
                                        <p:tav tm="100000">
                                          <p:val>
                                            <p:fltVal val="0"/>
                                          </p:val>
                                        </p:tav>
                                      </p:tavLst>
                                    </p:anim>
                                    <p:animEffect transition="in" filter="fade">
                                      <p:cBhvr>
                                        <p:cTn id="33" dur="500"/>
                                        <p:tgtEl>
                                          <p:spTgt spid="44044"/>
                                        </p:tgtEl>
                                      </p:cBhvr>
                                    </p:animEffect>
                                  </p:childTnLst>
                                </p:cTn>
                              </p:par>
                            </p:childTnLst>
                          </p:cTn>
                        </p:par>
                        <p:par>
                          <p:cTn id="34" fill="hold">
                            <p:stCondLst>
                              <p:cond delay="2700"/>
                            </p:stCondLst>
                            <p:childTnLst>
                              <p:par>
                                <p:cTn id="35" presetID="22" presetClass="entr" presetSubtype="8" fill="hold" grpId="0" nodeType="afterEffect">
                                  <p:stCondLst>
                                    <p:cond delay="0"/>
                                  </p:stCondLst>
                                  <p:childTnLst>
                                    <p:set>
                                      <p:cBhvr>
                                        <p:cTn id="36" dur="1" fill="hold">
                                          <p:stCondLst>
                                            <p:cond delay="0"/>
                                          </p:stCondLst>
                                        </p:cTn>
                                        <p:tgtEl>
                                          <p:spTgt spid="44041"/>
                                        </p:tgtEl>
                                        <p:attrNameLst>
                                          <p:attrName>style.visibility</p:attrName>
                                        </p:attrNameLst>
                                      </p:cBhvr>
                                      <p:to>
                                        <p:strVal val="visible"/>
                                      </p:to>
                                    </p:set>
                                    <p:animEffect transition="in" filter="wipe(left)">
                                      <p:cBhvr>
                                        <p:cTn id="37" dur="500"/>
                                        <p:tgtEl>
                                          <p:spTgt spid="44041"/>
                                        </p:tgtEl>
                                      </p:cBhvr>
                                    </p:animEffect>
                                  </p:childTnLst>
                                </p:cTn>
                              </p:par>
                            </p:childTnLst>
                          </p:cTn>
                        </p:par>
                        <p:par>
                          <p:cTn id="38" fill="hold">
                            <p:stCondLst>
                              <p:cond delay="3200"/>
                            </p:stCondLst>
                            <p:childTnLst>
                              <p:par>
                                <p:cTn id="39" presetID="52" presetClass="entr" presetSubtype="0" fill="hold" grpId="0" nodeType="afterEffect">
                                  <p:stCondLst>
                                    <p:cond delay="0"/>
                                  </p:stCondLst>
                                  <p:childTnLst>
                                    <p:set>
                                      <p:cBhvr>
                                        <p:cTn id="40" dur="1" fill="hold">
                                          <p:stCondLst>
                                            <p:cond delay="0"/>
                                          </p:stCondLst>
                                        </p:cTn>
                                        <p:tgtEl>
                                          <p:spTgt spid="44038"/>
                                        </p:tgtEl>
                                        <p:attrNameLst>
                                          <p:attrName>style.visibility</p:attrName>
                                        </p:attrNameLst>
                                      </p:cBhvr>
                                      <p:to>
                                        <p:strVal val="visible"/>
                                      </p:to>
                                    </p:set>
                                    <p:animScale>
                                      <p:cBhvr>
                                        <p:cTn id="41" dur="1000" decel="50000" fill="hold">
                                          <p:stCondLst>
                                            <p:cond delay="0"/>
                                          </p:stCondLst>
                                        </p:cTn>
                                        <p:tgtEl>
                                          <p:spTgt spid="440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44038"/>
                                        </p:tgtEl>
                                        <p:attrNameLst>
                                          <p:attrName>ppt_x</p:attrName>
                                          <p:attrName>ppt_y</p:attrName>
                                        </p:attrNameLst>
                                      </p:cBhvr>
                                      <p:rCtr x="0" y="0"/>
                                    </p:animMotion>
                                    <p:animEffect transition="in" filter="fade">
                                      <p:cBhvr>
                                        <p:cTn id="43" dur="1000"/>
                                        <p:tgtEl>
                                          <p:spTgt spid="44038"/>
                                        </p:tgtEl>
                                      </p:cBhvr>
                                    </p:animEffect>
                                  </p:childTnLst>
                                </p:cTn>
                              </p:par>
                            </p:childTnLst>
                          </p:cTn>
                        </p:par>
                        <p:par>
                          <p:cTn id="44" fill="hold">
                            <p:stCondLst>
                              <p:cond delay="4200"/>
                            </p:stCondLst>
                            <p:childTnLst>
                              <p:par>
                                <p:cTn id="45" presetID="31" presetClass="entr" presetSubtype="0" fill="hold" grpId="0" nodeType="afterEffect">
                                  <p:stCondLst>
                                    <p:cond delay="0"/>
                                  </p:stCondLst>
                                  <p:childTnLst>
                                    <p:set>
                                      <p:cBhvr>
                                        <p:cTn id="46" dur="1" fill="hold">
                                          <p:stCondLst>
                                            <p:cond delay="0"/>
                                          </p:stCondLst>
                                        </p:cTn>
                                        <p:tgtEl>
                                          <p:spTgt spid="44045"/>
                                        </p:tgtEl>
                                        <p:attrNameLst>
                                          <p:attrName>style.visibility</p:attrName>
                                        </p:attrNameLst>
                                      </p:cBhvr>
                                      <p:to>
                                        <p:strVal val="visible"/>
                                      </p:to>
                                    </p:set>
                                    <p:anim calcmode="lin" valueType="num">
                                      <p:cBhvr>
                                        <p:cTn id="47" dur="500" fill="hold"/>
                                        <p:tgtEl>
                                          <p:spTgt spid="44045"/>
                                        </p:tgtEl>
                                        <p:attrNameLst>
                                          <p:attrName>ppt_w</p:attrName>
                                        </p:attrNameLst>
                                      </p:cBhvr>
                                      <p:tavLst>
                                        <p:tav tm="0">
                                          <p:val>
                                            <p:fltVal val="0"/>
                                          </p:val>
                                        </p:tav>
                                        <p:tav tm="100000">
                                          <p:val>
                                            <p:strVal val="#ppt_w"/>
                                          </p:val>
                                        </p:tav>
                                      </p:tavLst>
                                    </p:anim>
                                    <p:anim calcmode="lin" valueType="num">
                                      <p:cBhvr>
                                        <p:cTn id="48" dur="500" fill="hold"/>
                                        <p:tgtEl>
                                          <p:spTgt spid="44045"/>
                                        </p:tgtEl>
                                        <p:attrNameLst>
                                          <p:attrName>ppt_h</p:attrName>
                                        </p:attrNameLst>
                                      </p:cBhvr>
                                      <p:tavLst>
                                        <p:tav tm="0">
                                          <p:val>
                                            <p:fltVal val="0"/>
                                          </p:val>
                                        </p:tav>
                                        <p:tav tm="100000">
                                          <p:val>
                                            <p:strVal val="#ppt_h"/>
                                          </p:val>
                                        </p:tav>
                                      </p:tavLst>
                                    </p:anim>
                                    <p:anim calcmode="lin" valueType="num">
                                      <p:cBhvr>
                                        <p:cTn id="49" dur="500" fill="hold"/>
                                        <p:tgtEl>
                                          <p:spTgt spid="44045"/>
                                        </p:tgtEl>
                                        <p:attrNameLst>
                                          <p:attrName>style.rotation</p:attrName>
                                        </p:attrNameLst>
                                      </p:cBhvr>
                                      <p:tavLst>
                                        <p:tav tm="0">
                                          <p:val>
                                            <p:fltVal val="90"/>
                                          </p:val>
                                        </p:tav>
                                        <p:tav tm="100000">
                                          <p:val>
                                            <p:fltVal val="0"/>
                                          </p:val>
                                        </p:tav>
                                      </p:tavLst>
                                    </p:anim>
                                    <p:animEffect transition="in" filter="fade">
                                      <p:cBhvr>
                                        <p:cTn id="50" dur="500"/>
                                        <p:tgtEl>
                                          <p:spTgt spid="44045"/>
                                        </p:tgtEl>
                                      </p:cBhvr>
                                    </p:animEffect>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44043"/>
                                        </p:tgtEl>
                                        <p:attrNameLst>
                                          <p:attrName>style.visibility</p:attrName>
                                        </p:attrNameLst>
                                      </p:cBhvr>
                                      <p:to>
                                        <p:strVal val="visible"/>
                                      </p:to>
                                    </p:set>
                                    <p:animEffect transition="in" filter="wipe(left)">
                                      <p:cBhvr>
                                        <p:cTn id="54" dur="500"/>
                                        <p:tgtEl>
                                          <p:spTgt spid="44043"/>
                                        </p:tgtEl>
                                      </p:cBhvr>
                                    </p:animEffect>
                                  </p:childTnLst>
                                </p:cTn>
                              </p:par>
                            </p:childTnLst>
                          </p:cTn>
                        </p:par>
                        <p:par>
                          <p:cTn id="55" fill="hold">
                            <p:stCondLst>
                              <p:cond delay="5200"/>
                            </p:stCondLst>
                            <p:childTnLst>
                              <p:par>
                                <p:cTn id="56" presetID="52" presetClass="entr" presetSubtype="0" fill="hold" grpId="0" nodeType="afterEffect">
                                  <p:stCondLst>
                                    <p:cond delay="0"/>
                                  </p:stCondLst>
                                  <p:childTnLst>
                                    <p:set>
                                      <p:cBhvr>
                                        <p:cTn id="57" dur="1" fill="hold">
                                          <p:stCondLst>
                                            <p:cond delay="0"/>
                                          </p:stCondLst>
                                        </p:cTn>
                                        <p:tgtEl>
                                          <p:spTgt spid="44039"/>
                                        </p:tgtEl>
                                        <p:attrNameLst>
                                          <p:attrName>style.visibility</p:attrName>
                                        </p:attrNameLst>
                                      </p:cBhvr>
                                      <p:to>
                                        <p:strVal val="visible"/>
                                      </p:to>
                                    </p:set>
                                    <p:animScale>
                                      <p:cBhvr>
                                        <p:cTn id="58" dur="1000" decel="50000" fill="hold">
                                          <p:stCondLst>
                                            <p:cond delay="0"/>
                                          </p:stCondLst>
                                        </p:cTn>
                                        <p:tgtEl>
                                          <p:spTgt spid="440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9" dur="1000" decel="50000" fill="hold">
                                          <p:stCondLst>
                                            <p:cond delay="0"/>
                                          </p:stCondLst>
                                        </p:cTn>
                                        <p:tgtEl>
                                          <p:spTgt spid="44039"/>
                                        </p:tgtEl>
                                        <p:attrNameLst>
                                          <p:attrName>ppt_x</p:attrName>
                                          <p:attrName>ppt_y</p:attrName>
                                        </p:attrNameLst>
                                      </p:cBhvr>
                                      <p:rCtr x="0" y="0"/>
                                    </p:animMotion>
                                    <p:animEffect transition="in" filter="fade">
                                      <p:cBhvr>
                                        <p:cTn id="60" dur="1000"/>
                                        <p:tgtEl>
                                          <p:spTgt spid="44039"/>
                                        </p:tgtEl>
                                      </p:cBhvr>
                                    </p:animEffect>
                                  </p:childTnLst>
                                </p:cTn>
                              </p:par>
                            </p:childTnLst>
                          </p:cTn>
                        </p:par>
                        <p:par>
                          <p:cTn id="61" fill="hold">
                            <p:stCondLst>
                              <p:cond delay="6200"/>
                            </p:stCondLst>
                            <p:childTnLst>
                              <p:par>
                                <p:cTn id="62" presetID="31" presetClass="entr" presetSubtype="0" fill="hold" grpId="0" nodeType="afterEffect">
                                  <p:stCondLst>
                                    <p:cond delay="0"/>
                                  </p:stCondLst>
                                  <p:childTnLst>
                                    <p:set>
                                      <p:cBhvr>
                                        <p:cTn id="63" dur="1" fill="hold">
                                          <p:stCondLst>
                                            <p:cond delay="0"/>
                                          </p:stCondLst>
                                        </p:cTn>
                                        <p:tgtEl>
                                          <p:spTgt spid="44046"/>
                                        </p:tgtEl>
                                        <p:attrNameLst>
                                          <p:attrName>style.visibility</p:attrName>
                                        </p:attrNameLst>
                                      </p:cBhvr>
                                      <p:to>
                                        <p:strVal val="visible"/>
                                      </p:to>
                                    </p:set>
                                    <p:anim calcmode="lin" valueType="num">
                                      <p:cBhvr>
                                        <p:cTn id="64" dur="500" fill="hold"/>
                                        <p:tgtEl>
                                          <p:spTgt spid="44046"/>
                                        </p:tgtEl>
                                        <p:attrNameLst>
                                          <p:attrName>ppt_w</p:attrName>
                                        </p:attrNameLst>
                                      </p:cBhvr>
                                      <p:tavLst>
                                        <p:tav tm="0">
                                          <p:val>
                                            <p:fltVal val="0"/>
                                          </p:val>
                                        </p:tav>
                                        <p:tav tm="100000">
                                          <p:val>
                                            <p:strVal val="#ppt_w"/>
                                          </p:val>
                                        </p:tav>
                                      </p:tavLst>
                                    </p:anim>
                                    <p:anim calcmode="lin" valueType="num">
                                      <p:cBhvr>
                                        <p:cTn id="65" dur="500" fill="hold"/>
                                        <p:tgtEl>
                                          <p:spTgt spid="44046"/>
                                        </p:tgtEl>
                                        <p:attrNameLst>
                                          <p:attrName>ppt_h</p:attrName>
                                        </p:attrNameLst>
                                      </p:cBhvr>
                                      <p:tavLst>
                                        <p:tav tm="0">
                                          <p:val>
                                            <p:fltVal val="0"/>
                                          </p:val>
                                        </p:tav>
                                        <p:tav tm="100000">
                                          <p:val>
                                            <p:strVal val="#ppt_h"/>
                                          </p:val>
                                        </p:tav>
                                      </p:tavLst>
                                    </p:anim>
                                    <p:anim calcmode="lin" valueType="num">
                                      <p:cBhvr>
                                        <p:cTn id="66" dur="500" fill="hold"/>
                                        <p:tgtEl>
                                          <p:spTgt spid="44046"/>
                                        </p:tgtEl>
                                        <p:attrNameLst>
                                          <p:attrName>style.rotation</p:attrName>
                                        </p:attrNameLst>
                                      </p:cBhvr>
                                      <p:tavLst>
                                        <p:tav tm="0">
                                          <p:val>
                                            <p:fltVal val="90"/>
                                          </p:val>
                                        </p:tav>
                                        <p:tav tm="100000">
                                          <p:val>
                                            <p:fltVal val="0"/>
                                          </p:val>
                                        </p:tav>
                                      </p:tavLst>
                                    </p:anim>
                                    <p:animEffect transition="in" filter="fade">
                                      <p:cBhvr>
                                        <p:cTn id="67" dur="500"/>
                                        <p:tgtEl>
                                          <p:spTgt spid="44046"/>
                                        </p:tgtEl>
                                      </p:cBhvr>
                                    </p:animEffect>
                                  </p:childTnLst>
                                </p:cTn>
                              </p:par>
                            </p:childTnLst>
                          </p:cTn>
                        </p:par>
                        <p:par>
                          <p:cTn id="68" fill="hold">
                            <p:stCondLst>
                              <p:cond delay="6700"/>
                            </p:stCondLst>
                            <p:childTnLst>
                              <p:par>
                                <p:cTn id="69" presetID="22" presetClass="entr" presetSubtype="8" fill="hold" grpId="0" nodeType="afterEffect">
                                  <p:stCondLst>
                                    <p:cond delay="0"/>
                                  </p:stCondLst>
                                  <p:childTnLst>
                                    <p:set>
                                      <p:cBhvr>
                                        <p:cTn id="70" dur="1" fill="hold">
                                          <p:stCondLst>
                                            <p:cond delay="0"/>
                                          </p:stCondLst>
                                        </p:cTn>
                                        <p:tgtEl>
                                          <p:spTgt spid="44042"/>
                                        </p:tgtEl>
                                        <p:attrNameLst>
                                          <p:attrName>style.visibility</p:attrName>
                                        </p:attrNameLst>
                                      </p:cBhvr>
                                      <p:to>
                                        <p:strVal val="visible"/>
                                      </p:to>
                                    </p:set>
                                    <p:animEffect transition="in" filter="wipe(left)">
                                      <p:cBhvr>
                                        <p:cTn id="71" dur="500"/>
                                        <p:tgtEl>
                                          <p:spTgt spid="44042"/>
                                        </p:tgtEl>
                                      </p:cBhvr>
                                    </p:animEffect>
                                  </p:childTnLst>
                                </p:cTn>
                              </p:par>
                            </p:childTnLst>
                          </p:cTn>
                        </p:par>
                        <p:par>
                          <p:cTn id="72" fill="hold">
                            <p:stCondLst>
                              <p:cond delay="7200"/>
                            </p:stCondLst>
                            <p:childTnLst>
                              <p:par>
                                <p:cTn id="73" presetID="52" presetClass="entr" presetSubtype="0" fill="hold" grpId="0" nodeType="afterEffect">
                                  <p:stCondLst>
                                    <p:cond delay="0"/>
                                  </p:stCondLst>
                                  <p:childTnLst>
                                    <p:set>
                                      <p:cBhvr>
                                        <p:cTn id="74" dur="1" fill="hold">
                                          <p:stCondLst>
                                            <p:cond delay="0"/>
                                          </p:stCondLst>
                                        </p:cTn>
                                        <p:tgtEl>
                                          <p:spTgt spid="44040"/>
                                        </p:tgtEl>
                                        <p:attrNameLst>
                                          <p:attrName>style.visibility</p:attrName>
                                        </p:attrNameLst>
                                      </p:cBhvr>
                                      <p:to>
                                        <p:strVal val="visible"/>
                                      </p:to>
                                    </p:set>
                                    <p:animScale>
                                      <p:cBhvr>
                                        <p:cTn id="75" dur="1000" decel="50000" fill="hold">
                                          <p:stCondLst>
                                            <p:cond delay="0"/>
                                          </p:stCondLst>
                                        </p:cTn>
                                        <p:tgtEl>
                                          <p:spTgt spid="440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6" dur="1000" decel="50000" fill="hold">
                                          <p:stCondLst>
                                            <p:cond delay="0"/>
                                          </p:stCondLst>
                                        </p:cTn>
                                        <p:tgtEl>
                                          <p:spTgt spid="44040"/>
                                        </p:tgtEl>
                                        <p:attrNameLst>
                                          <p:attrName>ppt_x</p:attrName>
                                          <p:attrName>ppt_y</p:attrName>
                                        </p:attrNameLst>
                                      </p:cBhvr>
                                      <p:rCtr x="0" y="0"/>
                                    </p:animMotion>
                                    <p:animEffect transition="in" filter="fade">
                                      <p:cBhvr>
                                        <p:cTn id="77" dur="1000"/>
                                        <p:tgtEl>
                                          <p:spTgt spid="44040"/>
                                        </p:tgtEl>
                                      </p:cBhvr>
                                    </p:animEffect>
                                  </p:childTnLst>
                                </p:cTn>
                              </p:par>
                            </p:childTnLst>
                          </p:cTn>
                        </p:par>
                        <p:par>
                          <p:cTn id="78" fill="hold">
                            <p:stCondLst>
                              <p:cond delay="8200"/>
                            </p:stCondLst>
                            <p:childTnLst>
                              <p:par>
                                <p:cTn id="79" presetID="31" presetClass="entr" presetSubtype="0" fill="hold" grpId="0" nodeType="afterEffect">
                                  <p:stCondLst>
                                    <p:cond delay="0"/>
                                  </p:stCondLst>
                                  <p:childTnLst>
                                    <p:set>
                                      <p:cBhvr>
                                        <p:cTn id="80" dur="1" fill="hold">
                                          <p:stCondLst>
                                            <p:cond delay="0"/>
                                          </p:stCondLst>
                                        </p:cTn>
                                        <p:tgtEl>
                                          <p:spTgt spid="44047"/>
                                        </p:tgtEl>
                                        <p:attrNameLst>
                                          <p:attrName>style.visibility</p:attrName>
                                        </p:attrNameLst>
                                      </p:cBhvr>
                                      <p:to>
                                        <p:strVal val="visible"/>
                                      </p:to>
                                    </p:set>
                                    <p:anim calcmode="lin" valueType="num">
                                      <p:cBhvr>
                                        <p:cTn id="81" dur="500" fill="hold"/>
                                        <p:tgtEl>
                                          <p:spTgt spid="44047"/>
                                        </p:tgtEl>
                                        <p:attrNameLst>
                                          <p:attrName>ppt_w</p:attrName>
                                        </p:attrNameLst>
                                      </p:cBhvr>
                                      <p:tavLst>
                                        <p:tav tm="0">
                                          <p:val>
                                            <p:fltVal val="0"/>
                                          </p:val>
                                        </p:tav>
                                        <p:tav tm="100000">
                                          <p:val>
                                            <p:strVal val="#ppt_w"/>
                                          </p:val>
                                        </p:tav>
                                      </p:tavLst>
                                    </p:anim>
                                    <p:anim calcmode="lin" valueType="num">
                                      <p:cBhvr>
                                        <p:cTn id="82" dur="500" fill="hold"/>
                                        <p:tgtEl>
                                          <p:spTgt spid="44047"/>
                                        </p:tgtEl>
                                        <p:attrNameLst>
                                          <p:attrName>ppt_h</p:attrName>
                                        </p:attrNameLst>
                                      </p:cBhvr>
                                      <p:tavLst>
                                        <p:tav tm="0">
                                          <p:val>
                                            <p:fltVal val="0"/>
                                          </p:val>
                                        </p:tav>
                                        <p:tav tm="100000">
                                          <p:val>
                                            <p:strVal val="#ppt_h"/>
                                          </p:val>
                                        </p:tav>
                                      </p:tavLst>
                                    </p:anim>
                                    <p:anim calcmode="lin" valueType="num">
                                      <p:cBhvr>
                                        <p:cTn id="83" dur="500" fill="hold"/>
                                        <p:tgtEl>
                                          <p:spTgt spid="44047"/>
                                        </p:tgtEl>
                                        <p:attrNameLst>
                                          <p:attrName>style.rotation</p:attrName>
                                        </p:attrNameLst>
                                      </p:cBhvr>
                                      <p:tavLst>
                                        <p:tav tm="0">
                                          <p:val>
                                            <p:fltVal val="90"/>
                                          </p:val>
                                        </p:tav>
                                        <p:tav tm="100000">
                                          <p:val>
                                            <p:fltVal val="0"/>
                                          </p:val>
                                        </p:tav>
                                      </p:tavLst>
                                    </p:anim>
                                    <p:animEffect transition="in" filter="fade">
                                      <p:cBhvr>
                                        <p:cTn id="84" dur="500"/>
                                        <p:tgtEl>
                                          <p:spTgt spid="44047"/>
                                        </p:tgtEl>
                                      </p:cBhvr>
                                    </p:animEffect>
                                  </p:childTnLst>
                                </p:cTn>
                              </p:par>
                            </p:childTnLst>
                          </p:cTn>
                        </p:par>
                        <p:par>
                          <p:cTn id="85" fill="hold">
                            <p:stCondLst>
                              <p:cond delay="8700"/>
                            </p:stCondLst>
                            <p:childTnLst>
                              <p:par>
                                <p:cTn id="86" presetID="2" presetClass="entr" presetSubtype="9" fill="hold" grpId="0" nodeType="afterEffect">
                                  <p:stCondLst>
                                    <p:cond delay="0"/>
                                  </p:stCondLst>
                                  <p:childTnLst>
                                    <p:set>
                                      <p:cBhvr>
                                        <p:cTn id="87" dur="1" fill="hold">
                                          <p:stCondLst>
                                            <p:cond delay="0"/>
                                          </p:stCondLst>
                                        </p:cTn>
                                        <p:tgtEl>
                                          <p:spTgt spid="44048"/>
                                        </p:tgtEl>
                                        <p:attrNameLst>
                                          <p:attrName>style.visibility</p:attrName>
                                        </p:attrNameLst>
                                      </p:cBhvr>
                                      <p:to>
                                        <p:strVal val="visible"/>
                                      </p:to>
                                    </p:set>
                                    <p:anim calcmode="lin" valueType="num">
                                      <p:cBhvr additive="base">
                                        <p:cTn id="88" dur="500" fill="hold"/>
                                        <p:tgtEl>
                                          <p:spTgt spid="44048"/>
                                        </p:tgtEl>
                                        <p:attrNameLst>
                                          <p:attrName>ppt_x</p:attrName>
                                        </p:attrNameLst>
                                      </p:cBhvr>
                                      <p:tavLst>
                                        <p:tav tm="0">
                                          <p:val>
                                            <p:strVal val="0-#ppt_w/2"/>
                                          </p:val>
                                        </p:tav>
                                        <p:tav tm="100000">
                                          <p:val>
                                            <p:strVal val="#ppt_x"/>
                                          </p:val>
                                        </p:tav>
                                      </p:tavLst>
                                    </p:anim>
                                    <p:anim calcmode="lin" valueType="num">
                                      <p:cBhvr additive="base">
                                        <p:cTn id="89" dur="500" fill="hold"/>
                                        <p:tgtEl>
                                          <p:spTgt spid="44048"/>
                                        </p:tgtEl>
                                        <p:attrNameLst>
                                          <p:attrName>ppt_y</p:attrName>
                                        </p:attrNameLst>
                                      </p:cBhvr>
                                      <p:tavLst>
                                        <p:tav tm="0">
                                          <p:val>
                                            <p:strVal val="0-#ppt_h/2"/>
                                          </p:val>
                                        </p:tav>
                                        <p:tav tm="100000">
                                          <p:val>
                                            <p:strVal val="#ppt_y"/>
                                          </p:val>
                                        </p:tav>
                                      </p:tavLst>
                                    </p:anim>
                                  </p:childTnLst>
                                </p:cTn>
                              </p:par>
                              <p:par>
                                <p:cTn id="90" presetID="2" presetClass="entr" presetSubtype="9" fill="hold" grpId="0" nodeType="withEffect">
                                  <p:stCondLst>
                                    <p:cond delay="0"/>
                                  </p:stCondLst>
                                  <p:childTnLst>
                                    <p:set>
                                      <p:cBhvr>
                                        <p:cTn id="91" dur="1" fill="hold">
                                          <p:stCondLst>
                                            <p:cond delay="0"/>
                                          </p:stCondLst>
                                        </p:cTn>
                                        <p:tgtEl>
                                          <p:spTgt spid="44049"/>
                                        </p:tgtEl>
                                        <p:attrNameLst>
                                          <p:attrName>style.visibility</p:attrName>
                                        </p:attrNameLst>
                                      </p:cBhvr>
                                      <p:to>
                                        <p:strVal val="visible"/>
                                      </p:to>
                                    </p:set>
                                    <p:anim calcmode="lin" valueType="num">
                                      <p:cBhvr additive="base">
                                        <p:cTn id="92" dur="500" fill="hold"/>
                                        <p:tgtEl>
                                          <p:spTgt spid="44049"/>
                                        </p:tgtEl>
                                        <p:attrNameLst>
                                          <p:attrName>ppt_x</p:attrName>
                                        </p:attrNameLst>
                                      </p:cBhvr>
                                      <p:tavLst>
                                        <p:tav tm="0">
                                          <p:val>
                                            <p:strVal val="0-#ppt_w/2"/>
                                          </p:val>
                                        </p:tav>
                                        <p:tav tm="100000">
                                          <p:val>
                                            <p:strVal val="#ppt_x"/>
                                          </p:val>
                                        </p:tav>
                                      </p:tavLst>
                                    </p:anim>
                                    <p:anim calcmode="lin" valueType="num">
                                      <p:cBhvr additive="base">
                                        <p:cTn id="93" dur="500" fill="hold"/>
                                        <p:tgtEl>
                                          <p:spTgt spid="44049"/>
                                        </p:tgtEl>
                                        <p:attrNameLst>
                                          <p:attrName>ppt_y</p:attrName>
                                        </p:attrNameLst>
                                      </p:cBhvr>
                                      <p:tavLst>
                                        <p:tav tm="0">
                                          <p:val>
                                            <p:strVal val="0-#ppt_h/2"/>
                                          </p:val>
                                        </p:tav>
                                        <p:tav tm="100000">
                                          <p:val>
                                            <p:strVal val="#ppt_y"/>
                                          </p:val>
                                        </p:tav>
                                      </p:tavLst>
                                    </p:anim>
                                  </p:childTnLst>
                                </p:cTn>
                              </p:par>
                              <p:par>
                                <p:cTn id="94" presetID="2" presetClass="entr" presetSubtype="9" fill="hold" grpId="0" nodeType="withEffect">
                                  <p:stCondLst>
                                    <p:cond delay="0"/>
                                  </p:stCondLst>
                                  <p:childTnLst>
                                    <p:set>
                                      <p:cBhvr>
                                        <p:cTn id="95" dur="1" fill="hold">
                                          <p:stCondLst>
                                            <p:cond delay="0"/>
                                          </p:stCondLst>
                                        </p:cTn>
                                        <p:tgtEl>
                                          <p:spTgt spid="44052"/>
                                        </p:tgtEl>
                                        <p:attrNameLst>
                                          <p:attrName>style.visibility</p:attrName>
                                        </p:attrNameLst>
                                      </p:cBhvr>
                                      <p:to>
                                        <p:strVal val="visible"/>
                                      </p:to>
                                    </p:set>
                                    <p:anim calcmode="lin" valueType="num">
                                      <p:cBhvr additive="base">
                                        <p:cTn id="96" dur="500" fill="hold"/>
                                        <p:tgtEl>
                                          <p:spTgt spid="44052"/>
                                        </p:tgtEl>
                                        <p:attrNameLst>
                                          <p:attrName>ppt_x</p:attrName>
                                        </p:attrNameLst>
                                      </p:cBhvr>
                                      <p:tavLst>
                                        <p:tav tm="0">
                                          <p:val>
                                            <p:strVal val="0-#ppt_w/2"/>
                                          </p:val>
                                        </p:tav>
                                        <p:tav tm="100000">
                                          <p:val>
                                            <p:strVal val="#ppt_x"/>
                                          </p:val>
                                        </p:tav>
                                      </p:tavLst>
                                    </p:anim>
                                    <p:anim calcmode="lin" valueType="num">
                                      <p:cBhvr additive="base">
                                        <p:cTn id="97" dur="500" fill="hold"/>
                                        <p:tgtEl>
                                          <p:spTgt spid="44052"/>
                                        </p:tgtEl>
                                        <p:attrNameLst>
                                          <p:attrName>ppt_y</p:attrName>
                                        </p:attrNameLst>
                                      </p:cBhvr>
                                      <p:tavLst>
                                        <p:tav tm="0">
                                          <p:val>
                                            <p:strVal val="0-#ppt_h/2"/>
                                          </p:val>
                                        </p:tav>
                                        <p:tav tm="100000">
                                          <p:val>
                                            <p:strVal val="#ppt_y"/>
                                          </p:val>
                                        </p:tav>
                                      </p:tavLst>
                                    </p:anim>
                                  </p:childTnLst>
                                </p:cTn>
                              </p:par>
                              <p:par>
                                <p:cTn id="98" presetID="2" presetClass="entr" presetSubtype="9" fill="hold" grpId="0" nodeType="withEffect">
                                  <p:stCondLst>
                                    <p:cond delay="0"/>
                                  </p:stCondLst>
                                  <p:childTnLst>
                                    <p:set>
                                      <p:cBhvr>
                                        <p:cTn id="99" dur="1" fill="hold">
                                          <p:stCondLst>
                                            <p:cond delay="0"/>
                                          </p:stCondLst>
                                        </p:cTn>
                                        <p:tgtEl>
                                          <p:spTgt spid="44053"/>
                                        </p:tgtEl>
                                        <p:attrNameLst>
                                          <p:attrName>style.visibility</p:attrName>
                                        </p:attrNameLst>
                                      </p:cBhvr>
                                      <p:to>
                                        <p:strVal val="visible"/>
                                      </p:to>
                                    </p:set>
                                    <p:anim calcmode="lin" valueType="num">
                                      <p:cBhvr additive="base">
                                        <p:cTn id="100" dur="500" fill="hold"/>
                                        <p:tgtEl>
                                          <p:spTgt spid="44053"/>
                                        </p:tgtEl>
                                        <p:attrNameLst>
                                          <p:attrName>ppt_x</p:attrName>
                                        </p:attrNameLst>
                                      </p:cBhvr>
                                      <p:tavLst>
                                        <p:tav tm="0">
                                          <p:val>
                                            <p:strVal val="0-#ppt_w/2"/>
                                          </p:val>
                                        </p:tav>
                                        <p:tav tm="100000">
                                          <p:val>
                                            <p:strVal val="#ppt_x"/>
                                          </p:val>
                                        </p:tav>
                                      </p:tavLst>
                                    </p:anim>
                                    <p:anim calcmode="lin" valueType="num">
                                      <p:cBhvr additive="base">
                                        <p:cTn id="101" dur="500" fill="hold"/>
                                        <p:tgtEl>
                                          <p:spTgt spid="44053"/>
                                        </p:tgtEl>
                                        <p:attrNameLst>
                                          <p:attrName>ppt_y</p:attrName>
                                        </p:attrNameLst>
                                      </p:cBhvr>
                                      <p:tavLst>
                                        <p:tav tm="0">
                                          <p:val>
                                            <p:strVal val="0-#ppt_h/2"/>
                                          </p:val>
                                        </p:tav>
                                        <p:tav tm="100000">
                                          <p:val>
                                            <p:strVal val="#ppt_y"/>
                                          </p:val>
                                        </p:tav>
                                      </p:tavLst>
                                    </p:anim>
                                  </p:childTnLst>
                                </p:cTn>
                              </p:par>
                            </p:childTnLst>
                          </p:cTn>
                        </p:par>
                        <p:par>
                          <p:cTn id="102" fill="hold">
                            <p:stCondLst>
                              <p:cond delay="9200"/>
                            </p:stCondLst>
                            <p:childTnLst>
                              <p:par>
                                <p:cTn id="103" presetID="22" presetClass="entr" presetSubtype="8" fill="hold" grpId="0" nodeType="afterEffect">
                                  <p:stCondLst>
                                    <p:cond delay="0"/>
                                  </p:stCondLst>
                                  <p:childTnLst>
                                    <p:set>
                                      <p:cBhvr>
                                        <p:cTn id="104" dur="1" fill="hold">
                                          <p:stCondLst>
                                            <p:cond delay="0"/>
                                          </p:stCondLst>
                                        </p:cTn>
                                        <p:tgtEl>
                                          <p:spTgt spid="44050"/>
                                        </p:tgtEl>
                                        <p:attrNameLst>
                                          <p:attrName>style.visibility</p:attrName>
                                        </p:attrNameLst>
                                      </p:cBhvr>
                                      <p:to>
                                        <p:strVal val="visible"/>
                                      </p:to>
                                    </p:set>
                                    <p:animEffect transition="in" filter="wipe(left)">
                                      <p:cBhvr>
                                        <p:cTn id="105" dur="500"/>
                                        <p:tgtEl>
                                          <p:spTgt spid="44050"/>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44051"/>
                                        </p:tgtEl>
                                        <p:attrNameLst>
                                          <p:attrName>style.visibility</p:attrName>
                                        </p:attrNameLst>
                                      </p:cBhvr>
                                      <p:to>
                                        <p:strVal val="visible"/>
                                      </p:to>
                                    </p:set>
                                    <p:animEffect transition="in" filter="wipe(left)">
                                      <p:cBhvr>
                                        <p:cTn id="108" dur="500"/>
                                        <p:tgtEl>
                                          <p:spTgt spid="44051"/>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44054"/>
                                        </p:tgtEl>
                                        <p:attrNameLst>
                                          <p:attrName>style.visibility</p:attrName>
                                        </p:attrNameLst>
                                      </p:cBhvr>
                                      <p:to>
                                        <p:strVal val="visible"/>
                                      </p:to>
                                    </p:set>
                                    <p:animEffect transition="in" filter="wipe(left)">
                                      <p:cBhvr>
                                        <p:cTn id="111" dur="500"/>
                                        <p:tgtEl>
                                          <p:spTgt spid="44054"/>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44055"/>
                                        </p:tgtEl>
                                        <p:attrNameLst>
                                          <p:attrName>style.visibility</p:attrName>
                                        </p:attrNameLst>
                                      </p:cBhvr>
                                      <p:to>
                                        <p:strVal val="visible"/>
                                      </p:to>
                                    </p:set>
                                    <p:animEffect transition="in" filter="wipe(left)">
                                      <p:cBhvr>
                                        <p:cTn id="114" dur="500"/>
                                        <p:tgtEl>
                                          <p:spTgt spid="440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animBg="1"/>
      <p:bldP spid="44035" grpId="0" autoUpdateAnimBg="0"/>
      <p:bldP spid="44036" grpId="0" autoUpdateAnimBg="0"/>
      <p:bldP spid="44037" grpId="0" animBg="1" autoUpdateAnimBg="0"/>
      <p:bldP spid="44038" grpId="0" animBg="1" autoUpdateAnimBg="0"/>
      <p:bldP spid="44039" grpId="0" animBg="1" autoUpdateAnimBg="0"/>
      <p:bldP spid="44040" grpId="0" animBg="1" autoUpdateAnimBg="0"/>
      <p:bldP spid="44041" grpId="0" animBg="1"/>
      <p:bldP spid="44042" grpId="0" animBg="1"/>
      <p:bldP spid="44043" grpId="0" animBg="1"/>
      <p:bldP spid="44044" grpId="0" autoUpdateAnimBg="0"/>
      <p:bldP spid="44045" grpId="0" autoUpdateAnimBg="0"/>
      <p:bldP spid="44046" grpId="0" autoUpdateAnimBg="0"/>
      <p:bldP spid="44047" grpId="0" autoUpdateAnimBg="0"/>
      <p:bldP spid="44048" grpId="0" animBg="1" autoUpdateAnimBg="0"/>
      <p:bldP spid="44049" grpId="0" animBg="1" autoUpdateAnimBg="0"/>
      <p:bldP spid="44050" grpId="0" autoUpdateAnimBg="0"/>
      <p:bldP spid="44051" grpId="0" autoUpdateAnimBg="0"/>
      <p:bldP spid="44052" grpId="0" animBg="1" autoUpdateAnimBg="0"/>
      <p:bldP spid="44053" grpId="0" animBg="1" autoUpdateAnimBg="0"/>
      <p:bldP spid="44054" grpId="0" autoUpdateAnimBg="0"/>
      <p:bldP spid="44055"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0" r="-20000"/>
          </a:stretch>
        </a:blipFill>
        <a:effectLst/>
      </p:bgPr>
    </p:bg>
    <p:spTree>
      <p:nvGrpSpPr>
        <p:cNvPr id="1" name=""/>
        <p:cNvGrpSpPr/>
        <p:nvPr/>
      </p:nvGrpSpPr>
      <p:grpSpPr>
        <a:xfrm>
          <a:off x="0" y="0"/>
          <a:ext cx="0" cy="0"/>
          <a:chOff x="0" y="0"/>
          <a:chExt cx="0" cy="0"/>
        </a:xfrm>
      </p:grpSpPr>
      <p:pic>
        <p:nvPicPr>
          <p:cNvPr id="3" name="PA_图片 1"/>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84030" y="1313901"/>
            <a:ext cx="5923472" cy="5679434"/>
          </a:xfrm>
          <a:prstGeom prst="rect">
            <a:avLst/>
          </a:prstGeom>
        </p:spPr>
      </p:pic>
      <p:grpSp>
        <p:nvGrpSpPr>
          <p:cNvPr id="4" name="组合 3"/>
          <p:cNvGrpSpPr/>
          <p:nvPr/>
        </p:nvGrpSpPr>
        <p:grpSpPr>
          <a:xfrm>
            <a:off x="6349404" y="810883"/>
            <a:ext cx="4347729" cy="2536396"/>
            <a:chOff x="1332621" y="1609202"/>
            <a:chExt cx="3260797" cy="1902297"/>
          </a:xfrm>
        </p:grpSpPr>
        <p:grpSp>
          <p:nvGrpSpPr>
            <p:cNvPr id="5" name="组合 4"/>
            <p:cNvGrpSpPr/>
            <p:nvPr/>
          </p:nvGrpSpPr>
          <p:grpSpPr bwMode="auto">
            <a:xfrm>
              <a:off x="1410822" y="2587658"/>
              <a:ext cx="3097844" cy="923841"/>
              <a:chOff x="1548343" y="714378"/>
              <a:chExt cx="3098146" cy="921192"/>
            </a:xfrm>
          </p:grpSpPr>
          <p:sp>
            <p:nvSpPr>
              <p:cNvPr id="7" name="文本框 66"/>
              <p:cNvSpPr txBox="1">
                <a:spLocks noChangeArrowheads="1"/>
              </p:cNvSpPr>
              <p:nvPr/>
            </p:nvSpPr>
            <p:spPr bwMode="auto">
              <a:xfrm>
                <a:off x="1548343" y="1259722"/>
                <a:ext cx="3098146" cy="37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335" dirty="0">
                    <a:solidFill>
                      <a:schemeClr val="accent3"/>
                    </a:solidFill>
                    <a:latin typeface="+mn-lt"/>
                    <a:ea typeface="+mn-ea"/>
                    <a:cs typeface="+mn-ea"/>
                    <a:sym typeface="+mn-lt"/>
                  </a:rPr>
                  <a:t>在此输入你的文本内容；在此输入你的文本内容</a:t>
                </a:r>
                <a:r>
                  <a:rPr lang="en-US" altLang="zh-CN" sz="1335" dirty="0">
                    <a:solidFill>
                      <a:schemeClr val="accent3"/>
                    </a:solidFill>
                    <a:latin typeface="+mn-lt"/>
                    <a:ea typeface="+mn-ea"/>
                    <a:cs typeface="+mn-ea"/>
                    <a:sym typeface="+mn-lt"/>
                  </a:rPr>
                  <a:t> </a:t>
                </a:r>
                <a:r>
                  <a:rPr lang="zh-CN" altLang="en-US" sz="1335" dirty="0">
                    <a:solidFill>
                      <a:schemeClr val="accent3"/>
                    </a:solidFill>
                    <a:latin typeface="+mn-lt"/>
                    <a:ea typeface="+mn-ea"/>
                    <a:cs typeface="+mn-ea"/>
                    <a:sym typeface="+mn-lt"/>
                  </a:rPr>
                  <a:t>；在此输入你的文本内容</a:t>
                </a:r>
                <a:r>
                  <a:rPr lang="en-US" altLang="zh-CN" sz="1335" dirty="0">
                    <a:solidFill>
                      <a:schemeClr val="accent3"/>
                    </a:solidFill>
                    <a:latin typeface="+mn-lt"/>
                    <a:ea typeface="+mn-ea"/>
                    <a:cs typeface="+mn-ea"/>
                    <a:sym typeface="+mn-lt"/>
                  </a:rPr>
                  <a:t> </a:t>
                </a:r>
                <a:endParaRPr lang="zh-CN" altLang="en-US" sz="1335" dirty="0">
                  <a:solidFill>
                    <a:schemeClr val="accent3"/>
                  </a:solidFill>
                  <a:latin typeface="+mn-lt"/>
                  <a:ea typeface="+mn-ea"/>
                  <a:cs typeface="+mn-ea"/>
                  <a:sym typeface="+mn-lt"/>
                </a:endParaRPr>
              </a:p>
            </p:txBody>
          </p:sp>
          <p:sp>
            <p:nvSpPr>
              <p:cNvPr id="8" name="文本框 9"/>
              <p:cNvSpPr txBox="1">
                <a:spLocks noChangeArrowheads="1"/>
              </p:cNvSpPr>
              <p:nvPr/>
            </p:nvSpPr>
            <p:spPr bwMode="auto">
              <a:xfrm>
                <a:off x="1562251" y="714378"/>
                <a:ext cx="2216208" cy="48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smtClean="0">
                    <a:solidFill>
                      <a:schemeClr val="accent3"/>
                    </a:solidFill>
                    <a:latin typeface="+mn-lt"/>
                    <a:ea typeface="+mn-ea"/>
                    <a:cs typeface="+mn-ea"/>
                    <a:sym typeface="+mn-lt"/>
                  </a:rPr>
                  <a:t>成功项目展示</a:t>
                </a:r>
                <a:endParaRPr lang="zh-CN" altLang="en-US" sz="3600" dirty="0">
                  <a:solidFill>
                    <a:schemeClr val="accent3"/>
                  </a:solidFill>
                  <a:latin typeface="+mn-lt"/>
                  <a:ea typeface="+mn-ea"/>
                  <a:cs typeface="+mn-ea"/>
                  <a:sym typeface="+mn-lt"/>
                </a:endParaRPr>
              </a:p>
            </p:txBody>
          </p:sp>
        </p:grpSp>
        <p:sp>
          <p:nvSpPr>
            <p:cNvPr id="6" name="文本框 13"/>
            <p:cNvSpPr txBox="1">
              <a:spLocks noChangeArrowheads="1"/>
            </p:cNvSpPr>
            <p:nvPr/>
          </p:nvSpPr>
          <p:spPr bwMode="auto">
            <a:xfrm>
              <a:off x="1332621" y="1609202"/>
              <a:ext cx="3260797" cy="108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8800" dirty="0" smtClean="0">
                  <a:solidFill>
                    <a:schemeClr val="accent3"/>
                  </a:solidFill>
                  <a:latin typeface="+mn-lt"/>
                  <a:ea typeface="+mn-ea"/>
                  <a:cs typeface="+mn-ea"/>
                  <a:sym typeface="+mn-lt"/>
                </a:rPr>
                <a:t>PART</a:t>
              </a:r>
              <a:r>
                <a:rPr lang="en-US" altLang="zh-CN" sz="8800" dirty="0" smtClean="0">
                  <a:solidFill>
                    <a:schemeClr val="accent1"/>
                  </a:solidFill>
                  <a:latin typeface="+mn-lt"/>
                  <a:ea typeface="+mn-ea"/>
                  <a:cs typeface="+mn-ea"/>
                  <a:sym typeface="+mn-lt"/>
                </a:rPr>
                <a:t>03</a:t>
              </a:r>
              <a:endParaRPr lang="zh-CN" altLang="en-US" sz="9600" dirty="0">
                <a:solidFill>
                  <a:schemeClr val="accent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0000">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14:bounceEnd="50000">
                                          <p:cBhvr additive="base">
                                            <p:cTn id="12" dur="75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15"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3316"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smtClean="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3317" name="Oval 5"/>
          <p:cNvSpPr>
            <a:spLocks noChangeArrowheads="1"/>
          </p:cNvSpPr>
          <p:nvPr/>
        </p:nvSpPr>
        <p:spPr bwMode="auto">
          <a:xfrm>
            <a:off x="2394603" y="1286993"/>
            <a:ext cx="5093885" cy="5107503"/>
          </a:xfrm>
          <a:prstGeom prst="ellipse">
            <a:avLst/>
          </a:prstGeom>
          <a:noFill/>
          <a:ln w="12700">
            <a:solidFill>
              <a:schemeClr val="accent1"/>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18" name="Line 11"/>
          <p:cNvSpPr>
            <a:spLocks noChangeShapeType="1"/>
          </p:cNvSpPr>
          <p:nvPr/>
        </p:nvSpPr>
        <p:spPr bwMode="auto">
          <a:xfrm flipH="1" flipV="1">
            <a:off x="4010046" y="1970848"/>
            <a:ext cx="618884" cy="612456"/>
          </a:xfrm>
          <a:prstGeom prst="line">
            <a:avLst/>
          </a:prstGeom>
          <a:noFill/>
          <a:ln w="12700">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19" name="Line 12"/>
          <p:cNvSpPr>
            <a:spLocks noChangeShapeType="1"/>
          </p:cNvSpPr>
          <p:nvPr/>
        </p:nvSpPr>
        <p:spPr bwMode="auto">
          <a:xfrm flipH="1">
            <a:off x="4029092" y="5129914"/>
            <a:ext cx="618884" cy="610870"/>
          </a:xfrm>
          <a:prstGeom prst="line">
            <a:avLst/>
          </a:prstGeom>
          <a:noFill/>
          <a:ln w="12700">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0" name="Line 13"/>
          <p:cNvSpPr>
            <a:spLocks noChangeShapeType="1"/>
          </p:cNvSpPr>
          <p:nvPr/>
        </p:nvSpPr>
        <p:spPr bwMode="auto">
          <a:xfrm>
            <a:off x="2892887" y="3839949"/>
            <a:ext cx="1240941" cy="0"/>
          </a:xfrm>
          <a:prstGeom prst="line">
            <a:avLst/>
          </a:prstGeom>
          <a:noFill/>
          <a:ln w="12700">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1" name="Line 14"/>
          <p:cNvSpPr>
            <a:spLocks noChangeShapeType="1"/>
          </p:cNvSpPr>
          <p:nvPr/>
        </p:nvSpPr>
        <p:spPr bwMode="auto">
          <a:xfrm>
            <a:off x="3167416" y="2791157"/>
            <a:ext cx="1115577" cy="399842"/>
          </a:xfrm>
          <a:prstGeom prst="line">
            <a:avLst/>
          </a:prstGeom>
          <a:noFill/>
          <a:ln w="12700">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2" name="Line 15"/>
          <p:cNvSpPr>
            <a:spLocks noChangeShapeType="1"/>
          </p:cNvSpPr>
          <p:nvPr/>
        </p:nvSpPr>
        <p:spPr bwMode="auto">
          <a:xfrm flipV="1">
            <a:off x="3159482" y="4511111"/>
            <a:ext cx="1113990" cy="399842"/>
          </a:xfrm>
          <a:prstGeom prst="line">
            <a:avLst/>
          </a:prstGeom>
          <a:noFill/>
          <a:ln w="12700">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3" name="Oval 16"/>
          <p:cNvSpPr>
            <a:spLocks noChangeArrowheads="1"/>
          </p:cNvSpPr>
          <p:nvPr/>
        </p:nvSpPr>
        <p:spPr bwMode="auto">
          <a:xfrm>
            <a:off x="4516264" y="1286993"/>
            <a:ext cx="5092299" cy="5107503"/>
          </a:xfrm>
          <a:prstGeom prst="ellipse">
            <a:avLst/>
          </a:prstGeom>
          <a:noFill/>
          <a:ln w="12700">
            <a:solidFill>
              <a:schemeClr val="accent1"/>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4" name="Line 22"/>
          <p:cNvSpPr>
            <a:spLocks noChangeShapeType="1"/>
          </p:cNvSpPr>
          <p:nvPr/>
        </p:nvSpPr>
        <p:spPr bwMode="auto">
          <a:xfrm flipV="1">
            <a:off x="7375818" y="1970848"/>
            <a:ext cx="618884" cy="612456"/>
          </a:xfrm>
          <a:prstGeom prst="line">
            <a:avLst/>
          </a:prstGeom>
          <a:noFill/>
          <a:ln w="11">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5" name="Line 23"/>
          <p:cNvSpPr>
            <a:spLocks noChangeShapeType="1"/>
          </p:cNvSpPr>
          <p:nvPr/>
        </p:nvSpPr>
        <p:spPr bwMode="auto">
          <a:xfrm>
            <a:off x="7355193" y="5129914"/>
            <a:ext cx="618884" cy="610870"/>
          </a:xfrm>
          <a:prstGeom prst="line">
            <a:avLst/>
          </a:prstGeom>
          <a:noFill/>
          <a:ln w="11">
            <a:solidFill>
              <a:schemeClr val="accent1"/>
            </a:solidFill>
            <a:rou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6" name="Line 24"/>
          <p:cNvSpPr>
            <a:spLocks noChangeShapeType="1"/>
          </p:cNvSpPr>
          <p:nvPr/>
        </p:nvSpPr>
        <p:spPr bwMode="auto">
          <a:xfrm flipH="1">
            <a:off x="7869343" y="3839949"/>
            <a:ext cx="1240941" cy="0"/>
          </a:xfrm>
          <a:prstGeom prst="line">
            <a:avLst/>
          </a:prstGeom>
          <a:noFill/>
          <a:ln w="11">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7" name="Line 25"/>
          <p:cNvSpPr>
            <a:spLocks noChangeShapeType="1"/>
          </p:cNvSpPr>
          <p:nvPr/>
        </p:nvSpPr>
        <p:spPr bwMode="auto">
          <a:xfrm flipH="1">
            <a:off x="7721762" y="2791157"/>
            <a:ext cx="1113990" cy="399842"/>
          </a:xfrm>
          <a:prstGeom prst="line">
            <a:avLst/>
          </a:prstGeom>
          <a:noFill/>
          <a:ln w="11">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8" name="Line 26"/>
          <p:cNvSpPr>
            <a:spLocks noChangeShapeType="1"/>
          </p:cNvSpPr>
          <p:nvPr/>
        </p:nvSpPr>
        <p:spPr bwMode="auto">
          <a:xfrm flipH="1" flipV="1">
            <a:off x="7729694" y="4511111"/>
            <a:ext cx="1115576" cy="399842"/>
          </a:xfrm>
          <a:prstGeom prst="line">
            <a:avLst/>
          </a:prstGeom>
          <a:noFill/>
          <a:ln w="11">
            <a:solidFill>
              <a:schemeClr val="accent1"/>
            </a:solidFill>
            <a:round/>
            <a:head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29" name="Oval 27"/>
          <p:cNvSpPr>
            <a:spLocks noChangeArrowheads="1"/>
          </p:cNvSpPr>
          <p:nvPr/>
        </p:nvSpPr>
        <p:spPr bwMode="auto">
          <a:xfrm>
            <a:off x="4194125" y="2027967"/>
            <a:ext cx="3614913" cy="362396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30" name="Freeform 28"/>
          <p:cNvSpPr>
            <a:spLocks noEditPoints="1"/>
          </p:cNvSpPr>
          <p:nvPr/>
        </p:nvSpPr>
        <p:spPr bwMode="auto">
          <a:xfrm>
            <a:off x="5514413" y="2246936"/>
            <a:ext cx="1174291" cy="1088458"/>
          </a:xfrm>
          <a:custGeom>
            <a:avLst/>
            <a:gdLst>
              <a:gd name="T0" fmla="*/ 0 w 1357"/>
              <a:gd name="T1" fmla="*/ 558717551 h 1255"/>
              <a:gd name="T2" fmla="*/ 391203004 w 1357"/>
              <a:gd name="T3" fmla="*/ 945000359 h 1255"/>
              <a:gd name="T4" fmla="*/ 684978805 w 1357"/>
              <a:gd name="T5" fmla="*/ 893797094 h 1255"/>
              <a:gd name="T6" fmla="*/ 618280361 w 1357"/>
              <a:gd name="T7" fmla="*/ 417155582 h 1255"/>
              <a:gd name="T8" fmla="*/ 602542001 w 1357"/>
              <a:gd name="T9" fmla="*/ 877984103 h 1255"/>
              <a:gd name="T10" fmla="*/ 398696472 w 1357"/>
              <a:gd name="T11" fmla="*/ 791390563 h 1255"/>
              <a:gd name="T12" fmla="*/ 343988789 w 1357"/>
              <a:gd name="T13" fmla="*/ 551187225 h 1255"/>
              <a:gd name="T14" fmla="*/ 70446044 w 1357"/>
              <a:gd name="T15" fmla="*/ 543657767 h 1255"/>
              <a:gd name="T16" fmla="*/ 77940377 w 1357"/>
              <a:gd name="T17" fmla="*/ 173187082 h 1255"/>
              <a:gd name="T18" fmla="*/ 398696472 w 1357"/>
              <a:gd name="T19" fmla="*/ 98641368 h 1255"/>
              <a:gd name="T20" fmla="*/ 0 w 1357"/>
              <a:gd name="T21" fmla="*/ 165657624 h 1255"/>
              <a:gd name="T22" fmla="*/ 571814973 w 1357"/>
              <a:gd name="T23" fmla="*/ 195023985 h 1255"/>
              <a:gd name="T24" fmla="*/ 536592384 w 1357"/>
              <a:gd name="T25" fmla="*/ 155115341 h 1255"/>
              <a:gd name="T26" fmla="*/ 564320639 w 1357"/>
              <a:gd name="T27" fmla="*/ 131772893 h 1255"/>
              <a:gd name="T28" fmla="*/ 634767549 w 1357"/>
              <a:gd name="T29" fmla="*/ 131772893 h 1255"/>
              <a:gd name="T30" fmla="*/ 662496670 w 1357"/>
              <a:gd name="T31" fmla="*/ 155115341 h 1255"/>
              <a:gd name="T32" fmla="*/ 627273215 w 1357"/>
              <a:gd name="T33" fmla="*/ 195023985 h 1255"/>
              <a:gd name="T34" fmla="*/ 662496670 w 1357"/>
              <a:gd name="T35" fmla="*/ 234932630 h 1255"/>
              <a:gd name="T36" fmla="*/ 634767549 w 1357"/>
              <a:gd name="T37" fmla="*/ 258275078 h 1255"/>
              <a:gd name="T38" fmla="*/ 564320639 w 1357"/>
              <a:gd name="T39" fmla="*/ 258275078 h 1255"/>
              <a:gd name="T40" fmla="*/ 536592384 w 1357"/>
              <a:gd name="T41" fmla="*/ 234932630 h 1255"/>
              <a:gd name="T42" fmla="*/ 828869665 w 1357"/>
              <a:gd name="T43" fmla="*/ 354657695 h 1255"/>
              <a:gd name="T44" fmla="*/ 1002737859 w 1357"/>
              <a:gd name="T45" fmla="*/ 579801249 h 1255"/>
              <a:gd name="T46" fmla="*/ 932290950 w 1357"/>
              <a:gd name="T47" fmla="*/ 600131740 h 1255"/>
              <a:gd name="T48" fmla="*/ 828869665 w 1357"/>
              <a:gd name="T49" fmla="*/ 354657695 h 1255"/>
              <a:gd name="T50" fmla="*/ 724698687 w 1357"/>
              <a:gd name="T51" fmla="*/ 69275006 h 1255"/>
              <a:gd name="T52" fmla="*/ 801140544 w 1357"/>
              <a:gd name="T53" fmla="*/ 353904489 h 1255"/>
              <a:gd name="T54" fmla="*/ 765917955 w 1357"/>
              <a:gd name="T55" fmla="*/ 397577429 h 1255"/>
              <a:gd name="T56" fmla="*/ 701466859 w 1357"/>
              <a:gd name="T57" fmla="*/ 340351118 h 1255"/>
              <a:gd name="T58" fmla="*/ 474389501 w 1357"/>
              <a:gd name="T59" fmla="*/ 69275006 h 1255"/>
              <a:gd name="T60" fmla="*/ 683480285 w 1357"/>
              <a:gd name="T61" fmla="*/ 110689195 h 1255"/>
              <a:gd name="T62" fmla="*/ 516357597 w 1357"/>
              <a:gd name="T63" fmla="*/ 279358776 h 1255"/>
              <a:gd name="T64" fmla="*/ 324503694 w 1357"/>
              <a:gd name="T65" fmla="*/ 823016543 h 1255"/>
              <a:gd name="T66" fmla="*/ 125154593 w 1357"/>
              <a:gd name="T67" fmla="*/ 618203481 h 1255"/>
              <a:gd name="T68" fmla="*/ 324503694 w 1357"/>
              <a:gd name="T69" fmla="*/ 823016543 h 1255"/>
              <a:gd name="T70" fmla="*/ 116911432 w 1357"/>
              <a:gd name="T71" fmla="*/ 268064155 h 1255"/>
              <a:gd name="T72" fmla="*/ 398696472 w 1357"/>
              <a:gd name="T73" fmla="*/ 283123939 h 1255"/>
              <a:gd name="T74" fmla="*/ 254056785 w 1357"/>
              <a:gd name="T75" fmla="*/ 228155510 h 1255"/>
              <a:gd name="T76" fmla="*/ 116911432 w 1357"/>
              <a:gd name="T77" fmla="*/ 432968572 h 1255"/>
              <a:gd name="T78" fmla="*/ 128902192 w 1357"/>
              <a:gd name="T79" fmla="*/ 480406675 h 1255"/>
              <a:gd name="T80" fmla="*/ 403193765 w 1357"/>
              <a:gd name="T81" fmla="*/ 429203409 h 1255"/>
              <a:gd name="T82" fmla="*/ 116911432 w 1357"/>
              <a:gd name="T83" fmla="*/ 432968572 h 1255"/>
              <a:gd name="T84" fmla="*/ 116911432 w 1357"/>
              <a:gd name="T85" fmla="*/ 365952316 h 1255"/>
              <a:gd name="T86" fmla="*/ 403193765 w 1357"/>
              <a:gd name="T87" fmla="*/ 381765307 h 1255"/>
              <a:gd name="T88" fmla="*/ 418182432 w 1357"/>
              <a:gd name="T89" fmla="*/ 354657695 h 1255"/>
              <a:gd name="T90" fmla="*/ 250310051 w 1357"/>
              <a:gd name="T91" fmla="*/ 330562041 h 1255"/>
              <a:gd name="T92" fmla="*/ 116911432 w 1357"/>
              <a:gd name="T93" fmla="*/ 350139326 h 1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57" h="1255">
                <a:moveTo>
                  <a:pt x="0" y="220"/>
                </a:moveTo>
                <a:cubicBezTo>
                  <a:pt x="0" y="394"/>
                  <a:pt x="0" y="568"/>
                  <a:pt x="0" y="742"/>
                </a:cubicBezTo>
                <a:cubicBezTo>
                  <a:pt x="0" y="755"/>
                  <a:pt x="229" y="974"/>
                  <a:pt x="257" y="1003"/>
                </a:cubicBezTo>
                <a:cubicBezTo>
                  <a:pt x="287" y="1032"/>
                  <a:pt x="503" y="1255"/>
                  <a:pt x="522" y="1255"/>
                </a:cubicBezTo>
                <a:cubicBezTo>
                  <a:pt x="626" y="1255"/>
                  <a:pt x="731" y="1255"/>
                  <a:pt x="835" y="1255"/>
                </a:cubicBezTo>
                <a:cubicBezTo>
                  <a:pt x="879" y="1255"/>
                  <a:pt x="895" y="1214"/>
                  <a:pt x="914" y="1187"/>
                </a:cubicBezTo>
                <a:cubicBezTo>
                  <a:pt x="914" y="971"/>
                  <a:pt x="914" y="755"/>
                  <a:pt x="914" y="539"/>
                </a:cubicBezTo>
                <a:cubicBezTo>
                  <a:pt x="894" y="547"/>
                  <a:pt x="836" y="522"/>
                  <a:pt x="825" y="554"/>
                </a:cubicBezTo>
                <a:cubicBezTo>
                  <a:pt x="818" y="570"/>
                  <a:pt x="825" y="812"/>
                  <a:pt x="825" y="863"/>
                </a:cubicBezTo>
                <a:cubicBezTo>
                  <a:pt x="825" y="912"/>
                  <a:pt x="839" y="1166"/>
                  <a:pt x="804" y="1166"/>
                </a:cubicBezTo>
                <a:cubicBezTo>
                  <a:pt x="719" y="1166"/>
                  <a:pt x="633" y="1166"/>
                  <a:pt x="548" y="1166"/>
                </a:cubicBezTo>
                <a:cubicBezTo>
                  <a:pt x="521" y="1166"/>
                  <a:pt x="532" y="1079"/>
                  <a:pt x="532" y="1051"/>
                </a:cubicBezTo>
                <a:cubicBezTo>
                  <a:pt x="532" y="1007"/>
                  <a:pt x="532" y="964"/>
                  <a:pt x="532" y="920"/>
                </a:cubicBezTo>
                <a:cubicBezTo>
                  <a:pt x="532" y="801"/>
                  <a:pt x="533" y="781"/>
                  <a:pt x="459" y="732"/>
                </a:cubicBezTo>
                <a:cubicBezTo>
                  <a:pt x="425" y="732"/>
                  <a:pt x="426" y="722"/>
                  <a:pt x="397" y="722"/>
                </a:cubicBezTo>
                <a:cubicBezTo>
                  <a:pt x="296" y="722"/>
                  <a:pt x="195" y="722"/>
                  <a:pt x="94" y="722"/>
                </a:cubicBezTo>
                <a:cubicBezTo>
                  <a:pt x="94" y="565"/>
                  <a:pt x="94" y="408"/>
                  <a:pt x="94" y="251"/>
                </a:cubicBezTo>
                <a:cubicBezTo>
                  <a:pt x="94" y="239"/>
                  <a:pt x="98" y="239"/>
                  <a:pt x="104" y="230"/>
                </a:cubicBezTo>
                <a:cubicBezTo>
                  <a:pt x="219" y="230"/>
                  <a:pt x="334" y="230"/>
                  <a:pt x="449" y="230"/>
                </a:cubicBezTo>
                <a:cubicBezTo>
                  <a:pt x="472" y="215"/>
                  <a:pt x="532" y="164"/>
                  <a:pt x="532" y="131"/>
                </a:cubicBezTo>
                <a:cubicBezTo>
                  <a:pt x="388" y="131"/>
                  <a:pt x="243" y="131"/>
                  <a:pt x="99" y="131"/>
                </a:cubicBezTo>
                <a:cubicBezTo>
                  <a:pt x="59" y="131"/>
                  <a:pt x="0" y="186"/>
                  <a:pt x="0" y="220"/>
                </a:cubicBezTo>
                <a:close/>
                <a:moveTo>
                  <a:pt x="716" y="306"/>
                </a:moveTo>
                <a:lnTo>
                  <a:pt x="763" y="259"/>
                </a:lnTo>
                <a:lnTo>
                  <a:pt x="716" y="212"/>
                </a:lnTo>
                <a:cubicBezTo>
                  <a:pt x="714" y="211"/>
                  <a:pt x="714" y="208"/>
                  <a:pt x="716" y="206"/>
                </a:cubicBezTo>
                <a:lnTo>
                  <a:pt x="747" y="175"/>
                </a:lnTo>
                <a:cubicBezTo>
                  <a:pt x="749" y="173"/>
                  <a:pt x="752" y="173"/>
                  <a:pt x="753" y="175"/>
                </a:cubicBezTo>
                <a:lnTo>
                  <a:pt x="800" y="222"/>
                </a:lnTo>
                <a:lnTo>
                  <a:pt x="847" y="175"/>
                </a:lnTo>
                <a:cubicBezTo>
                  <a:pt x="849" y="173"/>
                  <a:pt x="851" y="173"/>
                  <a:pt x="853" y="175"/>
                </a:cubicBezTo>
                <a:lnTo>
                  <a:pt x="884" y="206"/>
                </a:lnTo>
                <a:cubicBezTo>
                  <a:pt x="886" y="208"/>
                  <a:pt x="886" y="211"/>
                  <a:pt x="884" y="212"/>
                </a:cubicBezTo>
                <a:lnTo>
                  <a:pt x="837" y="259"/>
                </a:lnTo>
                <a:lnTo>
                  <a:pt x="884" y="306"/>
                </a:lnTo>
                <a:cubicBezTo>
                  <a:pt x="886" y="307"/>
                  <a:pt x="886" y="310"/>
                  <a:pt x="884" y="312"/>
                </a:cubicBezTo>
                <a:lnTo>
                  <a:pt x="853" y="343"/>
                </a:lnTo>
                <a:cubicBezTo>
                  <a:pt x="851" y="345"/>
                  <a:pt x="849" y="345"/>
                  <a:pt x="847" y="343"/>
                </a:cubicBezTo>
                <a:lnTo>
                  <a:pt x="800" y="296"/>
                </a:lnTo>
                <a:lnTo>
                  <a:pt x="753" y="343"/>
                </a:lnTo>
                <a:cubicBezTo>
                  <a:pt x="752" y="345"/>
                  <a:pt x="749" y="345"/>
                  <a:pt x="747" y="343"/>
                </a:cubicBezTo>
                <a:lnTo>
                  <a:pt x="716" y="312"/>
                </a:lnTo>
                <a:cubicBezTo>
                  <a:pt x="714" y="310"/>
                  <a:pt x="714" y="307"/>
                  <a:pt x="716" y="306"/>
                </a:cubicBezTo>
                <a:close/>
                <a:moveTo>
                  <a:pt x="1106" y="471"/>
                </a:moveTo>
                <a:lnTo>
                  <a:pt x="1338" y="703"/>
                </a:lnTo>
                <a:cubicBezTo>
                  <a:pt x="1357" y="721"/>
                  <a:pt x="1357" y="752"/>
                  <a:pt x="1338" y="770"/>
                </a:cubicBezTo>
                <a:lnTo>
                  <a:pt x="1311" y="797"/>
                </a:lnTo>
                <a:cubicBezTo>
                  <a:pt x="1293" y="815"/>
                  <a:pt x="1263" y="815"/>
                  <a:pt x="1244" y="797"/>
                </a:cubicBezTo>
                <a:lnTo>
                  <a:pt x="1012" y="565"/>
                </a:lnTo>
                <a:lnTo>
                  <a:pt x="1106" y="471"/>
                </a:lnTo>
                <a:close/>
                <a:moveTo>
                  <a:pt x="633" y="92"/>
                </a:moveTo>
                <a:cubicBezTo>
                  <a:pt x="725" y="0"/>
                  <a:pt x="875" y="0"/>
                  <a:pt x="967" y="92"/>
                </a:cubicBezTo>
                <a:cubicBezTo>
                  <a:pt x="1049" y="174"/>
                  <a:pt x="1058" y="302"/>
                  <a:pt x="994" y="395"/>
                </a:cubicBezTo>
                <a:lnTo>
                  <a:pt x="1069" y="470"/>
                </a:lnTo>
                <a:cubicBezTo>
                  <a:pt x="1072" y="473"/>
                  <a:pt x="1072" y="478"/>
                  <a:pt x="1069" y="481"/>
                </a:cubicBezTo>
                <a:lnTo>
                  <a:pt x="1022" y="528"/>
                </a:lnTo>
                <a:cubicBezTo>
                  <a:pt x="1019" y="531"/>
                  <a:pt x="1014" y="531"/>
                  <a:pt x="1011" y="528"/>
                </a:cubicBezTo>
                <a:lnTo>
                  <a:pt x="936" y="452"/>
                </a:lnTo>
                <a:cubicBezTo>
                  <a:pt x="844" y="517"/>
                  <a:pt x="715" y="508"/>
                  <a:pt x="633" y="426"/>
                </a:cubicBezTo>
                <a:cubicBezTo>
                  <a:pt x="541" y="334"/>
                  <a:pt x="541" y="184"/>
                  <a:pt x="633" y="92"/>
                </a:cubicBezTo>
                <a:close/>
                <a:moveTo>
                  <a:pt x="689" y="147"/>
                </a:moveTo>
                <a:cubicBezTo>
                  <a:pt x="750" y="86"/>
                  <a:pt x="850" y="86"/>
                  <a:pt x="912" y="147"/>
                </a:cubicBezTo>
                <a:cubicBezTo>
                  <a:pt x="973" y="209"/>
                  <a:pt x="973" y="309"/>
                  <a:pt x="912" y="371"/>
                </a:cubicBezTo>
                <a:cubicBezTo>
                  <a:pt x="850" y="432"/>
                  <a:pt x="750" y="432"/>
                  <a:pt x="689" y="371"/>
                </a:cubicBezTo>
                <a:cubicBezTo>
                  <a:pt x="627" y="309"/>
                  <a:pt x="627" y="209"/>
                  <a:pt x="689" y="147"/>
                </a:cubicBezTo>
                <a:close/>
                <a:moveTo>
                  <a:pt x="433" y="1093"/>
                </a:moveTo>
                <a:cubicBezTo>
                  <a:pt x="431" y="1002"/>
                  <a:pt x="430" y="911"/>
                  <a:pt x="428" y="821"/>
                </a:cubicBezTo>
                <a:cubicBezTo>
                  <a:pt x="341" y="821"/>
                  <a:pt x="254" y="821"/>
                  <a:pt x="167" y="821"/>
                </a:cubicBezTo>
                <a:cubicBezTo>
                  <a:pt x="165" y="822"/>
                  <a:pt x="164" y="824"/>
                  <a:pt x="163" y="825"/>
                </a:cubicBezTo>
                <a:cubicBezTo>
                  <a:pt x="253" y="914"/>
                  <a:pt x="343" y="1003"/>
                  <a:pt x="433" y="1093"/>
                </a:cubicBezTo>
                <a:close/>
                <a:moveTo>
                  <a:pt x="156" y="319"/>
                </a:moveTo>
                <a:cubicBezTo>
                  <a:pt x="156" y="331"/>
                  <a:pt x="156" y="343"/>
                  <a:pt x="156" y="356"/>
                </a:cubicBezTo>
                <a:cubicBezTo>
                  <a:pt x="156" y="368"/>
                  <a:pt x="165" y="376"/>
                  <a:pt x="177" y="376"/>
                </a:cubicBezTo>
                <a:cubicBezTo>
                  <a:pt x="296" y="376"/>
                  <a:pt x="414" y="376"/>
                  <a:pt x="532" y="376"/>
                </a:cubicBezTo>
                <a:cubicBezTo>
                  <a:pt x="565" y="376"/>
                  <a:pt x="558" y="324"/>
                  <a:pt x="548" y="303"/>
                </a:cubicBezTo>
                <a:cubicBezTo>
                  <a:pt x="478" y="303"/>
                  <a:pt x="409" y="303"/>
                  <a:pt x="339" y="303"/>
                </a:cubicBezTo>
                <a:cubicBezTo>
                  <a:pt x="296" y="303"/>
                  <a:pt x="156" y="292"/>
                  <a:pt x="156" y="319"/>
                </a:cubicBezTo>
                <a:close/>
                <a:moveTo>
                  <a:pt x="156" y="575"/>
                </a:moveTo>
                <a:cubicBezTo>
                  <a:pt x="156" y="591"/>
                  <a:pt x="156" y="607"/>
                  <a:pt x="156" y="622"/>
                </a:cubicBezTo>
                <a:cubicBezTo>
                  <a:pt x="156" y="634"/>
                  <a:pt x="160" y="638"/>
                  <a:pt x="172" y="638"/>
                </a:cubicBezTo>
                <a:cubicBezTo>
                  <a:pt x="299" y="638"/>
                  <a:pt x="426" y="638"/>
                  <a:pt x="553" y="638"/>
                </a:cubicBezTo>
                <a:cubicBezTo>
                  <a:pt x="556" y="625"/>
                  <a:pt x="566" y="570"/>
                  <a:pt x="538" y="570"/>
                </a:cubicBezTo>
                <a:cubicBezTo>
                  <a:pt x="419" y="570"/>
                  <a:pt x="301" y="570"/>
                  <a:pt x="182" y="570"/>
                </a:cubicBezTo>
                <a:cubicBezTo>
                  <a:pt x="174" y="570"/>
                  <a:pt x="163" y="573"/>
                  <a:pt x="156" y="575"/>
                </a:cubicBezTo>
                <a:close/>
                <a:moveTo>
                  <a:pt x="156" y="465"/>
                </a:moveTo>
                <a:cubicBezTo>
                  <a:pt x="156" y="472"/>
                  <a:pt x="156" y="479"/>
                  <a:pt x="156" y="486"/>
                </a:cubicBezTo>
                <a:cubicBezTo>
                  <a:pt x="156" y="498"/>
                  <a:pt x="160" y="498"/>
                  <a:pt x="167" y="507"/>
                </a:cubicBezTo>
                <a:cubicBezTo>
                  <a:pt x="290" y="507"/>
                  <a:pt x="414" y="507"/>
                  <a:pt x="538" y="507"/>
                </a:cubicBezTo>
                <a:cubicBezTo>
                  <a:pt x="545" y="504"/>
                  <a:pt x="552" y="500"/>
                  <a:pt x="558" y="497"/>
                </a:cubicBezTo>
                <a:cubicBezTo>
                  <a:pt x="558" y="488"/>
                  <a:pt x="558" y="479"/>
                  <a:pt x="558" y="471"/>
                </a:cubicBezTo>
                <a:cubicBezTo>
                  <a:pt x="558" y="455"/>
                  <a:pt x="553" y="449"/>
                  <a:pt x="548" y="439"/>
                </a:cubicBezTo>
                <a:cubicBezTo>
                  <a:pt x="477" y="439"/>
                  <a:pt x="405" y="439"/>
                  <a:pt x="334" y="439"/>
                </a:cubicBezTo>
                <a:cubicBezTo>
                  <a:pt x="299" y="439"/>
                  <a:pt x="264" y="439"/>
                  <a:pt x="229" y="439"/>
                </a:cubicBezTo>
                <a:cubicBezTo>
                  <a:pt x="185" y="439"/>
                  <a:pt x="156" y="425"/>
                  <a:pt x="156" y="4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3331" name="TextBox 38"/>
          <p:cNvSpPr txBox="1">
            <a:spLocks noChangeArrowheads="1"/>
          </p:cNvSpPr>
          <p:nvPr/>
        </p:nvSpPr>
        <p:spPr bwMode="auto">
          <a:xfrm>
            <a:off x="4406767" y="3808220"/>
            <a:ext cx="3148370" cy="120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系统拥有客人从预定、入住、结账3大方面对账务处理的各种需求。简化财务复杂度，提高财务工作效率。</a:t>
            </a:r>
            <a:endParaRPr lang="zh-CN" altLang="en-US" sz="1800">
              <a:solidFill>
                <a:srgbClr val="FFFFFF"/>
              </a:solidFill>
            </a:endParaRPr>
          </a:p>
        </p:txBody>
      </p:sp>
      <p:sp>
        <p:nvSpPr>
          <p:cNvPr id="13332" name="TextBox 39"/>
          <p:cNvSpPr txBox="1">
            <a:spLocks noChangeArrowheads="1"/>
          </p:cNvSpPr>
          <p:nvPr/>
        </p:nvSpPr>
        <p:spPr bwMode="auto">
          <a:xfrm>
            <a:off x="4406767" y="3419482"/>
            <a:ext cx="3148370" cy="46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rPr>
              <a:t>完善的报表功能</a:t>
            </a:r>
          </a:p>
        </p:txBody>
      </p:sp>
      <p:grpSp>
        <p:nvGrpSpPr>
          <p:cNvPr id="13333" name="组合 40"/>
          <p:cNvGrpSpPr/>
          <p:nvPr/>
        </p:nvGrpSpPr>
        <p:grpSpPr bwMode="auto">
          <a:xfrm>
            <a:off x="3278495" y="1198137"/>
            <a:ext cx="836286" cy="837764"/>
            <a:chOff x="0" y="0"/>
            <a:chExt cx="836613" cy="838200"/>
          </a:xfrm>
        </p:grpSpPr>
        <p:sp>
          <p:nvSpPr>
            <p:cNvPr id="11313" name="Oval 9"/>
            <p:cNvSpPr>
              <a:spLocks noChangeArrowheads="1"/>
            </p:cNvSpPr>
            <p:nvPr/>
          </p:nvSpPr>
          <p:spPr bwMode="auto">
            <a:xfrm>
              <a:off x="0" y="0"/>
              <a:ext cx="836613" cy="83820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14" name="矩形 42"/>
            <p:cNvSpPr>
              <a:spLocks noChangeArrowheads="1"/>
            </p:cNvSpPr>
            <p:nvPr/>
          </p:nvSpPr>
          <p:spPr bwMode="auto">
            <a:xfrm>
              <a:off x="58266"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房价修改</a:t>
              </a:r>
            </a:p>
          </p:txBody>
        </p:sp>
      </p:grpSp>
      <p:grpSp>
        <p:nvGrpSpPr>
          <p:cNvPr id="13336" name="组合 46"/>
          <p:cNvGrpSpPr/>
          <p:nvPr/>
        </p:nvGrpSpPr>
        <p:grpSpPr bwMode="auto">
          <a:xfrm>
            <a:off x="2313675" y="2177115"/>
            <a:ext cx="836286" cy="837764"/>
            <a:chOff x="0" y="0"/>
            <a:chExt cx="836613" cy="838200"/>
          </a:xfrm>
        </p:grpSpPr>
        <p:sp>
          <p:nvSpPr>
            <p:cNvPr id="11311" name="Oval 7"/>
            <p:cNvSpPr>
              <a:spLocks noChangeArrowheads="1"/>
            </p:cNvSpPr>
            <p:nvPr/>
          </p:nvSpPr>
          <p:spPr bwMode="auto">
            <a:xfrm>
              <a:off x="0" y="0"/>
              <a:ext cx="836613" cy="83820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12" name="矩形 48"/>
            <p:cNvSpPr>
              <a:spLocks noChangeArrowheads="1"/>
            </p:cNvSpPr>
            <p:nvPr/>
          </p:nvSpPr>
          <p:spPr bwMode="auto">
            <a:xfrm>
              <a:off x="4082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转账操作</a:t>
              </a:r>
            </a:p>
          </p:txBody>
        </p:sp>
      </p:grpSp>
      <p:grpSp>
        <p:nvGrpSpPr>
          <p:cNvPr id="13339" name="组合 49"/>
          <p:cNvGrpSpPr/>
          <p:nvPr/>
        </p:nvGrpSpPr>
        <p:grpSpPr bwMode="auto">
          <a:xfrm>
            <a:off x="1993125" y="3421067"/>
            <a:ext cx="834699" cy="837764"/>
            <a:chOff x="0" y="0"/>
            <a:chExt cx="835025" cy="838200"/>
          </a:xfrm>
        </p:grpSpPr>
        <p:sp>
          <p:nvSpPr>
            <p:cNvPr id="11309" name="Oval 6"/>
            <p:cNvSpPr>
              <a:spLocks noChangeArrowheads="1"/>
            </p:cNvSpPr>
            <p:nvPr/>
          </p:nvSpPr>
          <p:spPr bwMode="auto">
            <a:xfrm>
              <a:off x="0" y="0"/>
              <a:ext cx="835025" cy="83820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10" name="矩形 51"/>
            <p:cNvSpPr>
              <a:spLocks noChangeArrowheads="1"/>
            </p:cNvSpPr>
            <p:nvPr/>
          </p:nvSpPr>
          <p:spPr bwMode="auto">
            <a:xfrm>
              <a:off x="33955"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合并账务</a:t>
              </a:r>
            </a:p>
          </p:txBody>
        </p:sp>
      </p:grpSp>
      <p:grpSp>
        <p:nvGrpSpPr>
          <p:cNvPr id="13342" name="组合 52"/>
          <p:cNvGrpSpPr/>
          <p:nvPr/>
        </p:nvGrpSpPr>
        <p:grpSpPr bwMode="auto">
          <a:xfrm>
            <a:off x="2313675" y="4666613"/>
            <a:ext cx="836286" cy="836177"/>
            <a:chOff x="0" y="0"/>
            <a:chExt cx="836613" cy="836613"/>
          </a:xfrm>
        </p:grpSpPr>
        <p:sp>
          <p:nvSpPr>
            <p:cNvPr id="11307" name="Oval 8"/>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08" name="矩形 54"/>
            <p:cNvSpPr>
              <a:spLocks noChangeArrowheads="1"/>
            </p:cNvSpPr>
            <p:nvPr/>
          </p:nvSpPr>
          <p:spPr bwMode="auto">
            <a:xfrm>
              <a:off x="40827"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拆分账务</a:t>
              </a:r>
            </a:p>
          </p:txBody>
        </p:sp>
      </p:grpSp>
      <p:grpSp>
        <p:nvGrpSpPr>
          <p:cNvPr id="13345" name="组合 55"/>
          <p:cNvGrpSpPr/>
          <p:nvPr/>
        </p:nvGrpSpPr>
        <p:grpSpPr bwMode="auto">
          <a:xfrm>
            <a:off x="3278495" y="5645584"/>
            <a:ext cx="836286" cy="836176"/>
            <a:chOff x="0" y="0"/>
            <a:chExt cx="836613" cy="836613"/>
          </a:xfrm>
        </p:grpSpPr>
        <p:sp>
          <p:nvSpPr>
            <p:cNvPr id="11305" name="Oval 10"/>
            <p:cNvSpPr>
              <a:spLocks noChangeArrowheads="1"/>
            </p:cNvSpPr>
            <p:nvPr/>
          </p:nvSpPr>
          <p:spPr bwMode="auto">
            <a:xfrm>
              <a:off x="0" y="0"/>
              <a:ext cx="836613" cy="836613"/>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06" name="矩形 57"/>
            <p:cNvSpPr>
              <a:spLocks noChangeArrowheads="1"/>
            </p:cNvSpPr>
            <p:nvPr/>
          </p:nvSpPr>
          <p:spPr bwMode="auto">
            <a:xfrm>
              <a:off x="44618"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账单反结</a:t>
              </a:r>
            </a:p>
          </p:txBody>
        </p:sp>
      </p:grpSp>
      <p:grpSp>
        <p:nvGrpSpPr>
          <p:cNvPr id="13348" name="组合 58"/>
          <p:cNvGrpSpPr/>
          <p:nvPr/>
        </p:nvGrpSpPr>
        <p:grpSpPr bwMode="auto">
          <a:xfrm>
            <a:off x="7889968" y="5645584"/>
            <a:ext cx="836286" cy="836176"/>
            <a:chOff x="0" y="0"/>
            <a:chExt cx="836613" cy="836613"/>
          </a:xfrm>
        </p:grpSpPr>
        <p:sp>
          <p:nvSpPr>
            <p:cNvPr id="11303" name="Oval 21"/>
            <p:cNvSpPr>
              <a:spLocks noChangeArrowheads="1"/>
            </p:cNvSpPr>
            <p:nvPr/>
          </p:nvSpPr>
          <p:spPr bwMode="auto">
            <a:xfrm>
              <a:off x="0" y="0"/>
              <a:ext cx="836613" cy="8366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04" name="矩形 60"/>
            <p:cNvSpPr>
              <a:spLocks noChangeArrowheads="1"/>
            </p:cNvSpPr>
            <p:nvPr/>
          </p:nvSpPr>
          <p:spPr bwMode="auto">
            <a:xfrm>
              <a:off x="57934" y="64559"/>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外语账单</a:t>
              </a:r>
            </a:p>
          </p:txBody>
        </p:sp>
      </p:grpSp>
      <p:grpSp>
        <p:nvGrpSpPr>
          <p:cNvPr id="13351" name="组合 61"/>
          <p:cNvGrpSpPr/>
          <p:nvPr/>
        </p:nvGrpSpPr>
        <p:grpSpPr bwMode="auto">
          <a:xfrm>
            <a:off x="8853205" y="4666613"/>
            <a:ext cx="836285" cy="836177"/>
            <a:chOff x="0" y="0"/>
            <a:chExt cx="836613" cy="836613"/>
          </a:xfrm>
        </p:grpSpPr>
        <p:sp>
          <p:nvSpPr>
            <p:cNvPr id="11301" name="Oval 19"/>
            <p:cNvSpPr>
              <a:spLocks noChangeArrowheads="1"/>
            </p:cNvSpPr>
            <p:nvPr/>
          </p:nvSpPr>
          <p:spPr bwMode="auto">
            <a:xfrm>
              <a:off x="0" y="0"/>
              <a:ext cx="836613" cy="8366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02" name="矩形 63"/>
            <p:cNvSpPr>
              <a:spLocks noChangeArrowheads="1"/>
            </p:cNvSpPr>
            <p:nvPr/>
          </p:nvSpPr>
          <p:spPr bwMode="auto">
            <a:xfrm>
              <a:off x="63312" y="88703"/>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汇率兑换</a:t>
              </a:r>
            </a:p>
          </p:txBody>
        </p:sp>
      </p:grpSp>
      <p:grpSp>
        <p:nvGrpSpPr>
          <p:cNvPr id="13354" name="组合 64"/>
          <p:cNvGrpSpPr/>
          <p:nvPr/>
        </p:nvGrpSpPr>
        <p:grpSpPr bwMode="auto">
          <a:xfrm>
            <a:off x="9175344" y="3421067"/>
            <a:ext cx="836286" cy="837764"/>
            <a:chOff x="0" y="0"/>
            <a:chExt cx="836613" cy="838200"/>
          </a:xfrm>
        </p:grpSpPr>
        <p:sp>
          <p:nvSpPr>
            <p:cNvPr id="11299" name="Oval 17"/>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300" name="矩形 66"/>
            <p:cNvSpPr>
              <a:spLocks noChangeArrowheads="1"/>
            </p:cNvSpPr>
            <p:nvPr/>
          </p:nvSpPr>
          <p:spPr bwMode="auto">
            <a:xfrm>
              <a:off x="54948" y="65648"/>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协议挂账</a:t>
              </a:r>
            </a:p>
          </p:txBody>
        </p:sp>
      </p:grpSp>
      <p:grpSp>
        <p:nvGrpSpPr>
          <p:cNvPr id="13357" name="组合 67"/>
          <p:cNvGrpSpPr/>
          <p:nvPr/>
        </p:nvGrpSpPr>
        <p:grpSpPr bwMode="auto">
          <a:xfrm>
            <a:off x="8853205" y="2177115"/>
            <a:ext cx="836285" cy="837764"/>
            <a:chOff x="0" y="0"/>
            <a:chExt cx="836613" cy="838200"/>
          </a:xfrm>
        </p:grpSpPr>
        <p:sp>
          <p:nvSpPr>
            <p:cNvPr id="11297" name="Oval 18"/>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298" name="矩形 69"/>
            <p:cNvSpPr>
              <a:spLocks noChangeArrowheads="1"/>
            </p:cNvSpPr>
            <p:nvPr/>
          </p:nvSpPr>
          <p:spPr bwMode="auto">
            <a:xfrm>
              <a:off x="36017" y="68302"/>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客人迟付</a:t>
              </a:r>
            </a:p>
          </p:txBody>
        </p:sp>
      </p:grpSp>
      <p:grpSp>
        <p:nvGrpSpPr>
          <p:cNvPr id="13360" name="组合 70"/>
          <p:cNvGrpSpPr/>
          <p:nvPr/>
        </p:nvGrpSpPr>
        <p:grpSpPr bwMode="auto">
          <a:xfrm>
            <a:off x="7889968" y="1198137"/>
            <a:ext cx="836286" cy="837764"/>
            <a:chOff x="0" y="0"/>
            <a:chExt cx="836613" cy="838200"/>
          </a:xfrm>
        </p:grpSpPr>
        <p:sp>
          <p:nvSpPr>
            <p:cNvPr id="11295" name="Oval 20"/>
            <p:cNvSpPr>
              <a:spLocks noChangeArrowheads="1"/>
            </p:cNvSpPr>
            <p:nvPr/>
          </p:nvSpPr>
          <p:spPr bwMode="auto">
            <a:xfrm>
              <a:off x="0" y="0"/>
              <a:ext cx="836613" cy="8382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1296" name="矩形 72"/>
            <p:cNvSpPr>
              <a:spLocks noChangeArrowheads="1"/>
            </p:cNvSpPr>
            <p:nvPr/>
          </p:nvSpPr>
          <p:spPr bwMode="auto">
            <a:xfrm>
              <a:off x="57934" y="65151"/>
              <a:ext cx="720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sym typeface="微软雅黑" panose="020B0503020204020204" pitchFamily="34" charset="-122"/>
                </a:rPr>
                <a:t>发票管理</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400" fill="hold"/>
                                        <p:tgtEl>
                                          <p:spTgt spid="13314"/>
                                        </p:tgtEl>
                                        <p:attrNameLst>
                                          <p:attrName>ppt_x</p:attrName>
                                        </p:attrNameLst>
                                      </p:cBhvr>
                                      <p:tavLst>
                                        <p:tav tm="0">
                                          <p:val>
                                            <p:strVal val="0-#ppt_w/2"/>
                                          </p:val>
                                        </p:tav>
                                        <p:tav tm="100000">
                                          <p:val>
                                            <p:strVal val="#ppt_x"/>
                                          </p:val>
                                        </p:tav>
                                      </p:tavLst>
                                    </p:anim>
                                    <p:anim calcmode="lin" valueType="num">
                                      <p:cBhvr additive="base">
                                        <p:cTn id="8" dur="400" fill="hold"/>
                                        <p:tgtEl>
                                          <p:spTgt spid="133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315"/>
                                        </p:tgtEl>
                                        <p:attrNameLst>
                                          <p:attrName>style.visibility</p:attrName>
                                        </p:attrNameLst>
                                      </p:cBhvr>
                                      <p:to>
                                        <p:strVal val="visible"/>
                                      </p:to>
                                    </p:set>
                                    <p:anim calcmode="lin" valueType="num">
                                      <p:cBhvr additive="base">
                                        <p:cTn id="11" dur="400" fill="hold"/>
                                        <p:tgtEl>
                                          <p:spTgt spid="13315"/>
                                        </p:tgtEl>
                                        <p:attrNameLst>
                                          <p:attrName>ppt_x</p:attrName>
                                        </p:attrNameLst>
                                      </p:cBhvr>
                                      <p:tavLst>
                                        <p:tav tm="0">
                                          <p:val>
                                            <p:strVal val="0-#ppt_w/2"/>
                                          </p:val>
                                        </p:tav>
                                        <p:tav tm="100000">
                                          <p:val>
                                            <p:strVal val="#ppt_x"/>
                                          </p:val>
                                        </p:tav>
                                      </p:tavLst>
                                    </p:anim>
                                    <p:anim calcmode="lin" valueType="num">
                                      <p:cBhvr additive="base">
                                        <p:cTn id="12" dur="400" fill="hold"/>
                                        <p:tgtEl>
                                          <p:spTgt spid="133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316"/>
                                        </p:tgtEl>
                                        <p:attrNameLst>
                                          <p:attrName>style.visibility</p:attrName>
                                        </p:attrNameLst>
                                      </p:cBhvr>
                                      <p:to>
                                        <p:strVal val="visible"/>
                                      </p:to>
                                    </p:set>
                                    <p:anim calcmode="lin" valueType="num">
                                      <p:cBhvr>
                                        <p:cTn id="16" dur="4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3316"/>
                                        </p:tgtEl>
                                        <p:attrNameLst>
                                          <p:attrName>ppt_y</p:attrName>
                                        </p:attrNameLst>
                                      </p:cBhvr>
                                      <p:tavLst>
                                        <p:tav tm="0">
                                          <p:val>
                                            <p:strVal val="#ppt_y"/>
                                          </p:val>
                                        </p:tav>
                                        <p:tav tm="100000">
                                          <p:val>
                                            <p:strVal val="#ppt_y"/>
                                          </p:val>
                                        </p:tav>
                                      </p:tavLst>
                                    </p:anim>
                                    <p:anim calcmode="lin" valueType="num">
                                      <p:cBhvr>
                                        <p:cTn id="18" dur="4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331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3316"/>
                                        </p:tgtEl>
                                      </p:cBhvr>
                                    </p:animEffect>
                                  </p:childTnLst>
                                </p:cTn>
                              </p:par>
                            </p:childTnLst>
                          </p:cTn>
                        </p:par>
                        <p:par>
                          <p:cTn id="21" fill="hold">
                            <p:stCondLst>
                              <p:cond delay="1200"/>
                            </p:stCondLst>
                            <p:childTnLst>
                              <p:par>
                                <p:cTn id="22" presetID="21" presetClass="entr" presetSubtype="1" fill="hold" grpId="0" nodeType="afterEffect">
                                  <p:stCondLst>
                                    <p:cond delay="0"/>
                                  </p:stCondLst>
                                  <p:childTnLst>
                                    <p:set>
                                      <p:cBhvr>
                                        <p:cTn id="23" dur="1" fill="hold">
                                          <p:stCondLst>
                                            <p:cond delay="0"/>
                                          </p:stCondLst>
                                        </p:cTn>
                                        <p:tgtEl>
                                          <p:spTgt spid="13329"/>
                                        </p:tgtEl>
                                        <p:attrNameLst>
                                          <p:attrName>style.visibility</p:attrName>
                                        </p:attrNameLst>
                                      </p:cBhvr>
                                      <p:to>
                                        <p:strVal val="visible"/>
                                      </p:to>
                                    </p:set>
                                    <p:animEffect transition="in" filter="wheel(1)">
                                      <p:cBhvr>
                                        <p:cTn id="24" dur="2000"/>
                                        <p:tgtEl>
                                          <p:spTgt spid="13329"/>
                                        </p:tgtEl>
                                      </p:cBhvr>
                                    </p:animEffect>
                                  </p:childTnLst>
                                </p:cTn>
                              </p:par>
                            </p:childTnLst>
                          </p:cTn>
                        </p:par>
                        <p:par>
                          <p:cTn id="25" fill="hold">
                            <p:stCondLst>
                              <p:cond delay="3200"/>
                            </p:stCondLst>
                            <p:childTnLst>
                              <p:par>
                                <p:cTn id="26" presetID="31" presetClass="entr" presetSubtype="0" fill="hold" grpId="0" nodeType="afterEffect">
                                  <p:stCondLst>
                                    <p:cond delay="0"/>
                                  </p:stCondLst>
                                  <p:childTnLst>
                                    <p:set>
                                      <p:cBhvr>
                                        <p:cTn id="27" dur="1" fill="hold">
                                          <p:stCondLst>
                                            <p:cond delay="0"/>
                                          </p:stCondLst>
                                        </p:cTn>
                                        <p:tgtEl>
                                          <p:spTgt spid="13330"/>
                                        </p:tgtEl>
                                        <p:attrNameLst>
                                          <p:attrName>style.visibility</p:attrName>
                                        </p:attrNameLst>
                                      </p:cBhvr>
                                      <p:to>
                                        <p:strVal val="visible"/>
                                      </p:to>
                                    </p:set>
                                    <p:anim calcmode="lin" valueType="num">
                                      <p:cBhvr>
                                        <p:cTn id="28" dur="300" fill="hold"/>
                                        <p:tgtEl>
                                          <p:spTgt spid="13330"/>
                                        </p:tgtEl>
                                        <p:attrNameLst>
                                          <p:attrName>ppt_w</p:attrName>
                                        </p:attrNameLst>
                                      </p:cBhvr>
                                      <p:tavLst>
                                        <p:tav tm="0">
                                          <p:val>
                                            <p:fltVal val="0"/>
                                          </p:val>
                                        </p:tav>
                                        <p:tav tm="100000">
                                          <p:val>
                                            <p:strVal val="#ppt_w"/>
                                          </p:val>
                                        </p:tav>
                                      </p:tavLst>
                                    </p:anim>
                                    <p:anim calcmode="lin" valueType="num">
                                      <p:cBhvr>
                                        <p:cTn id="29" dur="300" fill="hold"/>
                                        <p:tgtEl>
                                          <p:spTgt spid="13330"/>
                                        </p:tgtEl>
                                        <p:attrNameLst>
                                          <p:attrName>ppt_h</p:attrName>
                                        </p:attrNameLst>
                                      </p:cBhvr>
                                      <p:tavLst>
                                        <p:tav tm="0">
                                          <p:val>
                                            <p:fltVal val="0"/>
                                          </p:val>
                                        </p:tav>
                                        <p:tav tm="100000">
                                          <p:val>
                                            <p:strVal val="#ppt_h"/>
                                          </p:val>
                                        </p:tav>
                                      </p:tavLst>
                                    </p:anim>
                                    <p:anim calcmode="lin" valueType="num">
                                      <p:cBhvr>
                                        <p:cTn id="30" dur="300" fill="hold"/>
                                        <p:tgtEl>
                                          <p:spTgt spid="13330"/>
                                        </p:tgtEl>
                                        <p:attrNameLst>
                                          <p:attrName>style.rotation</p:attrName>
                                        </p:attrNameLst>
                                      </p:cBhvr>
                                      <p:tavLst>
                                        <p:tav tm="0">
                                          <p:val>
                                            <p:fltVal val="90"/>
                                          </p:val>
                                        </p:tav>
                                        <p:tav tm="100000">
                                          <p:val>
                                            <p:fltVal val="0"/>
                                          </p:val>
                                        </p:tav>
                                      </p:tavLst>
                                    </p:anim>
                                    <p:animEffect transition="in" filter="fade">
                                      <p:cBhvr>
                                        <p:cTn id="31" dur="300"/>
                                        <p:tgtEl>
                                          <p:spTgt spid="13330"/>
                                        </p:tgtEl>
                                      </p:cBhvr>
                                    </p:animEffect>
                                  </p:childTnLst>
                                </p:cTn>
                              </p:par>
                            </p:childTnLst>
                          </p:cTn>
                        </p:par>
                        <p:par>
                          <p:cTn id="32" fill="hold">
                            <p:stCondLst>
                              <p:cond delay="3700"/>
                            </p:stCondLst>
                            <p:childTnLst>
                              <p:par>
                                <p:cTn id="33" presetID="16" presetClass="entr" presetSubtype="21" fill="hold" grpId="0" nodeType="afterEffect">
                                  <p:stCondLst>
                                    <p:cond delay="0"/>
                                  </p:stCondLst>
                                  <p:childTnLst>
                                    <p:set>
                                      <p:cBhvr>
                                        <p:cTn id="34" dur="1" fill="hold">
                                          <p:stCondLst>
                                            <p:cond delay="0"/>
                                          </p:stCondLst>
                                        </p:cTn>
                                        <p:tgtEl>
                                          <p:spTgt spid="13332"/>
                                        </p:tgtEl>
                                        <p:attrNameLst>
                                          <p:attrName>style.visibility</p:attrName>
                                        </p:attrNameLst>
                                      </p:cBhvr>
                                      <p:to>
                                        <p:strVal val="visible"/>
                                      </p:to>
                                    </p:set>
                                    <p:animEffect transition="in" filter="barn(inVertical)">
                                      <p:cBhvr>
                                        <p:cTn id="35" dur="500"/>
                                        <p:tgtEl>
                                          <p:spTgt spid="13332"/>
                                        </p:tgtEl>
                                      </p:cBhvr>
                                    </p:animEffect>
                                  </p:childTnLst>
                                </p:cTn>
                              </p:par>
                            </p:childTnLst>
                          </p:cTn>
                        </p:par>
                        <p:par>
                          <p:cTn id="36" fill="hold">
                            <p:stCondLst>
                              <p:cond delay="4200"/>
                            </p:stCondLst>
                            <p:childTnLst>
                              <p:par>
                                <p:cTn id="37" presetID="22" presetClass="entr" presetSubtype="1" fill="hold" grpId="0" nodeType="afterEffect">
                                  <p:stCondLst>
                                    <p:cond delay="0"/>
                                  </p:stCondLst>
                                  <p:childTnLst>
                                    <p:set>
                                      <p:cBhvr>
                                        <p:cTn id="38" dur="1" fill="hold">
                                          <p:stCondLst>
                                            <p:cond delay="0"/>
                                          </p:stCondLst>
                                        </p:cTn>
                                        <p:tgtEl>
                                          <p:spTgt spid="13331"/>
                                        </p:tgtEl>
                                        <p:attrNameLst>
                                          <p:attrName>style.visibility</p:attrName>
                                        </p:attrNameLst>
                                      </p:cBhvr>
                                      <p:to>
                                        <p:strVal val="visible"/>
                                      </p:to>
                                    </p:set>
                                    <p:animEffect transition="in" filter="wipe(up)">
                                      <p:cBhvr>
                                        <p:cTn id="39" dur="500"/>
                                        <p:tgtEl>
                                          <p:spTgt spid="13331"/>
                                        </p:tgtEl>
                                      </p:cBhvr>
                                    </p:animEffect>
                                  </p:childTnLst>
                                </p:cTn>
                              </p:par>
                            </p:childTnLst>
                          </p:cTn>
                        </p:par>
                        <p:par>
                          <p:cTn id="40" fill="hold">
                            <p:stCondLst>
                              <p:cond delay="4700"/>
                            </p:stCondLst>
                            <p:childTnLst>
                              <p:par>
                                <p:cTn id="41" presetID="21" presetClass="entr" presetSubtype="1" fill="hold" grpId="0" nodeType="afterEffect">
                                  <p:stCondLst>
                                    <p:cond delay="0"/>
                                  </p:stCondLst>
                                  <p:childTnLst>
                                    <p:set>
                                      <p:cBhvr>
                                        <p:cTn id="42" dur="1" fill="hold">
                                          <p:stCondLst>
                                            <p:cond delay="0"/>
                                          </p:stCondLst>
                                        </p:cTn>
                                        <p:tgtEl>
                                          <p:spTgt spid="13317"/>
                                        </p:tgtEl>
                                        <p:attrNameLst>
                                          <p:attrName>style.visibility</p:attrName>
                                        </p:attrNameLst>
                                      </p:cBhvr>
                                      <p:to>
                                        <p:strVal val="visible"/>
                                      </p:to>
                                    </p:set>
                                    <p:animEffect transition="in" filter="wheel(1)">
                                      <p:cBhvr>
                                        <p:cTn id="43" dur="2000"/>
                                        <p:tgtEl>
                                          <p:spTgt spid="13317"/>
                                        </p:tgtEl>
                                      </p:cBhvr>
                                    </p:animEffect>
                                  </p:childTnLst>
                                </p:cTn>
                              </p:par>
                            </p:childTnLst>
                          </p:cTn>
                        </p:par>
                        <p:par>
                          <p:cTn id="44" fill="hold">
                            <p:stCondLst>
                              <p:cond delay="6700"/>
                            </p:stCondLst>
                            <p:childTnLst>
                              <p:par>
                                <p:cTn id="45" presetID="22" presetClass="entr" presetSubtype="2" fill="hold" grpId="0" nodeType="afterEffect">
                                  <p:stCondLst>
                                    <p:cond delay="0"/>
                                  </p:stCondLst>
                                  <p:childTnLst>
                                    <p:set>
                                      <p:cBhvr>
                                        <p:cTn id="46" dur="1" fill="hold">
                                          <p:stCondLst>
                                            <p:cond delay="0"/>
                                          </p:stCondLst>
                                        </p:cTn>
                                        <p:tgtEl>
                                          <p:spTgt spid="13318"/>
                                        </p:tgtEl>
                                        <p:attrNameLst>
                                          <p:attrName>style.visibility</p:attrName>
                                        </p:attrNameLst>
                                      </p:cBhvr>
                                      <p:to>
                                        <p:strVal val="visible"/>
                                      </p:to>
                                    </p:set>
                                    <p:animEffect transition="in" filter="wipe(right)">
                                      <p:cBhvr>
                                        <p:cTn id="47" dur="500"/>
                                        <p:tgtEl>
                                          <p:spTgt spid="13318"/>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321"/>
                                        </p:tgtEl>
                                        <p:attrNameLst>
                                          <p:attrName>style.visibility</p:attrName>
                                        </p:attrNameLst>
                                      </p:cBhvr>
                                      <p:to>
                                        <p:strVal val="visible"/>
                                      </p:to>
                                    </p:set>
                                    <p:animEffect transition="in" filter="wipe(right)">
                                      <p:cBhvr>
                                        <p:cTn id="50" dur="500"/>
                                        <p:tgtEl>
                                          <p:spTgt spid="13321"/>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320"/>
                                        </p:tgtEl>
                                        <p:attrNameLst>
                                          <p:attrName>style.visibility</p:attrName>
                                        </p:attrNameLst>
                                      </p:cBhvr>
                                      <p:to>
                                        <p:strVal val="visible"/>
                                      </p:to>
                                    </p:set>
                                    <p:animEffect transition="in" filter="wipe(right)">
                                      <p:cBhvr>
                                        <p:cTn id="53" dur="500"/>
                                        <p:tgtEl>
                                          <p:spTgt spid="13320"/>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3322"/>
                                        </p:tgtEl>
                                        <p:attrNameLst>
                                          <p:attrName>style.visibility</p:attrName>
                                        </p:attrNameLst>
                                      </p:cBhvr>
                                      <p:to>
                                        <p:strVal val="visible"/>
                                      </p:to>
                                    </p:set>
                                    <p:animEffect transition="in" filter="wipe(right)">
                                      <p:cBhvr>
                                        <p:cTn id="56" dur="500"/>
                                        <p:tgtEl>
                                          <p:spTgt spid="133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13319"/>
                                        </p:tgtEl>
                                        <p:attrNameLst>
                                          <p:attrName>style.visibility</p:attrName>
                                        </p:attrNameLst>
                                      </p:cBhvr>
                                      <p:to>
                                        <p:strVal val="visible"/>
                                      </p:to>
                                    </p:set>
                                    <p:animEffect transition="in" filter="wipe(right)">
                                      <p:cBhvr>
                                        <p:cTn id="59" dur="500"/>
                                        <p:tgtEl>
                                          <p:spTgt spid="13319"/>
                                        </p:tgtEl>
                                      </p:cBhvr>
                                    </p:animEffect>
                                  </p:childTnLst>
                                </p:cTn>
                              </p:par>
                            </p:childTnLst>
                          </p:cTn>
                        </p:par>
                        <p:par>
                          <p:cTn id="60" fill="hold">
                            <p:stCondLst>
                              <p:cond delay="7200"/>
                            </p:stCondLst>
                            <p:childTnLst>
                              <p:par>
                                <p:cTn id="61" presetID="10" presetClass="entr" presetSubtype="0" fill="hold" nodeType="afterEffect">
                                  <p:stCondLst>
                                    <p:cond delay="0"/>
                                  </p:stCondLst>
                                  <p:childTnLst>
                                    <p:set>
                                      <p:cBhvr>
                                        <p:cTn id="62" dur="1" fill="hold">
                                          <p:stCondLst>
                                            <p:cond delay="0"/>
                                          </p:stCondLst>
                                        </p:cTn>
                                        <p:tgtEl>
                                          <p:spTgt spid="13333"/>
                                        </p:tgtEl>
                                        <p:attrNameLst>
                                          <p:attrName>style.visibility</p:attrName>
                                        </p:attrNameLst>
                                      </p:cBhvr>
                                      <p:to>
                                        <p:strVal val="visible"/>
                                      </p:to>
                                    </p:set>
                                    <p:anim calcmode="lin" valueType="num">
                                      <p:cBhvr>
                                        <p:cTn id="63" dur="300" fill="hold"/>
                                        <p:tgtEl>
                                          <p:spTgt spid="13333"/>
                                        </p:tgtEl>
                                        <p:attrNameLst>
                                          <p:attrName>ppt_w</p:attrName>
                                        </p:attrNameLst>
                                      </p:cBhvr>
                                      <p:tavLst>
                                        <p:tav tm="0">
                                          <p:val>
                                            <p:fltVal val="0"/>
                                          </p:val>
                                        </p:tav>
                                        <p:tav tm="100000">
                                          <p:val>
                                            <p:strVal val="#ppt_w"/>
                                          </p:val>
                                        </p:tav>
                                      </p:tavLst>
                                    </p:anim>
                                    <p:anim calcmode="lin" valueType="num">
                                      <p:cBhvr>
                                        <p:cTn id="64" dur="300" fill="hold"/>
                                        <p:tgtEl>
                                          <p:spTgt spid="13333"/>
                                        </p:tgtEl>
                                        <p:attrNameLst>
                                          <p:attrName>ppt_h</p:attrName>
                                        </p:attrNameLst>
                                      </p:cBhvr>
                                      <p:tavLst>
                                        <p:tav tm="0">
                                          <p:val>
                                            <p:fltVal val="0"/>
                                          </p:val>
                                        </p:tav>
                                        <p:tav tm="100000">
                                          <p:val>
                                            <p:strVal val="#ppt_h"/>
                                          </p:val>
                                        </p:tav>
                                      </p:tavLst>
                                    </p:anim>
                                    <p:animEffect transition="in" filter="fade">
                                      <p:cBhvr>
                                        <p:cTn id="65" dur="300"/>
                                        <p:tgtEl>
                                          <p:spTgt spid="13333"/>
                                        </p:tgtEl>
                                      </p:cBhvr>
                                    </p:animEffect>
                                  </p:childTnLst>
                                </p:cTn>
                              </p:par>
                              <p:par>
                                <p:cTn id="66" presetID="10" presetClass="entr" presetSubtype="0" fill="hold" nodeType="withEffect">
                                  <p:stCondLst>
                                    <p:cond delay="0"/>
                                  </p:stCondLst>
                                  <p:childTnLst>
                                    <p:set>
                                      <p:cBhvr>
                                        <p:cTn id="67" dur="1" fill="hold">
                                          <p:stCondLst>
                                            <p:cond delay="0"/>
                                          </p:stCondLst>
                                        </p:cTn>
                                        <p:tgtEl>
                                          <p:spTgt spid="13336"/>
                                        </p:tgtEl>
                                        <p:attrNameLst>
                                          <p:attrName>style.visibility</p:attrName>
                                        </p:attrNameLst>
                                      </p:cBhvr>
                                      <p:to>
                                        <p:strVal val="visible"/>
                                      </p:to>
                                    </p:set>
                                    <p:anim calcmode="lin" valueType="num">
                                      <p:cBhvr>
                                        <p:cTn id="68" dur="300" fill="hold"/>
                                        <p:tgtEl>
                                          <p:spTgt spid="13336"/>
                                        </p:tgtEl>
                                        <p:attrNameLst>
                                          <p:attrName>ppt_w</p:attrName>
                                        </p:attrNameLst>
                                      </p:cBhvr>
                                      <p:tavLst>
                                        <p:tav tm="0">
                                          <p:val>
                                            <p:fltVal val="0"/>
                                          </p:val>
                                        </p:tav>
                                        <p:tav tm="100000">
                                          <p:val>
                                            <p:strVal val="#ppt_w"/>
                                          </p:val>
                                        </p:tav>
                                      </p:tavLst>
                                    </p:anim>
                                    <p:anim calcmode="lin" valueType="num">
                                      <p:cBhvr>
                                        <p:cTn id="69" dur="300" fill="hold"/>
                                        <p:tgtEl>
                                          <p:spTgt spid="13336"/>
                                        </p:tgtEl>
                                        <p:attrNameLst>
                                          <p:attrName>ppt_h</p:attrName>
                                        </p:attrNameLst>
                                      </p:cBhvr>
                                      <p:tavLst>
                                        <p:tav tm="0">
                                          <p:val>
                                            <p:fltVal val="0"/>
                                          </p:val>
                                        </p:tav>
                                        <p:tav tm="100000">
                                          <p:val>
                                            <p:strVal val="#ppt_h"/>
                                          </p:val>
                                        </p:tav>
                                      </p:tavLst>
                                    </p:anim>
                                    <p:animEffect transition="in" filter="fade">
                                      <p:cBhvr>
                                        <p:cTn id="70" dur="300"/>
                                        <p:tgtEl>
                                          <p:spTgt spid="13336"/>
                                        </p:tgtEl>
                                      </p:cBhvr>
                                    </p:animEffect>
                                  </p:childTnLst>
                                </p:cTn>
                              </p:par>
                              <p:par>
                                <p:cTn id="71" presetID="10" presetClass="entr" presetSubtype="0" fill="hold" nodeType="withEffect">
                                  <p:stCondLst>
                                    <p:cond delay="0"/>
                                  </p:stCondLst>
                                  <p:childTnLst>
                                    <p:set>
                                      <p:cBhvr>
                                        <p:cTn id="72" dur="1" fill="hold">
                                          <p:stCondLst>
                                            <p:cond delay="0"/>
                                          </p:stCondLst>
                                        </p:cTn>
                                        <p:tgtEl>
                                          <p:spTgt spid="13339"/>
                                        </p:tgtEl>
                                        <p:attrNameLst>
                                          <p:attrName>style.visibility</p:attrName>
                                        </p:attrNameLst>
                                      </p:cBhvr>
                                      <p:to>
                                        <p:strVal val="visible"/>
                                      </p:to>
                                    </p:set>
                                    <p:anim calcmode="lin" valueType="num">
                                      <p:cBhvr>
                                        <p:cTn id="73" dur="300" fill="hold"/>
                                        <p:tgtEl>
                                          <p:spTgt spid="13339"/>
                                        </p:tgtEl>
                                        <p:attrNameLst>
                                          <p:attrName>ppt_w</p:attrName>
                                        </p:attrNameLst>
                                      </p:cBhvr>
                                      <p:tavLst>
                                        <p:tav tm="0">
                                          <p:val>
                                            <p:fltVal val="0"/>
                                          </p:val>
                                        </p:tav>
                                        <p:tav tm="100000">
                                          <p:val>
                                            <p:strVal val="#ppt_w"/>
                                          </p:val>
                                        </p:tav>
                                      </p:tavLst>
                                    </p:anim>
                                    <p:anim calcmode="lin" valueType="num">
                                      <p:cBhvr>
                                        <p:cTn id="74" dur="300" fill="hold"/>
                                        <p:tgtEl>
                                          <p:spTgt spid="13339"/>
                                        </p:tgtEl>
                                        <p:attrNameLst>
                                          <p:attrName>ppt_h</p:attrName>
                                        </p:attrNameLst>
                                      </p:cBhvr>
                                      <p:tavLst>
                                        <p:tav tm="0">
                                          <p:val>
                                            <p:fltVal val="0"/>
                                          </p:val>
                                        </p:tav>
                                        <p:tav tm="100000">
                                          <p:val>
                                            <p:strVal val="#ppt_h"/>
                                          </p:val>
                                        </p:tav>
                                      </p:tavLst>
                                    </p:anim>
                                    <p:animEffect transition="in" filter="fade">
                                      <p:cBhvr>
                                        <p:cTn id="75" dur="300"/>
                                        <p:tgtEl>
                                          <p:spTgt spid="13339"/>
                                        </p:tgtEl>
                                      </p:cBhvr>
                                    </p:animEffect>
                                  </p:childTnLst>
                                </p:cTn>
                              </p:par>
                              <p:par>
                                <p:cTn id="76" presetID="10" presetClass="entr" presetSubtype="0" fill="hold" nodeType="withEffect">
                                  <p:stCondLst>
                                    <p:cond delay="0"/>
                                  </p:stCondLst>
                                  <p:childTnLst>
                                    <p:set>
                                      <p:cBhvr>
                                        <p:cTn id="77" dur="1" fill="hold">
                                          <p:stCondLst>
                                            <p:cond delay="0"/>
                                          </p:stCondLst>
                                        </p:cTn>
                                        <p:tgtEl>
                                          <p:spTgt spid="13342"/>
                                        </p:tgtEl>
                                        <p:attrNameLst>
                                          <p:attrName>style.visibility</p:attrName>
                                        </p:attrNameLst>
                                      </p:cBhvr>
                                      <p:to>
                                        <p:strVal val="visible"/>
                                      </p:to>
                                    </p:set>
                                    <p:anim calcmode="lin" valueType="num">
                                      <p:cBhvr>
                                        <p:cTn id="78" dur="300" fill="hold"/>
                                        <p:tgtEl>
                                          <p:spTgt spid="13342"/>
                                        </p:tgtEl>
                                        <p:attrNameLst>
                                          <p:attrName>ppt_w</p:attrName>
                                        </p:attrNameLst>
                                      </p:cBhvr>
                                      <p:tavLst>
                                        <p:tav tm="0">
                                          <p:val>
                                            <p:fltVal val="0"/>
                                          </p:val>
                                        </p:tav>
                                        <p:tav tm="100000">
                                          <p:val>
                                            <p:strVal val="#ppt_w"/>
                                          </p:val>
                                        </p:tav>
                                      </p:tavLst>
                                    </p:anim>
                                    <p:anim calcmode="lin" valueType="num">
                                      <p:cBhvr>
                                        <p:cTn id="79" dur="300" fill="hold"/>
                                        <p:tgtEl>
                                          <p:spTgt spid="13342"/>
                                        </p:tgtEl>
                                        <p:attrNameLst>
                                          <p:attrName>ppt_h</p:attrName>
                                        </p:attrNameLst>
                                      </p:cBhvr>
                                      <p:tavLst>
                                        <p:tav tm="0">
                                          <p:val>
                                            <p:fltVal val="0"/>
                                          </p:val>
                                        </p:tav>
                                        <p:tav tm="100000">
                                          <p:val>
                                            <p:strVal val="#ppt_h"/>
                                          </p:val>
                                        </p:tav>
                                      </p:tavLst>
                                    </p:anim>
                                    <p:animEffect transition="in" filter="fade">
                                      <p:cBhvr>
                                        <p:cTn id="80" dur="300"/>
                                        <p:tgtEl>
                                          <p:spTgt spid="13342"/>
                                        </p:tgtEl>
                                      </p:cBhvr>
                                    </p:animEffect>
                                  </p:childTnLst>
                                </p:cTn>
                              </p:par>
                              <p:par>
                                <p:cTn id="81" presetID="10" presetClass="entr" presetSubtype="0" fill="hold" nodeType="withEffect">
                                  <p:stCondLst>
                                    <p:cond delay="0"/>
                                  </p:stCondLst>
                                  <p:childTnLst>
                                    <p:set>
                                      <p:cBhvr>
                                        <p:cTn id="82" dur="1" fill="hold">
                                          <p:stCondLst>
                                            <p:cond delay="0"/>
                                          </p:stCondLst>
                                        </p:cTn>
                                        <p:tgtEl>
                                          <p:spTgt spid="13345"/>
                                        </p:tgtEl>
                                        <p:attrNameLst>
                                          <p:attrName>style.visibility</p:attrName>
                                        </p:attrNameLst>
                                      </p:cBhvr>
                                      <p:to>
                                        <p:strVal val="visible"/>
                                      </p:to>
                                    </p:set>
                                    <p:anim calcmode="lin" valueType="num">
                                      <p:cBhvr>
                                        <p:cTn id="83" dur="300" fill="hold"/>
                                        <p:tgtEl>
                                          <p:spTgt spid="13345"/>
                                        </p:tgtEl>
                                        <p:attrNameLst>
                                          <p:attrName>ppt_w</p:attrName>
                                        </p:attrNameLst>
                                      </p:cBhvr>
                                      <p:tavLst>
                                        <p:tav tm="0">
                                          <p:val>
                                            <p:fltVal val="0"/>
                                          </p:val>
                                        </p:tav>
                                        <p:tav tm="100000">
                                          <p:val>
                                            <p:strVal val="#ppt_w"/>
                                          </p:val>
                                        </p:tav>
                                      </p:tavLst>
                                    </p:anim>
                                    <p:anim calcmode="lin" valueType="num">
                                      <p:cBhvr>
                                        <p:cTn id="84" dur="300" fill="hold"/>
                                        <p:tgtEl>
                                          <p:spTgt spid="13345"/>
                                        </p:tgtEl>
                                        <p:attrNameLst>
                                          <p:attrName>ppt_h</p:attrName>
                                        </p:attrNameLst>
                                      </p:cBhvr>
                                      <p:tavLst>
                                        <p:tav tm="0">
                                          <p:val>
                                            <p:fltVal val="0"/>
                                          </p:val>
                                        </p:tav>
                                        <p:tav tm="100000">
                                          <p:val>
                                            <p:strVal val="#ppt_h"/>
                                          </p:val>
                                        </p:tav>
                                      </p:tavLst>
                                    </p:anim>
                                    <p:animEffect transition="in" filter="fade">
                                      <p:cBhvr>
                                        <p:cTn id="85" dur="300"/>
                                        <p:tgtEl>
                                          <p:spTgt spid="13345"/>
                                        </p:tgtEl>
                                      </p:cBhvr>
                                    </p:animEffect>
                                  </p:childTnLst>
                                </p:cTn>
                              </p:par>
                            </p:childTnLst>
                          </p:cTn>
                        </p:par>
                        <p:par>
                          <p:cTn id="86" fill="hold">
                            <p:stCondLst>
                              <p:cond delay="7700"/>
                            </p:stCondLst>
                            <p:childTnLst>
                              <p:par>
                                <p:cTn id="87" presetID="21" presetClass="entr" presetSubtype="1" fill="hold" grpId="0" nodeType="afterEffect">
                                  <p:stCondLst>
                                    <p:cond delay="0"/>
                                  </p:stCondLst>
                                  <p:childTnLst>
                                    <p:set>
                                      <p:cBhvr>
                                        <p:cTn id="88" dur="1" fill="hold">
                                          <p:stCondLst>
                                            <p:cond delay="0"/>
                                          </p:stCondLst>
                                        </p:cTn>
                                        <p:tgtEl>
                                          <p:spTgt spid="13323"/>
                                        </p:tgtEl>
                                        <p:attrNameLst>
                                          <p:attrName>style.visibility</p:attrName>
                                        </p:attrNameLst>
                                      </p:cBhvr>
                                      <p:to>
                                        <p:strVal val="visible"/>
                                      </p:to>
                                    </p:set>
                                    <p:animEffect transition="in" filter="wheel(1)">
                                      <p:cBhvr>
                                        <p:cTn id="89" dur="2000"/>
                                        <p:tgtEl>
                                          <p:spTgt spid="13323"/>
                                        </p:tgtEl>
                                      </p:cBhvr>
                                    </p:animEffect>
                                  </p:childTnLst>
                                </p:cTn>
                              </p:par>
                            </p:childTnLst>
                          </p:cTn>
                        </p:par>
                        <p:par>
                          <p:cTn id="90" fill="hold">
                            <p:stCondLst>
                              <p:cond delay="9700"/>
                            </p:stCondLst>
                            <p:childTnLst>
                              <p:par>
                                <p:cTn id="91" presetID="22" presetClass="entr" presetSubtype="8" fill="hold" grpId="0" nodeType="afterEffect">
                                  <p:stCondLst>
                                    <p:cond delay="0"/>
                                  </p:stCondLst>
                                  <p:childTnLst>
                                    <p:set>
                                      <p:cBhvr>
                                        <p:cTn id="92" dur="1" fill="hold">
                                          <p:stCondLst>
                                            <p:cond delay="0"/>
                                          </p:stCondLst>
                                        </p:cTn>
                                        <p:tgtEl>
                                          <p:spTgt spid="13324"/>
                                        </p:tgtEl>
                                        <p:attrNameLst>
                                          <p:attrName>style.visibility</p:attrName>
                                        </p:attrNameLst>
                                      </p:cBhvr>
                                      <p:to>
                                        <p:strVal val="visible"/>
                                      </p:to>
                                    </p:set>
                                    <p:animEffect transition="in" filter="wipe(left)">
                                      <p:cBhvr>
                                        <p:cTn id="93" dur="500"/>
                                        <p:tgtEl>
                                          <p:spTgt spid="13324"/>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3327"/>
                                        </p:tgtEl>
                                        <p:attrNameLst>
                                          <p:attrName>style.visibility</p:attrName>
                                        </p:attrNameLst>
                                      </p:cBhvr>
                                      <p:to>
                                        <p:strVal val="visible"/>
                                      </p:to>
                                    </p:set>
                                    <p:animEffect transition="in" filter="wipe(left)">
                                      <p:cBhvr>
                                        <p:cTn id="96" dur="500"/>
                                        <p:tgtEl>
                                          <p:spTgt spid="13327"/>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3326"/>
                                        </p:tgtEl>
                                        <p:attrNameLst>
                                          <p:attrName>style.visibility</p:attrName>
                                        </p:attrNameLst>
                                      </p:cBhvr>
                                      <p:to>
                                        <p:strVal val="visible"/>
                                      </p:to>
                                    </p:set>
                                    <p:animEffect transition="in" filter="wipe(left)">
                                      <p:cBhvr>
                                        <p:cTn id="99" dur="500"/>
                                        <p:tgtEl>
                                          <p:spTgt spid="13326"/>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13328"/>
                                        </p:tgtEl>
                                        <p:attrNameLst>
                                          <p:attrName>style.visibility</p:attrName>
                                        </p:attrNameLst>
                                      </p:cBhvr>
                                      <p:to>
                                        <p:strVal val="visible"/>
                                      </p:to>
                                    </p:set>
                                    <p:animEffect transition="in" filter="wipe(left)">
                                      <p:cBhvr>
                                        <p:cTn id="102" dur="500"/>
                                        <p:tgtEl>
                                          <p:spTgt spid="1332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3325"/>
                                        </p:tgtEl>
                                        <p:attrNameLst>
                                          <p:attrName>style.visibility</p:attrName>
                                        </p:attrNameLst>
                                      </p:cBhvr>
                                      <p:to>
                                        <p:strVal val="visible"/>
                                      </p:to>
                                    </p:set>
                                    <p:animEffect transition="in" filter="wipe(left)">
                                      <p:cBhvr>
                                        <p:cTn id="105" dur="500"/>
                                        <p:tgtEl>
                                          <p:spTgt spid="13325"/>
                                        </p:tgtEl>
                                      </p:cBhvr>
                                    </p:animEffect>
                                  </p:childTnLst>
                                </p:cTn>
                              </p:par>
                            </p:childTnLst>
                          </p:cTn>
                        </p:par>
                        <p:par>
                          <p:cTn id="106" fill="hold">
                            <p:stCondLst>
                              <p:cond delay="10200"/>
                            </p:stCondLst>
                            <p:childTnLst>
                              <p:par>
                                <p:cTn id="107" presetID="10" presetClass="entr" presetSubtype="0" fill="hold" nodeType="afterEffect">
                                  <p:stCondLst>
                                    <p:cond delay="0"/>
                                  </p:stCondLst>
                                  <p:childTnLst>
                                    <p:set>
                                      <p:cBhvr>
                                        <p:cTn id="108" dur="1" fill="hold">
                                          <p:stCondLst>
                                            <p:cond delay="0"/>
                                          </p:stCondLst>
                                        </p:cTn>
                                        <p:tgtEl>
                                          <p:spTgt spid="13360"/>
                                        </p:tgtEl>
                                        <p:attrNameLst>
                                          <p:attrName>style.visibility</p:attrName>
                                        </p:attrNameLst>
                                      </p:cBhvr>
                                      <p:to>
                                        <p:strVal val="visible"/>
                                      </p:to>
                                    </p:set>
                                    <p:anim calcmode="lin" valueType="num">
                                      <p:cBhvr>
                                        <p:cTn id="109" dur="300" fill="hold"/>
                                        <p:tgtEl>
                                          <p:spTgt spid="13360"/>
                                        </p:tgtEl>
                                        <p:attrNameLst>
                                          <p:attrName>ppt_w</p:attrName>
                                        </p:attrNameLst>
                                      </p:cBhvr>
                                      <p:tavLst>
                                        <p:tav tm="0">
                                          <p:val>
                                            <p:fltVal val="0"/>
                                          </p:val>
                                        </p:tav>
                                        <p:tav tm="100000">
                                          <p:val>
                                            <p:strVal val="#ppt_w"/>
                                          </p:val>
                                        </p:tav>
                                      </p:tavLst>
                                    </p:anim>
                                    <p:anim calcmode="lin" valueType="num">
                                      <p:cBhvr>
                                        <p:cTn id="110" dur="300" fill="hold"/>
                                        <p:tgtEl>
                                          <p:spTgt spid="13360"/>
                                        </p:tgtEl>
                                        <p:attrNameLst>
                                          <p:attrName>ppt_h</p:attrName>
                                        </p:attrNameLst>
                                      </p:cBhvr>
                                      <p:tavLst>
                                        <p:tav tm="0">
                                          <p:val>
                                            <p:fltVal val="0"/>
                                          </p:val>
                                        </p:tav>
                                        <p:tav tm="100000">
                                          <p:val>
                                            <p:strVal val="#ppt_h"/>
                                          </p:val>
                                        </p:tav>
                                      </p:tavLst>
                                    </p:anim>
                                    <p:animEffect transition="in" filter="fade">
                                      <p:cBhvr>
                                        <p:cTn id="111" dur="300"/>
                                        <p:tgtEl>
                                          <p:spTgt spid="13360"/>
                                        </p:tgtEl>
                                      </p:cBhvr>
                                    </p:animEffect>
                                  </p:childTnLst>
                                </p:cTn>
                              </p:par>
                              <p:par>
                                <p:cTn id="112" presetID="10" presetClass="entr" presetSubtype="0" fill="hold" nodeType="withEffect">
                                  <p:stCondLst>
                                    <p:cond delay="0"/>
                                  </p:stCondLst>
                                  <p:childTnLst>
                                    <p:set>
                                      <p:cBhvr>
                                        <p:cTn id="113" dur="1" fill="hold">
                                          <p:stCondLst>
                                            <p:cond delay="0"/>
                                          </p:stCondLst>
                                        </p:cTn>
                                        <p:tgtEl>
                                          <p:spTgt spid="13357"/>
                                        </p:tgtEl>
                                        <p:attrNameLst>
                                          <p:attrName>style.visibility</p:attrName>
                                        </p:attrNameLst>
                                      </p:cBhvr>
                                      <p:to>
                                        <p:strVal val="visible"/>
                                      </p:to>
                                    </p:set>
                                    <p:anim calcmode="lin" valueType="num">
                                      <p:cBhvr>
                                        <p:cTn id="114" dur="300" fill="hold"/>
                                        <p:tgtEl>
                                          <p:spTgt spid="13357"/>
                                        </p:tgtEl>
                                        <p:attrNameLst>
                                          <p:attrName>ppt_w</p:attrName>
                                        </p:attrNameLst>
                                      </p:cBhvr>
                                      <p:tavLst>
                                        <p:tav tm="0">
                                          <p:val>
                                            <p:fltVal val="0"/>
                                          </p:val>
                                        </p:tav>
                                        <p:tav tm="100000">
                                          <p:val>
                                            <p:strVal val="#ppt_w"/>
                                          </p:val>
                                        </p:tav>
                                      </p:tavLst>
                                    </p:anim>
                                    <p:anim calcmode="lin" valueType="num">
                                      <p:cBhvr>
                                        <p:cTn id="115" dur="300" fill="hold"/>
                                        <p:tgtEl>
                                          <p:spTgt spid="13357"/>
                                        </p:tgtEl>
                                        <p:attrNameLst>
                                          <p:attrName>ppt_h</p:attrName>
                                        </p:attrNameLst>
                                      </p:cBhvr>
                                      <p:tavLst>
                                        <p:tav tm="0">
                                          <p:val>
                                            <p:fltVal val="0"/>
                                          </p:val>
                                        </p:tav>
                                        <p:tav tm="100000">
                                          <p:val>
                                            <p:strVal val="#ppt_h"/>
                                          </p:val>
                                        </p:tav>
                                      </p:tavLst>
                                    </p:anim>
                                    <p:animEffect transition="in" filter="fade">
                                      <p:cBhvr>
                                        <p:cTn id="116" dur="300"/>
                                        <p:tgtEl>
                                          <p:spTgt spid="13357"/>
                                        </p:tgtEl>
                                      </p:cBhvr>
                                    </p:animEffect>
                                  </p:childTnLst>
                                </p:cTn>
                              </p:par>
                              <p:par>
                                <p:cTn id="117" presetID="10" presetClass="entr" presetSubtype="0" fill="hold" nodeType="withEffect">
                                  <p:stCondLst>
                                    <p:cond delay="0"/>
                                  </p:stCondLst>
                                  <p:childTnLst>
                                    <p:set>
                                      <p:cBhvr>
                                        <p:cTn id="118" dur="1" fill="hold">
                                          <p:stCondLst>
                                            <p:cond delay="0"/>
                                          </p:stCondLst>
                                        </p:cTn>
                                        <p:tgtEl>
                                          <p:spTgt spid="13354"/>
                                        </p:tgtEl>
                                        <p:attrNameLst>
                                          <p:attrName>style.visibility</p:attrName>
                                        </p:attrNameLst>
                                      </p:cBhvr>
                                      <p:to>
                                        <p:strVal val="visible"/>
                                      </p:to>
                                    </p:set>
                                    <p:anim calcmode="lin" valueType="num">
                                      <p:cBhvr>
                                        <p:cTn id="119" dur="300" fill="hold"/>
                                        <p:tgtEl>
                                          <p:spTgt spid="13354"/>
                                        </p:tgtEl>
                                        <p:attrNameLst>
                                          <p:attrName>ppt_w</p:attrName>
                                        </p:attrNameLst>
                                      </p:cBhvr>
                                      <p:tavLst>
                                        <p:tav tm="0">
                                          <p:val>
                                            <p:fltVal val="0"/>
                                          </p:val>
                                        </p:tav>
                                        <p:tav tm="100000">
                                          <p:val>
                                            <p:strVal val="#ppt_w"/>
                                          </p:val>
                                        </p:tav>
                                      </p:tavLst>
                                    </p:anim>
                                    <p:anim calcmode="lin" valueType="num">
                                      <p:cBhvr>
                                        <p:cTn id="120" dur="300" fill="hold"/>
                                        <p:tgtEl>
                                          <p:spTgt spid="13354"/>
                                        </p:tgtEl>
                                        <p:attrNameLst>
                                          <p:attrName>ppt_h</p:attrName>
                                        </p:attrNameLst>
                                      </p:cBhvr>
                                      <p:tavLst>
                                        <p:tav tm="0">
                                          <p:val>
                                            <p:fltVal val="0"/>
                                          </p:val>
                                        </p:tav>
                                        <p:tav tm="100000">
                                          <p:val>
                                            <p:strVal val="#ppt_h"/>
                                          </p:val>
                                        </p:tav>
                                      </p:tavLst>
                                    </p:anim>
                                    <p:animEffect transition="in" filter="fade">
                                      <p:cBhvr>
                                        <p:cTn id="121" dur="300"/>
                                        <p:tgtEl>
                                          <p:spTgt spid="13354"/>
                                        </p:tgtEl>
                                      </p:cBhvr>
                                    </p:animEffect>
                                  </p:childTnLst>
                                </p:cTn>
                              </p:par>
                              <p:par>
                                <p:cTn id="122" presetID="10" presetClass="entr" presetSubtype="0" fill="hold" nodeType="withEffect">
                                  <p:stCondLst>
                                    <p:cond delay="0"/>
                                  </p:stCondLst>
                                  <p:childTnLst>
                                    <p:set>
                                      <p:cBhvr>
                                        <p:cTn id="123" dur="1" fill="hold">
                                          <p:stCondLst>
                                            <p:cond delay="0"/>
                                          </p:stCondLst>
                                        </p:cTn>
                                        <p:tgtEl>
                                          <p:spTgt spid="13351"/>
                                        </p:tgtEl>
                                        <p:attrNameLst>
                                          <p:attrName>style.visibility</p:attrName>
                                        </p:attrNameLst>
                                      </p:cBhvr>
                                      <p:to>
                                        <p:strVal val="visible"/>
                                      </p:to>
                                    </p:set>
                                    <p:anim calcmode="lin" valueType="num">
                                      <p:cBhvr>
                                        <p:cTn id="124" dur="300" fill="hold"/>
                                        <p:tgtEl>
                                          <p:spTgt spid="13351"/>
                                        </p:tgtEl>
                                        <p:attrNameLst>
                                          <p:attrName>ppt_w</p:attrName>
                                        </p:attrNameLst>
                                      </p:cBhvr>
                                      <p:tavLst>
                                        <p:tav tm="0">
                                          <p:val>
                                            <p:fltVal val="0"/>
                                          </p:val>
                                        </p:tav>
                                        <p:tav tm="100000">
                                          <p:val>
                                            <p:strVal val="#ppt_w"/>
                                          </p:val>
                                        </p:tav>
                                      </p:tavLst>
                                    </p:anim>
                                    <p:anim calcmode="lin" valueType="num">
                                      <p:cBhvr>
                                        <p:cTn id="125" dur="300" fill="hold"/>
                                        <p:tgtEl>
                                          <p:spTgt spid="13351"/>
                                        </p:tgtEl>
                                        <p:attrNameLst>
                                          <p:attrName>ppt_h</p:attrName>
                                        </p:attrNameLst>
                                      </p:cBhvr>
                                      <p:tavLst>
                                        <p:tav tm="0">
                                          <p:val>
                                            <p:fltVal val="0"/>
                                          </p:val>
                                        </p:tav>
                                        <p:tav tm="100000">
                                          <p:val>
                                            <p:strVal val="#ppt_h"/>
                                          </p:val>
                                        </p:tav>
                                      </p:tavLst>
                                    </p:anim>
                                    <p:animEffect transition="in" filter="fade">
                                      <p:cBhvr>
                                        <p:cTn id="126" dur="300"/>
                                        <p:tgtEl>
                                          <p:spTgt spid="13351"/>
                                        </p:tgtEl>
                                      </p:cBhvr>
                                    </p:animEffect>
                                  </p:childTnLst>
                                </p:cTn>
                              </p:par>
                              <p:par>
                                <p:cTn id="127" presetID="10" presetClass="entr" presetSubtype="0" fill="hold" nodeType="withEffect">
                                  <p:stCondLst>
                                    <p:cond delay="0"/>
                                  </p:stCondLst>
                                  <p:childTnLst>
                                    <p:set>
                                      <p:cBhvr>
                                        <p:cTn id="128" dur="1" fill="hold">
                                          <p:stCondLst>
                                            <p:cond delay="0"/>
                                          </p:stCondLst>
                                        </p:cTn>
                                        <p:tgtEl>
                                          <p:spTgt spid="13348"/>
                                        </p:tgtEl>
                                        <p:attrNameLst>
                                          <p:attrName>style.visibility</p:attrName>
                                        </p:attrNameLst>
                                      </p:cBhvr>
                                      <p:to>
                                        <p:strVal val="visible"/>
                                      </p:to>
                                    </p:set>
                                    <p:anim calcmode="lin" valueType="num">
                                      <p:cBhvr>
                                        <p:cTn id="129" dur="300" fill="hold"/>
                                        <p:tgtEl>
                                          <p:spTgt spid="13348"/>
                                        </p:tgtEl>
                                        <p:attrNameLst>
                                          <p:attrName>ppt_w</p:attrName>
                                        </p:attrNameLst>
                                      </p:cBhvr>
                                      <p:tavLst>
                                        <p:tav tm="0">
                                          <p:val>
                                            <p:fltVal val="0"/>
                                          </p:val>
                                        </p:tav>
                                        <p:tav tm="100000">
                                          <p:val>
                                            <p:strVal val="#ppt_w"/>
                                          </p:val>
                                        </p:tav>
                                      </p:tavLst>
                                    </p:anim>
                                    <p:anim calcmode="lin" valueType="num">
                                      <p:cBhvr>
                                        <p:cTn id="130" dur="300" fill="hold"/>
                                        <p:tgtEl>
                                          <p:spTgt spid="13348"/>
                                        </p:tgtEl>
                                        <p:attrNameLst>
                                          <p:attrName>ppt_h</p:attrName>
                                        </p:attrNameLst>
                                      </p:cBhvr>
                                      <p:tavLst>
                                        <p:tav tm="0">
                                          <p:val>
                                            <p:fltVal val="0"/>
                                          </p:val>
                                        </p:tav>
                                        <p:tav tm="100000">
                                          <p:val>
                                            <p:strVal val="#ppt_h"/>
                                          </p:val>
                                        </p:tav>
                                      </p:tavLst>
                                    </p:anim>
                                    <p:animEffect transition="in" filter="fade">
                                      <p:cBhvr>
                                        <p:cTn id="131" dur="300"/>
                                        <p:tgtEl>
                                          <p:spTgt spid="13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nimBg="1"/>
      <p:bldP spid="13315" grpId="0" autoUpdateAnimBg="0"/>
      <p:bldP spid="13316" grpId="0" autoUpdateAnimBg="0"/>
      <p:bldP spid="13317" grpId="0" animBg="1" autoUpdateAnimBg="0"/>
      <p:bldP spid="13318" grpId="0" animBg="1"/>
      <p:bldP spid="13319" grpId="0" animBg="1"/>
      <p:bldP spid="13320" grpId="0" animBg="1"/>
      <p:bldP spid="13321" grpId="0" animBg="1"/>
      <p:bldP spid="13322" grpId="0" animBg="1"/>
      <p:bldP spid="13323" grpId="0" animBg="1" autoUpdateAnimBg="0"/>
      <p:bldP spid="13324" grpId="0" animBg="1"/>
      <p:bldP spid="13325" grpId="0" animBg="1"/>
      <p:bldP spid="13326" grpId="0" animBg="1"/>
      <p:bldP spid="13327" grpId="0" animBg="1"/>
      <p:bldP spid="13328" grpId="0" animBg="1"/>
      <p:bldP spid="13329" grpId="0" animBg="1" autoUpdateAnimBg="0"/>
      <p:bldP spid="13330" grpId="0" animBg="1"/>
      <p:bldP spid="13331" grpId="0" autoUpdateAnimBg="0"/>
      <p:bldP spid="13332"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3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434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4341" name="TextBox 4"/>
          <p:cNvSpPr>
            <a:spLocks noChangeArrowheads="1"/>
          </p:cNvSpPr>
          <p:nvPr/>
        </p:nvSpPr>
        <p:spPr bwMode="auto">
          <a:xfrm>
            <a:off x="1715422" y="4941101"/>
            <a:ext cx="9230881" cy="119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sym typeface="微软雅黑" panose="020B0503020204020204" pitchFamily="34" charset="-122"/>
              </a:rPr>
              <a:t>某系统历时7年、经过30000多次修改，8000多次测试，最终研发出目前市面最智能，最人性化的钟房管理系统，本系统融合某某功能一、</a:t>
            </a:r>
            <a:r>
              <a:rPr lang="zh-CN" altLang="en-US" sz="1800">
                <a:solidFill>
                  <a:srgbClr val="404040"/>
                </a:solidFill>
                <a:latin typeface="微软雅黑" panose="020B0503020204020204" pitchFamily="34" charset="-122"/>
              </a:rPr>
              <a:t>某某功能二</a:t>
            </a:r>
            <a:r>
              <a:rPr lang="zh-CN" altLang="en-US" sz="1800">
                <a:solidFill>
                  <a:srgbClr val="404040"/>
                </a:solidFill>
                <a:latin typeface="微软雅黑" panose="020B0503020204020204" pitchFamily="34" charset="-122"/>
                <a:sym typeface="微软雅黑" panose="020B0503020204020204" pitchFamily="34" charset="-122"/>
              </a:rPr>
              <a:t>、</a:t>
            </a:r>
            <a:r>
              <a:rPr lang="zh-CN" altLang="en-US" sz="1800">
                <a:solidFill>
                  <a:srgbClr val="404040"/>
                </a:solidFill>
                <a:latin typeface="微软雅黑" panose="020B0503020204020204" pitchFamily="34" charset="-122"/>
              </a:rPr>
              <a:t>某某功能三</a:t>
            </a:r>
            <a:r>
              <a:rPr lang="zh-CN" altLang="en-US" sz="1800">
                <a:solidFill>
                  <a:srgbClr val="404040"/>
                </a:solidFill>
                <a:latin typeface="微软雅黑" panose="020B0503020204020204" pitchFamily="34" charset="-122"/>
                <a:sym typeface="微软雅黑" panose="020B0503020204020204" pitchFamily="34" charset="-122"/>
              </a:rPr>
              <a:t>三种模式，操纵行业最流行的各种打牌方式，各种技师提成方式。彻底解放钟房，节省企业开支，提高档次。</a:t>
            </a:r>
          </a:p>
        </p:txBody>
      </p:sp>
      <p:sp>
        <p:nvSpPr>
          <p:cNvPr id="14342" name="Freeform 5"/>
          <p:cNvSpPr/>
          <p:nvPr/>
        </p:nvSpPr>
        <p:spPr bwMode="auto">
          <a:xfrm>
            <a:off x="1715418" y="1494845"/>
            <a:ext cx="2315257" cy="964698"/>
          </a:xfrm>
          <a:custGeom>
            <a:avLst/>
            <a:gdLst>
              <a:gd name="T0" fmla="*/ 87364546 w 2478"/>
              <a:gd name="T1" fmla="*/ 0 h 1025"/>
              <a:gd name="T2" fmla="*/ 2077529082 w 2478"/>
              <a:gd name="T3" fmla="*/ 0 h 1025"/>
              <a:gd name="T4" fmla="*/ 2147483647 w 2478"/>
              <a:gd name="T5" fmla="*/ 88672218 h 1025"/>
              <a:gd name="T6" fmla="*/ 2147483647 w 2478"/>
              <a:gd name="T7" fmla="*/ 820216602 h 1025"/>
              <a:gd name="T8" fmla="*/ 2077529082 w 2478"/>
              <a:gd name="T9" fmla="*/ 908888820 h 1025"/>
              <a:gd name="T10" fmla="*/ 87364546 w 2478"/>
              <a:gd name="T11" fmla="*/ 908888820 h 1025"/>
              <a:gd name="T12" fmla="*/ 0 w 2478"/>
              <a:gd name="T13" fmla="*/ 820216602 h 1025"/>
              <a:gd name="T14" fmla="*/ 0 w 2478"/>
              <a:gd name="T15" fmla="*/ 88672218 h 1025"/>
              <a:gd name="T16" fmla="*/ 87364546 w 2478"/>
              <a:gd name="T17" fmla="*/ 0 h 1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5">
                <a:moveTo>
                  <a:pt x="100" y="0"/>
                </a:moveTo>
                <a:lnTo>
                  <a:pt x="2378" y="0"/>
                </a:lnTo>
                <a:cubicBezTo>
                  <a:pt x="2433" y="0"/>
                  <a:pt x="2478" y="45"/>
                  <a:pt x="2478" y="100"/>
                </a:cubicBezTo>
                <a:lnTo>
                  <a:pt x="2478" y="925"/>
                </a:lnTo>
                <a:cubicBezTo>
                  <a:pt x="2478" y="980"/>
                  <a:pt x="2433" y="1025"/>
                  <a:pt x="2378" y="1025"/>
                </a:cubicBezTo>
                <a:lnTo>
                  <a:pt x="100" y="1025"/>
                </a:lnTo>
                <a:cubicBezTo>
                  <a:pt x="45" y="1025"/>
                  <a:pt x="0" y="980"/>
                  <a:pt x="0" y="925"/>
                </a:cubicBezTo>
                <a:lnTo>
                  <a:pt x="0" y="100"/>
                </a:lnTo>
                <a:cubicBezTo>
                  <a:pt x="0" y="45"/>
                  <a:pt x="45" y="0"/>
                  <a:pt x="100" y="0"/>
                </a:cubicBezTo>
                <a:close/>
              </a:path>
            </a:pathLst>
          </a:custGeom>
          <a:solidFill>
            <a:schemeClr val="bg1"/>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3" name="Freeform 6"/>
          <p:cNvSpPr/>
          <p:nvPr/>
        </p:nvSpPr>
        <p:spPr bwMode="auto">
          <a:xfrm>
            <a:off x="4590849" y="1475807"/>
            <a:ext cx="2315257" cy="2825865"/>
          </a:xfrm>
          <a:custGeom>
            <a:avLst/>
            <a:gdLst>
              <a:gd name="T0" fmla="*/ 87364546 w 2478"/>
              <a:gd name="T1" fmla="*/ 0 h 3000"/>
              <a:gd name="T2" fmla="*/ 2077529082 w 2478"/>
              <a:gd name="T3" fmla="*/ 0 h 3000"/>
              <a:gd name="T4" fmla="*/ 2147483647 w 2478"/>
              <a:gd name="T5" fmla="*/ 88820792 h 3000"/>
              <a:gd name="T6" fmla="*/ 2147483647 w 2478"/>
              <a:gd name="T7" fmla="*/ 2147483647 h 3000"/>
              <a:gd name="T8" fmla="*/ 2077529082 w 2478"/>
              <a:gd name="T9" fmla="*/ 2147483647 h 3000"/>
              <a:gd name="T10" fmla="*/ 87364546 w 2478"/>
              <a:gd name="T11" fmla="*/ 2147483647 h 3000"/>
              <a:gd name="T12" fmla="*/ 0 w 2478"/>
              <a:gd name="T13" fmla="*/ 2147483647 h 3000"/>
              <a:gd name="T14" fmla="*/ 0 w 2478"/>
              <a:gd name="T15" fmla="*/ 88820792 h 3000"/>
              <a:gd name="T16" fmla="*/ 87364546 w 2478"/>
              <a:gd name="T17" fmla="*/ 0 h 3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3000">
                <a:moveTo>
                  <a:pt x="100" y="0"/>
                </a:moveTo>
                <a:lnTo>
                  <a:pt x="2378" y="0"/>
                </a:lnTo>
                <a:cubicBezTo>
                  <a:pt x="2433" y="0"/>
                  <a:pt x="2478" y="45"/>
                  <a:pt x="2478" y="100"/>
                </a:cubicBezTo>
                <a:lnTo>
                  <a:pt x="2478" y="2900"/>
                </a:lnTo>
                <a:cubicBezTo>
                  <a:pt x="2478" y="2955"/>
                  <a:pt x="2433" y="3000"/>
                  <a:pt x="2378" y="3000"/>
                </a:cubicBezTo>
                <a:lnTo>
                  <a:pt x="100" y="3000"/>
                </a:lnTo>
                <a:cubicBezTo>
                  <a:pt x="45" y="3000"/>
                  <a:pt x="0" y="2955"/>
                  <a:pt x="0" y="2900"/>
                </a:cubicBezTo>
                <a:lnTo>
                  <a:pt x="0" y="100"/>
                </a:lnTo>
                <a:cubicBezTo>
                  <a:pt x="0" y="45"/>
                  <a:pt x="45" y="0"/>
                  <a:pt x="100" y="0"/>
                </a:cubicBezTo>
                <a:close/>
              </a:path>
            </a:pathLst>
          </a:custGeom>
          <a:solidFill>
            <a:schemeClr val="tx1"/>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4" name="Freeform 7"/>
          <p:cNvSpPr>
            <a:spLocks noEditPoints="1"/>
          </p:cNvSpPr>
          <p:nvPr/>
        </p:nvSpPr>
        <p:spPr bwMode="auto">
          <a:xfrm>
            <a:off x="4141761" y="1821701"/>
            <a:ext cx="352288" cy="314161"/>
          </a:xfrm>
          <a:custGeom>
            <a:avLst/>
            <a:gdLst>
              <a:gd name="T0" fmla="*/ 0 w 377"/>
              <a:gd name="T1" fmla="*/ 222745986 h 333"/>
              <a:gd name="T2" fmla="*/ 165162995 w 377"/>
              <a:gd name="T3" fmla="*/ 222745986 h 333"/>
              <a:gd name="T4" fmla="*/ 165162995 w 377"/>
              <a:gd name="T5" fmla="*/ 296697314 h 333"/>
              <a:gd name="T6" fmla="*/ 329451938 w 377"/>
              <a:gd name="T7" fmla="*/ 147903599 h 333"/>
              <a:gd name="T8" fmla="*/ 165162995 w 377"/>
              <a:gd name="T9" fmla="*/ 0 h 333"/>
              <a:gd name="T10" fmla="*/ 165162995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9" y="250"/>
                </a:lnTo>
                <a:lnTo>
                  <a:pt x="189" y="333"/>
                </a:lnTo>
                <a:lnTo>
                  <a:pt x="377" y="166"/>
                </a:lnTo>
                <a:lnTo>
                  <a:pt x="189" y="0"/>
                </a:lnTo>
                <a:lnTo>
                  <a:pt x="189"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5" name="Freeform 8"/>
          <p:cNvSpPr>
            <a:spLocks noEditPoints="1"/>
          </p:cNvSpPr>
          <p:nvPr/>
        </p:nvSpPr>
        <p:spPr bwMode="auto">
          <a:xfrm>
            <a:off x="7037818" y="1794726"/>
            <a:ext cx="352288" cy="312575"/>
          </a:xfrm>
          <a:custGeom>
            <a:avLst/>
            <a:gdLst>
              <a:gd name="T0" fmla="*/ 0 w 377"/>
              <a:gd name="T1" fmla="*/ 220945629 h 332"/>
              <a:gd name="T2" fmla="*/ 164288943 w 377"/>
              <a:gd name="T3" fmla="*/ 220945629 h 332"/>
              <a:gd name="T4" fmla="*/ 164288943 w 377"/>
              <a:gd name="T5" fmla="*/ 294593544 h 332"/>
              <a:gd name="T6" fmla="*/ 329451938 w 377"/>
              <a:gd name="T7" fmla="*/ 147296772 h 332"/>
              <a:gd name="T8" fmla="*/ 164288943 w 377"/>
              <a:gd name="T9" fmla="*/ 0 h 332"/>
              <a:gd name="T10" fmla="*/ 164288943 w 377"/>
              <a:gd name="T11" fmla="*/ 73648857 h 332"/>
              <a:gd name="T12" fmla="*/ 0 w 377"/>
              <a:gd name="T13" fmla="*/ 73648857 h 332"/>
              <a:gd name="T14" fmla="*/ 0 w 377"/>
              <a:gd name="T15" fmla="*/ 220945629 h 332"/>
              <a:gd name="T16" fmla="*/ 0 w 377"/>
              <a:gd name="T17" fmla="*/ 147296772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6" name="Freeform 9"/>
          <p:cNvSpPr>
            <a:spLocks noEditPoints="1"/>
          </p:cNvSpPr>
          <p:nvPr/>
        </p:nvSpPr>
        <p:spPr bwMode="auto">
          <a:xfrm>
            <a:off x="7037818" y="3789176"/>
            <a:ext cx="352288" cy="312574"/>
          </a:xfrm>
          <a:custGeom>
            <a:avLst/>
            <a:gdLst>
              <a:gd name="T0" fmla="*/ 0 w 377"/>
              <a:gd name="T1" fmla="*/ 220943981 h 332"/>
              <a:gd name="T2" fmla="*/ 164288943 w 377"/>
              <a:gd name="T3" fmla="*/ 220943981 h 332"/>
              <a:gd name="T4" fmla="*/ 164288943 w 377"/>
              <a:gd name="T5" fmla="*/ 294591660 h 332"/>
              <a:gd name="T6" fmla="*/ 329451938 w 377"/>
              <a:gd name="T7" fmla="*/ 147296301 h 332"/>
              <a:gd name="T8" fmla="*/ 164288943 w 377"/>
              <a:gd name="T9" fmla="*/ 0 h 332"/>
              <a:gd name="T10" fmla="*/ 164288943 w 377"/>
              <a:gd name="T11" fmla="*/ 73647680 h 332"/>
              <a:gd name="T12" fmla="*/ 0 w 377"/>
              <a:gd name="T13" fmla="*/ 73647680 h 332"/>
              <a:gd name="T14" fmla="*/ 0 w 377"/>
              <a:gd name="T15" fmla="*/ 220943981 h 332"/>
              <a:gd name="T16" fmla="*/ 0 w 377"/>
              <a:gd name="T17" fmla="*/ 147296301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8" y="249"/>
                </a:lnTo>
                <a:lnTo>
                  <a:pt x="188" y="332"/>
                </a:lnTo>
                <a:lnTo>
                  <a:pt x="377" y="166"/>
                </a:lnTo>
                <a:lnTo>
                  <a:pt x="188" y="0"/>
                </a:lnTo>
                <a:lnTo>
                  <a:pt x="188"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7" name="Freeform 10"/>
          <p:cNvSpPr/>
          <p:nvPr/>
        </p:nvSpPr>
        <p:spPr bwMode="auto">
          <a:xfrm>
            <a:off x="1715418" y="3298893"/>
            <a:ext cx="2315257" cy="964698"/>
          </a:xfrm>
          <a:custGeom>
            <a:avLst/>
            <a:gdLst>
              <a:gd name="T0" fmla="*/ 87364546 w 2478"/>
              <a:gd name="T1" fmla="*/ 0 h 1024"/>
              <a:gd name="T2" fmla="*/ 2077529082 w 2478"/>
              <a:gd name="T3" fmla="*/ 0 h 1024"/>
              <a:gd name="T4" fmla="*/ 2147483647 w 2478"/>
              <a:gd name="T5" fmla="*/ 87956678 h 1024"/>
              <a:gd name="T6" fmla="*/ 2147483647 w 2478"/>
              <a:gd name="T7" fmla="*/ 821819729 h 1024"/>
              <a:gd name="T8" fmla="*/ 2077529082 w 2478"/>
              <a:gd name="T9" fmla="*/ 909776406 h 1024"/>
              <a:gd name="T10" fmla="*/ 87364546 w 2478"/>
              <a:gd name="T11" fmla="*/ 909776406 h 1024"/>
              <a:gd name="T12" fmla="*/ 0 w 2478"/>
              <a:gd name="T13" fmla="*/ 821819729 h 1024"/>
              <a:gd name="T14" fmla="*/ 0 w 2478"/>
              <a:gd name="T15" fmla="*/ 87956678 h 1024"/>
              <a:gd name="T16" fmla="*/ 87364546 w 2478"/>
              <a:gd name="T17" fmla="*/ 0 h 10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78" h="1024">
                <a:moveTo>
                  <a:pt x="100" y="0"/>
                </a:moveTo>
                <a:lnTo>
                  <a:pt x="2378" y="0"/>
                </a:lnTo>
                <a:cubicBezTo>
                  <a:pt x="2433" y="0"/>
                  <a:pt x="2478" y="44"/>
                  <a:pt x="2478" y="99"/>
                </a:cubicBezTo>
                <a:lnTo>
                  <a:pt x="2478" y="925"/>
                </a:lnTo>
                <a:cubicBezTo>
                  <a:pt x="2478" y="979"/>
                  <a:pt x="2433" y="1024"/>
                  <a:pt x="2378" y="1024"/>
                </a:cubicBezTo>
                <a:lnTo>
                  <a:pt x="100" y="1024"/>
                </a:lnTo>
                <a:cubicBezTo>
                  <a:pt x="45" y="1024"/>
                  <a:pt x="0" y="979"/>
                  <a:pt x="0" y="925"/>
                </a:cubicBezTo>
                <a:lnTo>
                  <a:pt x="0" y="99"/>
                </a:lnTo>
                <a:cubicBezTo>
                  <a:pt x="0" y="44"/>
                  <a:pt x="45" y="0"/>
                  <a:pt x="100" y="0"/>
                </a:cubicBezTo>
                <a:close/>
              </a:path>
            </a:pathLst>
          </a:custGeom>
          <a:solidFill>
            <a:schemeClr val="bg1"/>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8" name="Freeform 11"/>
          <p:cNvSpPr>
            <a:spLocks noEditPoints="1"/>
          </p:cNvSpPr>
          <p:nvPr/>
        </p:nvSpPr>
        <p:spPr bwMode="auto">
          <a:xfrm>
            <a:off x="4141761" y="3625751"/>
            <a:ext cx="352288" cy="314161"/>
          </a:xfrm>
          <a:custGeom>
            <a:avLst/>
            <a:gdLst>
              <a:gd name="T0" fmla="*/ 0 w 377"/>
              <a:gd name="T1" fmla="*/ 223193472 h 332"/>
              <a:gd name="T2" fmla="*/ 165162995 w 377"/>
              <a:gd name="T3" fmla="*/ 223193472 h 332"/>
              <a:gd name="T4" fmla="*/ 165162995 w 377"/>
              <a:gd name="T5" fmla="*/ 297590981 h 332"/>
              <a:gd name="T6" fmla="*/ 329451938 w 377"/>
              <a:gd name="T7" fmla="*/ 148795964 h 332"/>
              <a:gd name="T8" fmla="*/ 165162995 w 377"/>
              <a:gd name="T9" fmla="*/ 0 h 332"/>
              <a:gd name="T10" fmla="*/ 165162995 w 377"/>
              <a:gd name="T11" fmla="*/ 74397509 h 332"/>
              <a:gd name="T12" fmla="*/ 0 w 377"/>
              <a:gd name="T13" fmla="*/ 74397509 h 332"/>
              <a:gd name="T14" fmla="*/ 0 w 377"/>
              <a:gd name="T15" fmla="*/ 223193472 h 332"/>
              <a:gd name="T16" fmla="*/ 0 w 377"/>
              <a:gd name="T17" fmla="*/ 148795964 h 3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2">
                <a:moveTo>
                  <a:pt x="0" y="249"/>
                </a:moveTo>
                <a:lnTo>
                  <a:pt x="189" y="249"/>
                </a:lnTo>
                <a:lnTo>
                  <a:pt x="189" y="332"/>
                </a:lnTo>
                <a:lnTo>
                  <a:pt x="377" y="166"/>
                </a:lnTo>
                <a:lnTo>
                  <a:pt x="189" y="0"/>
                </a:lnTo>
                <a:lnTo>
                  <a:pt x="189" y="83"/>
                </a:lnTo>
                <a:lnTo>
                  <a:pt x="0" y="83"/>
                </a:lnTo>
                <a:lnTo>
                  <a:pt x="0" y="249"/>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49" name="Freeform 12"/>
          <p:cNvSpPr>
            <a:spLocks noEditPoints="1"/>
          </p:cNvSpPr>
          <p:nvPr/>
        </p:nvSpPr>
        <p:spPr bwMode="auto">
          <a:xfrm>
            <a:off x="7037818" y="2791165"/>
            <a:ext cx="352288" cy="314161"/>
          </a:xfrm>
          <a:custGeom>
            <a:avLst/>
            <a:gdLst>
              <a:gd name="T0" fmla="*/ 0 w 377"/>
              <a:gd name="T1" fmla="*/ 222745986 h 333"/>
              <a:gd name="T2" fmla="*/ 164288943 w 377"/>
              <a:gd name="T3" fmla="*/ 222745986 h 333"/>
              <a:gd name="T4" fmla="*/ 164288943 w 377"/>
              <a:gd name="T5" fmla="*/ 296697314 h 333"/>
              <a:gd name="T6" fmla="*/ 329451938 w 377"/>
              <a:gd name="T7" fmla="*/ 147903599 h 333"/>
              <a:gd name="T8" fmla="*/ 164288943 w 377"/>
              <a:gd name="T9" fmla="*/ 0 h 333"/>
              <a:gd name="T10" fmla="*/ 164288943 w 377"/>
              <a:gd name="T11" fmla="*/ 73951328 h 333"/>
              <a:gd name="T12" fmla="*/ 0 w 377"/>
              <a:gd name="T13" fmla="*/ 73951328 h 333"/>
              <a:gd name="T14" fmla="*/ 0 w 377"/>
              <a:gd name="T15" fmla="*/ 222745986 h 333"/>
              <a:gd name="T16" fmla="*/ 0 w 377"/>
              <a:gd name="T17" fmla="*/ 147903599 h 3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7" h="333">
                <a:moveTo>
                  <a:pt x="0" y="250"/>
                </a:moveTo>
                <a:lnTo>
                  <a:pt x="188" y="250"/>
                </a:lnTo>
                <a:lnTo>
                  <a:pt x="188" y="333"/>
                </a:lnTo>
                <a:lnTo>
                  <a:pt x="377" y="166"/>
                </a:lnTo>
                <a:lnTo>
                  <a:pt x="188" y="0"/>
                </a:lnTo>
                <a:lnTo>
                  <a:pt x="188" y="83"/>
                </a:lnTo>
                <a:lnTo>
                  <a:pt x="0" y="83"/>
                </a:lnTo>
                <a:lnTo>
                  <a:pt x="0" y="250"/>
                </a:lnTo>
                <a:close/>
                <a:moveTo>
                  <a:pt x="0" y="166"/>
                </a:move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50" name="Freeform 13"/>
          <p:cNvSpPr/>
          <p:nvPr/>
        </p:nvSpPr>
        <p:spPr bwMode="auto">
          <a:xfrm>
            <a:off x="7524989" y="1494846"/>
            <a:ext cx="3421313" cy="863150"/>
          </a:xfrm>
          <a:custGeom>
            <a:avLst/>
            <a:gdLst>
              <a:gd name="T0" fmla="*/ 77703405 w 3663"/>
              <a:gd name="T1" fmla="*/ 0 h 916"/>
              <a:gd name="T2" fmla="*/ 2147483647 w 3663"/>
              <a:gd name="T3" fmla="*/ 0 h 916"/>
              <a:gd name="T4" fmla="*/ 2147483647 w 3663"/>
              <a:gd name="T5" fmla="*/ 79108966 h 916"/>
              <a:gd name="T6" fmla="*/ 2147483647 w 3663"/>
              <a:gd name="T7" fmla="*/ 735088589 h 916"/>
              <a:gd name="T8" fmla="*/ 2147483647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tx2"/>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51" name="Freeform 14"/>
          <p:cNvSpPr/>
          <p:nvPr/>
        </p:nvSpPr>
        <p:spPr bwMode="auto">
          <a:xfrm>
            <a:off x="7524989" y="2497623"/>
            <a:ext cx="3421313" cy="861563"/>
          </a:xfrm>
          <a:custGeom>
            <a:avLst/>
            <a:gdLst>
              <a:gd name="T0" fmla="*/ 77703405 w 3663"/>
              <a:gd name="T1" fmla="*/ 0 h 916"/>
              <a:gd name="T2" fmla="*/ 2147483647 w 3663"/>
              <a:gd name="T3" fmla="*/ 0 h 916"/>
              <a:gd name="T4" fmla="*/ 2147483647 w 3663"/>
              <a:gd name="T5" fmla="*/ 78817634 h 916"/>
              <a:gd name="T6" fmla="*/ 2147483647 w 3663"/>
              <a:gd name="T7" fmla="*/ 731501878 h 916"/>
              <a:gd name="T8" fmla="*/ 2147483647 w 3663"/>
              <a:gd name="T9" fmla="*/ 811205991 h 916"/>
              <a:gd name="T10" fmla="*/ 77703405 w 3663"/>
              <a:gd name="T11" fmla="*/ 811205991 h 916"/>
              <a:gd name="T12" fmla="*/ 0 w 3663"/>
              <a:gd name="T13" fmla="*/ 731501878 h 916"/>
              <a:gd name="T14" fmla="*/ 0 w 3663"/>
              <a:gd name="T15" fmla="*/ 78817634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6"/>
                </a:lnTo>
                <a:cubicBezTo>
                  <a:pt x="3663" y="875"/>
                  <a:pt x="3623" y="916"/>
                  <a:pt x="3574" y="916"/>
                </a:cubicBezTo>
                <a:lnTo>
                  <a:pt x="89" y="916"/>
                </a:lnTo>
                <a:cubicBezTo>
                  <a:pt x="40" y="916"/>
                  <a:pt x="0" y="875"/>
                  <a:pt x="0" y="826"/>
                </a:cubicBezTo>
                <a:lnTo>
                  <a:pt x="0" y="89"/>
                </a:lnTo>
                <a:cubicBezTo>
                  <a:pt x="0" y="40"/>
                  <a:pt x="40" y="0"/>
                  <a:pt x="89" y="0"/>
                </a:cubicBezTo>
                <a:close/>
              </a:path>
            </a:pathLst>
          </a:custGeom>
          <a:solidFill>
            <a:schemeClr val="tx2"/>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52" name="Freeform 15"/>
          <p:cNvSpPr/>
          <p:nvPr/>
        </p:nvSpPr>
        <p:spPr bwMode="auto">
          <a:xfrm>
            <a:off x="7524989" y="3498814"/>
            <a:ext cx="3421313" cy="863150"/>
          </a:xfrm>
          <a:custGeom>
            <a:avLst/>
            <a:gdLst>
              <a:gd name="T0" fmla="*/ 77703405 w 3663"/>
              <a:gd name="T1" fmla="*/ 0 h 916"/>
              <a:gd name="T2" fmla="*/ 2147483647 w 3663"/>
              <a:gd name="T3" fmla="*/ 0 h 916"/>
              <a:gd name="T4" fmla="*/ 2147483647 w 3663"/>
              <a:gd name="T5" fmla="*/ 79108966 h 916"/>
              <a:gd name="T6" fmla="*/ 2147483647 w 3663"/>
              <a:gd name="T7" fmla="*/ 735088589 h 916"/>
              <a:gd name="T8" fmla="*/ 2147483647 w 3663"/>
              <a:gd name="T9" fmla="*/ 814197555 h 916"/>
              <a:gd name="T10" fmla="*/ 77703405 w 3663"/>
              <a:gd name="T11" fmla="*/ 814197555 h 916"/>
              <a:gd name="T12" fmla="*/ 0 w 3663"/>
              <a:gd name="T13" fmla="*/ 735088589 h 916"/>
              <a:gd name="T14" fmla="*/ 0 w 3663"/>
              <a:gd name="T15" fmla="*/ 79108966 h 916"/>
              <a:gd name="T16" fmla="*/ 77703405 w 3663"/>
              <a:gd name="T17" fmla="*/ 0 h 9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63" h="916">
                <a:moveTo>
                  <a:pt x="89" y="0"/>
                </a:moveTo>
                <a:lnTo>
                  <a:pt x="3574" y="0"/>
                </a:lnTo>
                <a:cubicBezTo>
                  <a:pt x="3623" y="0"/>
                  <a:pt x="3663" y="40"/>
                  <a:pt x="3663" y="89"/>
                </a:cubicBezTo>
                <a:lnTo>
                  <a:pt x="3663" y="827"/>
                </a:lnTo>
                <a:cubicBezTo>
                  <a:pt x="3663" y="876"/>
                  <a:pt x="3623" y="916"/>
                  <a:pt x="3574" y="916"/>
                </a:cubicBezTo>
                <a:lnTo>
                  <a:pt x="89" y="916"/>
                </a:lnTo>
                <a:cubicBezTo>
                  <a:pt x="40" y="916"/>
                  <a:pt x="0" y="876"/>
                  <a:pt x="0" y="827"/>
                </a:cubicBezTo>
                <a:lnTo>
                  <a:pt x="0" y="89"/>
                </a:lnTo>
                <a:cubicBezTo>
                  <a:pt x="0" y="40"/>
                  <a:pt x="40" y="0"/>
                  <a:pt x="89" y="0"/>
                </a:cubicBezTo>
                <a:close/>
              </a:path>
            </a:pathLst>
          </a:custGeom>
          <a:solidFill>
            <a:schemeClr val="tx2"/>
          </a:solidFill>
          <a:ln w="12"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4353" name="TextBox 34"/>
          <p:cNvSpPr txBox="1">
            <a:spLocks noChangeArrowheads="1"/>
          </p:cNvSpPr>
          <p:nvPr/>
        </p:nvSpPr>
        <p:spPr bwMode="auto">
          <a:xfrm>
            <a:off x="2024859" y="1564661"/>
            <a:ext cx="1696375" cy="891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30000</a:t>
            </a:r>
          </a:p>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多次修改</a:t>
            </a:r>
          </a:p>
        </p:txBody>
      </p:sp>
      <p:sp>
        <p:nvSpPr>
          <p:cNvPr id="14354" name="TextBox 35"/>
          <p:cNvSpPr txBox="1">
            <a:spLocks noChangeArrowheads="1"/>
          </p:cNvSpPr>
          <p:nvPr/>
        </p:nvSpPr>
        <p:spPr bwMode="auto">
          <a:xfrm>
            <a:off x="2024859" y="3336979"/>
            <a:ext cx="1696375" cy="89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3200">
                <a:solidFill>
                  <a:srgbClr val="FFFFFF"/>
                </a:solidFill>
                <a:latin typeface="微软雅黑" panose="020B0503020204020204" pitchFamily="34" charset="-122"/>
                <a:ea typeface="微软雅黑" panose="020B0503020204020204" pitchFamily="34" charset="-122"/>
              </a:rPr>
              <a:t>8000</a:t>
            </a:r>
          </a:p>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余次测试</a:t>
            </a:r>
          </a:p>
        </p:txBody>
      </p:sp>
      <p:sp>
        <p:nvSpPr>
          <p:cNvPr id="14355" name="TextBox 36"/>
          <p:cNvSpPr txBox="1">
            <a:spLocks noChangeArrowheads="1"/>
          </p:cNvSpPr>
          <p:nvPr/>
        </p:nvSpPr>
        <p:spPr bwMode="auto">
          <a:xfrm>
            <a:off x="5024062" y="2383390"/>
            <a:ext cx="1602749" cy="953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某某管理系统</a:t>
            </a:r>
            <a:endParaRPr lang="zh-CN" altLang="en-US" sz="2800">
              <a:solidFill>
                <a:srgbClr val="FFFFFF"/>
              </a:solidFill>
            </a:endParaRPr>
          </a:p>
        </p:txBody>
      </p:sp>
      <p:sp>
        <p:nvSpPr>
          <p:cNvPr id="14356" name="TextBox 37"/>
          <p:cNvSpPr txBox="1">
            <a:spLocks noChangeArrowheads="1"/>
          </p:cNvSpPr>
          <p:nvPr/>
        </p:nvSpPr>
        <p:spPr bwMode="auto">
          <a:xfrm>
            <a:off x="7783651" y="1707460"/>
            <a:ext cx="2903991"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自动呼叫</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14357" name="TextBox 38"/>
          <p:cNvSpPr txBox="1">
            <a:spLocks noChangeArrowheads="1"/>
          </p:cNvSpPr>
          <p:nvPr/>
        </p:nvSpPr>
        <p:spPr bwMode="auto">
          <a:xfrm>
            <a:off x="7783651" y="2745144"/>
            <a:ext cx="2903991"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自动打牌</a:t>
            </a:r>
          </a:p>
        </p:txBody>
      </p:sp>
      <p:sp>
        <p:nvSpPr>
          <p:cNvPr id="14358" name="TextBox 39"/>
          <p:cNvSpPr txBox="1">
            <a:spLocks noChangeArrowheads="1"/>
          </p:cNvSpPr>
          <p:nvPr/>
        </p:nvSpPr>
        <p:spPr bwMode="auto">
          <a:xfrm>
            <a:off x="7783651" y="3727295"/>
            <a:ext cx="2903991"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远程打印</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8"/>
                                        </p:tgtEl>
                                        <p:attrNameLst>
                                          <p:attrName>style.visibility</p:attrName>
                                        </p:attrNameLst>
                                      </p:cBhvr>
                                      <p:to>
                                        <p:strVal val="visible"/>
                                      </p:to>
                                    </p:set>
                                    <p:anim calcmode="lin" valueType="num">
                                      <p:cBhvr additive="base">
                                        <p:cTn id="7" dur="400" fill="hold"/>
                                        <p:tgtEl>
                                          <p:spTgt spid="14338"/>
                                        </p:tgtEl>
                                        <p:attrNameLst>
                                          <p:attrName>ppt_x</p:attrName>
                                        </p:attrNameLst>
                                      </p:cBhvr>
                                      <p:tavLst>
                                        <p:tav tm="0">
                                          <p:val>
                                            <p:strVal val="0-#ppt_w/2"/>
                                          </p:val>
                                        </p:tav>
                                        <p:tav tm="100000">
                                          <p:val>
                                            <p:strVal val="#ppt_x"/>
                                          </p:val>
                                        </p:tav>
                                      </p:tavLst>
                                    </p:anim>
                                    <p:anim calcmode="lin" valueType="num">
                                      <p:cBhvr additive="base">
                                        <p:cTn id="8" dur="400" fill="hold"/>
                                        <p:tgtEl>
                                          <p:spTgt spid="143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additive="base">
                                        <p:cTn id="11" dur="400" fill="hold"/>
                                        <p:tgtEl>
                                          <p:spTgt spid="14339"/>
                                        </p:tgtEl>
                                        <p:attrNameLst>
                                          <p:attrName>ppt_x</p:attrName>
                                        </p:attrNameLst>
                                      </p:cBhvr>
                                      <p:tavLst>
                                        <p:tav tm="0">
                                          <p:val>
                                            <p:strVal val="0-#ppt_w/2"/>
                                          </p:val>
                                        </p:tav>
                                        <p:tav tm="100000">
                                          <p:val>
                                            <p:strVal val="#ppt_x"/>
                                          </p:val>
                                        </p:tav>
                                      </p:tavLst>
                                    </p:anim>
                                    <p:anim calcmode="lin" valueType="num">
                                      <p:cBhvr additive="base">
                                        <p:cTn id="12" dur="400" fill="hold"/>
                                        <p:tgtEl>
                                          <p:spTgt spid="143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4340"/>
                                        </p:tgtEl>
                                        <p:attrNameLst>
                                          <p:attrName>style.visibility</p:attrName>
                                        </p:attrNameLst>
                                      </p:cBhvr>
                                      <p:to>
                                        <p:strVal val="visible"/>
                                      </p:to>
                                    </p:set>
                                    <p:anim calcmode="lin" valueType="num">
                                      <p:cBhvr>
                                        <p:cTn id="16" dur="4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4340"/>
                                        </p:tgtEl>
                                        <p:attrNameLst>
                                          <p:attrName>ppt_y</p:attrName>
                                        </p:attrNameLst>
                                      </p:cBhvr>
                                      <p:tavLst>
                                        <p:tav tm="0">
                                          <p:val>
                                            <p:strVal val="#ppt_y"/>
                                          </p:val>
                                        </p:tav>
                                        <p:tav tm="100000">
                                          <p:val>
                                            <p:strVal val="#ppt_y"/>
                                          </p:val>
                                        </p:tav>
                                      </p:tavLst>
                                    </p:anim>
                                    <p:anim calcmode="lin" valueType="num">
                                      <p:cBhvr>
                                        <p:cTn id="18" dur="4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434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4340"/>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14342"/>
                                        </p:tgtEl>
                                        <p:attrNameLst>
                                          <p:attrName>style.visibility</p:attrName>
                                        </p:attrNameLst>
                                      </p:cBhvr>
                                      <p:to>
                                        <p:strVal val="visible"/>
                                      </p:to>
                                    </p:set>
                                    <p:anim calcmode="lin" valueType="num">
                                      <p:cBhvr additive="base">
                                        <p:cTn id="24" dur="500" fill="hold"/>
                                        <p:tgtEl>
                                          <p:spTgt spid="14342"/>
                                        </p:tgtEl>
                                        <p:attrNameLst>
                                          <p:attrName>ppt_x</p:attrName>
                                        </p:attrNameLst>
                                      </p:cBhvr>
                                      <p:tavLst>
                                        <p:tav tm="0">
                                          <p:val>
                                            <p:strVal val="0-#ppt_w/2"/>
                                          </p:val>
                                        </p:tav>
                                        <p:tav tm="100000">
                                          <p:val>
                                            <p:strVal val="#ppt_x"/>
                                          </p:val>
                                        </p:tav>
                                      </p:tavLst>
                                    </p:anim>
                                    <p:anim calcmode="lin" valueType="num">
                                      <p:cBhvr additive="base">
                                        <p:cTn id="25" dur="500" fill="hold"/>
                                        <p:tgtEl>
                                          <p:spTgt spid="1434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347"/>
                                        </p:tgtEl>
                                        <p:attrNameLst>
                                          <p:attrName>style.visibility</p:attrName>
                                        </p:attrNameLst>
                                      </p:cBhvr>
                                      <p:to>
                                        <p:strVal val="visible"/>
                                      </p:to>
                                    </p:set>
                                    <p:anim calcmode="lin" valueType="num">
                                      <p:cBhvr additive="base">
                                        <p:cTn id="28" dur="500" fill="hold"/>
                                        <p:tgtEl>
                                          <p:spTgt spid="14347"/>
                                        </p:tgtEl>
                                        <p:attrNameLst>
                                          <p:attrName>ppt_x</p:attrName>
                                        </p:attrNameLst>
                                      </p:cBhvr>
                                      <p:tavLst>
                                        <p:tav tm="0">
                                          <p:val>
                                            <p:strVal val="0-#ppt_w/2"/>
                                          </p:val>
                                        </p:tav>
                                        <p:tav tm="100000">
                                          <p:val>
                                            <p:strVal val="#ppt_x"/>
                                          </p:val>
                                        </p:tav>
                                      </p:tavLst>
                                    </p:anim>
                                    <p:anim calcmode="lin" valueType="num">
                                      <p:cBhvr additive="base">
                                        <p:cTn id="29" dur="500" fill="hold"/>
                                        <p:tgtEl>
                                          <p:spTgt spid="14347"/>
                                        </p:tgtEl>
                                        <p:attrNameLst>
                                          <p:attrName>ppt_y</p:attrName>
                                        </p:attrNameLst>
                                      </p:cBhvr>
                                      <p:tavLst>
                                        <p:tav tm="0">
                                          <p:val>
                                            <p:strVal val="#ppt_y"/>
                                          </p:val>
                                        </p:tav>
                                        <p:tav tm="100000">
                                          <p:val>
                                            <p:strVal val="#ppt_y"/>
                                          </p:val>
                                        </p:tav>
                                      </p:tavLst>
                                    </p:anim>
                                  </p:childTnLst>
                                </p:cTn>
                              </p:par>
                            </p:childTnLst>
                          </p:cTn>
                        </p:par>
                        <p:par>
                          <p:cTn id="30" fill="hold">
                            <p:stCondLst>
                              <p:cond delay="1700"/>
                            </p:stCondLst>
                            <p:childTnLst>
                              <p:par>
                                <p:cTn id="31" presetID="31" presetClass="entr" presetSubtype="0" fill="hold" grpId="0" nodeType="afterEffect">
                                  <p:stCondLst>
                                    <p:cond delay="0"/>
                                  </p:stCondLst>
                                  <p:childTnLst>
                                    <p:set>
                                      <p:cBhvr>
                                        <p:cTn id="32" dur="1" fill="hold">
                                          <p:stCondLst>
                                            <p:cond delay="0"/>
                                          </p:stCondLst>
                                        </p:cTn>
                                        <p:tgtEl>
                                          <p:spTgt spid="14353"/>
                                        </p:tgtEl>
                                        <p:attrNameLst>
                                          <p:attrName>style.visibility</p:attrName>
                                        </p:attrNameLst>
                                      </p:cBhvr>
                                      <p:to>
                                        <p:strVal val="visible"/>
                                      </p:to>
                                    </p:set>
                                    <p:anim calcmode="lin" valueType="num">
                                      <p:cBhvr>
                                        <p:cTn id="33" dur="500" fill="hold"/>
                                        <p:tgtEl>
                                          <p:spTgt spid="14353"/>
                                        </p:tgtEl>
                                        <p:attrNameLst>
                                          <p:attrName>ppt_w</p:attrName>
                                        </p:attrNameLst>
                                      </p:cBhvr>
                                      <p:tavLst>
                                        <p:tav tm="0">
                                          <p:val>
                                            <p:fltVal val="0"/>
                                          </p:val>
                                        </p:tav>
                                        <p:tav tm="100000">
                                          <p:val>
                                            <p:strVal val="#ppt_w"/>
                                          </p:val>
                                        </p:tav>
                                      </p:tavLst>
                                    </p:anim>
                                    <p:anim calcmode="lin" valueType="num">
                                      <p:cBhvr>
                                        <p:cTn id="34" dur="500" fill="hold"/>
                                        <p:tgtEl>
                                          <p:spTgt spid="14353"/>
                                        </p:tgtEl>
                                        <p:attrNameLst>
                                          <p:attrName>ppt_h</p:attrName>
                                        </p:attrNameLst>
                                      </p:cBhvr>
                                      <p:tavLst>
                                        <p:tav tm="0">
                                          <p:val>
                                            <p:fltVal val="0"/>
                                          </p:val>
                                        </p:tav>
                                        <p:tav tm="100000">
                                          <p:val>
                                            <p:strVal val="#ppt_h"/>
                                          </p:val>
                                        </p:tav>
                                      </p:tavLst>
                                    </p:anim>
                                    <p:anim calcmode="lin" valueType="num">
                                      <p:cBhvr>
                                        <p:cTn id="35" dur="500" fill="hold"/>
                                        <p:tgtEl>
                                          <p:spTgt spid="14353"/>
                                        </p:tgtEl>
                                        <p:attrNameLst>
                                          <p:attrName>style.rotation</p:attrName>
                                        </p:attrNameLst>
                                      </p:cBhvr>
                                      <p:tavLst>
                                        <p:tav tm="0">
                                          <p:val>
                                            <p:fltVal val="90"/>
                                          </p:val>
                                        </p:tav>
                                        <p:tav tm="100000">
                                          <p:val>
                                            <p:fltVal val="0"/>
                                          </p:val>
                                        </p:tav>
                                      </p:tavLst>
                                    </p:anim>
                                    <p:animEffect transition="in" filter="fade">
                                      <p:cBhvr>
                                        <p:cTn id="36" dur="500"/>
                                        <p:tgtEl>
                                          <p:spTgt spid="14353"/>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14354"/>
                                        </p:tgtEl>
                                        <p:attrNameLst>
                                          <p:attrName>style.visibility</p:attrName>
                                        </p:attrNameLst>
                                      </p:cBhvr>
                                      <p:to>
                                        <p:strVal val="visible"/>
                                      </p:to>
                                    </p:set>
                                    <p:anim calcmode="lin" valueType="num">
                                      <p:cBhvr>
                                        <p:cTn id="39" dur="500" fill="hold"/>
                                        <p:tgtEl>
                                          <p:spTgt spid="14354"/>
                                        </p:tgtEl>
                                        <p:attrNameLst>
                                          <p:attrName>ppt_w</p:attrName>
                                        </p:attrNameLst>
                                      </p:cBhvr>
                                      <p:tavLst>
                                        <p:tav tm="0">
                                          <p:val>
                                            <p:fltVal val="0"/>
                                          </p:val>
                                        </p:tav>
                                        <p:tav tm="100000">
                                          <p:val>
                                            <p:strVal val="#ppt_w"/>
                                          </p:val>
                                        </p:tav>
                                      </p:tavLst>
                                    </p:anim>
                                    <p:anim calcmode="lin" valueType="num">
                                      <p:cBhvr>
                                        <p:cTn id="40" dur="500" fill="hold"/>
                                        <p:tgtEl>
                                          <p:spTgt spid="14354"/>
                                        </p:tgtEl>
                                        <p:attrNameLst>
                                          <p:attrName>ppt_h</p:attrName>
                                        </p:attrNameLst>
                                      </p:cBhvr>
                                      <p:tavLst>
                                        <p:tav tm="0">
                                          <p:val>
                                            <p:fltVal val="0"/>
                                          </p:val>
                                        </p:tav>
                                        <p:tav tm="100000">
                                          <p:val>
                                            <p:strVal val="#ppt_h"/>
                                          </p:val>
                                        </p:tav>
                                      </p:tavLst>
                                    </p:anim>
                                    <p:anim calcmode="lin" valueType="num">
                                      <p:cBhvr>
                                        <p:cTn id="41" dur="500" fill="hold"/>
                                        <p:tgtEl>
                                          <p:spTgt spid="14354"/>
                                        </p:tgtEl>
                                        <p:attrNameLst>
                                          <p:attrName>style.rotation</p:attrName>
                                        </p:attrNameLst>
                                      </p:cBhvr>
                                      <p:tavLst>
                                        <p:tav tm="0">
                                          <p:val>
                                            <p:fltVal val="90"/>
                                          </p:val>
                                        </p:tav>
                                        <p:tav tm="100000">
                                          <p:val>
                                            <p:fltVal val="0"/>
                                          </p:val>
                                        </p:tav>
                                      </p:tavLst>
                                    </p:anim>
                                    <p:animEffect transition="in" filter="fade">
                                      <p:cBhvr>
                                        <p:cTn id="42" dur="500"/>
                                        <p:tgtEl>
                                          <p:spTgt spid="14354"/>
                                        </p:tgtEl>
                                      </p:cBhvr>
                                    </p:animEffect>
                                  </p:childTnLst>
                                </p:cTn>
                              </p:par>
                            </p:childTnLst>
                          </p:cTn>
                        </p:par>
                        <p:par>
                          <p:cTn id="43" fill="hold">
                            <p:stCondLst>
                              <p:cond delay="2200"/>
                            </p:stCondLst>
                            <p:childTnLst>
                              <p:par>
                                <p:cTn id="44" presetID="12" presetClass="entr" presetSubtype="8" fill="hold" grpId="0" nodeType="afterEffect">
                                  <p:stCondLst>
                                    <p:cond delay="0"/>
                                  </p:stCondLst>
                                  <p:childTnLst>
                                    <p:set>
                                      <p:cBhvr>
                                        <p:cTn id="45" dur="1" fill="hold">
                                          <p:stCondLst>
                                            <p:cond delay="0"/>
                                          </p:stCondLst>
                                        </p:cTn>
                                        <p:tgtEl>
                                          <p:spTgt spid="14344"/>
                                        </p:tgtEl>
                                        <p:attrNameLst>
                                          <p:attrName>style.visibility</p:attrName>
                                        </p:attrNameLst>
                                      </p:cBhvr>
                                      <p:to>
                                        <p:strVal val="visible"/>
                                      </p:to>
                                    </p:set>
                                    <p:anim calcmode="lin" valueType="num">
                                      <p:cBhvr additive="base">
                                        <p:cTn id="46" dur="500"/>
                                        <p:tgtEl>
                                          <p:spTgt spid="14344"/>
                                        </p:tgtEl>
                                        <p:attrNameLst>
                                          <p:attrName>ppt_x</p:attrName>
                                        </p:attrNameLst>
                                      </p:cBhvr>
                                      <p:tavLst>
                                        <p:tav tm="0">
                                          <p:val>
                                            <p:strVal val="#ppt_x-#ppt_w*1.125000"/>
                                          </p:val>
                                        </p:tav>
                                        <p:tav tm="100000">
                                          <p:val>
                                            <p:strVal val="#ppt_x"/>
                                          </p:val>
                                        </p:tav>
                                      </p:tavLst>
                                    </p:anim>
                                    <p:animEffect transition="in" filter="wipe(right)">
                                      <p:cBhvr>
                                        <p:cTn id="47" dur="500"/>
                                        <p:tgtEl>
                                          <p:spTgt spid="14344"/>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14348"/>
                                        </p:tgtEl>
                                        <p:attrNameLst>
                                          <p:attrName>style.visibility</p:attrName>
                                        </p:attrNameLst>
                                      </p:cBhvr>
                                      <p:to>
                                        <p:strVal val="visible"/>
                                      </p:to>
                                    </p:set>
                                    <p:anim calcmode="lin" valueType="num">
                                      <p:cBhvr additive="base">
                                        <p:cTn id="50" dur="500"/>
                                        <p:tgtEl>
                                          <p:spTgt spid="14348"/>
                                        </p:tgtEl>
                                        <p:attrNameLst>
                                          <p:attrName>ppt_x</p:attrName>
                                        </p:attrNameLst>
                                      </p:cBhvr>
                                      <p:tavLst>
                                        <p:tav tm="0">
                                          <p:val>
                                            <p:strVal val="#ppt_x-#ppt_w*1.125000"/>
                                          </p:val>
                                        </p:tav>
                                        <p:tav tm="100000">
                                          <p:val>
                                            <p:strVal val="#ppt_x"/>
                                          </p:val>
                                        </p:tav>
                                      </p:tavLst>
                                    </p:anim>
                                    <p:animEffect transition="in" filter="wipe(right)">
                                      <p:cBhvr>
                                        <p:cTn id="51" dur="500"/>
                                        <p:tgtEl>
                                          <p:spTgt spid="14348"/>
                                        </p:tgtEl>
                                      </p:cBhvr>
                                    </p:animEffect>
                                  </p:childTnLst>
                                </p:cTn>
                              </p:par>
                            </p:childTnLst>
                          </p:cTn>
                        </p:par>
                        <p:par>
                          <p:cTn id="52" fill="hold">
                            <p:stCondLst>
                              <p:cond delay="2700"/>
                            </p:stCondLst>
                            <p:childTnLst>
                              <p:par>
                                <p:cTn id="53" presetID="31" presetClass="entr" presetSubtype="0" fill="hold" grpId="0" nodeType="afterEffect">
                                  <p:stCondLst>
                                    <p:cond delay="0"/>
                                  </p:stCondLst>
                                  <p:childTnLst>
                                    <p:set>
                                      <p:cBhvr>
                                        <p:cTn id="54" dur="1" fill="hold">
                                          <p:stCondLst>
                                            <p:cond delay="0"/>
                                          </p:stCondLst>
                                        </p:cTn>
                                        <p:tgtEl>
                                          <p:spTgt spid="14343"/>
                                        </p:tgtEl>
                                        <p:attrNameLst>
                                          <p:attrName>style.visibility</p:attrName>
                                        </p:attrNameLst>
                                      </p:cBhvr>
                                      <p:to>
                                        <p:strVal val="visible"/>
                                      </p:to>
                                    </p:set>
                                    <p:anim calcmode="lin" valueType="num">
                                      <p:cBhvr>
                                        <p:cTn id="55" dur="300" fill="hold"/>
                                        <p:tgtEl>
                                          <p:spTgt spid="14343"/>
                                        </p:tgtEl>
                                        <p:attrNameLst>
                                          <p:attrName>ppt_w</p:attrName>
                                        </p:attrNameLst>
                                      </p:cBhvr>
                                      <p:tavLst>
                                        <p:tav tm="0">
                                          <p:val>
                                            <p:fltVal val="0"/>
                                          </p:val>
                                        </p:tav>
                                        <p:tav tm="100000">
                                          <p:val>
                                            <p:strVal val="#ppt_w"/>
                                          </p:val>
                                        </p:tav>
                                      </p:tavLst>
                                    </p:anim>
                                    <p:anim calcmode="lin" valueType="num">
                                      <p:cBhvr>
                                        <p:cTn id="56" dur="300" fill="hold"/>
                                        <p:tgtEl>
                                          <p:spTgt spid="14343"/>
                                        </p:tgtEl>
                                        <p:attrNameLst>
                                          <p:attrName>ppt_h</p:attrName>
                                        </p:attrNameLst>
                                      </p:cBhvr>
                                      <p:tavLst>
                                        <p:tav tm="0">
                                          <p:val>
                                            <p:fltVal val="0"/>
                                          </p:val>
                                        </p:tav>
                                        <p:tav tm="100000">
                                          <p:val>
                                            <p:strVal val="#ppt_h"/>
                                          </p:val>
                                        </p:tav>
                                      </p:tavLst>
                                    </p:anim>
                                    <p:anim calcmode="lin" valueType="num">
                                      <p:cBhvr>
                                        <p:cTn id="57" dur="300" fill="hold"/>
                                        <p:tgtEl>
                                          <p:spTgt spid="14343"/>
                                        </p:tgtEl>
                                        <p:attrNameLst>
                                          <p:attrName>style.rotation</p:attrName>
                                        </p:attrNameLst>
                                      </p:cBhvr>
                                      <p:tavLst>
                                        <p:tav tm="0">
                                          <p:val>
                                            <p:fltVal val="90"/>
                                          </p:val>
                                        </p:tav>
                                        <p:tav tm="100000">
                                          <p:val>
                                            <p:fltVal val="0"/>
                                          </p:val>
                                        </p:tav>
                                      </p:tavLst>
                                    </p:anim>
                                    <p:animEffect transition="in" filter="fade">
                                      <p:cBhvr>
                                        <p:cTn id="58" dur="300"/>
                                        <p:tgtEl>
                                          <p:spTgt spid="14343"/>
                                        </p:tgtEl>
                                      </p:cBhvr>
                                    </p:animEffect>
                                  </p:childTnLst>
                                </p:cTn>
                              </p:par>
                            </p:childTnLst>
                          </p:cTn>
                        </p:par>
                        <p:par>
                          <p:cTn id="59" fill="hold">
                            <p:stCondLst>
                              <p:cond delay="32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4355"/>
                                        </p:tgtEl>
                                        <p:attrNameLst>
                                          <p:attrName>style.visibility</p:attrName>
                                        </p:attrNameLst>
                                      </p:cBhvr>
                                      <p:to>
                                        <p:strVal val="visible"/>
                                      </p:to>
                                    </p:set>
                                    <p:anim calcmode="lin" valueType="num">
                                      <p:cBhvr>
                                        <p:cTn id="62" dur="400" fill="hold"/>
                                        <p:tgtEl>
                                          <p:spTgt spid="14355"/>
                                        </p:tgtEl>
                                        <p:attrNameLst>
                                          <p:attrName>ppt_x</p:attrName>
                                        </p:attrNameLst>
                                      </p:cBhvr>
                                      <p:tavLst>
                                        <p:tav tm="0">
                                          <p:val>
                                            <p:strVal val="#ppt_x"/>
                                          </p:val>
                                        </p:tav>
                                        <p:tav tm="50000">
                                          <p:val>
                                            <p:strVal val="#ppt_x+.1"/>
                                          </p:val>
                                        </p:tav>
                                        <p:tav tm="100000">
                                          <p:val>
                                            <p:strVal val="#ppt_x"/>
                                          </p:val>
                                        </p:tav>
                                      </p:tavLst>
                                    </p:anim>
                                    <p:anim calcmode="lin" valueType="num">
                                      <p:cBhvr>
                                        <p:cTn id="63" dur="400" fill="hold"/>
                                        <p:tgtEl>
                                          <p:spTgt spid="14355"/>
                                        </p:tgtEl>
                                        <p:attrNameLst>
                                          <p:attrName>ppt_y</p:attrName>
                                        </p:attrNameLst>
                                      </p:cBhvr>
                                      <p:tavLst>
                                        <p:tav tm="0">
                                          <p:val>
                                            <p:strVal val="#ppt_y"/>
                                          </p:val>
                                        </p:tav>
                                        <p:tav tm="100000">
                                          <p:val>
                                            <p:strVal val="#ppt_y"/>
                                          </p:val>
                                        </p:tav>
                                      </p:tavLst>
                                    </p:anim>
                                    <p:anim calcmode="lin" valueType="num">
                                      <p:cBhvr>
                                        <p:cTn id="64" dur="400" fill="hold"/>
                                        <p:tgtEl>
                                          <p:spTgt spid="14355"/>
                                        </p:tgtEl>
                                        <p:attrNameLst>
                                          <p:attrName>ppt_h</p:attrName>
                                        </p:attrNameLst>
                                      </p:cBhvr>
                                      <p:tavLst>
                                        <p:tav tm="0">
                                          <p:val>
                                            <p:strVal val="#ppt_h/10"/>
                                          </p:val>
                                        </p:tav>
                                        <p:tav tm="50000">
                                          <p:val>
                                            <p:strVal val="#ppt_h+.01"/>
                                          </p:val>
                                        </p:tav>
                                        <p:tav tm="100000">
                                          <p:val>
                                            <p:strVal val="#ppt_h"/>
                                          </p:val>
                                        </p:tav>
                                      </p:tavLst>
                                    </p:anim>
                                    <p:anim calcmode="lin" valueType="num">
                                      <p:cBhvr>
                                        <p:cTn id="65" dur="400" fill="hold"/>
                                        <p:tgtEl>
                                          <p:spTgt spid="1435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400" tmFilter="0,0; .5, 1; 1, 1"/>
                                        <p:tgtEl>
                                          <p:spTgt spid="14355"/>
                                        </p:tgtEl>
                                      </p:cBhvr>
                                    </p:animEffect>
                                  </p:childTnLst>
                                </p:cTn>
                              </p:par>
                            </p:childTnLst>
                          </p:cTn>
                        </p:par>
                        <p:par>
                          <p:cTn id="67" fill="hold">
                            <p:stCondLst>
                              <p:cond delay="3600"/>
                            </p:stCondLst>
                            <p:childTnLst>
                              <p:par>
                                <p:cTn id="68" presetID="12" presetClass="entr" presetSubtype="8" fill="hold" grpId="0" nodeType="afterEffect">
                                  <p:stCondLst>
                                    <p:cond delay="0"/>
                                  </p:stCondLst>
                                  <p:childTnLst>
                                    <p:set>
                                      <p:cBhvr>
                                        <p:cTn id="69" dur="1" fill="hold">
                                          <p:stCondLst>
                                            <p:cond delay="0"/>
                                          </p:stCondLst>
                                        </p:cTn>
                                        <p:tgtEl>
                                          <p:spTgt spid="14345"/>
                                        </p:tgtEl>
                                        <p:attrNameLst>
                                          <p:attrName>style.visibility</p:attrName>
                                        </p:attrNameLst>
                                      </p:cBhvr>
                                      <p:to>
                                        <p:strVal val="visible"/>
                                      </p:to>
                                    </p:set>
                                    <p:anim calcmode="lin" valueType="num">
                                      <p:cBhvr additive="base">
                                        <p:cTn id="70" dur="500"/>
                                        <p:tgtEl>
                                          <p:spTgt spid="14345"/>
                                        </p:tgtEl>
                                        <p:attrNameLst>
                                          <p:attrName>ppt_x</p:attrName>
                                        </p:attrNameLst>
                                      </p:cBhvr>
                                      <p:tavLst>
                                        <p:tav tm="0">
                                          <p:val>
                                            <p:strVal val="#ppt_x-#ppt_w*1.125000"/>
                                          </p:val>
                                        </p:tav>
                                        <p:tav tm="100000">
                                          <p:val>
                                            <p:strVal val="#ppt_x"/>
                                          </p:val>
                                        </p:tav>
                                      </p:tavLst>
                                    </p:anim>
                                    <p:animEffect transition="in" filter="wipe(right)">
                                      <p:cBhvr>
                                        <p:cTn id="71" dur="500"/>
                                        <p:tgtEl>
                                          <p:spTgt spid="14345"/>
                                        </p:tgtEl>
                                      </p:cBhvr>
                                    </p:animEffect>
                                  </p:childTnLst>
                                </p:cTn>
                              </p:par>
                              <p:par>
                                <p:cTn id="72" presetID="12" presetClass="entr" presetSubtype="8" fill="hold" grpId="0" nodeType="withEffect">
                                  <p:stCondLst>
                                    <p:cond delay="100"/>
                                  </p:stCondLst>
                                  <p:childTnLst>
                                    <p:set>
                                      <p:cBhvr>
                                        <p:cTn id="73" dur="1" fill="hold">
                                          <p:stCondLst>
                                            <p:cond delay="0"/>
                                          </p:stCondLst>
                                        </p:cTn>
                                        <p:tgtEl>
                                          <p:spTgt spid="14349"/>
                                        </p:tgtEl>
                                        <p:attrNameLst>
                                          <p:attrName>style.visibility</p:attrName>
                                        </p:attrNameLst>
                                      </p:cBhvr>
                                      <p:to>
                                        <p:strVal val="visible"/>
                                      </p:to>
                                    </p:set>
                                    <p:anim calcmode="lin" valueType="num">
                                      <p:cBhvr additive="base">
                                        <p:cTn id="74" dur="500"/>
                                        <p:tgtEl>
                                          <p:spTgt spid="14349"/>
                                        </p:tgtEl>
                                        <p:attrNameLst>
                                          <p:attrName>ppt_x</p:attrName>
                                        </p:attrNameLst>
                                      </p:cBhvr>
                                      <p:tavLst>
                                        <p:tav tm="0">
                                          <p:val>
                                            <p:strVal val="#ppt_x-#ppt_w*1.125000"/>
                                          </p:val>
                                        </p:tav>
                                        <p:tav tm="100000">
                                          <p:val>
                                            <p:strVal val="#ppt_x"/>
                                          </p:val>
                                        </p:tav>
                                      </p:tavLst>
                                    </p:anim>
                                    <p:animEffect transition="in" filter="wipe(right)">
                                      <p:cBhvr>
                                        <p:cTn id="75" dur="500"/>
                                        <p:tgtEl>
                                          <p:spTgt spid="14349"/>
                                        </p:tgtEl>
                                      </p:cBhvr>
                                    </p:animEffect>
                                  </p:childTnLst>
                                </p:cTn>
                              </p:par>
                              <p:par>
                                <p:cTn id="76" presetID="12" presetClass="entr" presetSubtype="8" fill="hold" grpId="0" nodeType="withEffect">
                                  <p:stCondLst>
                                    <p:cond delay="200"/>
                                  </p:stCondLst>
                                  <p:childTnLst>
                                    <p:set>
                                      <p:cBhvr>
                                        <p:cTn id="77" dur="1" fill="hold">
                                          <p:stCondLst>
                                            <p:cond delay="0"/>
                                          </p:stCondLst>
                                        </p:cTn>
                                        <p:tgtEl>
                                          <p:spTgt spid="14346"/>
                                        </p:tgtEl>
                                        <p:attrNameLst>
                                          <p:attrName>style.visibility</p:attrName>
                                        </p:attrNameLst>
                                      </p:cBhvr>
                                      <p:to>
                                        <p:strVal val="visible"/>
                                      </p:to>
                                    </p:set>
                                    <p:anim calcmode="lin" valueType="num">
                                      <p:cBhvr additive="base">
                                        <p:cTn id="78" dur="500"/>
                                        <p:tgtEl>
                                          <p:spTgt spid="14346"/>
                                        </p:tgtEl>
                                        <p:attrNameLst>
                                          <p:attrName>ppt_x</p:attrName>
                                        </p:attrNameLst>
                                      </p:cBhvr>
                                      <p:tavLst>
                                        <p:tav tm="0">
                                          <p:val>
                                            <p:strVal val="#ppt_x-#ppt_w*1.125000"/>
                                          </p:val>
                                        </p:tav>
                                        <p:tav tm="100000">
                                          <p:val>
                                            <p:strVal val="#ppt_x"/>
                                          </p:val>
                                        </p:tav>
                                      </p:tavLst>
                                    </p:anim>
                                    <p:animEffect transition="in" filter="wipe(right)">
                                      <p:cBhvr>
                                        <p:cTn id="79" dur="500"/>
                                        <p:tgtEl>
                                          <p:spTgt spid="14346"/>
                                        </p:tgtEl>
                                      </p:cBhvr>
                                    </p:animEffect>
                                  </p:childTnLst>
                                </p:cTn>
                              </p:par>
                            </p:childTnLst>
                          </p:cTn>
                        </p:par>
                        <p:par>
                          <p:cTn id="80" fill="hold">
                            <p:stCondLst>
                              <p:cond delay="4100"/>
                            </p:stCondLst>
                            <p:childTnLst>
                              <p:par>
                                <p:cTn id="81" presetID="2" presetClass="entr" presetSubtype="2" fill="hold" grpId="0" nodeType="afterEffect">
                                  <p:stCondLst>
                                    <p:cond delay="0"/>
                                  </p:stCondLst>
                                  <p:childTnLst>
                                    <p:set>
                                      <p:cBhvr>
                                        <p:cTn id="82" dur="1" fill="hold">
                                          <p:stCondLst>
                                            <p:cond delay="0"/>
                                          </p:stCondLst>
                                        </p:cTn>
                                        <p:tgtEl>
                                          <p:spTgt spid="14350"/>
                                        </p:tgtEl>
                                        <p:attrNameLst>
                                          <p:attrName>style.visibility</p:attrName>
                                        </p:attrNameLst>
                                      </p:cBhvr>
                                      <p:to>
                                        <p:strVal val="visible"/>
                                      </p:to>
                                    </p:set>
                                    <p:anim calcmode="lin" valueType="num">
                                      <p:cBhvr additive="base">
                                        <p:cTn id="83" dur="500" fill="hold"/>
                                        <p:tgtEl>
                                          <p:spTgt spid="14350"/>
                                        </p:tgtEl>
                                        <p:attrNameLst>
                                          <p:attrName>ppt_x</p:attrName>
                                        </p:attrNameLst>
                                      </p:cBhvr>
                                      <p:tavLst>
                                        <p:tav tm="0">
                                          <p:val>
                                            <p:strVal val="1+#ppt_w/2"/>
                                          </p:val>
                                        </p:tav>
                                        <p:tav tm="100000">
                                          <p:val>
                                            <p:strVal val="#ppt_x"/>
                                          </p:val>
                                        </p:tav>
                                      </p:tavLst>
                                    </p:anim>
                                    <p:anim calcmode="lin" valueType="num">
                                      <p:cBhvr additive="base">
                                        <p:cTn id="84" dur="500" fill="hold"/>
                                        <p:tgtEl>
                                          <p:spTgt spid="14350"/>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100"/>
                                  </p:stCondLst>
                                  <p:childTnLst>
                                    <p:set>
                                      <p:cBhvr>
                                        <p:cTn id="86" dur="1" fill="hold">
                                          <p:stCondLst>
                                            <p:cond delay="0"/>
                                          </p:stCondLst>
                                        </p:cTn>
                                        <p:tgtEl>
                                          <p:spTgt spid="14351"/>
                                        </p:tgtEl>
                                        <p:attrNameLst>
                                          <p:attrName>style.visibility</p:attrName>
                                        </p:attrNameLst>
                                      </p:cBhvr>
                                      <p:to>
                                        <p:strVal val="visible"/>
                                      </p:to>
                                    </p:set>
                                    <p:anim calcmode="lin" valueType="num">
                                      <p:cBhvr additive="base">
                                        <p:cTn id="87" dur="500" fill="hold"/>
                                        <p:tgtEl>
                                          <p:spTgt spid="14351"/>
                                        </p:tgtEl>
                                        <p:attrNameLst>
                                          <p:attrName>ppt_x</p:attrName>
                                        </p:attrNameLst>
                                      </p:cBhvr>
                                      <p:tavLst>
                                        <p:tav tm="0">
                                          <p:val>
                                            <p:strVal val="1+#ppt_w/2"/>
                                          </p:val>
                                        </p:tav>
                                        <p:tav tm="100000">
                                          <p:val>
                                            <p:strVal val="#ppt_x"/>
                                          </p:val>
                                        </p:tav>
                                      </p:tavLst>
                                    </p:anim>
                                    <p:anim calcmode="lin" valueType="num">
                                      <p:cBhvr additive="base">
                                        <p:cTn id="88" dur="500" fill="hold"/>
                                        <p:tgtEl>
                                          <p:spTgt spid="14351"/>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200"/>
                                  </p:stCondLst>
                                  <p:childTnLst>
                                    <p:set>
                                      <p:cBhvr>
                                        <p:cTn id="90" dur="1" fill="hold">
                                          <p:stCondLst>
                                            <p:cond delay="0"/>
                                          </p:stCondLst>
                                        </p:cTn>
                                        <p:tgtEl>
                                          <p:spTgt spid="14352"/>
                                        </p:tgtEl>
                                        <p:attrNameLst>
                                          <p:attrName>style.visibility</p:attrName>
                                        </p:attrNameLst>
                                      </p:cBhvr>
                                      <p:to>
                                        <p:strVal val="visible"/>
                                      </p:to>
                                    </p:set>
                                    <p:anim calcmode="lin" valueType="num">
                                      <p:cBhvr additive="base">
                                        <p:cTn id="91" dur="500" fill="hold"/>
                                        <p:tgtEl>
                                          <p:spTgt spid="14352"/>
                                        </p:tgtEl>
                                        <p:attrNameLst>
                                          <p:attrName>ppt_x</p:attrName>
                                        </p:attrNameLst>
                                      </p:cBhvr>
                                      <p:tavLst>
                                        <p:tav tm="0">
                                          <p:val>
                                            <p:strVal val="1+#ppt_w/2"/>
                                          </p:val>
                                        </p:tav>
                                        <p:tav tm="100000">
                                          <p:val>
                                            <p:strVal val="#ppt_x"/>
                                          </p:val>
                                        </p:tav>
                                      </p:tavLst>
                                    </p:anim>
                                    <p:anim calcmode="lin" valueType="num">
                                      <p:cBhvr additive="base">
                                        <p:cTn id="92" dur="500" fill="hold"/>
                                        <p:tgtEl>
                                          <p:spTgt spid="14352"/>
                                        </p:tgtEl>
                                        <p:attrNameLst>
                                          <p:attrName>ppt_y</p:attrName>
                                        </p:attrNameLst>
                                      </p:cBhvr>
                                      <p:tavLst>
                                        <p:tav tm="0">
                                          <p:val>
                                            <p:strVal val="#ppt_y"/>
                                          </p:val>
                                        </p:tav>
                                        <p:tav tm="100000">
                                          <p:val>
                                            <p:strVal val="#ppt_y"/>
                                          </p:val>
                                        </p:tav>
                                      </p:tavLst>
                                    </p:anim>
                                  </p:childTnLst>
                                </p:cTn>
                              </p:par>
                            </p:childTnLst>
                          </p:cTn>
                        </p:par>
                        <p:par>
                          <p:cTn id="93" fill="hold">
                            <p:stCondLst>
                              <p:cond delay="4600"/>
                            </p:stCondLst>
                            <p:childTnLst>
                              <p:par>
                                <p:cTn id="94" presetID="42" presetClass="entr" presetSubtype="0" fill="hold" grpId="0" nodeType="afterEffect">
                                  <p:stCondLst>
                                    <p:cond delay="0"/>
                                  </p:stCondLst>
                                  <p:childTnLst>
                                    <p:set>
                                      <p:cBhvr>
                                        <p:cTn id="95" dur="1" fill="hold">
                                          <p:stCondLst>
                                            <p:cond delay="0"/>
                                          </p:stCondLst>
                                        </p:cTn>
                                        <p:tgtEl>
                                          <p:spTgt spid="14356"/>
                                        </p:tgtEl>
                                        <p:attrNameLst>
                                          <p:attrName>style.visibility</p:attrName>
                                        </p:attrNameLst>
                                      </p:cBhvr>
                                      <p:to>
                                        <p:strVal val="visible"/>
                                      </p:to>
                                    </p:set>
                                    <p:animEffect transition="in" filter="fade">
                                      <p:cBhvr>
                                        <p:cTn id="96" dur="500"/>
                                        <p:tgtEl>
                                          <p:spTgt spid="14356"/>
                                        </p:tgtEl>
                                      </p:cBhvr>
                                    </p:animEffect>
                                    <p:anim calcmode="lin" valueType="num">
                                      <p:cBhvr>
                                        <p:cTn id="97" dur="500" fill="hold"/>
                                        <p:tgtEl>
                                          <p:spTgt spid="14356"/>
                                        </p:tgtEl>
                                        <p:attrNameLst>
                                          <p:attrName>ppt_x</p:attrName>
                                        </p:attrNameLst>
                                      </p:cBhvr>
                                      <p:tavLst>
                                        <p:tav tm="0">
                                          <p:val>
                                            <p:strVal val="#ppt_x"/>
                                          </p:val>
                                        </p:tav>
                                        <p:tav tm="100000">
                                          <p:val>
                                            <p:strVal val="#ppt_x"/>
                                          </p:val>
                                        </p:tav>
                                      </p:tavLst>
                                    </p:anim>
                                    <p:anim calcmode="lin" valueType="num">
                                      <p:cBhvr>
                                        <p:cTn id="98" dur="500" fill="hold"/>
                                        <p:tgtEl>
                                          <p:spTgt spid="1435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14357"/>
                                        </p:tgtEl>
                                        <p:attrNameLst>
                                          <p:attrName>style.visibility</p:attrName>
                                        </p:attrNameLst>
                                      </p:cBhvr>
                                      <p:to>
                                        <p:strVal val="visible"/>
                                      </p:to>
                                    </p:set>
                                    <p:animEffect transition="in" filter="fade">
                                      <p:cBhvr>
                                        <p:cTn id="101" dur="500"/>
                                        <p:tgtEl>
                                          <p:spTgt spid="14357"/>
                                        </p:tgtEl>
                                      </p:cBhvr>
                                    </p:animEffect>
                                    <p:anim calcmode="lin" valueType="num">
                                      <p:cBhvr>
                                        <p:cTn id="102" dur="500" fill="hold"/>
                                        <p:tgtEl>
                                          <p:spTgt spid="14357"/>
                                        </p:tgtEl>
                                        <p:attrNameLst>
                                          <p:attrName>ppt_x</p:attrName>
                                        </p:attrNameLst>
                                      </p:cBhvr>
                                      <p:tavLst>
                                        <p:tav tm="0">
                                          <p:val>
                                            <p:strVal val="#ppt_x"/>
                                          </p:val>
                                        </p:tav>
                                        <p:tav tm="100000">
                                          <p:val>
                                            <p:strVal val="#ppt_x"/>
                                          </p:val>
                                        </p:tav>
                                      </p:tavLst>
                                    </p:anim>
                                    <p:anim calcmode="lin" valueType="num">
                                      <p:cBhvr>
                                        <p:cTn id="103" dur="500" fill="hold"/>
                                        <p:tgtEl>
                                          <p:spTgt spid="1435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4358"/>
                                        </p:tgtEl>
                                        <p:attrNameLst>
                                          <p:attrName>style.visibility</p:attrName>
                                        </p:attrNameLst>
                                      </p:cBhvr>
                                      <p:to>
                                        <p:strVal val="visible"/>
                                      </p:to>
                                    </p:set>
                                    <p:animEffect transition="in" filter="fade">
                                      <p:cBhvr>
                                        <p:cTn id="106" dur="500"/>
                                        <p:tgtEl>
                                          <p:spTgt spid="14358"/>
                                        </p:tgtEl>
                                      </p:cBhvr>
                                    </p:animEffect>
                                    <p:anim calcmode="lin" valueType="num">
                                      <p:cBhvr>
                                        <p:cTn id="107" dur="500" fill="hold"/>
                                        <p:tgtEl>
                                          <p:spTgt spid="14358"/>
                                        </p:tgtEl>
                                        <p:attrNameLst>
                                          <p:attrName>ppt_x</p:attrName>
                                        </p:attrNameLst>
                                      </p:cBhvr>
                                      <p:tavLst>
                                        <p:tav tm="0">
                                          <p:val>
                                            <p:strVal val="#ppt_x"/>
                                          </p:val>
                                        </p:tav>
                                        <p:tav tm="100000">
                                          <p:val>
                                            <p:strVal val="#ppt_x"/>
                                          </p:val>
                                        </p:tav>
                                      </p:tavLst>
                                    </p:anim>
                                    <p:anim calcmode="lin" valueType="num">
                                      <p:cBhvr>
                                        <p:cTn id="108" dur="500" fill="hold"/>
                                        <p:tgtEl>
                                          <p:spTgt spid="14358"/>
                                        </p:tgtEl>
                                        <p:attrNameLst>
                                          <p:attrName>ppt_y</p:attrName>
                                        </p:attrNameLst>
                                      </p:cBhvr>
                                      <p:tavLst>
                                        <p:tav tm="0">
                                          <p:val>
                                            <p:strVal val="#ppt_y+.1"/>
                                          </p:val>
                                        </p:tav>
                                        <p:tav tm="100000">
                                          <p:val>
                                            <p:strVal val="#ppt_y"/>
                                          </p:val>
                                        </p:tav>
                                      </p:tavLst>
                                    </p:anim>
                                  </p:childTnLst>
                                </p:cTn>
                              </p:par>
                            </p:childTnLst>
                          </p:cTn>
                        </p:par>
                        <p:par>
                          <p:cTn id="109" fill="hold">
                            <p:stCondLst>
                              <p:cond delay="5100"/>
                            </p:stCondLst>
                            <p:childTnLst>
                              <p:par>
                                <p:cTn id="110" presetID="22" presetClass="entr" presetSubtype="1" fill="hold" grpId="0" nodeType="afterEffect">
                                  <p:stCondLst>
                                    <p:cond delay="0"/>
                                  </p:stCondLst>
                                  <p:childTnLst>
                                    <p:set>
                                      <p:cBhvr>
                                        <p:cTn id="111" dur="1" fill="hold">
                                          <p:stCondLst>
                                            <p:cond delay="0"/>
                                          </p:stCondLst>
                                        </p:cTn>
                                        <p:tgtEl>
                                          <p:spTgt spid="14341"/>
                                        </p:tgtEl>
                                        <p:attrNameLst>
                                          <p:attrName>style.visibility</p:attrName>
                                        </p:attrNameLst>
                                      </p:cBhvr>
                                      <p:to>
                                        <p:strVal val="visible"/>
                                      </p:to>
                                    </p:set>
                                    <p:animEffect transition="in" filter="wipe(up)">
                                      <p:cBhvr>
                                        <p:cTn id="112"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nimBg="1"/>
      <p:bldP spid="14339" grpId="0" autoUpdateAnimBg="0"/>
      <p:bldP spid="14340" grpId="0" autoUpdateAnimBg="0"/>
      <p:bldP spid="14341" grpId="0" autoUpdateAnimBg="0"/>
      <p:bldP spid="14342" grpId="0" animBg="1"/>
      <p:bldP spid="14343" grpId="0" animBg="1"/>
      <p:bldP spid="14344" grpId="0" animBg="1"/>
      <p:bldP spid="14345" grpId="0" animBg="1"/>
      <p:bldP spid="14346" grpId="0" animBg="1"/>
      <p:bldP spid="14347" grpId="0" animBg="1"/>
      <p:bldP spid="14348" grpId="0" animBg="1"/>
      <p:bldP spid="14349" grpId="0" animBg="1"/>
      <p:bldP spid="14350" grpId="0" animBg="1"/>
      <p:bldP spid="14351" grpId="0" animBg="1"/>
      <p:bldP spid="14352" grpId="0" animBg="1"/>
      <p:bldP spid="14353" grpId="0" autoUpdateAnimBg="0"/>
      <p:bldP spid="14354" grpId="0" autoUpdateAnimBg="0"/>
      <p:bldP spid="14355" grpId="0" autoUpdateAnimBg="0"/>
      <p:bldP spid="14356" grpId="0" autoUpdateAnimBg="0"/>
      <p:bldP spid="14357" grpId="0" autoUpdateAnimBg="0"/>
      <p:bldP spid="1435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63"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536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5365" name="Freeform 29"/>
          <p:cNvSpPr/>
          <p:nvPr/>
        </p:nvSpPr>
        <p:spPr bwMode="auto">
          <a:xfrm>
            <a:off x="4284577" y="1333005"/>
            <a:ext cx="3361011" cy="4547407"/>
          </a:xfrm>
          <a:custGeom>
            <a:avLst/>
            <a:gdLst>
              <a:gd name="T0" fmla="*/ 74776435 w 4501"/>
              <a:gd name="T1" fmla="*/ 0 h 6069"/>
              <a:gd name="T2" fmla="*/ 2147483647 w 4501"/>
              <a:gd name="T3" fmla="*/ 0 h 6069"/>
              <a:gd name="T4" fmla="*/ 2147483647 w 4501"/>
              <a:gd name="T5" fmla="*/ 74747803 h 6069"/>
              <a:gd name="T6" fmla="*/ 2147483647 w 4501"/>
              <a:gd name="T7" fmla="*/ 2147483647 h 6069"/>
              <a:gd name="T8" fmla="*/ 2147483647 w 4501"/>
              <a:gd name="T9" fmla="*/ 2147483647 h 6069"/>
              <a:gd name="T10" fmla="*/ 74776435 w 4501"/>
              <a:gd name="T11" fmla="*/ 2147483647 h 6069"/>
              <a:gd name="T12" fmla="*/ 0 w 4501"/>
              <a:gd name="T13" fmla="*/ 2147483647 h 6069"/>
              <a:gd name="T14" fmla="*/ 0 w 4501"/>
              <a:gd name="T15" fmla="*/ 74747803 h 6069"/>
              <a:gd name="T16" fmla="*/ 74776435 w 4501"/>
              <a:gd name="T17" fmla="*/ 0 h 60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501" h="6069">
                <a:moveTo>
                  <a:pt x="134" y="0"/>
                </a:moveTo>
                <a:lnTo>
                  <a:pt x="4368" y="0"/>
                </a:lnTo>
                <a:cubicBezTo>
                  <a:pt x="4441" y="0"/>
                  <a:pt x="4501" y="60"/>
                  <a:pt x="4501" y="133"/>
                </a:cubicBezTo>
                <a:lnTo>
                  <a:pt x="4501" y="5936"/>
                </a:lnTo>
                <a:cubicBezTo>
                  <a:pt x="4501" y="6009"/>
                  <a:pt x="4441" y="6069"/>
                  <a:pt x="4368" y="6069"/>
                </a:cubicBezTo>
                <a:lnTo>
                  <a:pt x="134" y="6069"/>
                </a:lnTo>
                <a:cubicBezTo>
                  <a:pt x="60" y="6069"/>
                  <a:pt x="0" y="6009"/>
                  <a:pt x="0" y="5936"/>
                </a:cubicBezTo>
                <a:lnTo>
                  <a:pt x="0" y="133"/>
                </a:lnTo>
                <a:cubicBezTo>
                  <a:pt x="0" y="60"/>
                  <a:pt x="60" y="0"/>
                  <a:pt x="134" y="0"/>
                </a:cubicBezTo>
                <a:close/>
              </a:path>
            </a:pathLst>
          </a:custGeom>
          <a:noFill/>
          <a:ln w="12700" cap="flat" cmpd="sng">
            <a:solidFill>
              <a:schemeClr val="accent1"/>
            </a:solidFill>
            <a:prstDash val="dash"/>
            <a:rou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66" name="Freeform 35"/>
          <p:cNvSpPr/>
          <p:nvPr/>
        </p:nvSpPr>
        <p:spPr bwMode="auto">
          <a:xfrm>
            <a:off x="7761435" y="1524992"/>
            <a:ext cx="261835" cy="380802"/>
          </a:xfrm>
          <a:custGeom>
            <a:avLst/>
            <a:gdLst>
              <a:gd name="T0" fmla="*/ 167627740 w 351"/>
              <a:gd name="T1" fmla="*/ 168851385 h 507"/>
              <a:gd name="T2" fmla="*/ 102470351 w 351"/>
              <a:gd name="T3" fmla="*/ 217417988 h 507"/>
              <a:gd name="T4" fmla="*/ 35642088 w 351"/>
              <a:gd name="T5" fmla="*/ 267677675 h 507"/>
              <a:gd name="T6" fmla="*/ 0 w 351"/>
              <a:gd name="T7" fmla="*/ 237747757 h 507"/>
              <a:gd name="T8" fmla="*/ 0 w 351"/>
              <a:gd name="T9" fmla="*/ 140050941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4"/>
                </a:cubicBezTo>
                <a:cubicBezTo>
                  <a:pt x="16" y="507"/>
                  <a:pt x="2" y="476"/>
                  <a:pt x="0" y="421"/>
                </a:cubicBezTo>
                <a:lnTo>
                  <a:pt x="0" y="248"/>
                </a:lnTo>
                <a:cubicBezTo>
                  <a:pt x="0" y="189"/>
                  <a:pt x="0" y="130"/>
                  <a:pt x="0" y="70"/>
                </a:cubicBezTo>
                <a:cubicBezTo>
                  <a:pt x="1" y="0"/>
                  <a:pt x="30" y="0"/>
                  <a:pt x="68" y="26"/>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67" name="Freeform 36"/>
          <p:cNvSpPr/>
          <p:nvPr/>
        </p:nvSpPr>
        <p:spPr bwMode="auto">
          <a:xfrm>
            <a:off x="7761435" y="2175528"/>
            <a:ext cx="261835" cy="380802"/>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2683893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1"/>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68" name="Freeform 37"/>
          <p:cNvSpPr/>
          <p:nvPr/>
        </p:nvSpPr>
        <p:spPr bwMode="auto">
          <a:xfrm>
            <a:off x="7761435" y="2827651"/>
            <a:ext cx="261835" cy="379214"/>
          </a:xfrm>
          <a:custGeom>
            <a:avLst/>
            <a:gdLst>
              <a:gd name="T0" fmla="*/ 167627740 w 351"/>
              <a:gd name="T1" fmla="*/ 167447163 h 507"/>
              <a:gd name="T2" fmla="*/ 102470351 w 351"/>
              <a:gd name="T3" fmla="*/ 215609288 h 507"/>
              <a:gd name="T4" fmla="*/ 35642088 w 351"/>
              <a:gd name="T5" fmla="*/ 265451452 h 507"/>
              <a:gd name="T6" fmla="*/ 0 w 351"/>
              <a:gd name="T7" fmla="*/ 235209996 h 507"/>
              <a:gd name="T8" fmla="*/ 0 w 351"/>
              <a:gd name="T9" fmla="*/ 138885746 h 507"/>
              <a:gd name="T10" fmla="*/ 0 w 351"/>
              <a:gd name="T11" fmla="*/ 38641653 h 507"/>
              <a:gd name="T12" fmla="*/ 37869672 w 351"/>
              <a:gd name="T13" fmla="*/ 14000827 h 507"/>
              <a:gd name="T14" fmla="*/ 102470351 w 351"/>
              <a:gd name="T15" fmla="*/ 62162952 h 507"/>
              <a:gd name="T16" fmla="*/ 169855324 w 351"/>
              <a:gd name="T17" fmla="*/ 112004368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69"/>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69" name="Freeform 38"/>
          <p:cNvSpPr/>
          <p:nvPr/>
        </p:nvSpPr>
        <p:spPr bwMode="auto">
          <a:xfrm>
            <a:off x="7761435" y="3478188"/>
            <a:ext cx="261835" cy="379214"/>
          </a:xfrm>
          <a:custGeom>
            <a:avLst/>
            <a:gdLst>
              <a:gd name="T0" fmla="*/ 167627740 w 351"/>
              <a:gd name="T1" fmla="*/ 167447163 h 507"/>
              <a:gd name="T2" fmla="*/ 102470351 w 351"/>
              <a:gd name="T3" fmla="*/ 215609288 h 507"/>
              <a:gd name="T4" fmla="*/ 35642088 w 351"/>
              <a:gd name="T5" fmla="*/ 266011216 h 507"/>
              <a:gd name="T6" fmla="*/ 0 w 351"/>
              <a:gd name="T7" fmla="*/ 235769760 h 507"/>
              <a:gd name="T8" fmla="*/ 0 w 351"/>
              <a:gd name="T9" fmla="*/ 139445509 h 507"/>
              <a:gd name="T10" fmla="*/ 0 w 351"/>
              <a:gd name="T11" fmla="*/ 39201417 h 507"/>
              <a:gd name="T12" fmla="*/ 37869672 w 351"/>
              <a:gd name="T13" fmla="*/ 14560590 h 507"/>
              <a:gd name="T14" fmla="*/ 102470351 w 351"/>
              <a:gd name="T15" fmla="*/ 62722716 h 507"/>
              <a:gd name="T16" fmla="*/ 169855324 w 351"/>
              <a:gd name="T17" fmla="*/ 112564880 h 507"/>
              <a:gd name="T18" fmla="*/ 167627740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0"/>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0" name="Freeform 39"/>
          <p:cNvSpPr/>
          <p:nvPr/>
        </p:nvSpPr>
        <p:spPr bwMode="auto">
          <a:xfrm>
            <a:off x="7761435" y="4128723"/>
            <a:ext cx="261835" cy="380802"/>
          </a:xfrm>
          <a:custGeom>
            <a:avLst/>
            <a:gdLst>
              <a:gd name="T0" fmla="*/ 167627740 w 351"/>
              <a:gd name="T1" fmla="*/ 168851385 h 507"/>
              <a:gd name="T2" fmla="*/ 102470351 w 351"/>
              <a:gd name="T3" fmla="*/ 217417988 h 507"/>
              <a:gd name="T4" fmla="*/ 35642088 w 351"/>
              <a:gd name="T5" fmla="*/ 267677675 h 507"/>
              <a:gd name="T6" fmla="*/ 0 w 351"/>
              <a:gd name="T7" fmla="*/ 237182645 h 507"/>
              <a:gd name="T8" fmla="*/ 0 w 351"/>
              <a:gd name="T9" fmla="*/ 140050941 h 507"/>
              <a:gd name="T10" fmla="*/ 0 w 351"/>
              <a:gd name="T11" fmla="*/ 39530817 h 507"/>
              <a:gd name="T12" fmla="*/ 37869672 w 351"/>
              <a:gd name="T13" fmla="*/ 14118041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4"/>
                  <a:pt x="64" y="474"/>
                </a:cubicBezTo>
                <a:cubicBezTo>
                  <a:pt x="16" y="507"/>
                  <a:pt x="2" y="475"/>
                  <a:pt x="0" y="420"/>
                </a:cubicBezTo>
                <a:lnTo>
                  <a:pt x="0" y="248"/>
                </a:lnTo>
                <a:cubicBezTo>
                  <a:pt x="0" y="189"/>
                  <a:pt x="0" y="129"/>
                  <a:pt x="0" y="70"/>
                </a:cubicBezTo>
                <a:cubicBezTo>
                  <a:pt x="1" y="0"/>
                  <a:pt x="30" y="0"/>
                  <a:pt x="68" y="25"/>
                </a:cubicBezTo>
                <a:lnTo>
                  <a:pt x="184" y="112"/>
                </a:lnTo>
                <a:cubicBezTo>
                  <a:pt x="225" y="141"/>
                  <a:pt x="265" y="171"/>
                  <a:pt x="305" y="201"/>
                </a:cubicBezTo>
                <a:cubicBezTo>
                  <a:pt x="351" y="238"/>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1" name="Freeform 40"/>
          <p:cNvSpPr/>
          <p:nvPr/>
        </p:nvSpPr>
        <p:spPr bwMode="auto">
          <a:xfrm>
            <a:off x="7761435" y="4780854"/>
            <a:ext cx="261835" cy="379215"/>
          </a:xfrm>
          <a:custGeom>
            <a:avLst/>
            <a:gdLst>
              <a:gd name="T0" fmla="*/ 167627740 w 351"/>
              <a:gd name="T1" fmla="*/ 167447604 h 507"/>
              <a:gd name="T2" fmla="*/ 102470351 w 351"/>
              <a:gd name="T3" fmla="*/ 215609856 h 507"/>
              <a:gd name="T4" fmla="*/ 35642088 w 351"/>
              <a:gd name="T5" fmla="*/ 265452152 h 507"/>
              <a:gd name="T6" fmla="*/ 0 w 351"/>
              <a:gd name="T7" fmla="*/ 235211364 h 507"/>
              <a:gd name="T8" fmla="*/ 0 w 351"/>
              <a:gd name="T9" fmla="*/ 138886860 h 507"/>
              <a:gd name="T10" fmla="*/ 0 w 351"/>
              <a:gd name="T11" fmla="*/ 39201520 h 507"/>
              <a:gd name="T12" fmla="*/ 37869672 w 351"/>
              <a:gd name="T13" fmla="*/ 14000864 h 507"/>
              <a:gd name="T14" fmla="*/ 102470351 w 351"/>
              <a:gd name="T15" fmla="*/ 62163116 h 507"/>
              <a:gd name="T16" fmla="*/ 169855324 w 351"/>
              <a:gd name="T17" fmla="*/ 112005412 h 507"/>
              <a:gd name="T18" fmla="*/ 167627740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4"/>
                  <a:pt x="104" y="444"/>
                  <a:pt x="64" y="474"/>
                </a:cubicBezTo>
                <a:cubicBezTo>
                  <a:pt x="16" y="507"/>
                  <a:pt x="2" y="475"/>
                  <a:pt x="0" y="420"/>
                </a:cubicBezTo>
                <a:lnTo>
                  <a:pt x="0" y="248"/>
                </a:lnTo>
                <a:cubicBezTo>
                  <a:pt x="0" y="188"/>
                  <a:pt x="0" y="129"/>
                  <a:pt x="0" y="70"/>
                </a:cubicBezTo>
                <a:cubicBezTo>
                  <a:pt x="1" y="0"/>
                  <a:pt x="30" y="0"/>
                  <a:pt x="68" y="25"/>
                </a:cubicBezTo>
                <a:lnTo>
                  <a:pt x="184" y="111"/>
                </a:lnTo>
                <a:cubicBezTo>
                  <a:pt x="225" y="141"/>
                  <a:pt x="265" y="171"/>
                  <a:pt x="305" y="200"/>
                </a:cubicBezTo>
                <a:cubicBezTo>
                  <a:pt x="351" y="237"/>
                  <a:pt x="337" y="269"/>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2" name="Freeform 41"/>
          <p:cNvSpPr/>
          <p:nvPr/>
        </p:nvSpPr>
        <p:spPr bwMode="auto">
          <a:xfrm>
            <a:off x="7761435" y="5429796"/>
            <a:ext cx="261835" cy="380802"/>
          </a:xfrm>
          <a:custGeom>
            <a:avLst/>
            <a:gdLst>
              <a:gd name="T0" fmla="*/ 167627740 w 351"/>
              <a:gd name="T1" fmla="*/ 168851385 h 507"/>
              <a:gd name="T2" fmla="*/ 102470351 w 351"/>
              <a:gd name="T3" fmla="*/ 217417988 h 507"/>
              <a:gd name="T4" fmla="*/ 35642088 w 351"/>
              <a:gd name="T5" fmla="*/ 268242787 h 507"/>
              <a:gd name="T6" fmla="*/ 0 w 351"/>
              <a:gd name="T7" fmla="*/ 237747757 h 507"/>
              <a:gd name="T8" fmla="*/ 0 w 351"/>
              <a:gd name="T9" fmla="*/ 140615302 h 507"/>
              <a:gd name="T10" fmla="*/ 0 w 351"/>
              <a:gd name="T11" fmla="*/ 39530817 h 507"/>
              <a:gd name="T12" fmla="*/ 37869672 w 351"/>
              <a:gd name="T13" fmla="*/ 14682402 h 507"/>
              <a:gd name="T14" fmla="*/ 102470351 w 351"/>
              <a:gd name="T15" fmla="*/ 63249006 h 507"/>
              <a:gd name="T16" fmla="*/ 169855324 w 351"/>
              <a:gd name="T17" fmla="*/ 113508692 h 507"/>
              <a:gd name="T18" fmla="*/ 167627740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301" y="299"/>
                </a:moveTo>
                <a:lnTo>
                  <a:pt x="184" y="385"/>
                </a:lnTo>
                <a:cubicBezTo>
                  <a:pt x="144" y="415"/>
                  <a:pt x="104" y="445"/>
                  <a:pt x="64" y="475"/>
                </a:cubicBezTo>
                <a:cubicBezTo>
                  <a:pt x="16" y="507"/>
                  <a:pt x="2" y="476"/>
                  <a:pt x="0" y="421"/>
                </a:cubicBezTo>
                <a:lnTo>
                  <a:pt x="0" y="249"/>
                </a:lnTo>
                <a:cubicBezTo>
                  <a:pt x="0" y="189"/>
                  <a:pt x="0" y="130"/>
                  <a:pt x="0" y="70"/>
                </a:cubicBezTo>
                <a:cubicBezTo>
                  <a:pt x="1" y="0"/>
                  <a:pt x="30" y="1"/>
                  <a:pt x="68" y="26"/>
                </a:cubicBezTo>
                <a:lnTo>
                  <a:pt x="184" y="112"/>
                </a:lnTo>
                <a:cubicBezTo>
                  <a:pt x="225" y="142"/>
                  <a:pt x="265" y="171"/>
                  <a:pt x="305" y="201"/>
                </a:cubicBezTo>
                <a:cubicBezTo>
                  <a:pt x="351" y="238"/>
                  <a:pt x="337" y="270"/>
                  <a:pt x="301"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3" name="Freeform 42"/>
          <p:cNvSpPr/>
          <p:nvPr/>
        </p:nvSpPr>
        <p:spPr bwMode="auto">
          <a:xfrm>
            <a:off x="3924358" y="1524992"/>
            <a:ext cx="261835" cy="380802"/>
          </a:xfrm>
          <a:custGeom>
            <a:avLst/>
            <a:gdLst>
              <a:gd name="T0" fmla="*/ 27845172 w 351"/>
              <a:gd name="T1" fmla="*/ 168851385 h 507"/>
              <a:gd name="T2" fmla="*/ 93002560 w 351"/>
              <a:gd name="T3" fmla="*/ 217417988 h 507"/>
              <a:gd name="T4" fmla="*/ 159830823 w 351"/>
              <a:gd name="T5" fmla="*/ 267677675 h 507"/>
              <a:gd name="T6" fmla="*/ 195472912 w 351"/>
              <a:gd name="T7" fmla="*/ 237747757 h 507"/>
              <a:gd name="T8" fmla="*/ 195472912 w 351"/>
              <a:gd name="T9" fmla="*/ 140050941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4"/>
                </a:cubicBezTo>
                <a:cubicBezTo>
                  <a:pt x="335" y="507"/>
                  <a:pt x="350" y="476"/>
                  <a:pt x="351" y="421"/>
                </a:cubicBezTo>
                <a:lnTo>
                  <a:pt x="351" y="248"/>
                </a:lnTo>
                <a:cubicBezTo>
                  <a:pt x="351" y="189"/>
                  <a:pt x="351" y="130"/>
                  <a:pt x="351" y="70"/>
                </a:cubicBezTo>
                <a:cubicBezTo>
                  <a:pt x="350" y="0"/>
                  <a:pt x="321" y="0"/>
                  <a:pt x="283" y="26"/>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4" name="Freeform 43"/>
          <p:cNvSpPr/>
          <p:nvPr/>
        </p:nvSpPr>
        <p:spPr bwMode="auto">
          <a:xfrm>
            <a:off x="3924358" y="2175528"/>
            <a:ext cx="261835" cy="380802"/>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2683893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1"/>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5" name="Freeform 44"/>
          <p:cNvSpPr/>
          <p:nvPr/>
        </p:nvSpPr>
        <p:spPr bwMode="auto">
          <a:xfrm>
            <a:off x="3924358" y="2827651"/>
            <a:ext cx="261835" cy="379214"/>
          </a:xfrm>
          <a:custGeom>
            <a:avLst/>
            <a:gdLst>
              <a:gd name="T0" fmla="*/ 27845172 w 351"/>
              <a:gd name="T1" fmla="*/ 167447163 h 507"/>
              <a:gd name="T2" fmla="*/ 93002560 w 351"/>
              <a:gd name="T3" fmla="*/ 215609288 h 507"/>
              <a:gd name="T4" fmla="*/ 159830823 w 351"/>
              <a:gd name="T5" fmla="*/ 265451452 h 507"/>
              <a:gd name="T6" fmla="*/ 195472912 w 351"/>
              <a:gd name="T7" fmla="*/ 235209996 h 507"/>
              <a:gd name="T8" fmla="*/ 195472912 w 351"/>
              <a:gd name="T9" fmla="*/ 138885746 h 507"/>
              <a:gd name="T10" fmla="*/ 195472912 w 351"/>
              <a:gd name="T11" fmla="*/ 38641653 h 507"/>
              <a:gd name="T12" fmla="*/ 157603239 w 351"/>
              <a:gd name="T13" fmla="*/ 14000827 h 507"/>
              <a:gd name="T14" fmla="*/ 93002560 w 351"/>
              <a:gd name="T15" fmla="*/ 62162952 h 507"/>
              <a:gd name="T16" fmla="*/ 25617588 w 351"/>
              <a:gd name="T17" fmla="*/ 112004368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69"/>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6" name="Freeform 45"/>
          <p:cNvSpPr/>
          <p:nvPr/>
        </p:nvSpPr>
        <p:spPr bwMode="auto">
          <a:xfrm>
            <a:off x="3924358" y="3478188"/>
            <a:ext cx="261835" cy="379214"/>
          </a:xfrm>
          <a:custGeom>
            <a:avLst/>
            <a:gdLst>
              <a:gd name="T0" fmla="*/ 27845172 w 351"/>
              <a:gd name="T1" fmla="*/ 167447163 h 507"/>
              <a:gd name="T2" fmla="*/ 93002560 w 351"/>
              <a:gd name="T3" fmla="*/ 215609288 h 507"/>
              <a:gd name="T4" fmla="*/ 159830823 w 351"/>
              <a:gd name="T5" fmla="*/ 266011216 h 507"/>
              <a:gd name="T6" fmla="*/ 195472912 w 351"/>
              <a:gd name="T7" fmla="*/ 235769760 h 507"/>
              <a:gd name="T8" fmla="*/ 195472912 w 351"/>
              <a:gd name="T9" fmla="*/ 139445509 h 507"/>
              <a:gd name="T10" fmla="*/ 195472912 w 351"/>
              <a:gd name="T11" fmla="*/ 39201417 h 507"/>
              <a:gd name="T12" fmla="*/ 157603239 w 351"/>
              <a:gd name="T13" fmla="*/ 14560590 h 507"/>
              <a:gd name="T14" fmla="*/ 93002560 w 351"/>
              <a:gd name="T15" fmla="*/ 62722716 h 507"/>
              <a:gd name="T16" fmla="*/ 25617588 w 351"/>
              <a:gd name="T17" fmla="*/ 112564880 h 507"/>
              <a:gd name="T18" fmla="*/ 27845172 w 351"/>
              <a:gd name="T19" fmla="*/ 16744716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0"/>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7" name="Freeform 46"/>
          <p:cNvSpPr/>
          <p:nvPr/>
        </p:nvSpPr>
        <p:spPr bwMode="auto">
          <a:xfrm>
            <a:off x="3924358" y="4128723"/>
            <a:ext cx="261835" cy="380802"/>
          </a:xfrm>
          <a:custGeom>
            <a:avLst/>
            <a:gdLst>
              <a:gd name="T0" fmla="*/ 27845172 w 351"/>
              <a:gd name="T1" fmla="*/ 168851385 h 507"/>
              <a:gd name="T2" fmla="*/ 93002560 w 351"/>
              <a:gd name="T3" fmla="*/ 217417988 h 507"/>
              <a:gd name="T4" fmla="*/ 159830823 w 351"/>
              <a:gd name="T5" fmla="*/ 267677675 h 507"/>
              <a:gd name="T6" fmla="*/ 195472912 w 351"/>
              <a:gd name="T7" fmla="*/ 237182645 h 507"/>
              <a:gd name="T8" fmla="*/ 195472912 w 351"/>
              <a:gd name="T9" fmla="*/ 140050941 h 507"/>
              <a:gd name="T10" fmla="*/ 195472912 w 351"/>
              <a:gd name="T11" fmla="*/ 39530817 h 507"/>
              <a:gd name="T12" fmla="*/ 157603239 w 351"/>
              <a:gd name="T13" fmla="*/ 14118041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4"/>
                  <a:pt x="287" y="474"/>
                </a:cubicBezTo>
                <a:cubicBezTo>
                  <a:pt x="335" y="507"/>
                  <a:pt x="350" y="475"/>
                  <a:pt x="351" y="420"/>
                </a:cubicBezTo>
                <a:lnTo>
                  <a:pt x="351" y="248"/>
                </a:lnTo>
                <a:cubicBezTo>
                  <a:pt x="351" y="189"/>
                  <a:pt x="351" y="129"/>
                  <a:pt x="351" y="70"/>
                </a:cubicBezTo>
                <a:cubicBezTo>
                  <a:pt x="350" y="0"/>
                  <a:pt x="321" y="0"/>
                  <a:pt x="283" y="25"/>
                </a:cubicBezTo>
                <a:lnTo>
                  <a:pt x="167" y="112"/>
                </a:lnTo>
                <a:cubicBezTo>
                  <a:pt x="127" y="141"/>
                  <a:pt x="86" y="171"/>
                  <a:pt x="46" y="201"/>
                </a:cubicBezTo>
                <a:cubicBezTo>
                  <a:pt x="0" y="238"/>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8" name="Freeform 47"/>
          <p:cNvSpPr/>
          <p:nvPr/>
        </p:nvSpPr>
        <p:spPr bwMode="auto">
          <a:xfrm>
            <a:off x="3924358" y="4780854"/>
            <a:ext cx="261835" cy="379215"/>
          </a:xfrm>
          <a:custGeom>
            <a:avLst/>
            <a:gdLst>
              <a:gd name="T0" fmla="*/ 27845172 w 351"/>
              <a:gd name="T1" fmla="*/ 167447604 h 507"/>
              <a:gd name="T2" fmla="*/ 93002560 w 351"/>
              <a:gd name="T3" fmla="*/ 215609856 h 507"/>
              <a:gd name="T4" fmla="*/ 159830823 w 351"/>
              <a:gd name="T5" fmla="*/ 265452152 h 507"/>
              <a:gd name="T6" fmla="*/ 195472912 w 351"/>
              <a:gd name="T7" fmla="*/ 235211364 h 507"/>
              <a:gd name="T8" fmla="*/ 195472912 w 351"/>
              <a:gd name="T9" fmla="*/ 138886860 h 507"/>
              <a:gd name="T10" fmla="*/ 195472912 w 351"/>
              <a:gd name="T11" fmla="*/ 39201520 h 507"/>
              <a:gd name="T12" fmla="*/ 157603239 w 351"/>
              <a:gd name="T13" fmla="*/ 14000864 h 507"/>
              <a:gd name="T14" fmla="*/ 93002560 w 351"/>
              <a:gd name="T15" fmla="*/ 62163116 h 507"/>
              <a:gd name="T16" fmla="*/ 25617588 w 351"/>
              <a:gd name="T17" fmla="*/ 112005412 h 507"/>
              <a:gd name="T18" fmla="*/ 27845172 w 351"/>
              <a:gd name="T19" fmla="*/ 167447604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4"/>
                  <a:pt x="247" y="444"/>
                  <a:pt x="287" y="474"/>
                </a:cubicBezTo>
                <a:cubicBezTo>
                  <a:pt x="335" y="507"/>
                  <a:pt x="350" y="475"/>
                  <a:pt x="351" y="420"/>
                </a:cubicBezTo>
                <a:lnTo>
                  <a:pt x="351" y="248"/>
                </a:lnTo>
                <a:cubicBezTo>
                  <a:pt x="351" y="188"/>
                  <a:pt x="351" y="129"/>
                  <a:pt x="351" y="70"/>
                </a:cubicBezTo>
                <a:cubicBezTo>
                  <a:pt x="350" y="0"/>
                  <a:pt x="321" y="0"/>
                  <a:pt x="283" y="25"/>
                </a:cubicBezTo>
                <a:lnTo>
                  <a:pt x="167" y="111"/>
                </a:lnTo>
                <a:cubicBezTo>
                  <a:pt x="127" y="141"/>
                  <a:pt x="86" y="171"/>
                  <a:pt x="46" y="200"/>
                </a:cubicBezTo>
                <a:cubicBezTo>
                  <a:pt x="0" y="237"/>
                  <a:pt x="14" y="269"/>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79" name="Freeform 48"/>
          <p:cNvSpPr/>
          <p:nvPr/>
        </p:nvSpPr>
        <p:spPr bwMode="auto">
          <a:xfrm>
            <a:off x="3924358" y="5429796"/>
            <a:ext cx="261835" cy="380802"/>
          </a:xfrm>
          <a:custGeom>
            <a:avLst/>
            <a:gdLst>
              <a:gd name="T0" fmla="*/ 27845172 w 351"/>
              <a:gd name="T1" fmla="*/ 168851385 h 507"/>
              <a:gd name="T2" fmla="*/ 93002560 w 351"/>
              <a:gd name="T3" fmla="*/ 217417988 h 507"/>
              <a:gd name="T4" fmla="*/ 159830823 w 351"/>
              <a:gd name="T5" fmla="*/ 268242787 h 507"/>
              <a:gd name="T6" fmla="*/ 195472912 w 351"/>
              <a:gd name="T7" fmla="*/ 237747757 h 507"/>
              <a:gd name="T8" fmla="*/ 195472912 w 351"/>
              <a:gd name="T9" fmla="*/ 140615302 h 507"/>
              <a:gd name="T10" fmla="*/ 195472912 w 351"/>
              <a:gd name="T11" fmla="*/ 39530817 h 507"/>
              <a:gd name="T12" fmla="*/ 157603239 w 351"/>
              <a:gd name="T13" fmla="*/ 14682402 h 507"/>
              <a:gd name="T14" fmla="*/ 93002560 w 351"/>
              <a:gd name="T15" fmla="*/ 63249006 h 507"/>
              <a:gd name="T16" fmla="*/ 25617588 w 351"/>
              <a:gd name="T17" fmla="*/ 113508692 h 507"/>
              <a:gd name="T18" fmla="*/ 27845172 w 351"/>
              <a:gd name="T19" fmla="*/ 168851385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51" h="507">
                <a:moveTo>
                  <a:pt x="50" y="299"/>
                </a:moveTo>
                <a:lnTo>
                  <a:pt x="167" y="385"/>
                </a:lnTo>
                <a:cubicBezTo>
                  <a:pt x="207" y="415"/>
                  <a:pt x="247" y="445"/>
                  <a:pt x="287" y="475"/>
                </a:cubicBezTo>
                <a:cubicBezTo>
                  <a:pt x="335" y="507"/>
                  <a:pt x="350" y="476"/>
                  <a:pt x="351" y="421"/>
                </a:cubicBezTo>
                <a:lnTo>
                  <a:pt x="351" y="249"/>
                </a:lnTo>
                <a:cubicBezTo>
                  <a:pt x="351" y="189"/>
                  <a:pt x="351" y="130"/>
                  <a:pt x="351" y="70"/>
                </a:cubicBezTo>
                <a:cubicBezTo>
                  <a:pt x="350" y="0"/>
                  <a:pt x="321" y="1"/>
                  <a:pt x="283" y="26"/>
                </a:cubicBezTo>
                <a:lnTo>
                  <a:pt x="167" y="112"/>
                </a:lnTo>
                <a:cubicBezTo>
                  <a:pt x="127" y="142"/>
                  <a:pt x="86" y="171"/>
                  <a:pt x="46" y="201"/>
                </a:cubicBezTo>
                <a:cubicBezTo>
                  <a:pt x="0" y="238"/>
                  <a:pt x="14" y="270"/>
                  <a:pt x="50" y="29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80" name="Freeform 49"/>
          <p:cNvSpPr/>
          <p:nvPr/>
        </p:nvSpPr>
        <p:spPr bwMode="auto">
          <a:xfrm>
            <a:off x="5779421" y="5964512"/>
            <a:ext cx="377677" cy="263388"/>
          </a:xfrm>
          <a:custGeom>
            <a:avLst/>
            <a:gdLst>
              <a:gd name="T0" fmla="*/ 166049244 w 507"/>
              <a:gd name="T1" fmla="*/ 168703914 h 352"/>
              <a:gd name="T2" fmla="*/ 213809454 w 507"/>
              <a:gd name="T3" fmla="*/ 103688104 h 352"/>
              <a:gd name="T4" fmla="*/ 263235223 w 507"/>
              <a:gd name="T5" fmla="*/ 35870843 h 352"/>
              <a:gd name="T6" fmla="*/ 233246202 w 507"/>
              <a:gd name="T7" fmla="*/ 0 h 352"/>
              <a:gd name="T8" fmla="*/ 137726528 w 507"/>
              <a:gd name="T9" fmla="*/ 0 h 352"/>
              <a:gd name="T10" fmla="*/ 38874243 w 507"/>
              <a:gd name="T11" fmla="*/ 0 h 352"/>
              <a:gd name="T12" fmla="*/ 13883392 w 507"/>
              <a:gd name="T13" fmla="*/ 38673042 h 352"/>
              <a:gd name="T14" fmla="*/ 61643602 w 507"/>
              <a:gd name="T15" fmla="*/ 103688104 h 352"/>
              <a:gd name="T16" fmla="*/ 111625304 w 507"/>
              <a:gd name="T17" fmla="*/ 170945373 h 352"/>
              <a:gd name="T18" fmla="*/ 166049244 w 507"/>
              <a:gd name="T19" fmla="*/ 168703914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07" h="352">
                <a:moveTo>
                  <a:pt x="299" y="301"/>
                </a:moveTo>
                <a:lnTo>
                  <a:pt x="385" y="185"/>
                </a:lnTo>
                <a:cubicBezTo>
                  <a:pt x="415" y="145"/>
                  <a:pt x="444" y="104"/>
                  <a:pt x="474" y="64"/>
                </a:cubicBezTo>
                <a:cubicBezTo>
                  <a:pt x="507" y="16"/>
                  <a:pt x="475" y="2"/>
                  <a:pt x="420" y="0"/>
                </a:cubicBezTo>
                <a:lnTo>
                  <a:pt x="248" y="0"/>
                </a:lnTo>
                <a:cubicBezTo>
                  <a:pt x="189" y="0"/>
                  <a:pt x="129" y="0"/>
                  <a:pt x="70" y="0"/>
                </a:cubicBezTo>
                <a:cubicBezTo>
                  <a:pt x="0" y="2"/>
                  <a:pt x="0" y="30"/>
                  <a:pt x="25" y="69"/>
                </a:cubicBezTo>
                <a:lnTo>
                  <a:pt x="111" y="185"/>
                </a:lnTo>
                <a:cubicBezTo>
                  <a:pt x="141" y="225"/>
                  <a:pt x="171" y="265"/>
                  <a:pt x="201" y="305"/>
                </a:cubicBezTo>
                <a:cubicBezTo>
                  <a:pt x="237" y="352"/>
                  <a:pt x="269" y="337"/>
                  <a:pt x="299" y="301"/>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5381" name="TextBox 36"/>
          <p:cNvSpPr txBox="1">
            <a:spLocks noChangeArrowheads="1"/>
          </p:cNvSpPr>
          <p:nvPr/>
        </p:nvSpPr>
        <p:spPr bwMode="auto">
          <a:xfrm>
            <a:off x="4906637" y="1491672"/>
            <a:ext cx="2083574" cy="461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404040"/>
                </a:solidFill>
                <a:latin typeface="微软雅黑" panose="020B0503020204020204" pitchFamily="34" charset="-122"/>
                <a:ea typeface="微软雅黑" panose="020B0503020204020204" pitchFamily="34" charset="-122"/>
              </a:rPr>
              <a:t>某某某系统</a:t>
            </a:r>
          </a:p>
        </p:txBody>
      </p:sp>
      <p:pic>
        <p:nvPicPr>
          <p:cNvPr id="15382" name="组合 3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4225" y="2402430"/>
            <a:ext cx="3070614" cy="585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3" name="组合 4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4225" y="3078353"/>
            <a:ext cx="3070614" cy="555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4" name="组合 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4225" y="3760623"/>
            <a:ext cx="3070614"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5" name="组合 4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4225" y="4431778"/>
            <a:ext cx="3070614" cy="58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86" name="组合 5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24225" y="5107701"/>
            <a:ext cx="3070614" cy="560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87" name="TextBox 55"/>
          <p:cNvSpPr txBox="1">
            <a:spLocks noChangeArrowheads="1"/>
          </p:cNvSpPr>
          <p:nvPr/>
        </p:nvSpPr>
        <p:spPr bwMode="auto">
          <a:xfrm>
            <a:off x="2034384" y="1491672"/>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88" name="TextBox 56"/>
          <p:cNvSpPr txBox="1">
            <a:spLocks noChangeArrowheads="1"/>
          </p:cNvSpPr>
          <p:nvPr/>
        </p:nvSpPr>
        <p:spPr bwMode="auto">
          <a:xfrm>
            <a:off x="8062939" y="1491672"/>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89" name="TextBox 57"/>
          <p:cNvSpPr txBox="1">
            <a:spLocks noChangeArrowheads="1"/>
          </p:cNvSpPr>
          <p:nvPr/>
        </p:nvSpPr>
        <p:spPr bwMode="auto">
          <a:xfrm>
            <a:off x="2034384" y="2145381"/>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0" name="TextBox 58"/>
          <p:cNvSpPr txBox="1">
            <a:spLocks noChangeArrowheads="1"/>
          </p:cNvSpPr>
          <p:nvPr/>
        </p:nvSpPr>
        <p:spPr bwMode="auto">
          <a:xfrm>
            <a:off x="2034384" y="2827651"/>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1" name="TextBox 59"/>
          <p:cNvSpPr txBox="1">
            <a:spLocks noChangeArrowheads="1"/>
          </p:cNvSpPr>
          <p:nvPr/>
        </p:nvSpPr>
        <p:spPr bwMode="auto">
          <a:xfrm>
            <a:off x="2034384" y="3482947"/>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2" name="TextBox 60"/>
          <p:cNvSpPr txBox="1">
            <a:spLocks noChangeArrowheads="1"/>
          </p:cNvSpPr>
          <p:nvPr/>
        </p:nvSpPr>
        <p:spPr bwMode="auto">
          <a:xfrm>
            <a:off x="2034384" y="4096990"/>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3" name="TextBox 61"/>
          <p:cNvSpPr txBox="1">
            <a:spLocks noChangeArrowheads="1"/>
          </p:cNvSpPr>
          <p:nvPr/>
        </p:nvSpPr>
        <p:spPr bwMode="auto">
          <a:xfrm>
            <a:off x="2034384" y="4750699"/>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4" name="TextBox 62"/>
          <p:cNvSpPr txBox="1">
            <a:spLocks noChangeArrowheads="1"/>
          </p:cNvSpPr>
          <p:nvPr/>
        </p:nvSpPr>
        <p:spPr bwMode="auto">
          <a:xfrm>
            <a:off x="2034384" y="5405995"/>
            <a:ext cx="1858237"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5" name="TextBox 63"/>
          <p:cNvSpPr txBox="1">
            <a:spLocks noChangeArrowheads="1"/>
          </p:cNvSpPr>
          <p:nvPr/>
        </p:nvSpPr>
        <p:spPr bwMode="auto">
          <a:xfrm>
            <a:off x="4732080" y="6292946"/>
            <a:ext cx="2472359"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您的文字</a:t>
            </a:r>
          </a:p>
        </p:txBody>
      </p:sp>
      <p:sp>
        <p:nvSpPr>
          <p:cNvPr id="15396" name="TextBox 64"/>
          <p:cNvSpPr txBox="1">
            <a:spLocks noChangeArrowheads="1"/>
          </p:cNvSpPr>
          <p:nvPr/>
        </p:nvSpPr>
        <p:spPr bwMode="auto">
          <a:xfrm>
            <a:off x="8062939" y="2145381"/>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7" name="TextBox 65"/>
          <p:cNvSpPr txBox="1">
            <a:spLocks noChangeArrowheads="1"/>
          </p:cNvSpPr>
          <p:nvPr/>
        </p:nvSpPr>
        <p:spPr bwMode="auto">
          <a:xfrm>
            <a:off x="8062939" y="2827651"/>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8" name="TextBox 66"/>
          <p:cNvSpPr txBox="1">
            <a:spLocks noChangeArrowheads="1"/>
          </p:cNvSpPr>
          <p:nvPr/>
        </p:nvSpPr>
        <p:spPr bwMode="auto">
          <a:xfrm>
            <a:off x="8062939" y="3482947"/>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399" name="TextBox 67"/>
          <p:cNvSpPr txBox="1">
            <a:spLocks noChangeArrowheads="1"/>
          </p:cNvSpPr>
          <p:nvPr/>
        </p:nvSpPr>
        <p:spPr bwMode="auto">
          <a:xfrm>
            <a:off x="8062939" y="4096990"/>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400" name="TextBox 68"/>
          <p:cNvSpPr txBox="1">
            <a:spLocks noChangeArrowheads="1"/>
          </p:cNvSpPr>
          <p:nvPr/>
        </p:nvSpPr>
        <p:spPr bwMode="auto">
          <a:xfrm>
            <a:off x="8062939" y="4750699"/>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
        <p:nvSpPr>
          <p:cNvPr id="15401" name="TextBox 69"/>
          <p:cNvSpPr txBox="1">
            <a:spLocks noChangeArrowheads="1"/>
          </p:cNvSpPr>
          <p:nvPr/>
        </p:nvSpPr>
        <p:spPr bwMode="auto">
          <a:xfrm>
            <a:off x="8062939" y="5405995"/>
            <a:ext cx="247394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具体功能</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additive="base">
                                        <p:cTn id="7" dur="400" fill="hold"/>
                                        <p:tgtEl>
                                          <p:spTgt spid="15362"/>
                                        </p:tgtEl>
                                        <p:attrNameLst>
                                          <p:attrName>ppt_x</p:attrName>
                                        </p:attrNameLst>
                                      </p:cBhvr>
                                      <p:tavLst>
                                        <p:tav tm="0">
                                          <p:val>
                                            <p:strVal val="0-#ppt_w/2"/>
                                          </p:val>
                                        </p:tav>
                                        <p:tav tm="100000">
                                          <p:val>
                                            <p:strVal val="#ppt_x"/>
                                          </p:val>
                                        </p:tav>
                                      </p:tavLst>
                                    </p:anim>
                                    <p:anim calcmode="lin" valueType="num">
                                      <p:cBhvr additive="base">
                                        <p:cTn id="8" dur="400" fill="hold"/>
                                        <p:tgtEl>
                                          <p:spTgt spid="1536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363"/>
                                        </p:tgtEl>
                                        <p:attrNameLst>
                                          <p:attrName>style.visibility</p:attrName>
                                        </p:attrNameLst>
                                      </p:cBhvr>
                                      <p:to>
                                        <p:strVal val="visible"/>
                                      </p:to>
                                    </p:set>
                                    <p:anim calcmode="lin" valueType="num">
                                      <p:cBhvr additive="base">
                                        <p:cTn id="11" dur="400" fill="hold"/>
                                        <p:tgtEl>
                                          <p:spTgt spid="15363"/>
                                        </p:tgtEl>
                                        <p:attrNameLst>
                                          <p:attrName>ppt_x</p:attrName>
                                        </p:attrNameLst>
                                      </p:cBhvr>
                                      <p:tavLst>
                                        <p:tav tm="0">
                                          <p:val>
                                            <p:strVal val="0-#ppt_w/2"/>
                                          </p:val>
                                        </p:tav>
                                        <p:tav tm="100000">
                                          <p:val>
                                            <p:strVal val="#ppt_x"/>
                                          </p:val>
                                        </p:tav>
                                      </p:tavLst>
                                    </p:anim>
                                    <p:anim calcmode="lin" valueType="num">
                                      <p:cBhvr additive="base">
                                        <p:cTn id="12" dur="400" fill="hold"/>
                                        <p:tgtEl>
                                          <p:spTgt spid="1536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364"/>
                                        </p:tgtEl>
                                        <p:attrNameLst>
                                          <p:attrName>style.visibility</p:attrName>
                                        </p:attrNameLst>
                                      </p:cBhvr>
                                      <p:to>
                                        <p:strVal val="visible"/>
                                      </p:to>
                                    </p:set>
                                    <p:anim calcmode="lin" valueType="num">
                                      <p:cBhvr>
                                        <p:cTn id="16" dur="4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5364"/>
                                        </p:tgtEl>
                                        <p:attrNameLst>
                                          <p:attrName>ppt_y</p:attrName>
                                        </p:attrNameLst>
                                      </p:cBhvr>
                                      <p:tavLst>
                                        <p:tav tm="0">
                                          <p:val>
                                            <p:strVal val="#ppt_y"/>
                                          </p:val>
                                        </p:tav>
                                        <p:tav tm="100000">
                                          <p:val>
                                            <p:strVal val="#ppt_y"/>
                                          </p:val>
                                        </p:tav>
                                      </p:tavLst>
                                    </p:anim>
                                    <p:anim calcmode="lin" valueType="num">
                                      <p:cBhvr>
                                        <p:cTn id="18" dur="4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536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5364"/>
                                        </p:tgtEl>
                                      </p:cBhvr>
                                    </p:animEffect>
                                  </p:childTnLst>
                                </p:cTn>
                              </p:par>
                              <p:par>
                                <p:cTn id="21" presetID="2" presetClass="entr" presetSubtype="4" fill="hold" nodeType="withEffect">
                                  <p:stCondLst>
                                    <p:cond delay="0"/>
                                  </p:stCondLst>
                                  <p:childTnLst>
                                    <p:set>
                                      <p:cBhvr>
                                        <p:cTn id="22" dur="1" fill="hold">
                                          <p:stCondLst>
                                            <p:cond delay="0"/>
                                          </p:stCondLst>
                                        </p:cTn>
                                        <p:tgtEl>
                                          <p:spTgt spid="15382"/>
                                        </p:tgtEl>
                                        <p:attrNameLst>
                                          <p:attrName>style.visibility</p:attrName>
                                        </p:attrNameLst>
                                      </p:cBhvr>
                                      <p:to>
                                        <p:strVal val="visible"/>
                                      </p:to>
                                    </p:set>
                                    <p:anim calcmode="lin" valueType="num">
                                      <p:cBhvr additive="base">
                                        <p:cTn id="23" dur="400" fill="hold"/>
                                        <p:tgtEl>
                                          <p:spTgt spid="15382"/>
                                        </p:tgtEl>
                                        <p:attrNameLst>
                                          <p:attrName>ppt_x</p:attrName>
                                        </p:attrNameLst>
                                      </p:cBhvr>
                                      <p:tavLst>
                                        <p:tav tm="0">
                                          <p:val>
                                            <p:strVal val="#ppt_x"/>
                                          </p:val>
                                        </p:tav>
                                        <p:tav tm="100000">
                                          <p:val>
                                            <p:strVal val="#ppt_x"/>
                                          </p:val>
                                        </p:tav>
                                      </p:tavLst>
                                    </p:anim>
                                    <p:anim calcmode="lin" valueType="num">
                                      <p:cBhvr additive="base">
                                        <p:cTn id="24" dur="400" fill="hold"/>
                                        <p:tgtEl>
                                          <p:spTgt spid="1538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15383"/>
                                        </p:tgtEl>
                                        <p:attrNameLst>
                                          <p:attrName>style.visibility</p:attrName>
                                        </p:attrNameLst>
                                      </p:cBhvr>
                                      <p:to>
                                        <p:strVal val="visible"/>
                                      </p:to>
                                    </p:set>
                                    <p:anim calcmode="lin" valueType="num">
                                      <p:cBhvr additive="base">
                                        <p:cTn id="27" dur="400" fill="hold"/>
                                        <p:tgtEl>
                                          <p:spTgt spid="15383"/>
                                        </p:tgtEl>
                                        <p:attrNameLst>
                                          <p:attrName>ppt_x</p:attrName>
                                        </p:attrNameLst>
                                      </p:cBhvr>
                                      <p:tavLst>
                                        <p:tav tm="0">
                                          <p:val>
                                            <p:strVal val="#ppt_x"/>
                                          </p:val>
                                        </p:tav>
                                        <p:tav tm="100000">
                                          <p:val>
                                            <p:strVal val="#ppt_x"/>
                                          </p:val>
                                        </p:tav>
                                      </p:tavLst>
                                    </p:anim>
                                    <p:anim calcmode="lin" valueType="num">
                                      <p:cBhvr additive="base">
                                        <p:cTn id="28" dur="400" fill="hold"/>
                                        <p:tgtEl>
                                          <p:spTgt spid="1538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00"/>
                                  </p:stCondLst>
                                  <p:childTnLst>
                                    <p:set>
                                      <p:cBhvr>
                                        <p:cTn id="30" dur="1" fill="hold">
                                          <p:stCondLst>
                                            <p:cond delay="0"/>
                                          </p:stCondLst>
                                        </p:cTn>
                                        <p:tgtEl>
                                          <p:spTgt spid="15384"/>
                                        </p:tgtEl>
                                        <p:attrNameLst>
                                          <p:attrName>style.visibility</p:attrName>
                                        </p:attrNameLst>
                                      </p:cBhvr>
                                      <p:to>
                                        <p:strVal val="visible"/>
                                      </p:to>
                                    </p:set>
                                    <p:anim calcmode="lin" valueType="num">
                                      <p:cBhvr additive="base">
                                        <p:cTn id="31" dur="400" fill="hold"/>
                                        <p:tgtEl>
                                          <p:spTgt spid="15384"/>
                                        </p:tgtEl>
                                        <p:attrNameLst>
                                          <p:attrName>ppt_x</p:attrName>
                                        </p:attrNameLst>
                                      </p:cBhvr>
                                      <p:tavLst>
                                        <p:tav tm="0">
                                          <p:val>
                                            <p:strVal val="#ppt_x"/>
                                          </p:val>
                                        </p:tav>
                                        <p:tav tm="100000">
                                          <p:val>
                                            <p:strVal val="#ppt_x"/>
                                          </p:val>
                                        </p:tav>
                                      </p:tavLst>
                                    </p:anim>
                                    <p:anim calcmode="lin" valueType="num">
                                      <p:cBhvr additive="base">
                                        <p:cTn id="32" dur="400" fill="hold"/>
                                        <p:tgtEl>
                                          <p:spTgt spid="1538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300"/>
                                  </p:stCondLst>
                                  <p:childTnLst>
                                    <p:set>
                                      <p:cBhvr>
                                        <p:cTn id="34" dur="1" fill="hold">
                                          <p:stCondLst>
                                            <p:cond delay="0"/>
                                          </p:stCondLst>
                                        </p:cTn>
                                        <p:tgtEl>
                                          <p:spTgt spid="15385"/>
                                        </p:tgtEl>
                                        <p:attrNameLst>
                                          <p:attrName>style.visibility</p:attrName>
                                        </p:attrNameLst>
                                      </p:cBhvr>
                                      <p:to>
                                        <p:strVal val="visible"/>
                                      </p:to>
                                    </p:set>
                                    <p:anim calcmode="lin" valueType="num">
                                      <p:cBhvr additive="base">
                                        <p:cTn id="35" dur="400" fill="hold"/>
                                        <p:tgtEl>
                                          <p:spTgt spid="15385"/>
                                        </p:tgtEl>
                                        <p:attrNameLst>
                                          <p:attrName>ppt_x</p:attrName>
                                        </p:attrNameLst>
                                      </p:cBhvr>
                                      <p:tavLst>
                                        <p:tav tm="0">
                                          <p:val>
                                            <p:strVal val="#ppt_x"/>
                                          </p:val>
                                        </p:tav>
                                        <p:tav tm="100000">
                                          <p:val>
                                            <p:strVal val="#ppt_x"/>
                                          </p:val>
                                        </p:tav>
                                      </p:tavLst>
                                    </p:anim>
                                    <p:anim calcmode="lin" valueType="num">
                                      <p:cBhvr additive="base">
                                        <p:cTn id="36" dur="400" fill="hold"/>
                                        <p:tgtEl>
                                          <p:spTgt spid="1538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15386"/>
                                        </p:tgtEl>
                                        <p:attrNameLst>
                                          <p:attrName>style.visibility</p:attrName>
                                        </p:attrNameLst>
                                      </p:cBhvr>
                                      <p:to>
                                        <p:strVal val="visible"/>
                                      </p:to>
                                    </p:set>
                                    <p:anim calcmode="lin" valueType="num">
                                      <p:cBhvr additive="base">
                                        <p:cTn id="39" dur="400" fill="hold"/>
                                        <p:tgtEl>
                                          <p:spTgt spid="15386"/>
                                        </p:tgtEl>
                                        <p:attrNameLst>
                                          <p:attrName>ppt_x</p:attrName>
                                        </p:attrNameLst>
                                      </p:cBhvr>
                                      <p:tavLst>
                                        <p:tav tm="0">
                                          <p:val>
                                            <p:strVal val="#ppt_x"/>
                                          </p:val>
                                        </p:tav>
                                        <p:tav tm="100000">
                                          <p:val>
                                            <p:strVal val="#ppt_x"/>
                                          </p:val>
                                        </p:tav>
                                      </p:tavLst>
                                    </p:anim>
                                    <p:anim calcmode="lin" valueType="num">
                                      <p:cBhvr additive="base">
                                        <p:cTn id="40" dur="400" fill="hold"/>
                                        <p:tgtEl>
                                          <p:spTgt spid="15386"/>
                                        </p:tgtEl>
                                        <p:attrNameLst>
                                          <p:attrName>ppt_y</p:attrName>
                                        </p:attrNameLst>
                                      </p:cBhvr>
                                      <p:tavLst>
                                        <p:tav tm="0">
                                          <p:val>
                                            <p:strVal val="1+#ppt_h/2"/>
                                          </p:val>
                                        </p:tav>
                                        <p:tav tm="100000">
                                          <p:val>
                                            <p:strVal val="#ppt_y"/>
                                          </p:val>
                                        </p:tav>
                                      </p:tavLst>
                                    </p:anim>
                                  </p:childTnLst>
                                </p:cTn>
                              </p:par>
                            </p:childTnLst>
                          </p:cTn>
                        </p:par>
                        <p:par>
                          <p:cTn id="41" fill="hold">
                            <p:stCondLst>
                              <p:cond delay="1299"/>
                            </p:stCondLst>
                            <p:childTnLst>
                              <p:par>
                                <p:cTn id="42" presetID="42" presetClass="entr" presetSubtype="0" fill="hold" grpId="0" nodeType="afterEffect">
                                  <p:stCondLst>
                                    <p:cond delay="0"/>
                                  </p:stCondLst>
                                  <p:childTnLst>
                                    <p:set>
                                      <p:cBhvr>
                                        <p:cTn id="43" dur="1" fill="hold">
                                          <p:stCondLst>
                                            <p:cond delay="0"/>
                                          </p:stCondLst>
                                        </p:cTn>
                                        <p:tgtEl>
                                          <p:spTgt spid="15381"/>
                                        </p:tgtEl>
                                        <p:attrNameLst>
                                          <p:attrName>style.visibility</p:attrName>
                                        </p:attrNameLst>
                                      </p:cBhvr>
                                      <p:to>
                                        <p:strVal val="visible"/>
                                      </p:to>
                                    </p:set>
                                    <p:animEffect transition="in" filter="fade">
                                      <p:cBhvr>
                                        <p:cTn id="44" dur="500"/>
                                        <p:tgtEl>
                                          <p:spTgt spid="15381"/>
                                        </p:tgtEl>
                                      </p:cBhvr>
                                    </p:animEffect>
                                    <p:anim calcmode="lin" valueType="num">
                                      <p:cBhvr>
                                        <p:cTn id="45" dur="500" fill="hold"/>
                                        <p:tgtEl>
                                          <p:spTgt spid="15381"/>
                                        </p:tgtEl>
                                        <p:attrNameLst>
                                          <p:attrName>ppt_x</p:attrName>
                                        </p:attrNameLst>
                                      </p:cBhvr>
                                      <p:tavLst>
                                        <p:tav tm="0">
                                          <p:val>
                                            <p:strVal val="#ppt_x"/>
                                          </p:val>
                                        </p:tav>
                                        <p:tav tm="100000">
                                          <p:val>
                                            <p:strVal val="#ppt_x"/>
                                          </p:val>
                                        </p:tav>
                                      </p:tavLst>
                                    </p:anim>
                                    <p:anim calcmode="lin" valueType="num">
                                      <p:cBhvr>
                                        <p:cTn id="46" dur="500" fill="hold"/>
                                        <p:tgtEl>
                                          <p:spTgt spid="15381"/>
                                        </p:tgtEl>
                                        <p:attrNameLst>
                                          <p:attrName>ppt_y</p:attrName>
                                        </p:attrNameLst>
                                      </p:cBhvr>
                                      <p:tavLst>
                                        <p:tav tm="0">
                                          <p:val>
                                            <p:strVal val="#ppt_y+.1"/>
                                          </p:val>
                                        </p:tav>
                                        <p:tav tm="100000">
                                          <p:val>
                                            <p:strVal val="#ppt_y"/>
                                          </p:val>
                                        </p:tav>
                                      </p:tavLst>
                                    </p:anim>
                                  </p:childTnLst>
                                </p:cTn>
                              </p:par>
                            </p:childTnLst>
                          </p:cTn>
                        </p:par>
                        <p:par>
                          <p:cTn id="47" fill="hold">
                            <p:stCondLst>
                              <p:cond delay="1799"/>
                            </p:stCondLst>
                            <p:childTnLst>
                              <p:par>
                                <p:cTn id="48" presetID="21" presetClass="entr" presetSubtype="1" fill="hold" grpId="0" nodeType="afterEffect">
                                  <p:stCondLst>
                                    <p:cond delay="0"/>
                                  </p:stCondLst>
                                  <p:childTnLst>
                                    <p:set>
                                      <p:cBhvr>
                                        <p:cTn id="49" dur="1" fill="hold">
                                          <p:stCondLst>
                                            <p:cond delay="0"/>
                                          </p:stCondLst>
                                        </p:cTn>
                                        <p:tgtEl>
                                          <p:spTgt spid="15365"/>
                                        </p:tgtEl>
                                        <p:attrNameLst>
                                          <p:attrName>style.visibility</p:attrName>
                                        </p:attrNameLst>
                                      </p:cBhvr>
                                      <p:to>
                                        <p:strVal val="visible"/>
                                      </p:to>
                                    </p:set>
                                    <p:animEffect transition="in" filter="wheel(1)">
                                      <p:cBhvr>
                                        <p:cTn id="50" dur="2000"/>
                                        <p:tgtEl>
                                          <p:spTgt spid="15365"/>
                                        </p:tgtEl>
                                      </p:cBhvr>
                                    </p:animEffect>
                                  </p:childTnLst>
                                </p:cTn>
                              </p:par>
                            </p:childTnLst>
                          </p:cTn>
                        </p:par>
                        <p:par>
                          <p:cTn id="51" fill="hold">
                            <p:stCondLst>
                              <p:cond delay="3799"/>
                            </p:stCondLst>
                            <p:childTnLst>
                              <p:par>
                                <p:cTn id="52" presetID="12" presetClass="entr" presetSubtype="8" fill="hold" grpId="0" nodeType="afterEffect">
                                  <p:stCondLst>
                                    <p:cond delay="0"/>
                                  </p:stCondLst>
                                  <p:childTnLst>
                                    <p:set>
                                      <p:cBhvr>
                                        <p:cTn id="53" dur="1" fill="hold">
                                          <p:stCondLst>
                                            <p:cond delay="0"/>
                                          </p:stCondLst>
                                        </p:cTn>
                                        <p:tgtEl>
                                          <p:spTgt spid="15366"/>
                                        </p:tgtEl>
                                        <p:attrNameLst>
                                          <p:attrName>style.visibility</p:attrName>
                                        </p:attrNameLst>
                                      </p:cBhvr>
                                      <p:to>
                                        <p:strVal val="visible"/>
                                      </p:to>
                                    </p:set>
                                    <p:anim calcmode="lin" valueType="num">
                                      <p:cBhvr additive="base">
                                        <p:cTn id="54" dur="500"/>
                                        <p:tgtEl>
                                          <p:spTgt spid="15366"/>
                                        </p:tgtEl>
                                        <p:attrNameLst>
                                          <p:attrName>ppt_x</p:attrName>
                                        </p:attrNameLst>
                                      </p:cBhvr>
                                      <p:tavLst>
                                        <p:tav tm="0">
                                          <p:val>
                                            <p:strVal val="#ppt_x-#ppt_w*1.125000"/>
                                          </p:val>
                                        </p:tav>
                                        <p:tav tm="100000">
                                          <p:val>
                                            <p:strVal val="#ppt_x"/>
                                          </p:val>
                                        </p:tav>
                                      </p:tavLst>
                                    </p:anim>
                                    <p:animEffect transition="in" filter="wipe(right)">
                                      <p:cBhvr>
                                        <p:cTn id="55" dur="500"/>
                                        <p:tgtEl>
                                          <p:spTgt spid="15366"/>
                                        </p:tgtEl>
                                      </p:cBhvr>
                                    </p:animEffect>
                                  </p:childTnLst>
                                </p:cTn>
                              </p:par>
                              <p:par>
                                <p:cTn id="56" presetID="12" presetClass="entr" presetSubtype="8" fill="hold" grpId="0" nodeType="withEffect">
                                  <p:stCondLst>
                                    <p:cond delay="0"/>
                                  </p:stCondLst>
                                  <p:childTnLst>
                                    <p:set>
                                      <p:cBhvr>
                                        <p:cTn id="57" dur="1" fill="hold">
                                          <p:stCondLst>
                                            <p:cond delay="0"/>
                                          </p:stCondLst>
                                        </p:cTn>
                                        <p:tgtEl>
                                          <p:spTgt spid="15367"/>
                                        </p:tgtEl>
                                        <p:attrNameLst>
                                          <p:attrName>style.visibility</p:attrName>
                                        </p:attrNameLst>
                                      </p:cBhvr>
                                      <p:to>
                                        <p:strVal val="visible"/>
                                      </p:to>
                                    </p:set>
                                    <p:anim calcmode="lin" valueType="num">
                                      <p:cBhvr additive="base">
                                        <p:cTn id="58" dur="500"/>
                                        <p:tgtEl>
                                          <p:spTgt spid="15367"/>
                                        </p:tgtEl>
                                        <p:attrNameLst>
                                          <p:attrName>ppt_x</p:attrName>
                                        </p:attrNameLst>
                                      </p:cBhvr>
                                      <p:tavLst>
                                        <p:tav tm="0">
                                          <p:val>
                                            <p:strVal val="#ppt_x-#ppt_w*1.125000"/>
                                          </p:val>
                                        </p:tav>
                                        <p:tav tm="100000">
                                          <p:val>
                                            <p:strVal val="#ppt_x"/>
                                          </p:val>
                                        </p:tav>
                                      </p:tavLst>
                                    </p:anim>
                                    <p:animEffect transition="in" filter="wipe(right)">
                                      <p:cBhvr>
                                        <p:cTn id="59" dur="500"/>
                                        <p:tgtEl>
                                          <p:spTgt spid="15367"/>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15368"/>
                                        </p:tgtEl>
                                        <p:attrNameLst>
                                          <p:attrName>style.visibility</p:attrName>
                                        </p:attrNameLst>
                                      </p:cBhvr>
                                      <p:to>
                                        <p:strVal val="visible"/>
                                      </p:to>
                                    </p:set>
                                    <p:anim calcmode="lin" valueType="num">
                                      <p:cBhvr additive="base">
                                        <p:cTn id="62" dur="500"/>
                                        <p:tgtEl>
                                          <p:spTgt spid="15368"/>
                                        </p:tgtEl>
                                        <p:attrNameLst>
                                          <p:attrName>ppt_x</p:attrName>
                                        </p:attrNameLst>
                                      </p:cBhvr>
                                      <p:tavLst>
                                        <p:tav tm="0">
                                          <p:val>
                                            <p:strVal val="#ppt_x-#ppt_w*1.125000"/>
                                          </p:val>
                                        </p:tav>
                                        <p:tav tm="100000">
                                          <p:val>
                                            <p:strVal val="#ppt_x"/>
                                          </p:val>
                                        </p:tav>
                                      </p:tavLst>
                                    </p:anim>
                                    <p:animEffect transition="in" filter="wipe(right)">
                                      <p:cBhvr>
                                        <p:cTn id="63" dur="500"/>
                                        <p:tgtEl>
                                          <p:spTgt spid="15368"/>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15369"/>
                                        </p:tgtEl>
                                        <p:attrNameLst>
                                          <p:attrName>style.visibility</p:attrName>
                                        </p:attrNameLst>
                                      </p:cBhvr>
                                      <p:to>
                                        <p:strVal val="visible"/>
                                      </p:to>
                                    </p:set>
                                    <p:anim calcmode="lin" valueType="num">
                                      <p:cBhvr additive="base">
                                        <p:cTn id="66" dur="500"/>
                                        <p:tgtEl>
                                          <p:spTgt spid="15369"/>
                                        </p:tgtEl>
                                        <p:attrNameLst>
                                          <p:attrName>ppt_x</p:attrName>
                                        </p:attrNameLst>
                                      </p:cBhvr>
                                      <p:tavLst>
                                        <p:tav tm="0">
                                          <p:val>
                                            <p:strVal val="#ppt_x-#ppt_w*1.125000"/>
                                          </p:val>
                                        </p:tav>
                                        <p:tav tm="100000">
                                          <p:val>
                                            <p:strVal val="#ppt_x"/>
                                          </p:val>
                                        </p:tav>
                                      </p:tavLst>
                                    </p:anim>
                                    <p:animEffect transition="in" filter="wipe(right)">
                                      <p:cBhvr>
                                        <p:cTn id="67" dur="500"/>
                                        <p:tgtEl>
                                          <p:spTgt spid="15369"/>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15370"/>
                                        </p:tgtEl>
                                        <p:attrNameLst>
                                          <p:attrName>style.visibility</p:attrName>
                                        </p:attrNameLst>
                                      </p:cBhvr>
                                      <p:to>
                                        <p:strVal val="visible"/>
                                      </p:to>
                                    </p:set>
                                    <p:anim calcmode="lin" valueType="num">
                                      <p:cBhvr additive="base">
                                        <p:cTn id="70" dur="500"/>
                                        <p:tgtEl>
                                          <p:spTgt spid="15370"/>
                                        </p:tgtEl>
                                        <p:attrNameLst>
                                          <p:attrName>ppt_x</p:attrName>
                                        </p:attrNameLst>
                                      </p:cBhvr>
                                      <p:tavLst>
                                        <p:tav tm="0">
                                          <p:val>
                                            <p:strVal val="#ppt_x-#ppt_w*1.125000"/>
                                          </p:val>
                                        </p:tav>
                                        <p:tav tm="100000">
                                          <p:val>
                                            <p:strVal val="#ppt_x"/>
                                          </p:val>
                                        </p:tav>
                                      </p:tavLst>
                                    </p:anim>
                                    <p:animEffect transition="in" filter="wipe(right)">
                                      <p:cBhvr>
                                        <p:cTn id="71" dur="500"/>
                                        <p:tgtEl>
                                          <p:spTgt spid="1537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15371"/>
                                        </p:tgtEl>
                                        <p:attrNameLst>
                                          <p:attrName>style.visibility</p:attrName>
                                        </p:attrNameLst>
                                      </p:cBhvr>
                                      <p:to>
                                        <p:strVal val="visible"/>
                                      </p:to>
                                    </p:set>
                                    <p:anim calcmode="lin" valueType="num">
                                      <p:cBhvr additive="base">
                                        <p:cTn id="74" dur="500"/>
                                        <p:tgtEl>
                                          <p:spTgt spid="15371"/>
                                        </p:tgtEl>
                                        <p:attrNameLst>
                                          <p:attrName>ppt_x</p:attrName>
                                        </p:attrNameLst>
                                      </p:cBhvr>
                                      <p:tavLst>
                                        <p:tav tm="0">
                                          <p:val>
                                            <p:strVal val="#ppt_x-#ppt_w*1.125000"/>
                                          </p:val>
                                        </p:tav>
                                        <p:tav tm="100000">
                                          <p:val>
                                            <p:strVal val="#ppt_x"/>
                                          </p:val>
                                        </p:tav>
                                      </p:tavLst>
                                    </p:anim>
                                    <p:animEffect transition="in" filter="wipe(right)">
                                      <p:cBhvr>
                                        <p:cTn id="75" dur="500"/>
                                        <p:tgtEl>
                                          <p:spTgt spid="15371"/>
                                        </p:tgtEl>
                                      </p:cBhvr>
                                    </p:animEffect>
                                  </p:childTnLst>
                                </p:cTn>
                              </p:par>
                              <p:par>
                                <p:cTn id="76" presetID="12" presetClass="entr" presetSubtype="8" fill="hold" grpId="0" nodeType="withEffect">
                                  <p:stCondLst>
                                    <p:cond delay="0"/>
                                  </p:stCondLst>
                                  <p:childTnLst>
                                    <p:set>
                                      <p:cBhvr>
                                        <p:cTn id="77" dur="1" fill="hold">
                                          <p:stCondLst>
                                            <p:cond delay="0"/>
                                          </p:stCondLst>
                                        </p:cTn>
                                        <p:tgtEl>
                                          <p:spTgt spid="15372"/>
                                        </p:tgtEl>
                                        <p:attrNameLst>
                                          <p:attrName>style.visibility</p:attrName>
                                        </p:attrNameLst>
                                      </p:cBhvr>
                                      <p:to>
                                        <p:strVal val="visible"/>
                                      </p:to>
                                    </p:set>
                                    <p:anim calcmode="lin" valueType="num">
                                      <p:cBhvr additive="base">
                                        <p:cTn id="78" dur="500"/>
                                        <p:tgtEl>
                                          <p:spTgt spid="15372"/>
                                        </p:tgtEl>
                                        <p:attrNameLst>
                                          <p:attrName>ppt_x</p:attrName>
                                        </p:attrNameLst>
                                      </p:cBhvr>
                                      <p:tavLst>
                                        <p:tav tm="0">
                                          <p:val>
                                            <p:strVal val="#ppt_x-#ppt_w*1.125000"/>
                                          </p:val>
                                        </p:tav>
                                        <p:tav tm="100000">
                                          <p:val>
                                            <p:strVal val="#ppt_x"/>
                                          </p:val>
                                        </p:tav>
                                      </p:tavLst>
                                    </p:anim>
                                    <p:animEffect transition="in" filter="wipe(right)">
                                      <p:cBhvr>
                                        <p:cTn id="79" dur="500"/>
                                        <p:tgtEl>
                                          <p:spTgt spid="15372"/>
                                        </p:tgtEl>
                                      </p:cBhvr>
                                    </p:animEffect>
                                  </p:childTnLst>
                                </p:cTn>
                              </p:par>
                              <p:par>
                                <p:cTn id="80" presetID="12" presetClass="entr" presetSubtype="2" fill="hold" grpId="0" nodeType="withEffect">
                                  <p:stCondLst>
                                    <p:cond delay="0"/>
                                  </p:stCondLst>
                                  <p:childTnLst>
                                    <p:set>
                                      <p:cBhvr>
                                        <p:cTn id="81" dur="1" fill="hold">
                                          <p:stCondLst>
                                            <p:cond delay="0"/>
                                          </p:stCondLst>
                                        </p:cTn>
                                        <p:tgtEl>
                                          <p:spTgt spid="15373"/>
                                        </p:tgtEl>
                                        <p:attrNameLst>
                                          <p:attrName>style.visibility</p:attrName>
                                        </p:attrNameLst>
                                      </p:cBhvr>
                                      <p:to>
                                        <p:strVal val="visible"/>
                                      </p:to>
                                    </p:set>
                                    <p:anim calcmode="lin" valueType="num">
                                      <p:cBhvr additive="base">
                                        <p:cTn id="82" dur="500"/>
                                        <p:tgtEl>
                                          <p:spTgt spid="15373"/>
                                        </p:tgtEl>
                                        <p:attrNameLst>
                                          <p:attrName>ppt_x</p:attrName>
                                        </p:attrNameLst>
                                      </p:cBhvr>
                                      <p:tavLst>
                                        <p:tav tm="0">
                                          <p:val>
                                            <p:strVal val="#ppt_x+#ppt_w*1.125000"/>
                                          </p:val>
                                        </p:tav>
                                        <p:tav tm="100000">
                                          <p:val>
                                            <p:strVal val="#ppt_x"/>
                                          </p:val>
                                        </p:tav>
                                      </p:tavLst>
                                    </p:anim>
                                    <p:animEffect transition="in" filter="wipe(left)">
                                      <p:cBhvr>
                                        <p:cTn id="83" dur="500"/>
                                        <p:tgtEl>
                                          <p:spTgt spid="15373"/>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15374"/>
                                        </p:tgtEl>
                                        <p:attrNameLst>
                                          <p:attrName>style.visibility</p:attrName>
                                        </p:attrNameLst>
                                      </p:cBhvr>
                                      <p:to>
                                        <p:strVal val="visible"/>
                                      </p:to>
                                    </p:set>
                                    <p:anim calcmode="lin" valueType="num">
                                      <p:cBhvr additive="base">
                                        <p:cTn id="86" dur="500"/>
                                        <p:tgtEl>
                                          <p:spTgt spid="15374"/>
                                        </p:tgtEl>
                                        <p:attrNameLst>
                                          <p:attrName>ppt_x</p:attrName>
                                        </p:attrNameLst>
                                      </p:cBhvr>
                                      <p:tavLst>
                                        <p:tav tm="0">
                                          <p:val>
                                            <p:strVal val="#ppt_x+#ppt_w*1.125000"/>
                                          </p:val>
                                        </p:tav>
                                        <p:tav tm="100000">
                                          <p:val>
                                            <p:strVal val="#ppt_x"/>
                                          </p:val>
                                        </p:tav>
                                      </p:tavLst>
                                    </p:anim>
                                    <p:animEffect transition="in" filter="wipe(left)">
                                      <p:cBhvr>
                                        <p:cTn id="87" dur="500"/>
                                        <p:tgtEl>
                                          <p:spTgt spid="15374"/>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15375"/>
                                        </p:tgtEl>
                                        <p:attrNameLst>
                                          <p:attrName>style.visibility</p:attrName>
                                        </p:attrNameLst>
                                      </p:cBhvr>
                                      <p:to>
                                        <p:strVal val="visible"/>
                                      </p:to>
                                    </p:set>
                                    <p:anim calcmode="lin" valueType="num">
                                      <p:cBhvr additive="base">
                                        <p:cTn id="90" dur="500"/>
                                        <p:tgtEl>
                                          <p:spTgt spid="15375"/>
                                        </p:tgtEl>
                                        <p:attrNameLst>
                                          <p:attrName>ppt_x</p:attrName>
                                        </p:attrNameLst>
                                      </p:cBhvr>
                                      <p:tavLst>
                                        <p:tav tm="0">
                                          <p:val>
                                            <p:strVal val="#ppt_x+#ppt_w*1.125000"/>
                                          </p:val>
                                        </p:tav>
                                        <p:tav tm="100000">
                                          <p:val>
                                            <p:strVal val="#ppt_x"/>
                                          </p:val>
                                        </p:tav>
                                      </p:tavLst>
                                    </p:anim>
                                    <p:animEffect transition="in" filter="wipe(left)">
                                      <p:cBhvr>
                                        <p:cTn id="91" dur="500"/>
                                        <p:tgtEl>
                                          <p:spTgt spid="15375"/>
                                        </p:tgtEl>
                                      </p:cBhvr>
                                    </p:animEffect>
                                  </p:childTnLst>
                                </p:cTn>
                              </p:par>
                              <p:par>
                                <p:cTn id="92" presetID="12" presetClass="entr" presetSubtype="2" fill="hold" grpId="0" nodeType="withEffect">
                                  <p:stCondLst>
                                    <p:cond delay="0"/>
                                  </p:stCondLst>
                                  <p:childTnLst>
                                    <p:set>
                                      <p:cBhvr>
                                        <p:cTn id="93" dur="1" fill="hold">
                                          <p:stCondLst>
                                            <p:cond delay="0"/>
                                          </p:stCondLst>
                                        </p:cTn>
                                        <p:tgtEl>
                                          <p:spTgt spid="15376"/>
                                        </p:tgtEl>
                                        <p:attrNameLst>
                                          <p:attrName>style.visibility</p:attrName>
                                        </p:attrNameLst>
                                      </p:cBhvr>
                                      <p:to>
                                        <p:strVal val="visible"/>
                                      </p:to>
                                    </p:set>
                                    <p:anim calcmode="lin" valueType="num">
                                      <p:cBhvr additive="base">
                                        <p:cTn id="94" dur="500"/>
                                        <p:tgtEl>
                                          <p:spTgt spid="15376"/>
                                        </p:tgtEl>
                                        <p:attrNameLst>
                                          <p:attrName>ppt_x</p:attrName>
                                        </p:attrNameLst>
                                      </p:cBhvr>
                                      <p:tavLst>
                                        <p:tav tm="0">
                                          <p:val>
                                            <p:strVal val="#ppt_x+#ppt_w*1.125000"/>
                                          </p:val>
                                        </p:tav>
                                        <p:tav tm="100000">
                                          <p:val>
                                            <p:strVal val="#ppt_x"/>
                                          </p:val>
                                        </p:tav>
                                      </p:tavLst>
                                    </p:anim>
                                    <p:animEffect transition="in" filter="wipe(left)">
                                      <p:cBhvr>
                                        <p:cTn id="95" dur="500"/>
                                        <p:tgtEl>
                                          <p:spTgt spid="15376"/>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15377"/>
                                        </p:tgtEl>
                                        <p:attrNameLst>
                                          <p:attrName>style.visibility</p:attrName>
                                        </p:attrNameLst>
                                      </p:cBhvr>
                                      <p:to>
                                        <p:strVal val="visible"/>
                                      </p:to>
                                    </p:set>
                                    <p:anim calcmode="lin" valueType="num">
                                      <p:cBhvr additive="base">
                                        <p:cTn id="98" dur="500"/>
                                        <p:tgtEl>
                                          <p:spTgt spid="15377"/>
                                        </p:tgtEl>
                                        <p:attrNameLst>
                                          <p:attrName>ppt_x</p:attrName>
                                        </p:attrNameLst>
                                      </p:cBhvr>
                                      <p:tavLst>
                                        <p:tav tm="0">
                                          <p:val>
                                            <p:strVal val="#ppt_x+#ppt_w*1.125000"/>
                                          </p:val>
                                        </p:tav>
                                        <p:tav tm="100000">
                                          <p:val>
                                            <p:strVal val="#ppt_x"/>
                                          </p:val>
                                        </p:tav>
                                      </p:tavLst>
                                    </p:anim>
                                    <p:animEffect transition="in" filter="wipe(left)">
                                      <p:cBhvr>
                                        <p:cTn id="99" dur="500"/>
                                        <p:tgtEl>
                                          <p:spTgt spid="15377"/>
                                        </p:tgtEl>
                                      </p:cBhvr>
                                    </p:animEffect>
                                  </p:childTnLst>
                                </p:cTn>
                              </p:par>
                              <p:par>
                                <p:cTn id="100" presetID="12" presetClass="entr" presetSubtype="2" fill="hold" grpId="0" nodeType="withEffect">
                                  <p:stCondLst>
                                    <p:cond delay="0"/>
                                  </p:stCondLst>
                                  <p:childTnLst>
                                    <p:set>
                                      <p:cBhvr>
                                        <p:cTn id="101" dur="1" fill="hold">
                                          <p:stCondLst>
                                            <p:cond delay="0"/>
                                          </p:stCondLst>
                                        </p:cTn>
                                        <p:tgtEl>
                                          <p:spTgt spid="15378"/>
                                        </p:tgtEl>
                                        <p:attrNameLst>
                                          <p:attrName>style.visibility</p:attrName>
                                        </p:attrNameLst>
                                      </p:cBhvr>
                                      <p:to>
                                        <p:strVal val="visible"/>
                                      </p:to>
                                    </p:set>
                                    <p:anim calcmode="lin" valueType="num">
                                      <p:cBhvr additive="base">
                                        <p:cTn id="102" dur="500"/>
                                        <p:tgtEl>
                                          <p:spTgt spid="15378"/>
                                        </p:tgtEl>
                                        <p:attrNameLst>
                                          <p:attrName>ppt_x</p:attrName>
                                        </p:attrNameLst>
                                      </p:cBhvr>
                                      <p:tavLst>
                                        <p:tav tm="0">
                                          <p:val>
                                            <p:strVal val="#ppt_x+#ppt_w*1.125000"/>
                                          </p:val>
                                        </p:tav>
                                        <p:tav tm="100000">
                                          <p:val>
                                            <p:strVal val="#ppt_x"/>
                                          </p:val>
                                        </p:tav>
                                      </p:tavLst>
                                    </p:anim>
                                    <p:animEffect transition="in" filter="wipe(left)">
                                      <p:cBhvr>
                                        <p:cTn id="103" dur="500"/>
                                        <p:tgtEl>
                                          <p:spTgt spid="15378"/>
                                        </p:tgtEl>
                                      </p:cBhvr>
                                    </p:animEffect>
                                  </p:childTnLst>
                                </p:cTn>
                              </p:par>
                              <p:par>
                                <p:cTn id="104" presetID="12" presetClass="entr" presetSubtype="2" fill="hold" grpId="0" nodeType="withEffect">
                                  <p:stCondLst>
                                    <p:cond delay="0"/>
                                  </p:stCondLst>
                                  <p:childTnLst>
                                    <p:set>
                                      <p:cBhvr>
                                        <p:cTn id="105" dur="1" fill="hold">
                                          <p:stCondLst>
                                            <p:cond delay="0"/>
                                          </p:stCondLst>
                                        </p:cTn>
                                        <p:tgtEl>
                                          <p:spTgt spid="15379"/>
                                        </p:tgtEl>
                                        <p:attrNameLst>
                                          <p:attrName>style.visibility</p:attrName>
                                        </p:attrNameLst>
                                      </p:cBhvr>
                                      <p:to>
                                        <p:strVal val="visible"/>
                                      </p:to>
                                    </p:set>
                                    <p:anim calcmode="lin" valueType="num">
                                      <p:cBhvr additive="base">
                                        <p:cTn id="106" dur="500"/>
                                        <p:tgtEl>
                                          <p:spTgt spid="15379"/>
                                        </p:tgtEl>
                                        <p:attrNameLst>
                                          <p:attrName>ppt_x</p:attrName>
                                        </p:attrNameLst>
                                      </p:cBhvr>
                                      <p:tavLst>
                                        <p:tav tm="0">
                                          <p:val>
                                            <p:strVal val="#ppt_x+#ppt_w*1.125000"/>
                                          </p:val>
                                        </p:tav>
                                        <p:tav tm="100000">
                                          <p:val>
                                            <p:strVal val="#ppt_x"/>
                                          </p:val>
                                        </p:tav>
                                      </p:tavLst>
                                    </p:anim>
                                    <p:animEffect transition="in" filter="wipe(left)">
                                      <p:cBhvr>
                                        <p:cTn id="107" dur="500"/>
                                        <p:tgtEl>
                                          <p:spTgt spid="15379"/>
                                        </p:tgtEl>
                                      </p:cBhvr>
                                    </p:animEffect>
                                  </p:childTnLst>
                                </p:cTn>
                              </p:par>
                              <p:par>
                                <p:cTn id="108" presetID="12" presetClass="entr" presetSubtype="1" fill="hold" grpId="0" nodeType="withEffect">
                                  <p:stCondLst>
                                    <p:cond delay="0"/>
                                  </p:stCondLst>
                                  <p:childTnLst>
                                    <p:set>
                                      <p:cBhvr>
                                        <p:cTn id="109" dur="1" fill="hold">
                                          <p:stCondLst>
                                            <p:cond delay="0"/>
                                          </p:stCondLst>
                                        </p:cTn>
                                        <p:tgtEl>
                                          <p:spTgt spid="15380"/>
                                        </p:tgtEl>
                                        <p:attrNameLst>
                                          <p:attrName>style.visibility</p:attrName>
                                        </p:attrNameLst>
                                      </p:cBhvr>
                                      <p:to>
                                        <p:strVal val="visible"/>
                                      </p:to>
                                    </p:set>
                                    <p:anim calcmode="lin" valueType="num">
                                      <p:cBhvr additive="base">
                                        <p:cTn id="110" dur="500"/>
                                        <p:tgtEl>
                                          <p:spTgt spid="15380"/>
                                        </p:tgtEl>
                                        <p:attrNameLst>
                                          <p:attrName>ppt_y</p:attrName>
                                        </p:attrNameLst>
                                      </p:cBhvr>
                                      <p:tavLst>
                                        <p:tav tm="0">
                                          <p:val>
                                            <p:strVal val="#ppt_y-#ppt_h*1.125000"/>
                                          </p:val>
                                        </p:tav>
                                        <p:tav tm="100000">
                                          <p:val>
                                            <p:strVal val="#ppt_y"/>
                                          </p:val>
                                        </p:tav>
                                      </p:tavLst>
                                    </p:anim>
                                    <p:animEffect transition="in" filter="wipe(down)">
                                      <p:cBhvr>
                                        <p:cTn id="111" dur="500"/>
                                        <p:tgtEl>
                                          <p:spTgt spid="15380"/>
                                        </p:tgtEl>
                                      </p:cBhvr>
                                    </p:animEffect>
                                  </p:childTnLst>
                                </p:cTn>
                              </p:par>
                            </p:childTnLst>
                          </p:cTn>
                        </p:par>
                        <p:par>
                          <p:cTn id="112" fill="hold">
                            <p:stCondLst>
                              <p:cond delay="4299"/>
                            </p:stCondLst>
                            <p:childTnLst>
                              <p:par>
                                <p:cTn id="113" presetID="22" presetClass="entr" presetSubtype="8" fill="hold" grpId="0" nodeType="afterEffect">
                                  <p:stCondLst>
                                    <p:cond delay="0"/>
                                  </p:stCondLst>
                                  <p:childTnLst>
                                    <p:set>
                                      <p:cBhvr>
                                        <p:cTn id="114" dur="1" fill="hold">
                                          <p:stCondLst>
                                            <p:cond delay="0"/>
                                          </p:stCondLst>
                                        </p:cTn>
                                        <p:tgtEl>
                                          <p:spTgt spid="15388"/>
                                        </p:tgtEl>
                                        <p:attrNameLst>
                                          <p:attrName>style.visibility</p:attrName>
                                        </p:attrNameLst>
                                      </p:cBhvr>
                                      <p:to>
                                        <p:strVal val="visible"/>
                                      </p:to>
                                    </p:set>
                                    <p:animEffect transition="in" filter="wipe(left)">
                                      <p:cBhvr>
                                        <p:cTn id="115" dur="500"/>
                                        <p:tgtEl>
                                          <p:spTgt spid="15388"/>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5396"/>
                                        </p:tgtEl>
                                        <p:attrNameLst>
                                          <p:attrName>style.visibility</p:attrName>
                                        </p:attrNameLst>
                                      </p:cBhvr>
                                      <p:to>
                                        <p:strVal val="visible"/>
                                      </p:to>
                                    </p:set>
                                    <p:animEffect transition="in" filter="wipe(left)">
                                      <p:cBhvr>
                                        <p:cTn id="118" dur="500"/>
                                        <p:tgtEl>
                                          <p:spTgt spid="15396"/>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5397"/>
                                        </p:tgtEl>
                                        <p:attrNameLst>
                                          <p:attrName>style.visibility</p:attrName>
                                        </p:attrNameLst>
                                      </p:cBhvr>
                                      <p:to>
                                        <p:strVal val="visible"/>
                                      </p:to>
                                    </p:set>
                                    <p:animEffect transition="in" filter="wipe(left)">
                                      <p:cBhvr>
                                        <p:cTn id="121" dur="500"/>
                                        <p:tgtEl>
                                          <p:spTgt spid="15397"/>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15398"/>
                                        </p:tgtEl>
                                        <p:attrNameLst>
                                          <p:attrName>style.visibility</p:attrName>
                                        </p:attrNameLst>
                                      </p:cBhvr>
                                      <p:to>
                                        <p:strVal val="visible"/>
                                      </p:to>
                                    </p:set>
                                    <p:animEffect transition="in" filter="wipe(left)">
                                      <p:cBhvr>
                                        <p:cTn id="124" dur="500"/>
                                        <p:tgtEl>
                                          <p:spTgt spid="15398"/>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15399"/>
                                        </p:tgtEl>
                                        <p:attrNameLst>
                                          <p:attrName>style.visibility</p:attrName>
                                        </p:attrNameLst>
                                      </p:cBhvr>
                                      <p:to>
                                        <p:strVal val="visible"/>
                                      </p:to>
                                    </p:set>
                                    <p:animEffect transition="in" filter="wipe(left)">
                                      <p:cBhvr>
                                        <p:cTn id="127" dur="500"/>
                                        <p:tgtEl>
                                          <p:spTgt spid="15399"/>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15400"/>
                                        </p:tgtEl>
                                        <p:attrNameLst>
                                          <p:attrName>style.visibility</p:attrName>
                                        </p:attrNameLst>
                                      </p:cBhvr>
                                      <p:to>
                                        <p:strVal val="visible"/>
                                      </p:to>
                                    </p:set>
                                    <p:animEffect transition="in" filter="wipe(left)">
                                      <p:cBhvr>
                                        <p:cTn id="130" dur="500"/>
                                        <p:tgtEl>
                                          <p:spTgt spid="15400"/>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15401"/>
                                        </p:tgtEl>
                                        <p:attrNameLst>
                                          <p:attrName>style.visibility</p:attrName>
                                        </p:attrNameLst>
                                      </p:cBhvr>
                                      <p:to>
                                        <p:strVal val="visible"/>
                                      </p:to>
                                    </p:set>
                                    <p:animEffect transition="in" filter="wipe(left)">
                                      <p:cBhvr>
                                        <p:cTn id="133" dur="500"/>
                                        <p:tgtEl>
                                          <p:spTgt spid="15401"/>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15387"/>
                                        </p:tgtEl>
                                        <p:attrNameLst>
                                          <p:attrName>style.visibility</p:attrName>
                                        </p:attrNameLst>
                                      </p:cBhvr>
                                      <p:to>
                                        <p:strVal val="visible"/>
                                      </p:to>
                                    </p:set>
                                    <p:animEffect transition="in" filter="wipe(right)">
                                      <p:cBhvr>
                                        <p:cTn id="136" dur="500"/>
                                        <p:tgtEl>
                                          <p:spTgt spid="15387"/>
                                        </p:tgtEl>
                                      </p:cBhvr>
                                    </p:animEffect>
                                  </p:childTnLst>
                                </p:cTn>
                              </p:par>
                              <p:par>
                                <p:cTn id="137" presetID="22" presetClass="entr" presetSubtype="2" fill="hold" grpId="0" nodeType="withEffect">
                                  <p:stCondLst>
                                    <p:cond delay="0"/>
                                  </p:stCondLst>
                                  <p:childTnLst>
                                    <p:set>
                                      <p:cBhvr>
                                        <p:cTn id="138" dur="1" fill="hold">
                                          <p:stCondLst>
                                            <p:cond delay="0"/>
                                          </p:stCondLst>
                                        </p:cTn>
                                        <p:tgtEl>
                                          <p:spTgt spid="15389"/>
                                        </p:tgtEl>
                                        <p:attrNameLst>
                                          <p:attrName>style.visibility</p:attrName>
                                        </p:attrNameLst>
                                      </p:cBhvr>
                                      <p:to>
                                        <p:strVal val="visible"/>
                                      </p:to>
                                    </p:set>
                                    <p:animEffect transition="in" filter="wipe(right)">
                                      <p:cBhvr>
                                        <p:cTn id="139" dur="500"/>
                                        <p:tgtEl>
                                          <p:spTgt spid="15389"/>
                                        </p:tgtEl>
                                      </p:cBhvr>
                                    </p:animEffect>
                                  </p:childTnLst>
                                </p:cTn>
                              </p:par>
                              <p:par>
                                <p:cTn id="140" presetID="22" presetClass="entr" presetSubtype="2" fill="hold" grpId="0" nodeType="withEffect">
                                  <p:stCondLst>
                                    <p:cond delay="0"/>
                                  </p:stCondLst>
                                  <p:childTnLst>
                                    <p:set>
                                      <p:cBhvr>
                                        <p:cTn id="141" dur="1" fill="hold">
                                          <p:stCondLst>
                                            <p:cond delay="0"/>
                                          </p:stCondLst>
                                        </p:cTn>
                                        <p:tgtEl>
                                          <p:spTgt spid="15390"/>
                                        </p:tgtEl>
                                        <p:attrNameLst>
                                          <p:attrName>style.visibility</p:attrName>
                                        </p:attrNameLst>
                                      </p:cBhvr>
                                      <p:to>
                                        <p:strVal val="visible"/>
                                      </p:to>
                                    </p:set>
                                    <p:animEffect transition="in" filter="wipe(right)">
                                      <p:cBhvr>
                                        <p:cTn id="142" dur="500"/>
                                        <p:tgtEl>
                                          <p:spTgt spid="15390"/>
                                        </p:tgtEl>
                                      </p:cBhvr>
                                    </p:animEffect>
                                  </p:childTnLst>
                                </p:cTn>
                              </p:par>
                              <p:par>
                                <p:cTn id="143" presetID="22" presetClass="entr" presetSubtype="2" fill="hold" grpId="0" nodeType="withEffect">
                                  <p:stCondLst>
                                    <p:cond delay="0"/>
                                  </p:stCondLst>
                                  <p:childTnLst>
                                    <p:set>
                                      <p:cBhvr>
                                        <p:cTn id="144" dur="1" fill="hold">
                                          <p:stCondLst>
                                            <p:cond delay="0"/>
                                          </p:stCondLst>
                                        </p:cTn>
                                        <p:tgtEl>
                                          <p:spTgt spid="15391"/>
                                        </p:tgtEl>
                                        <p:attrNameLst>
                                          <p:attrName>style.visibility</p:attrName>
                                        </p:attrNameLst>
                                      </p:cBhvr>
                                      <p:to>
                                        <p:strVal val="visible"/>
                                      </p:to>
                                    </p:set>
                                    <p:animEffect transition="in" filter="wipe(right)">
                                      <p:cBhvr>
                                        <p:cTn id="145" dur="500"/>
                                        <p:tgtEl>
                                          <p:spTgt spid="15391"/>
                                        </p:tgtEl>
                                      </p:cBhvr>
                                    </p:animEffect>
                                  </p:childTnLst>
                                </p:cTn>
                              </p:par>
                              <p:par>
                                <p:cTn id="146" presetID="22" presetClass="entr" presetSubtype="2" fill="hold" grpId="0" nodeType="withEffect">
                                  <p:stCondLst>
                                    <p:cond delay="0"/>
                                  </p:stCondLst>
                                  <p:childTnLst>
                                    <p:set>
                                      <p:cBhvr>
                                        <p:cTn id="147" dur="1" fill="hold">
                                          <p:stCondLst>
                                            <p:cond delay="0"/>
                                          </p:stCondLst>
                                        </p:cTn>
                                        <p:tgtEl>
                                          <p:spTgt spid="15392"/>
                                        </p:tgtEl>
                                        <p:attrNameLst>
                                          <p:attrName>style.visibility</p:attrName>
                                        </p:attrNameLst>
                                      </p:cBhvr>
                                      <p:to>
                                        <p:strVal val="visible"/>
                                      </p:to>
                                    </p:set>
                                    <p:animEffect transition="in" filter="wipe(right)">
                                      <p:cBhvr>
                                        <p:cTn id="148" dur="500"/>
                                        <p:tgtEl>
                                          <p:spTgt spid="15392"/>
                                        </p:tgtEl>
                                      </p:cBhvr>
                                    </p:animEffect>
                                  </p:childTnLst>
                                </p:cTn>
                              </p:par>
                              <p:par>
                                <p:cTn id="149" presetID="22" presetClass="entr" presetSubtype="2" fill="hold" grpId="0" nodeType="withEffect">
                                  <p:stCondLst>
                                    <p:cond delay="0"/>
                                  </p:stCondLst>
                                  <p:childTnLst>
                                    <p:set>
                                      <p:cBhvr>
                                        <p:cTn id="150" dur="1" fill="hold">
                                          <p:stCondLst>
                                            <p:cond delay="0"/>
                                          </p:stCondLst>
                                        </p:cTn>
                                        <p:tgtEl>
                                          <p:spTgt spid="15393"/>
                                        </p:tgtEl>
                                        <p:attrNameLst>
                                          <p:attrName>style.visibility</p:attrName>
                                        </p:attrNameLst>
                                      </p:cBhvr>
                                      <p:to>
                                        <p:strVal val="visible"/>
                                      </p:to>
                                    </p:set>
                                    <p:animEffect transition="in" filter="wipe(right)">
                                      <p:cBhvr>
                                        <p:cTn id="151" dur="500"/>
                                        <p:tgtEl>
                                          <p:spTgt spid="15393"/>
                                        </p:tgtEl>
                                      </p:cBhvr>
                                    </p:animEffect>
                                  </p:childTnLst>
                                </p:cTn>
                              </p:par>
                              <p:par>
                                <p:cTn id="152" presetID="22" presetClass="entr" presetSubtype="2" fill="hold" grpId="0" nodeType="withEffect">
                                  <p:stCondLst>
                                    <p:cond delay="0"/>
                                  </p:stCondLst>
                                  <p:childTnLst>
                                    <p:set>
                                      <p:cBhvr>
                                        <p:cTn id="153" dur="1" fill="hold">
                                          <p:stCondLst>
                                            <p:cond delay="0"/>
                                          </p:stCondLst>
                                        </p:cTn>
                                        <p:tgtEl>
                                          <p:spTgt spid="15394"/>
                                        </p:tgtEl>
                                        <p:attrNameLst>
                                          <p:attrName>style.visibility</p:attrName>
                                        </p:attrNameLst>
                                      </p:cBhvr>
                                      <p:to>
                                        <p:strVal val="visible"/>
                                      </p:to>
                                    </p:set>
                                    <p:animEffect transition="in" filter="wipe(right)">
                                      <p:cBhvr>
                                        <p:cTn id="154" dur="500"/>
                                        <p:tgtEl>
                                          <p:spTgt spid="15394"/>
                                        </p:tgtEl>
                                      </p:cBhvr>
                                    </p:animEffect>
                                  </p:childTnLst>
                                </p:cTn>
                              </p:par>
                              <p:par>
                                <p:cTn id="155" presetID="22" presetClass="entr" presetSubtype="1" fill="hold" grpId="0" nodeType="withEffect">
                                  <p:stCondLst>
                                    <p:cond delay="0"/>
                                  </p:stCondLst>
                                  <p:childTnLst>
                                    <p:set>
                                      <p:cBhvr>
                                        <p:cTn id="156" dur="1" fill="hold">
                                          <p:stCondLst>
                                            <p:cond delay="0"/>
                                          </p:stCondLst>
                                        </p:cTn>
                                        <p:tgtEl>
                                          <p:spTgt spid="15395"/>
                                        </p:tgtEl>
                                        <p:attrNameLst>
                                          <p:attrName>style.visibility</p:attrName>
                                        </p:attrNameLst>
                                      </p:cBhvr>
                                      <p:to>
                                        <p:strVal val="visible"/>
                                      </p:to>
                                    </p:set>
                                    <p:animEffect transition="in" filter="wipe(up)">
                                      <p:cBhvr>
                                        <p:cTn id="157" dur="500"/>
                                        <p:tgtEl>
                                          <p:spTgt spid="15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utoUpdateAnimBg="0"/>
      <p:bldP spid="15364" grpId="0" autoUpdateAnimBg="0"/>
      <p:bldP spid="15365" grpId="0" animBg="1"/>
      <p:bldP spid="15366" grpId="0" animBg="1"/>
      <p:bldP spid="15367" grpId="0" animBg="1"/>
      <p:bldP spid="15368" grpId="0" animBg="1"/>
      <p:bldP spid="15369" grpId="0" animBg="1"/>
      <p:bldP spid="15370" grpId="0" animBg="1"/>
      <p:bldP spid="15371" grpId="0" animBg="1"/>
      <p:bldP spid="15372" grpId="0" animBg="1"/>
      <p:bldP spid="15373" grpId="0" animBg="1"/>
      <p:bldP spid="15374" grpId="0" animBg="1"/>
      <p:bldP spid="15375" grpId="0" animBg="1"/>
      <p:bldP spid="15376" grpId="0" animBg="1"/>
      <p:bldP spid="15377" grpId="0" animBg="1"/>
      <p:bldP spid="15378" grpId="0" animBg="1"/>
      <p:bldP spid="15379" grpId="0" animBg="1"/>
      <p:bldP spid="15380" grpId="0" animBg="1"/>
      <p:bldP spid="15381" grpId="0" autoUpdateAnimBg="0"/>
      <p:bldP spid="15387" grpId="0" autoUpdateAnimBg="0"/>
      <p:bldP spid="15388" grpId="0" autoUpdateAnimBg="0"/>
      <p:bldP spid="15389" grpId="0" autoUpdateAnimBg="0"/>
      <p:bldP spid="15390" grpId="0" autoUpdateAnimBg="0"/>
      <p:bldP spid="15391" grpId="0" autoUpdateAnimBg="0"/>
      <p:bldP spid="15392" grpId="0" autoUpdateAnimBg="0"/>
      <p:bldP spid="15393" grpId="0" autoUpdateAnimBg="0"/>
      <p:bldP spid="15394" grpId="0" autoUpdateAnimBg="0"/>
      <p:bldP spid="15395" grpId="0" autoUpdateAnimBg="0"/>
      <p:bldP spid="15396" grpId="0" autoUpdateAnimBg="0"/>
      <p:bldP spid="15397" grpId="0" autoUpdateAnimBg="0"/>
      <p:bldP spid="15398" grpId="0" autoUpdateAnimBg="0"/>
      <p:bldP spid="15399" grpId="0" autoUpdateAnimBg="0"/>
      <p:bldP spid="15400" grpId="0" autoUpdateAnimBg="0"/>
      <p:bldP spid="15401"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0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150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21509" name="Line 9"/>
          <p:cNvSpPr>
            <a:spLocks noChangeShapeType="1"/>
          </p:cNvSpPr>
          <p:nvPr/>
        </p:nvSpPr>
        <p:spPr bwMode="auto">
          <a:xfrm>
            <a:off x="3286429" y="1766166"/>
            <a:ext cx="7656696" cy="0"/>
          </a:xfrm>
          <a:prstGeom prst="line">
            <a:avLst/>
          </a:prstGeom>
          <a:noFill/>
          <a:ln w="13">
            <a:solidFill>
              <a:srgbClr val="2E2C2C"/>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10" name="TextBox 5"/>
          <p:cNvSpPr txBox="1">
            <a:spLocks noChangeArrowheads="1"/>
          </p:cNvSpPr>
          <p:nvPr/>
        </p:nvSpPr>
        <p:spPr bwMode="auto">
          <a:xfrm>
            <a:off x="3321344" y="1306031"/>
            <a:ext cx="3792644"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这里输入您的文字</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21511" name="TextBox 6"/>
          <p:cNvSpPr txBox="1">
            <a:spLocks noChangeArrowheads="1"/>
          </p:cNvSpPr>
          <p:nvPr/>
        </p:nvSpPr>
        <p:spPr bwMode="auto">
          <a:xfrm>
            <a:off x="3313405" y="1816940"/>
            <a:ext cx="7140961"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1512" name="Freeform 8"/>
          <p:cNvSpPr/>
          <p:nvPr/>
        </p:nvSpPr>
        <p:spPr bwMode="auto">
          <a:xfrm>
            <a:off x="2853211" y="1609090"/>
            <a:ext cx="271357" cy="312574"/>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13" name="Line 9"/>
          <p:cNvSpPr>
            <a:spLocks noChangeShapeType="1"/>
          </p:cNvSpPr>
          <p:nvPr/>
        </p:nvSpPr>
        <p:spPr bwMode="auto">
          <a:xfrm>
            <a:off x="3286429" y="5366329"/>
            <a:ext cx="7656696" cy="0"/>
          </a:xfrm>
          <a:prstGeom prst="line">
            <a:avLst/>
          </a:prstGeom>
          <a:noFill/>
          <a:ln w="13">
            <a:solidFill>
              <a:srgbClr val="2E2C2C"/>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14" name="TextBox 9"/>
          <p:cNvSpPr txBox="1">
            <a:spLocks noChangeArrowheads="1"/>
          </p:cNvSpPr>
          <p:nvPr/>
        </p:nvSpPr>
        <p:spPr bwMode="auto">
          <a:xfrm>
            <a:off x="3321344" y="4907787"/>
            <a:ext cx="3562546" cy="42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这里输入您的文字</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21515" name="TextBox 10"/>
          <p:cNvSpPr txBox="1">
            <a:spLocks noChangeArrowheads="1"/>
          </p:cNvSpPr>
          <p:nvPr/>
        </p:nvSpPr>
        <p:spPr bwMode="auto">
          <a:xfrm>
            <a:off x="3313405" y="5418696"/>
            <a:ext cx="7140961"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1516" name="Freeform 8"/>
          <p:cNvSpPr/>
          <p:nvPr/>
        </p:nvSpPr>
        <p:spPr bwMode="auto">
          <a:xfrm>
            <a:off x="2853211" y="5210843"/>
            <a:ext cx="271357" cy="312574"/>
          </a:xfrm>
          <a:custGeom>
            <a:avLst/>
            <a:gdLst>
              <a:gd name="T0" fmla="*/ 268949490 w 274"/>
              <a:gd name="T1" fmla="*/ 153778801 h 317"/>
              <a:gd name="T2" fmla="*/ 134475241 w 274"/>
              <a:gd name="T3" fmla="*/ 231641435 h 317"/>
              <a:gd name="T4" fmla="*/ 0 w 274"/>
              <a:gd name="T5" fmla="*/ 308531329 h 317"/>
              <a:gd name="T6" fmla="*/ 0 w 274"/>
              <a:gd name="T7" fmla="*/ 153778801 h 317"/>
              <a:gd name="T8" fmla="*/ 0 w 274"/>
              <a:gd name="T9" fmla="*/ 0 h 317"/>
              <a:gd name="T10" fmla="*/ 134475241 w 274"/>
              <a:gd name="T11" fmla="*/ 76889894 h 317"/>
              <a:gd name="T12" fmla="*/ 268949490 w 274"/>
              <a:gd name="T13" fmla="*/ 153778801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17" name="Line 9"/>
          <p:cNvSpPr>
            <a:spLocks noChangeShapeType="1"/>
          </p:cNvSpPr>
          <p:nvPr/>
        </p:nvSpPr>
        <p:spPr bwMode="auto">
          <a:xfrm>
            <a:off x="4752710" y="3525789"/>
            <a:ext cx="6190419" cy="3173"/>
          </a:xfrm>
          <a:prstGeom prst="line">
            <a:avLst/>
          </a:prstGeom>
          <a:noFill/>
          <a:ln w="13">
            <a:solidFill>
              <a:srgbClr val="2E2C2C"/>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18" name="TextBox 13"/>
          <p:cNvSpPr txBox="1">
            <a:spLocks noChangeArrowheads="1"/>
          </p:cNvSpPr>
          <p:nvPr/>
        </p:nvSpPr>
        <p:spPr bwMode="auto">
          <a:xfrm>
            <a:off x="4789208" y="3065652"/>
            <a:ext cx="3678388"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这里输入您的文字</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21519" name="TextBox 14"/>
          <p:cNvSpPr txBox="1">
            <a:spLocks noChangeArrowheads="1"/>
          </p:cNvSpPr>
          <p:nvPr/>
        </p:nvSpPr>
        <p:spPr bwMode="auto">
          <a:xfrm>
            <a:off x="4781274" y="3576566"/>
            <a:ext cx="5485844" cy="92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a:t>
            </a:r>
          </a:p>
        </p:txBody>
      </p:sp>
      <p:sp>
        <p:nvSpPr>
          <p:cNvPr id="21520" name="Freeform 8"/>
          <p:cNvSpPr/>
          <p:nvPr/>
        </p:nvSpPr>
        <p:spPr bwMode="auto">
          <a:xfrm>
            <a:off x="4321079" y="3368707"/>
            <a:ext cx="271356" cy="312575"/>
          </a:xfrm>
          <a:custGeom>
            <a:avLst/>
            <a:gdLst>
              <a:gd name="T0" fmla="*/ 268947509 w 274"/>
              <a:gd name="T1" fmla="*/ 153780279 h 317"/>
              <a:gd name="T2" fmla="*/ 134473754 w 274"/>
              <a:gd name="T3" fmla="*/ 231643162 h 317"/>
              <a:gd name="T4" fmla="*/ 0 w 274"/>
              <a:gd name="T5" fmla="*/ 308533302 h 317"/>
              <a:gd name="T6" fmla="*/ 0 w 274"/>
              <a:gd name="T7" fmla="*/ 153780279 h 317"/>
              <a:gd name="T8" fmla="*/ 0 w 274"/>
              <a:gd name="T9" fmla="*/ 0 h 317"/>
              <a:gd name="T10" fmla="*/ 134473754 w 274"/>
              <a:gd name="T11" fmla="*/ 76890140 h 317"/>
              <a:gd name="T12" fmla="*/ 268947509 w 274"/>
              <a:gd name="T13" fmla="*/ 153780279 h 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4" h="317">
                <a:moveTo>
                  <a:pt x="274" y="158"/>
                </a:moveTo>
                <a:lnTo>
                  <a:pt x="137" y="238"/>
                </a:lnTo>
                <a:lnTo>
                  <a:pt x="0" y="317"/>
                </a:lnTo>
                <a:lnTo>
                  <a:pt x="0" y="158"/>
                </a:lnTo>
                <a:lnTo>
                  <a:pt x="0" y="0"/>
                </a:lnTo>
                <a:lnTo>
                  <a:pt x="137" y="79"/>
                </a:lnTo>
                <a:lnTo>
                  <a:pt x="274" y="15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21" name="Oval 6"/>
          <p:cNvSpPr>
            <a:spLocks noChangeArrowheads="1"/>
          </p:cNvSpPr>
          <p:nvPr/>
        </p:nvSpPr>
        <p:spPr bwMode="auto">
          <a:xfrm>
            <a:off x="1123511" y="950616"/>
            <a:ext cx="1632901" cy="1631100"/>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2" name="Oval 7"/>
          <p:cNvSpPr>
            <a:spLocks noChangeArrowheads="1"/>
          </p:cNvSpPr>
          <p:nvPr/>
        </p:nvSpPr>
        <p:spPr bwMode="auto">
          <a:xfrm>
            <a:off x="1259983" y="1087070"/>
            <a:ext cx="1359957" cy="135819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3" name="TextBox 18"/>
          <p:cNvSpPr txBox="1">
            <a:spLocks noChangeArrowheads="1"/>
          </p:cNvSpPr>
          <p:nvPr/>
        </p:nvSpPr>
        <p:spPr bwMode="auto">
          <a:xfrm>
            <a:off x="1258400" y="1539274"/>
            <a:ext cx="1498015" cy="49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标题一</a:t>
            </a:r>
            <a:endParaRPr lang="en-US" sz="2600">
              <a:solidFill>
                <a:srgbClr val="FFFFFF"/>
              </a:solidFill>
              <a:latin typeface="微软雅黑" panose="020B0503020204020204" pitchFamily="34" charset="-122"/>
              <a:ea typeface="微软雅黑" panose="020B0503020204020204" pitchFamily="34" charset="-122"/>
            </a:endParaRPr>
          </a:p>
        </p:txBody>
      </p:sp>
      <p:sp>
        <p:nvSpPr>
          <p:cNvPr id="21524" name="Oval 6"/>
          <p:cNvSpPr>
            <a:spLocks noChangeArrowheads="1"/>
          </p:cNvSpPr>
          <p:nvPr/>
        </p:nvSpPr>
        <p:spPr bwMode="auto">
          <a:xfrm>
            <a:off x="1123511" y="4550779"/>
            <a:ext cx="1632901" cy="1631100"/>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5" name="Oval 7"/>
          <p:cNvSpPr>
            <a:spLocks noChangeArrowheads="1"/>
          </p:cNvSpPr>
          <p:nvPr/>
        </p:nvSpPr>
        <p:spPr bwMode="auto">
          <a:xfrm>
            <a:off x="1259983" y="4687232"/>
            <a:ext cx="1359957" cy="1358193"/>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6" name="TextBox 21"/>
          <p:cNvSpPr txBox="1">
            <a:spLocks noChangeArrowheads="1"/>
          </p:cNvSpPr>
          <p:nvPr/>
        </p:nvSpPr>
        <p:spPr bwMode="auto">
          <a:xfrm>
            <a:off x="1258400" y="5139442"/>
            <a:ext cx="1498015" cy="49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标题三</a:t>
            </a:r>
            <a:endParaRPr lang="en-US" sz="2600">
              <a:solidFill>
                <a:srgbClr val="FFFFFF"/>
              </a:solidFill>
              <a:latin typeface="微软雅黑" panose="020B0503020204020204" pitchFamily="34" charset="-122"/>
              <a:ea typeface="微软雅黑" panose="020B0503020204020204" pitchFamily="34" charset="-122"/>
            </a:endParaRPr>
          </a:p>
        </p:txBody>
      </p:sp>
      <p:sp>
        <p:nvSpPr>
          <p:cNvPr id="21527" name="Oval 6"/>
          <p:cNvSpPr>
            <a:spLocks noChangeArrowheads="1"/>
          </p:cNvSpPr>
          <p:nvPr/>
        </p:nvSpPr>
        <p:spPr bwMode="auto">
          <a:xfrm>
            <a:off x="2591379" y="2710238"/>
            <a:ext cx="1632900" cy="1631100"/>
          </a:xfrm>
          <a:prstGeom prst="ellipse">
            <a:avLst/>
          </a:prstGeom>
          <a:solidFill>
            <a:srgbClr val="DFDFE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8" name="Oval 7"/>
          <p:cNvSpPr>
            <a:spLocks noChangeArrowheads="1"/>
          </p:cNvSpPr>
          <p:nvPr/>
        </p:nvSpPr>
        <p:spPr bwMode="auto">
          <a:xfrm>
            <a:off x="2727851" y="2846691"/>
            <a:ext cx="1359956" cy="13581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7F7F7F"/>
              </a:solidFill>
              <a:ea typeface="宋体" panose="02010600030101010101" pitchFamily="2" charset="-122"/>
            </a:endParaRPr>
          </a:p>
        </p:txBody>
      </p:sp>
      <p:sp>
        <p:nvSpPr>
          <p:cNvPr id="21529" name="TextBox 24"/>
          <p:cNvSpPr txBox="1">
            <a:spLocks noChangeArrowheads="1"/>
          </p:cNvSpPr>
          <p:nvPr/>
        </p:nvSpPr>
        <p:spPr bwMode="auto">
          <a:xfrm>
            <a:off x="2726263" y="3298897"/>
            <a:ext cx="1498015" cy="491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600">
                <a:solidFill>
                  <a:srgbClr val="FFFFFF"/>
                </a:solidFill>
                <a:latin typeface="微软雅黑" panose="020B0503020204020204" pitchFamily="34" charset="-122"/>
                <a:ea typeface="微软雅黑" panose="020B0503020204020204" pitchFamily="34" charset="-122"/>
              </a:rPr>
              <a:t>标题二</a:t>
            </a:r>
            <a:endParaRPr lang="en-US" sz="26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1506"/>
                                        </p:tgtEl>
                                        <p:attrNameLst>
                                          <p:attrName>style.visibility</p:attrName>
                                        </p:attrNameLst>
                                      </p:cBhvr>
                                      <p:to>
                                        <p:strVal val="visible"/>
                                      </p:to>
                                    </p:set>
                                    <p:anim calcmode="lin" valueType="num">
                                      <p:cBhvr additive="base">
                                        <p:cTn id="7" dur="400" fill="hold"/>
                                        <p:tgtEl>
                                          <p:spTgt spid="21506"/>
                                        </p:tgtEl>
                                        <p:attrNameLst>
                                          <p:attrName>ppt_x</p:attrName>
                                        </p:attrNameLst>
                                      </p:cBhvr>
                                      <p:tavLst>
                                        <p:tav tm="0">
                                          <p:val>
                                            <p:strVal val="0-#ppt_w/2"/>
                                          </p:val>
                                        </p:tav>
                                        <p:tav tm="100000">
                                          <p:val>
                                            <p:strVal val="#ppt_x"/>
                                          </p:val>
                                        </p:tav>
                                      </p:tavLst>
                                    </p:anim>
                                    <p:anim calcmode="lin" valueType="num">
                                      <p:cBhvr additive="base">
                                        <p:cTn id="8" dur="400" fill="hold"/>
                                        <p:tgtEl>
                                          <p:spTgt spid="2150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507"/>
                                        </p:tgtEl>
                                        <p:attrNameLst>
                                          <p:attrName>style.visibility</p:attrName>
                                        </p:attrNameLst>
                                      </p:cBhvr>
                                      <p:to>
                                        <p:strVal val="visible"/>
                                      </p:to>
                                    </p:set>
                                    <p:anim calcmode="lin" valueType="num">
                                      <p:cBhvr additive="base">
                                        <p:cTn id="11" dur="400" fill="hold"/>
                                        <p:tgtEl>
                                          <p:spTgt spid="21507"/>
                                        </p:tgtEl>
                                        <p:attrNameLst>
                                          <p:attrName>ppt_x</p:attrName>
                                        </p:attrNameLst>
                                      </p:cBhvr>
                                      <p:tavLst>
                                        <p:tav tm="0">
                                          <p:val>
                                            <p:strVal val="0-#ppt_w/2"/>
                                          </p:val>
                                        </p:tav>
                                        <p:tav tm="100000">
                                          <p:val>
                                            <p:strVal val="#ppt_x"/>
                                          </p:val>
                                        </p:tav>
                                      </p:tavLst>
                                    </p:anim>
                                    <p:anim calcmode="lin" valueType="num">
                                      <p:cBhvr additive="base">
                                        <p:cTn id="12" dur="400" fill="hold"/>
                                        <p:tgtEl>
                                          <p:spTgt spid="2150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508"/>
                                        </p:tgtEl>
                                        <p:attrNameLst>
                                          <p:attrName>style.visibility</p:attrName>
                                        </p:attrNameLst>
                                      </p:cBhvr>
                                      <p:to>
                                        <p:strVal val="visible"/>
                                      </p:to>
                                    </p:set>
                                    <p:anim calcmode="lin" valueType="num">
                                      <p:cBhvr>
                                        <p:cTn id="16" dur="4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1508"/>
                                        </p:tgtEl>
                                        <p:attrNameLst>
                                          <p:attrName>ppt_y</p:attrName>
                                        </p:attrNameLst>
                                      </p:cBhvr>
                                      <p:tavLst>
                                        <p:tav tm="0">
                                          <p:val>
                                            <p:strVal val="#ppt_y"/>
                                          </p:val>
                                        </p:tav>
                                        <p:tav tm="100000">
                                          <p:val>
                                            <p:strVal val="#ppt_y"/>
                                          </p:val>
                                        </p:tav>
                                      </p:tavLst>
                                    </p:anim>
                                    <p:anim calcmode="lin" valueType="num">
                                      <p:cBhvr>
                                        <p:cTn id="18" dur="4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150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1508"/>
                                        </p:tgtEl>
                                      </p:cBhvr>
                                    </p:animEffect>
                                  </p:childTnLst>
                                </p:cTn>
                              </p:par>
                            </p:childTnLst>
                          </p:cTn>
                        </p:par>
                        <p:par>
                          <p:cTn id="21" fill="hold">
                            <p:stCondLst>
                              <p:cond delay="1200"/>
                            </p:stCondLst>
                            <p:childTnLst>
                              <p:par>
                                <p:cTn id="22" presetID="2" presetClass="entr" presetSubtype="6" fill="hold" grpId="0" nodeType="afterEffect">
                                  <p:stCondLst>
                                    <p:cond delay="0"/>
                                  </p:stCondLst>
                                  <p:childTnLst>
                                    <p:set>
                                      <p:cBhvr>
                                        <p:cTn id="23" dur="1" fill="hold">
                                          <p:stCondLst>
                                            <p:cond delay="0"/>
                                          </p:stCondLst>
                                        </p:cTn>
                                        <p:tgtEl>
                                          <p:spTgt spid="21521"/>
                                        </p:tgtEl>
                                        <p:attrNameLst>
                                          <p:attrName>style.visibility</p:attrName>
                                        </p:attrNameLst>
                                      </p:cBhvr>
                                      <p:to>
                                        <p:strVal val="visible"/>
                                      </p:to>
                                    </p:set>
                                    <p:anim calcmode="lin" valueType="num">
                                      <p:cBhvr additive="base">
                                        <p:cTn id="24" dur="500" fill="hold"/>
                                        <p:tgtEl>
                                          <p:spTgt spid="21521"/>
                                        </p:tgtEl>
                                        <p:attrNameLst>
                                          <p:attrName>ppt_x</p:attrName>
                                        </p:attrNameLst>
                                      </p:cBhvr>
                                      <p:tavLst>
                                        <p:tav tm="0">
                                          <p:val>
                                            <p:strVal val="1+#ppt_w/2"/>
                                          </p:val>
                                        </p:tav>
                                        <p:tav tm="100000">
                                          <p:val>
                                            <p:strVal val="#ppt_x"/>
                                          </p:val>
                                        </p:tav>
                                      </p:tavLst>
                                    </p:anim>
                                    <p:anim calcmode="lin" valueType="num">
                                      <p:cBhvr additive="base">
                                        <p:cTn id="25" dur="500" fill="hold"/>
                                        <p:tgtEl>
                                          <p:spTgt spid="21521"/>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21522"/>
                                        </p:tgtEl>
                                        <p:attrNameLst>
                                          <p:attrName>style.visibility</p:attrName>
                                        </p:attrNameLst>
                                      </p:cBhvr>
                                      <p:to>
                                        <p:strVal val="visible"/>
                                      </p:to>
                                    </p:set>
                                    <p:anim calcmode="lin" valueType="num">
                                      <p:cBhvr additive="base">
                                        <p:cTn id="28" dur="500" fill="hold"/>
                                        <p:tgtEl>
                                          <p:spTgt spid="21522"/>
                                        </p:tgtEl>
                                        <p:attrNameLst>
                                          <p:attrName>ppt_x</p:attrName>
                                        </p:attrNameLst>
                                      </p:cBhvr>
                                      <p:tavLst>
                                        <p:tav tm="0">
                                          <p:val>
                                            <p:strVal val="1+#ppt_w/2"/>
                                          </p:val>
                                        </p:tav>
                                        <p:tav tm="100000">
                                          <p:val>
                                            <p:strVal val="#ppt_x"/>
                                          </p:val>
                                        </p:tav>
                                      </p:tavLst>
                                    </p:anim>
                                    <p:anim calcmode="lin" valueType="num">
                                      <p:cBhvr additive="base">
                                        <p:cTn id="29" dur="500" fill="hold"/>
                                        <p:tgtEl>
                                          <p:spTgt spid="21522"/>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21523"/>
                                        </p:tgtEl>
                                        <p:attrNameLst>
                                          <p:attrName>style.visibility</p:attrName>
                                        </p:attrNameLst>
                                      </p:cBhvr>
                                      <p:to>
                                        <p:strVal val="visible"/>
                                      </p:to>
                                    </p:set>
                                    <p:anim calcmode="lin" valueType="num">
                                      <p:cBhvr additive="base">
                                        <p:cTn id="32" dur="500" fill="hold"/>
                                        <p:tgtEl>
                                          <p:spTgt spid="21523"/>
                                        </p:tgtEl>
                                        <p:attrNameLst>
                                          <p:attrName>ppt_x</p:attrName>
                                        </p:attrNameLst>
                                      </p:cBhvr>
                                      <p:tavLst>
                                        <p:tav tm="0">
                                          <p:val>
                                            <p:strVal val="1+#ppt_w/2"/>
                                          </p:val>
                                        </p:tav>
                                        <p:tav tm="100000">
                                          <p:val>
                                            <p:strVal val="#ppt_x"/>
                                          </p:val>
                                        </p:tav>
                                      </p:tavLst>
                                    </p:anim>
                                    <p:anim calcmode="lin" valueType="num">
                                      <p:cBhvr additive="base">
                                        <p:cTn id="33" dur="500" fill="hold"/>
                                        <p:tgtEl>
                                          <p:spTgt spid="21523"/>
                                        </p:tgtEl>
                                        <p:attrNameLst>
                                          <p:attrName>ppt_y</p:attrName>
                                        </p:attrNameLst>
                                      </p:cBhvr>
                                      <p:tavLst>
                                        <p:tav tm="0">
                                          <p:val>
                                            <p:strVal val="1+#ppt_h/2"/>
                                          </p:val>
                                        </p:tav>
                                        <p:tav tm="100000">
                                          <p:val>
                                            <p:strVal val="#ppt_y"/>
                                          </p:val>
                                        </p:tav>
                                      </p:tavLst>
                                    </p:anim>
                                  </p:childTnLst>
                                </p:cTn>
                              </p:par>
                            </p:childTnLst>
                          </p:cTn>
                        </p:par>
                        <p:par>
                          <p:cTn id="34" fill="hold">
                            <p:stCondLst>
                              <p:cond delay="1700"/>
                            </p:stCondLst>
                            <p:childTnLst>
                              <p:par>
                                <p:cTn id="35" presetID="1" presetClass="entr" presetSubtype="0" fill="hold" grpId="0" nodeType="afterEffect">
                                  <p:stCondLst>
                                    <p:cond delay="0"/>
                                  </p:stCondLst>
                                  <p:childTnLst>
                                    <p:set>
                                      <p:cBhvr>
                                        <p:cTn id="36" dur="1" fill="hold">
                                          <p:stCondLst>
                                            <p:cond delay="0"/>
                                          </p:stCondLst>
                                        </p:cTn>
                                        <p:tgtEl>
                                          <p:spTgt spid="21512"/>
                                        </p:tgtEl>
                                        <p:attrNameLst>
                                          <p:attrName>style.visibility</p:attrName>
                                        </p:attrNameLst>
                                      </p:cBhvr>
                                      <p:to>
                                        <p:strVal val="visible"/>
                                      </p:to>
                                    </p:set>
                                  </p:childTnLst>
                                </p:cTn>
                              </p:par>
                              <p:par>
                                <p:cTn id="37" presetID="63" presetClass="path" presetSubtype="0" accel="50000" decel="50000" fill="hold" grpId="1" nodeType="withEffect">
                                  <p:stCondLst>
                                    <p:cond delay="0"/>
                                  </p:stCondLst>
                                  <p:childTnLst>
                                    <p:animMotion origin="layout" path="M 4.57715E-6 -1.3876E-6 L -0.07456 -1.3876E-6 " pathEditMode="relative" rAng="0" ptsTypes="AA">
                                      <p:cBhvr>
                                        <p:cTn id="38" dur="500" spd="-99900" fill="hold"/>
                                        <p:tgtEl>
                                          <p:spTgt spid="21512"/>
                                        </p:tgtEl>
                                        <p:attrNameLst>
                                          <p:attrName>ppt_x</p:attrName>
                                          <p:attrName>ppt_y</p:attrName>
                                        </p:attrNameLst>
                                      </p:cBhvr>
                                      <p:rCtr x="-3600" y="0"/>
                                    </p:animMotion>
                                  </p:childTnLst>
                                </p:cTn>
                              </p:par>
                            </p:childTnLst>
                          </p:cTn>
                        </p:par>
                        <p:par>
                          <p:cTn id="39" fill="hold">
                            <p:stCondLst>
                              <p:cond delay="1700"/>
                            </p:stCondLst>
                            <p:childTnLst>
                              <p:par>
                                <p:cTn id="40" presetID="22" presetClass="entr" presetSubtype="8" fill="hold" grpId="0" nodeType="afterEffect">
                                  <p:stCondLst>
                                    <p:cond delay="0"/>
                                  </p:stCondLst>
                                  <p:childTnLst>
                                    <p:set>
                                      <p:cBhvr>
                                        <p:cTn id="41" dur="1" fill="hold">
                                          <p:stCondLst>
                                            <p:cond delay="0"/>
                                          </p:stCondLst>
                                        </p:cTn>
                                        <p:tgtEl>
                                          <p:spTgt spid="21509"/>
                                        </p:tgtEl>
                                        <p:attrNameLst>
                                          <p:attrName>style.visibility</p:attrName>
                                        </p:attrNameLst>
                                      </p:cBhvr>
                                      <p:to>
                                        <p:strVal val="visible"/>
                                      </p:to>
                                    </p:set>
                                    <p:animEffect transition="in" filter="wipe(left)">
                                      <p:cBhvr>
                                        <p:cTn id="42" dur="500"/>
                                        <p:tgtEl>
                                          <p:spTgt spid="21509"/>
                                        </p:tgtEl>
                                      </p:cBhvr>
                                    </p:animEffect>
                                  </p:childTnLst>
                                </p:cTn>
                              </p:par>
                            </p:childTnLst>
                          </p:cTn>
                        </p:par>
                        <p:par>
                          <p:cTn id="43" fill="hold">
                            <p:stCondLst>
                              <p:cond delay="2200"/>
                            </p:stCondLst>
                            <p:childTnLst>
                              <p:par>
                                <p:cTn id="44" presetID="22" presetClass="entr" presetSubtype="4" fill="hold" grpId="0" nodeType="afterEffect">
                                  <p:stCondLst>
                                    <p:cond delay="0"/>
                                  </p:stCondLst>
                                  <p:childTnLst>
                                    <p:set>
                                      <p:cBhvr>
                                        <p:cTn id="45" dur="1" fill="hold">
                                          <p:stCondLst>
                                            <p:cond delay="0"/>
                                          </p:stCondLst>
                                        </p:cTn>
                                        <p:tgtEl>
                                          <p:spTgt spid="21510"/>
                                        </p:tgtEl>
                                        <p:attrNameLst>
                                          <p:attrName>style.visibility</p:attrName>
                                        </p:attrNameLst>
                                      </p:cBhvr>
                                      <p:to>
                                        <p:strVal val="visible"/>
                                      </p:to>
                                    </p:set>
                                    <p:animEffect transition="in" filter="wipe(down)">
                                      <p:cBhvr>
                                        <p:cTn id="46" dur="500"/>
                                        <p:tgtEl>
                                          <p:spTgt spid="2151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1511"/>
                                        </p:tgtEl>
                                        <p:attrNameLst>
                                          <p:attrName>style.visibility</p:attrName>
                                        </p:attrNameLst>
                                      </p:cBhvr>
                                      <p:to>
                                        <p:strVal val="visible"/>
                                      </p:to>
                                    </p:set>
                                    <p:animEffect transition="in" filter="wipe(up)">
                                      <p:cBhvr>
                                        <p:cTn id="49" dur="500"/>
                                        <p:tgtEl>
                                          <p:spTgt spid="21511"/>
                                        </p:tgtEl>
                                      </p:cBhvr>
                                    </p:animEffect>
                                  </p:childTnLst>
                                </p:cTn>
                              </p:par>
                            </p:childTnLst>
                          </p:cTn>
                        </p:par>
                        <p:par>
                          <p:cTn id="50" fill="hold">
                            <p:stCondLst>
                              <p:cond delay="2700"/>
                            </p:stCondLst>
                            <p:childTnLst>
                              <p:par>
                                <p:cTn id="51" presetID="2" presetClass="entr" presetSubtype="6" fill="hold" grpId="0" nodeType="afterEffect">
                                  <p:stCondLst>
                                    <p:cond delay="0"/>
                                  </p:stCondLst>
                                  <p:childTnLst>
                                    <p:set>
                                      <p:cBhvr>
                                        <p:cTn id="52" dur="1" fill="hold">
                                          <p:stCondLst>
                                            <p:cond delay="0"/>
                                          </p:stCondLst>
                                        </p:cTn>
                                        <p:tgtEl>
                                          <p:spTgt spid="21527"/>
                                        </p:tgtEl>
                                        <p:attrNameLst>
                                          <p:attrName>style.visibility</p:attrName>
                                        </p:attrNameLst>
                                      </p:cBhvr>
                                      <p:to>
                                        <p:strVal val="visible"/>
                                      </p:to>
                                    </p:set>
                                    <p:anim calcmode="lin" valueType="num">
                                      <p:cBhvr additive="base">
                                        <p:cTn id="53" dur="500" fill="hold"/>
                                        <p:tgtEl>
                                          <p:spTgt spid="21527"/>
                                        </p:tgtEl>
                                        <p:attrNameLst>
                                          <p:attrName>ppt_x</p:attrName>
                                        </p:attrNameLst>
                                      </p:cBhvr>
                                      <p:tavLst>
                                        <p:tav tm="0">
                                          <p:val>
                                            <p:strVal val="1+#ppt_w/2"/>
                                          </p:val>
                                        </p:tav>
                                        <p:tav tm="100000">
                                          <p:val>
                                            <p:strVal val="#ppt_x"/>
                                          </p:val>
                                        </p:tav>
                                      </p:tavLst>
                                    </p:anim>
                                    <p:anim calcmode="lin" valueType="num">
                                      <p:cBhvr additive="base">
                                        <p:cTn id="54" dur="500" fill="hold"/>
                                        <p:tgtEl>
                                          <p:spTgt spid="21527"/>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21528"/>
                                        </p:tgtEl>
                                        <p:attrNameLst>
                                          <p:attrName>style.visibility</p:attrName>
                                        </p:attrNameLst>
                                      </p:cBhvr>
                                      <p:to>
                                        <p:strVal val="visible"/>
                                      </p:to>
                                    </p:set>
                                    <p:anim calcmode="lin" valueType="num">
                                      <p:cBhvr additive="base">
                                        <p:cTn id="57" dur="500" fill="hold"/>
                                        <p:tgtEl>
                                          <p:spTgt spid="21528"/>
                                        </p:tgtEl>
                                        <p:attrNameLst>
                                          <p:attrName>ppt_x</p:attrName>
                                        </p:attrNameLst>
                                      </p:cBhvr>
                                      <p:tavLst>
                                        <p:tav tm="0">
                                          <p:val>
                                            <p:strVal val="1+#ppt_w/2"/>
                                          </p:val>
                                        </p:tav>
                                        <p:tav tm="100000">
                                          <p:val>
                                            <p:strVal val="#ppt_x"/>
                                          </p:val>
                                        </p:tav>
                                      </p:tavLst>
                                    </p:anim>
                                    <p:anim calcmode="lin" valueType="num">
                                      <p:cBhvr additive="base">
                                        <p:cTn id="58" dur="500" fill="hold"/>
                                        <p:tgtEl>
                                          <p:spTgt spid="21528"/>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21529"/>
                                        </p:tgtEl>
                                        <p:attrNameLst>
                                          <p:attrName>style.visibility</p:attrName>
                                        </p:attrNameLst>
                                      </p:cBhvr>
                                      <p:to>
                                        <p:strVal val="visible"/>
                                      </p:to>
                                    </p:set>
                                    <p:anim calcmode="lin" valueType="num">
                                      <p:cBhvr additive="base">
                                        <p:cTn id="61" dur="500" fill="hold"/>
                                        <p:tgtEl>
                                          <p:spTgt spid="21529"/>
                                        </p:tgtEl>
                                        <p:attrNameLst>
                                          <p:attrName>ppt_x</p:attrName>
                                        </p:attrNameLst>
                                      </p:cBhvr>
                                      <p:tavLst>
                                        <p:tav tm="0">
                                          <p:val>
                                            <p:strVal val="1+#ppt_w/2"/>
                                          </p:val>
                                        </p:tav>
                                        <p:tav tm="100000">
                                          <p:val>
                                            <p:strVal val="#ppt_x"/>
                                          </p:val>
                                        </p:tav>
                                      </p:tavLst>
                                    </p:anim>
                                    <p:anim calcmode="lin" valueType="num">
                                      <p:cBhvr additive="base">
                                        <p:cTn id="62" dur="500" fill="hold"/>
                                        <p:tgtEl>
                                          <p:spTgt spid="21529"/>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1" presetClass="entr" presetSubtype="0" fill="hold" grpId="0" nodeType="afterEffect">
                                  <p:stCondLst>
                                    <p:cond delay="0"/>
                                  </p:stCondLst>
                                  <p:childTnLst>
                                    <p:set>
                                      <p:cBhvr>
                                        <p:cTn id="65" dur="1" fill="hold">
                                          <p:stCondLst>
                                            <p:cond delay="0"/>
                                          </p:stCondLst>
                                        </p:cTn>
                                        <p:tgtEl>
                                          <p:spTgt spid="21520"/>
                                        </p:tgtEl>
                                        <p:attrNameLst>
                                          <p:attrName>style.visibility</p:attrName>
                                        </p:attrNameLst>
                                      </p:cBhvr>
                                      <p:to>
                                        <p:strVal val="visible"/>
                                      </p:to>
                                    </p:set>
                                  </p:childTnLst>
                                </p:cTn>
                              </p:par>
                              <p:par>
                                <p:cTn id="66" presetID="63" presetClass="path" presetSubtype="0" accel="50000" decel="50000" fill="hold" grpId="1" nodeType="withEffect">
                                  <p:stCondLst>
                                    <p:cond delay="0"/>
                                  </p:stCondLst>
                                  <p:childTnLst>
                                    <p:animMotion origin="layout" path="M 4.57715E-6 -1.3876E-6 L -0.07456 -1.3876E-6 " pathEditMode="relative" rAng="0" ptsTypes="AA">
                                      <p:cBhvr>
                                        <p:cTn id="67" dur="500" spd="-99900" fill="hold"/>
                                        <p:tgtEl>
                                          <p:spTgt spid="21520"/>
                                        </p:tgtEl>
                                        <p:attrNameLst>
                                          <p:attrName>ppt_x</p:attrName>
                                          <p:attrName>ppt_y</p:attrName>
                                        </p:attrNameLst>
                                      </p:cBhvr>
                                      <p:rCtr x="-3600" y="0"/>
                                    </p:animMotion>
                                  </p:childTnLst>
                                </p:cTn>
                              </p:par>
                            </p:childTnLst>
                          </p:cTn>
                        </p:par>
                        <p:par>
                          <p:cTn id="68" fill="hold">
                            <p:stCondLst>
                              <p:cond delay="3200"/>
                            </p:stCondLst>
                            <p:childTnLst>
                              <p:par>
                                <p:cTn id="69" presetID="22" presetClass="entr" presetSubtype="8" fill="hold" grpId="0" nodeType="afterEffect">
                                  <p:stCondLst>
                                    <p:cond delay="0"/>
                                  </p:stCondLst>
                                  <p:childTnLst>
                                    <p:set>
                                      <p:cBhvr>
                                        <p:cTn id="70" dur="1" fill="hold">
                                          <p:stCondLst>
                                            <p:cond delay="0"/>
                                          </p:stCondLst>
                                        </p:cTn>
                                        <p:tgtEl>
                                          <p:spTgt spid="21517"/>
                                        </p:tgtEl>
                                        <p:attrNameLst>
                                          <p:attrName>style.visibility</p:attrName>
                                        </p:attrNameLst>
                                      </p:cBhvr>
                                      <p:to>
                                        <p:strVal val="visible"/>
                                      </p:to>
                                    </p:set>
                                    <p:animEffect transition="in" filter="wipe(left)">
                                      <p:cBhvr>
                                        <p:cTn id="71" dur="500"/>
                                        <p:tgtEl>
                                          <p:spTgt spid="21517"/>
                                        </p:tgtEl>
                                      </p:cBhvr>
                                    </p:animEffect>
                                  </p:childTnLst>
                                </p:cTn>
                              </p:par>
                            </p:childTnLst>
                          </p:cTn>
                        </p:par>
                        <p:par>
                          <p:cTn id="72" fill="hold">
                            <p:stCondLst>
                              <p:cond delay="3700"/>
                            </p:stCondLst>
                            <p:childTnLst>
                              <p:par>
                                <p:cTn id="73" presetID="22" presetClass="entr" presetSubtype="4" fill="hold" grpId="0" nodeType="afterEffect">
                                  <p:stCondLst>
                                    <p:cond delay="0"/>
                                  </p:stCondLst>
                                  <p:childTnLst>
                                    <p:set>
                                      <p:cBhvr>
                                        <p:cTn id="74" dur="1" fill="hold">
                                          <p:stCondLst>
                                            <p:cond delay="0"/>
                                          </p:stCondLst>
                                        </p:cTn>
                                        <p:tgtEl>
                                          <p:spTgt spid="21518"/>
                                        </p:tgtEl>
                                        <p:attrNameLst>
                                          <p:attrName>style.visibility</p:attrName>
                                        </p:attrNameLst>
                                      </p:cBhvr>
                                      <p:to>
                                        <p:strVal val="visible"/>
                                      </p:to>
                                    </p:set>
                                    <p:animEffect transition="in" filter="wipe(down)">
                                      <p:cBhvr>
                                        <p:cTn id="75" dur="500"/>
                                        <p:tgtEl>
                                          <p:spTgt spid="21518"/>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1519"/>
                                        </p:tgtEl>
                                        <p:attrNameLst>
                                          <p:attrName>style.visibility</p:attrName>
                                        </p:attrNameLst>
                                      </p:cBhvr>
                                      <p:to>
                                        <p:strVal val="visible"/>
                                      </p:to>
                                    </p:set>
                                    <p:animEffect transition="in" filter="wipe(up)">
                                      <p:cBhvr>
                                        <p:cTn id="78" dur="500"/>
                                        <p:tgtEl>
                                          <p:spTgt spid="21519"/>
                                        </p:tgtEl>
                                      </p:cBhvr>
                                    </p:animEffect>
                                  </p:childTnLst>
                                </p:cTn>
                              </p:par>
                            </p:childTnLst>
                          </p:cTn>
                        </p:par>
                        <p:par>
                          <p:cTn id="79" fill="hold">
                            <p:stCondLst>
                              <p:cond delay="4200"/>
                            </p:stCondLst>
                            <p:childTnLst>
                              <p:par>
                                <p:cTn id="80" presetID="2" presetClass="entr" presetSubtype="6" fill="hold" grpId="0" nodeType="afterEffect">
                                  <p:stCondLst>
                                    <p:cond delay="0"/>
                                  </p:stCondLst>
                                  <p:childTnLst>
                                    <p:set>
                                      <p:cBhvr>
                                        <p:cTn id="81" dur="1" fill="hold">
                                          <p:stCondLst>
                                            <p:cond delay="0"/>
                                          </p:stCondLst>
                                        </p:cTn>
                                        <p:tgtEl>
                                          <p:spTgt spid="21524"/>
                                        </p:tgtEl>
                                        <p:attrNameLst>
                                          <p:attrName>style.visibility</p:attrName>
                                        </p:attrNameLst>
                                      </p:cBhvr>
                                      <p:to>
                                        <p:strVal val="visible"/>
                                      </p:to>
                                    </p:set>
                                    <p:anim calcmode="lin" valueType="num">
                                      <p:cBhvr additive="base">
                                        <p:cTn id="82" dur="500" fill="hold"/>
                                        <p:tgtEl>
                                          <p:spTgt spid="21524"/>
                                        </p:tgtEl>
                                        <p:attrNameLst>
                                          <p:attrName>ppt_x</p:attrName>
                                        </p:attrNameLst>
                                      </p:cBhvr>
                                      <p:tavLst>
                                        <p:tav tm="0">
                                          <p:val>
                                            <p:strVal val="1+#ppt_w/2"/>
                                          </p:val>
                                        </p:tav>
                                        <p:tav tm="100000">
                                          <p:val>
                                            <p:strVal val="#ppt_x"/>
                                          </p:val>
                                        </p:tav>
                                      </p:tavLst>
                                    </p:anim>
                                    <p:anim calcmode="lin" valueType="num">
                                      <p:cBhvr additive="base">
                                        <p:cTn id="83" dur="500" fill="hold"/>
                                        <p:tgtEl>
                                          <p:spTgt spid="21524"/>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0"/>
                                  </p:stCondLst>
                                  <p:childTnLst>
                                    <p:set>
                                      <p:cBhvr>
                                        <p:cTn id="85" dur="1" fill="hold">
                                          <p:stCondLst>
                                            <p:cond delay="0"/>
                                          </p:stCondLst>
                                        </p:cTn>
                                        <p:tgtEl>
                                          <p:spTgt spid="21525"/>
                                        </p:tgtEl>
                                        <p:attrNameLst>
                                          <p:attrName>style.visibility</p:attrName>
                                        </p:attrNameLst>
                                      </p:cBhvr>
                                      <p:to>
                                        <p:strVal val="visible"/>
                                      </p:to>
                                    </p:set>
                                    <p:anim calcmode="lin" valueType="num">
                                      <p:cBhvr additive="base">
                                        <p:cTn id="86" dur="500" fill="hold"/>
                                        <p:tgtEl>
                                          <p:spTgt spid="21525"/>
                                        </p:tgtEl>
                                        <p:attrNameLst>
                                          <p:attrName>ppt_x</p:attrName>
                                        </p:attrNameLst>
                                      </p:cBhvr>
                                      <p:tavLst>
                                        <p:tav tm="0">
                                          <p:val>
                                            <p:strVal val="1+#ppt_w/2"/>
                                          </p:val>
                                        </p:tav>
                                        <p:tav tm="100000">
                                          <p:val>
                                            <p:strVal val="#ppt_x"/>
                                          </p:val>
                                        </p:tav>
                                      </p:tavLst>
                                    </p:anim>
                                    <p:anim calcmode="lin" valueType="num">
                                      <p:cBhvr additive="base">
                                        <p:cTn id="87" dur="500" fill="hold"/>
                                        <p:tgtEl>
                                          <p:spTgt spid="21525"/>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0"/>
                                  </p:stCondLst>
                                  <p:childTnLst>
                                    <p:set>
                                      <p:cBhvr>
                                        <p:cTn id="89" dur="1" fill="hold">
                                          <p:stCondLst>
                                            <p:cond delay="0"/>
                                          </p:stCondLst>
                                        </p:cTn>
                                        <p:tgtEl>
                                          <p:spTgt spid="21526"/>
                                        </p:tgtEl>
                                        <p:attrNameLst>
                                          <p:attrName>style.visibility</p:attrName>
                                        </p:attrNameLst>
                                      </p:cBhvr>
                                      <p:to>
                                        <p:strVal val="visible"/>
                                      </p:to>
                                    </p:set>
                                    <p:anim calcmode="lin" valueType="num">
                                      <p:cBhvr additive="base">
                                        <p:cTn id="90" dur="500" fill="hold"/>
                                        <p:tgtEl>
                                          <p:spTgt spid="21526"/>
                                        </p:tgtEl>
                                        <p:attrNameLst>
                                          <p:attrName>ppt_x</p:attrName>
                                        </p:attrNameLst>
                                      </p:cBhvr>
                                      <p:tavLst>
                                        <p:tav tm="0">
                                          <p:val>
                                            <p:strVal val="1+#ppt_w/2"/>
                                          </p:val>
                                        </p:tav>
                                        <p:tav tm="100000">
                                          <p:val>
                                            <p:strVal val="#ppt_x"/>
                                          </p:val>
                                        </p:tav>
                                      </p:tavLst>
                                    </p:anim>
                                    <p:anim calcmode="lin" valueType="num">
                                      <p:cBhvr additive="base">
                                        <p:cTn id="91" dur="500" fill="hold"/>
                                        <p:tgtEl>
                                          <p:spTgt spid="21526"/>
                                        </p:tgtEl>
                                        <p:attrNameLst>
                                          <p:attrName>ppt_y</p:attrName>
                                        </p:attrNameLst>
                                      </p:cBhvr>
                                      <p:tavLst>
                                        <p:tav tm="0">
                                          <p:val>
                                            <p:strVal val="1+#ppt_h/2"/>
                                          </p:val>
                                        </p:tav>
                                        <p:tav tm="100000">
                                          <p:val>
                                            <p:strVal val="#ppt_y"/>
                                          </p:val>
                                        </p:tav>
                                      </p:tavLst>
                                    </p:anim>
                                  </p:childTnLst>
                                </p:cTn>
                              </p:par>
                            </p:childTnLst>
                          </p:cTn>
                        </p:par>
                        <p:par>
                          <p:cTn id="92" fill="hold">
                            <p:stCondLst>
                              <p:cond delay="4700"/>
                            </p:stCondLst>
                            <p:childTnLst>
                              <p:par>
                                <p:cTn id="93" presetID="1" presetClass="entr" presetSubtype="0" fill="hold" grpId="0" nodeType="afterEffect">
                                  <p:stCondLst>
                                    <p:cond delay="0"/>
                                  </p:stCondLst>
                                  <p:childTnLst>
                                    <p:set>
                                      <p:cBhvr>
                                        <p:cTn id="94" dur="1" fill="hold">
                                          <p:stCondLst>
                                            <p:cond delay="0"/>
                                          </p:stCondLst>
                                        </p:cTn>
                                        <p:tgtEl>
                                          <p:spTgt spid="21516"/>
                                        </p:tgtEl>
                                        <p:attrNameLst>
                                          <p:attrName>style.visibility</p:attrName>
                                        </p:attrNameLst>
                                      </p:cBhvr>
                                      <p:to>
                                        <p:strVal val="visible"/>
                                      </p:to>
                                    </p:set>
                                  </p:childTnLst>
                                </p:cTn>
                              </p:par>
                              <p:par>
                                <p:cTn id="95" presetID="63" presetClass="path" presetSubtype="0" accel="50000" decel="50000" fill="hold" grpId="1" nodeType="withEffect">
                                  <p:stCondLst>
                                    <p:cond delay="0"/>
                                  </p:stCondLst>
                                  <p:childTnLst>
                                    <p:animMotion origin="layout" path="M 4.57715E-6 -1.3876E-6 L -0.07456 -1.3876E-6 " pathEditMode="relative" rAng="0" ptsTypes="AA">
                                      <p:cBhvr>
                                        <p:cTn id="96" dur="500" spd="-99900" fill="hold"/>
                                        <p:tgtEl>
                                          <p:spTgt spid="21516"/>
                                        </p:tgtEl>
                                        <p:attrNameLst>
                                          <p:attrName>ppt_x</p:attrName>
                                          <p:attrName>ppt_y</p:attrName>
                                        </p:attrNameLst>
                                      </p:cBhvr>
                                      <p:rCtr x="-3600" y="0"/>
                                    </p:animMotion>
                                  </p:childTnLst>
                                </p:cTn>
                              </p:par>
                            </p:childTnLst>
                          </p:cTn>
                        </p:par>
                        <p:par>
                          <p:cTn id="97" fill="hold">
                            <p:stCondLst>
                              <p:cond delay="4700"/>
                            </p:stCondLst>
                            <p:childTnLst>
                              <p:par>
                                <p:cTn id="98" presetID="22" presetClass="entr" presetSubtype="8" fill="hold" grpId="0" nodeType="afterEffect">
                                  <p:stCondLst>
                                    <p:cond delay="0"/>
                                  </p:stCondLst>
                                  <p:childTnLst>
                                    <p:set>
                                      <p:cBhvr>
                                        <p:cTn id="99" dur="1" fill="hold">
                                          <p:stCondLst>
                                            <p:cond delay="0"/>
                                          </p:stCondLst>
                                        </p:cTn>
                                        <p:tgtEl>
                                          <p:spTgt spid="21513"/>
                                        </p:tgtEl>
                                        <p:attrNameLst>
                                          <p:attrName>style.visibility</p:attrName>
                                        </p:attrNameLst>
                                      </p:cBhvr>
                                      <p:to>
                                        <p:strVal val="visible"/>
                                      </p:to>
                                    </p:set>
                                    <p:animEffect transition="in" filter="wipe(left)">
                                      <p:cBhvr>
                                        <p:cTn id="100" dur="500"/>
                                        <p:tgtEl>
                                          <p:spTgt spid="21513"/>
                                        </p:tgtEl>
                                      </p:cBhvr>
                                    </p:animEffect>
                                  </p:childTnLst>
                                </p:cTn>
                              </p:par>
                            </p:childTnLst>
                          </p:cTn>
                        </p:par>
                        <p:par>
                          <p:cTn id="101" fill="hold">
                            <p:stCondLst>
                              <p:cond delay="5200"/>
                            </p:stCondLst>
                            <p:childTnLst>
                              <p:par>
                                <p:cTn id="102" presetID="22" presetClass="entr" presetSubtype="4" fill="hold" grpId="0" nodeType="afterEffect">
                                  <p:stCondLst>
                                    <p:cond delay="0"/>
                                  </p:stCondLst>
                                  <p:childTnLst>
                                    <p:set>
                                      <p:cBhvr>
                                        <p:cTn id="103" dur="1" fill="hold">
                                          <p:stCondLst>
                                            <p:cond delay="0"/>
                                          </p:stCondLst>
                                        </p:cTn>
                                        <p:tgtEl>
                                          <p:spTgt spid="21514"/>
                                        </p:tgtEl>
                                        <p:attrNameLst>
                                          <p:attrName>style.visibility</p:attrName>
                                        </p:attrNameLst>
                                      </p:cBhvr>
                                      <p:to>
                                        <p:strVal val="visible"/>
                                      </p:to>
                                    </p:set>
                                    <p:animEffect transition="in" filter="wipe(down)">
                                      <p:cBhvr>
                                        <p:cTn id="104" dur="500"/>
                                        <p:tgtEl>
                                          <p:spTgt spid="21514"/>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21515"/>
                                        </p:tgtEl>
                                        <p:attrNameLst>
                                          <p:attrName>style.visibility</p:attrName>
                                        </p:attrNameLst>
                                      </p:cBhvr>
                                      <p:to>
                                        <p:strVal val="visible"/>
                                      </p:to>
                                    </p:set>
                                    <p:animEffect transition="in" filter="wipe(up)">
                                      <p:cBhvr>
                                        <p:cTn id="107" dur="500"/>
                                        <p:tgtEl>
                                          <p:spTgt spid="215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utoUpdateAnimBg="0"/>
      <p:bldP spid="21508" grpId="0" autoUpdateAnimBg="0"/>
      <p:bldP spid="21509" grpId="0" animBg="1"/>
      <p:bldP spid="21510" grpId="0" autoUpdateAnimBg="0"/>
      <p:bldP spid="21511" grpId="0" autoUpdateAnimBg="0"/>
      <p:bldP spid="21512" grpId="0" animBg="1"/>
      <p:bldP spid="21512" grpId="1" animBg="1"/>
      <p:bldP spid="21513" grpId="0" animBg="1"/>
      <p:bldP spid="21514" grpId="0" autoUpdateAnimBg="0"/>
      <p:bldP spid="21515" grpId="0" autoUpdateAnimBg="0"/>
      <p:bldP spid="21516" grpId="0" animBg="1"/>
      <p:bldP spid="21516" grpId="1" animBg="1"/>
      <p:bldP spid="21517" grpId="0" animBg="1"/>
      <p:bldP spid="21518" grpId="0" autoUpdateAnimBg="0"/>
      <p:bldP spid="21519" grpId="0" autoUpdateAnimBg="0"/>
      <p:bldP spid="21520" grpId="0" animBg="1"/>
      <p:bldP spid="21520" grpId="1" animBg="1"/>
      <p:bldP spid="21521" grpId="0" animBg="1" autoUpdateAnimBg="0"/>
      <p:bldP spid="21522" grpId="0" animBg="1" autoUpdateAnimBg="0"/>
      <p:bldP spid="21523" grpId="0" autoUpdateAnimBg="0"/>
      <p:bldP spid="21524" grpId="0" animBg="1" autoUpdateAnimBg="0"/>
      <p:bldP spid="21525" grpId="0" animBg="1" autoUpdateAnimBg="0"/>
      <p:bldP spid="21526" grpId="0" autoUpdateAnimBg="0"/>
      <p:bldP spid="21527" grpId="0" animBg="1" autoUpdateAnimBg="0"/>
      <p:bldP spid="21528" grpId="0" animBg="1" autoUpdateAnimBg="0"/>
      <p:bldP spid="21529"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1"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2532"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pic>
        <p:nvPicPr>
          <p:cNvPr id="22533" name="图片 26"/>
          <p:cNvPicPr>
            <a:picLocks noChangeAspect="1" noChangeArrowheads="1"/>
          </p:cNvPicPr>
          <p:nvPr/>
        </p:nvPicPr>
        <p:blipFill>
          <a:blip r:embed="rId2">
            <a:extLst>
              <a:ext uri="{28A0092B-C50C-407E-A947-70E740481C1C}">
                <a14:useLocalDpi xmlns:a14="http://schemas.microsoft.com/office/drawing/2010/main" val="0"/>
              </a:ext>
            </a:extLst>
          </a:blip>
          <a:srcRect l="9447" r="9943"/>
          <a:stretch>
            <a:fillRect/>
          </a:stretch>
        </p:blipFill>
        <p:spPr bwMode="auto">
          <a:xfrm>
            <a:off x="5731814" y="1053750"/>
            <a:ext cx="5750854" cy="535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Freeform 5"/>
          <p:cNvSpPr>
            <a:spLocks noChangeAspect="1"/>
          </p:cNvSpPr>
          <p:nvPr/>
        </p:nvSpPr>
        <p:spPr bwMode="auto">
          <a:xfrm>
            <a:off x="985457" y="1664623"/>
            <a:ext cx="1004495" cy="1007538"/>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cxnSp>
        <p:nvCxnSpPr>
          <p:cNvPr id="22535" name="直接连接符 28"/>
          <p:cNvCxnSpPr>
            <a:cxnSpLocks noChangeShapeType="1"/>
          </p:cNvCxnSpPr>
          <p:nvPr/>
        </p:nvCxnSpPr>
        <p:spPr bwMode="auto">
          <a:xfrm>
            <a:off x="2137528" y="1664619"/>
            <a:ext cx="0" cy="931378"/>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6" name="TextBox 29"/>
          <p:cNvSpPr txBox="1">
            <a:spLocks noChangeArrowheads="1"/>
          </p:cNvSpPr>
          <p:nvPr/>
        </p:nvSpPr>
        <p:spPr bwMode="auto">
          <a:xfrm>
            <a:off x="1088600" y="1753476"/>
            <a:ext cx="853741" cy="82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技术团队</a:t>
            </a:r>
          </a:p>
        </p:txBody>
      </p:sp>
      <p:sp>
        <p:nvSpPr>
          <p:cNvPr id="22537" name="Freeform 5"/>
          <p:cNvSpPr>
            <a:spLocks noChangeAspect="1"/>
          </p:cNvSpPr>
          <p:nvPr/>
        </p:nvSpPr>
        <p:spPr bwMode="auto">
          <a:xfrm>
            <a:off x="985457" y="3114840"/>
            <a:ext cx="1004495" cy="1007538"/>
          </a:xfrm>
          <a:custGeom>
            <a:avLst/>
            <a:gdLst>
              <a:gd name="T0" fmla="*/ 153789205 w 1114"/>
              <a:gd name="T1" fmla="*/ 725351912 h 1116"/>
              <a:gd name="T2" fmla="*/ 185523429 w 1114"/>
              <a:gd name="T3" fmla="*/ 135442658 h 1116"/>
              <a:gd name="T4" fmla="*/ 626548849 w 1114"/>
              <a:gd name="T5" fmla="*/ 62009424 h 1116"/>
              <a:gd name="T6" fmla="*/ 866589652 w 1114"/>
              <a:gd name="T7" fmla="*/ 74248898 h 1116"/>
              <a:gd name="T8" fmla="*/ 863335045 w 1114"/>
              <a:gd name="T9" fmla="*/ 328815517 h 1116"/>
              <a:gd name="T10" fmla="*/ 742093715 w 1114"/>
              <a:gd name="T11" fmla="*/ 756357076 h 1116"/>
              <a:gd name="T12" fmla="*/ 153789205 w 1114"/>
              <a:gd name="T13" fmla="*/ 725351912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cxnSp>
        <p:nvCxnSpPr>
          <p:cNvPr id="22538" name="直接连接符 31"/>
          <p:cNvCxnSpPr>
            <a:cxnSpLocks noChangeShapeType="1"/>
          </p:cNvCxnSpPr>
          <p:nvPr/>
        </p:nvCxnSpPr>
        <p:spPr bwMode="auto">
          <a:xfrm>
            <a:off x="2137528" y="3102152"/>
            <a:ext cx="0" cy="944071"/>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39" name="TextBox 32"/>
          <p:cNvSpPr txBox="1">
            <a:spLocks noChangeArrowheads="1"/>
          </p:cNvSpPr>
          <p:nvPr/>
        </p:nvSpPr>
        <p:spPr bwMode="auto">
          <a:xfrm>
            <a:off x="1088600" y="3203694"/>
            <a:ext cx="853741" cy="829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销售团队</a:t>
            </a:r>
          </a:p>
        </p:txBody>
      </p:sp>
      <p:sp>
        <p:nvSpPr>
          <p:cNvPr id="22540" name="Freeform 5"/>
          <p:cNvSpPr>
            <a:spLocks noChangeAspect="1"/>
          </p:cNvSpPr>
          <p:nvPr/>
        </p:nvSpPr>
        <p:spPr bwMode="auto">
          <a:xfrm>
            <a:off x="985457" y="4699926"/>
            <a:ext cx="1004495" cy="1007537"/>
          </a:xfrm>
          <a:custGeom>
            <a:avLst/>
            <a:gdLst>
              <a:gd name="T0" fmla="*/ 153789205 w 1114"/>
              <a:gd name="T1" fmla="*/ 725350289 h 1116"/>
              <a:gd name="T2" fmla="*/ 185523429 w 1114"/>
              <a:gd name="T3" fmla="*/ 135442524 h 1116"/>
              <a:gd name="T4" fmla="*/ 626548849 w 1114"/>
              <a:gd name="T5" fmla="*/ 62009362 h 1116"/>
              <a:gd name="T6" fmla="*/ 866589652 w 1114"/>
              <a:gd name="T7" fmla="*/ 74248825 h 1116"/>
              <a:gd name="T8" fmla="*/ 863335045 w 1114"/>
              <a:gd name="T9" fmla="*/ 328814288 h 1116"/>
              <a:gd name="T10" fmla="*/ 742093715 w 1114"/>
              <a:gd name="T11" fmla="*/ 756355422 h 1116"/>
              <a:gd name="T12" fmla="*/ 153789205 w 1114"/>
              <a:gd name="T13" fmla="*/ 725350289 h 11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cxnSp>
        <p:nvCxnSpPr>
          <p:cNvPr id="22541" name="直接连接符 34"/>
          <p:cNvCxnSpPr>
            <a:cxnSpLocks noChangeShapeType="1"/>
          </p:cNvCxnSpPr>
          <p:nvPr/>
        </p:nvCxnSpPr>
        <p:spPr bwMode="auto">
          <a:xfrm>
            <a:off x="2137528" y="4598379"/>
            <a:ext cx="0" cy="1167792"/>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42" name="TextBox 35"/>
          <p:cNvSpPr txBox="1">
            <a:spLocks noChangeArrowheads="1"/>
          </p:cNvSpPr>
          <p:nvPr/>
        </p:nvSpPr>
        <p:spPr bwMode="auto">
          <a:xfrm>
            <a:off x="1088600" y="4788780"/>
            <a:ext cx="853741"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400">
                <a:solidFill>
                  <a:srgbClr val="F8F8F8"/>
                </a:solidFill>
                <a:latin typeface="微软雅黑" panose="020B0503020204020204" pitchFamily="34" charset="-122"/>
                <a:ea typeface="微软雅黑" panose="020B0503020204020204" pitchFamily="34" charset="-122"/>
              </a:rPr>
              <a:t>顾问团队</a:t>
            </a:r>
          </a:p>
        </p:txBody>
      </p:sp>
      <p:sp>
        <p:nvSpPr>
          <p:cNvPr id="22543" name="TextBox 36"/>
          <p:cNvSpPr txBox="1">
            <a:spLocks noChangeArrowheads="1"/>
          </p:cNvSpPr>
          <p:nvPr/>
        </p:nvSpPr>
        <p:spPr bwMode="auto">
          <a:xfrm>
            <a:off x="2259717" y="1666206"/>
            <a:ext cx="3472094" cy="829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7F7F7F"/>
                </a:solidFill>
                <a:latin typeface="微软雅黑" panose="020B0503020204020204" pitchFamily="34" charset="-122"/>
                <a:ea typeface="微软雅黑" panose="020B0503020204020204" pitchFamily="34" charset="-122"/>
              </a:rPr>
              <a:t>10</a:t>
            </a:r>
            <a:r>
              <a:rPr lang="zh-CN" altLang="en-US" sz="2400">
                <a:solidFill>
                  <a:srgbClr val="7F7F7F"/>
                </a:solidFill>
                <a:latin typeface="微软雅黑" panose="020B0503020204020204" pitchFamily="34" charset="-122"/>
                <a:ea typeface="微软雅黑" panose="020B0503020204020204" pitchFamily="34" charset="-122"/>
              </a:rPr>
              <a:t>位研发专家、</a:t>
            </a:r>
            <a:r>
              <a:rPr lang="en-US" altLang="zh-CN" sz="2400">
                <a:solidFill>
                  <a:srgbClr val="7F7F7F"/>
                </a:solidFill>
                <a:latin typeface="微软雅黑" panose="020B0503020204020204" pitchFamily="34" charset="-122"/>
                <a:ea typeface="微软雅黑" panose="020B0503020204020204" pitchFamily="34" charset="-122"/>
              </a:rPr>
              <a:t>15</a:t>
            </a:r>
            <a:r>
              <a:rPr lang="zh-CN" altLang="en-US" sz="2400">
                <a:solidFill>
                  <a:srgbClr val="7F7F7F"/>
                </a:solidFill>
                <a:latin typeface="微软雅黑" panose="020B0503020204020204" pitchFamily="34" charset="-122"/>
                <a:ea typeface="微软雅黑" panose="020B0503020204020204" pitchFamily="34" charset="-122"/>
              </a:rPr>
              <a:t>位产品经理、</a:t>
            </a:r>
            <a:r>
              <a:rPr lang="en-US" altLang="zh-CN" sz="2400">
                <a:solidFill>
                  <a:srgbClr val="7F7F7F"/>
                </a:solidFill>
                <a:latin typeface="微软雅黑" panose="020B0503020204020204" pitchFamily="34" charset="-122"/>
                <a:ea typeface="微软雅黑" panose="020B0503020204020204" pitchFamily="34" charset="-122"/>
              </a:rPr>
              <a:t>50</a:t>
            </a:r>
            <a:r>
              <a:rPr lang="zh-CN" altLang="en-US" sz="2400">
                <a:solidFill>
                  <a:srgbClr val="7F7F7F"/>
                </a:solidFill>
                <a:latin typeface="微软雅黑" panose="020B0503020204020204" pitchFamily="34" charset="-122"/>
                <a:ea typeface="微软雅黑" panose="020B0503020204020204" pitchFamily="34" charset="-122"/>
              </a:rPr>
              <a:t>位工程师</a:t>
            </a:r>
          </a:p>
        </p:txBody>
      </p:sp>
      <p:sp>
        <p:nvSpPr>
          <p:cNvPr id="22544" name="TextBox 37"/>
          <p:cNvSpPr txBox="1">
            <a:spLocks noChangeArrowheads="1"/>
          </p:cNvSpPr>
          <p:nvPr/>
        </p:nvSpPr>
        <p:spPr bwMode="auto">
          <a:xfrm>
            <a:off x="2259717" y="3157679"/>
            <a:ext cx="3472094" cy="83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7F7F7F"/>
                </a:solidFill>
                <a:latin typeface="微软雅黑" panose="020B0503020204020204" pitchFamily="34" charset="-122"/>
                <a:ea typeface="微软雅黑" panose="020B0503020204020204" pitchFamily="34" charset="-122"/>
              </a:rPr>
              <a:t>20</a:t>
            </a:r>
            <a:r>
              <a:rPr lang="zh-CN" altLang="en-US" sz="2400">
                <a:solidFill>
                  <a:srgbClr val="7F7F7F"/>
                </a:solidFill>
                <a:latin typeface="微软雅黑" panose="020B0503020204020204" pitchFamily="34" charset="-122"/>
                <a:ea typeface="微软雅黑" panose="020B0503020204020204" pitchFamily="34" charset="-122"/>
              </a:rPr>
              <a:t>位销售精英、</a:t>
            </a:r>
            <a:r>
              <a:rPr lang="en-US" altLang="zh-CN" sz="2400">
                <a:solidFill>
                  <a:srgbClr val="7F7F7F"/>
                </a:solidFill>
                <a:latin typeface="微软雅黑" panose="020B0503020204020204" pitchFamily="34" charset="-122"/>
                <a:ea typeface="微软雅黑" panose="020B0503020204020204" pitchFamily="34" charset="-122"/>
              </a:rPr>
              <a:t>10</a:t>
            </a:r>
            <a:r>
              <a:rPr lang="zh-CN" altLang="en-US" sz="2400">
                <a:solidFill>
                  <a:srgbClr val="7F7F7F"/>
                </a:solidFill>
                <a:latin typeface="微软雅黑" panose="020B0503020204020204" pitchFamily="34" charset="-122"/>
                <a:ea typeface="微软雅黑" panose="020B0503020204020204" pitchFamily="34" charset="-122"/>
              </a:rPr>
              <a:t>位售后专员</a:t>
            </a:r>
          </a:p>
        </p:txBody>
      </p:sp>
      <p:sp>
        <p:nvSpPr>
          <p:cNvPr id="22545" name="TextBox 38"/>
          <p:cNvSpPr txBox="1">
            <a:spLocks noChangeArrowheads="1"/>
          </p:cNvSpPr>
          <p:nvPr/>
        </p:nvSpPr>
        <p:spPr bwMode="auto">
          <a:xfrm>
            <a:off x="2259717" y="4566645"/>
            <a:ext cx="3332448" cy="1568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400">
                <a:solidFill>
                  <a:srgbClr val="7F7F7F"/>
                </a:solidFill>
                <a:latin typeface="微软雅黑" panose="020B0503020204020204" pitchFamily="34" charset="-122"/>
                <a:ea typeface="微软雅黑" panose="020B0503020204020204" pitchFamily="34" charset="-122"/>
              </a:rPr>
              <a:t>6</a:t>
            </a:r>
            <a:r>
              <a:rPr lang="zh-CN" altLang="en-US" sz="2400">
                <a:solidFill>
                  <a:srgbClr val="7F7F7F"/>
                </a:solidFill>
                <a:latin typeface="微软雅黑" panose="020B0503020204020204" pitchFamily="34" charset="-122"/>
                <a:ea typeface="微软雅黑" panose="020B0503020204020204" pitchFamily="34" charset="-122"/>
              </a:rPr>
              <a:t>位实点高手组成的专属成本核算特工队，为用户提供经营咨询服务！</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400" fill="hold"/>
                                        <p:tgtEl>
                                          <p:spTgt spid="22530"/>
                                        </p:tgtEl>
                                        <p:attrNameLst>
                                          <p:attrName>ppt_x</p:attrName>
                                        </p:attrNameLst>
                                      </p:cBhvr>
                                      <p:tavLst>
                                        <p:tav tm="0">
                                          <p:val>
                                            <p:strVal val="0-#ppt_w/2"/>
                                          </p:val>
                                        </p:tav>
                                        <p:tav tm="100000">
                                          <p:val>
                                            <p:strVal val="#ppt_x"/>
                                          </p:val>
                                        </p:tav>
                                      </p:tavLst>
                                    </p:anim>
                                    <p:anim calcmode="lin" valueType="num">
                                      <p:cBhvr additive="base">
                                        <p:cTn id="8" dur="400" fill="hold"/>
                                        <p:tgtEl>
                                          <p:spTgt spid="225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531"/>
                                        </p:tgtEl>
                                        <p:attrNameLst>
                                          <p:attrName>style.visibility</p:attrName>
                                        </p:attrNameLst>
                                      </p:cBhvr>
                                      <p:to>
                                        <p:strVal val="visible"/>
                                      </p:to>
                                    </p:set>
                                    <p:anim calcmode="lin" valueType="num">
                                      <p:cBhvr additive="base">
                                        <p:cTn id="11" dur="400" fill="hold"/>
                                        <p:tgtEl>
                                          <p:spTgt spid="22531"/>
                                        </p:tgtEl>
                                        <p:attrNameLst>
                                          <p:attrName>ppt_x</p:attrName>
                                        </p:attrNameLst>
                                      </p:cBhvr>
                                      <p:tavLst>
                                        <p:tav tm="0">
                                          <p:val>
                                            <p:strVal val="0-#ppt_w/2"/>
                                          </p:val>
                                        </p:tav>
                                        <p:tav tm="100000">
                                          <p:val>
                                            <p:strVal val="#ppt_x"/>
                                          </p:val>
                                        </p:tav>
                                      </p:tavLst>
                                    </p:anim>
                                    <p:anim calcmode="lin" valueType="num">
                                      <p:cBhvr additive="base">
                                        <p:cTn id="12" dur="400" fill="hold"/>
                                        <p:tgtEl>
                                          <p:spTgt spid="225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2532"/>
                                        </p:tgtEl>
                                        <p:attrNameLst>
                                          <p:attrName>style.visibility</p:attrName>
                                        </p:attrNameLst>
                                      </p:cBhvr>
                                      <p:to>
                                        <p:strVal val="visible"/>
                                      </p:to>
                                    </p:set>
                                    <p:anim calcmode="lin" valueType="num">
                                      <p:cBhvr>
                                        <p:cTn id="16" dur="4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2532"/>
                                        </p:tgtEl>
                                        <p:attrNameLst>
                                          <p:attrName>ppt_y</p:attrName>
                                        </p:attrNameLst>
                                      </p:cBhvr>
                                      <p:tavLst>
                                        <p:tav tm="0">
                                          <p:val>
                                            <p:strVal val="#ppt_y"/>
                                          </p:val>
                                        </p:tav>
                                        <p:tav tm="100000">
                                          <p:val>
                                            <p:strVal val="#ppt_y"/>
                                          </p:val>
                                        </p:tav>
                                      </p:tavLst>
                                    </p:anim>
                                    <p:anim calcmode="lin" valueType="num">
                                      <p:cBhvr>
                                        <p:cTn id="18" dur="4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253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2532"/>
                                        </p:tgtEl>
                                      </p:cBhvr>
                                    </p:animEffect>
                                  </p:childTnLst>
                                </p:cTn>
                              </p:par>
                            </p:childTnLst>
                          </p:cTn>
                        </p:par>
                        <p:par>
                          <p:cTn id="21" fill="hold">
                            <p:stCondLst>
                              <p:cond delay="1200"/>
                            </p:stCondLst>
                            <p:childTnLst>
                              <p:par>
                                <p:cTn id="22" presetID="31" presetClass="entr" presetSubtype="0" fill="hold" grpId="0" nodeType="afterEffect">
                                  <p:stCondLst>
                                    <p:cond delay="0"/>
                                  </p:stCondLst>
                                  <p:childTnLst>
                                    <p:set>
                                      <p:cBhvr>
                                        <p:cTn id="23" dur="1" fill="hold">
                                          <p:stCondLst>
                                            <p:cond delay="0"/>
                                          </p:stCondLst>
                                        </p:cTn>
                                        <p:tgtEl>
                                          <p:spTgt spid="22534"/>
                                        </p:tgtEl>
                                        <p:attrNameLst>
                                          <p:attrName>style.visibility</p:attrName>
                                        </p:attrNameLst>
                                      </p:cBhvr>
                                      <p:to>
                                        <p:strVal val="visible"/>
                                      </p:to>
                                    </p:set>
                                    <p:anim calcmode="lin" valueType="num">
                                      <p:cBhvr>
                                        <p:cTn id="24" dur="400" fill="hold"/>
                                        <p:tgtEl>
                                          <p:spTgt spid="22534"/>
                                        </p:tgtEl>
                                        <p:attrNameLst>
                                          <p:attrName>ppt_w</p:attrName>
                                        </p:attrNameLst>
                                      </p:cBhvr>
                                      <p:tavLst>
                                        <p:tav tm="0">
                                          <p:val>
                                            <p:fltVal val="0"/>
                                          </p:val>
                                        </p:tav>
                                        <p:tav tm="100000">
                                          <p:val>
                                            <p:strVal val="#ppt_w"/>
                                          </p:val>
                                        </p:tav>
                                      </p:tavLst>
                                    </p:anim>
                                    <p:anim calcmode="lin" valueType="num">
                                      <p:cBhvr>
                                        <p:cTn id="25" dur="400" fill="hold"/>
                                        <p:tgtEl>
                                          <p:spTgt spid="22534"/>
                                        </p:tgtEl>
                                        <p:attrNameLst>
                                          <p:attrName>ppt_h</p:attrName>
                                        </p:attrNameLst>
                                      </p:cBhvr>
                                      <p:tavLst>
                                        <p:tav tm="0">
                                          <p:val>
                                            <p:fltVal val="0"/>
                                          </p:val>
                                        </p:tav>
                                        <p:tav tm="100000">
                                          <p:val>
                                            <p:strVal val="#ppt_h"/>
                                          </p:val>
                                        </p:tav>
                                      </p:tavLst>
                                    </p:anim>
                                    <p:anim calcmode="lin" valueType="num">
                                      <p:cBhvr>
                                        <p:cTn id="26" dur="400" fill="hold"/>
                                        <p:tgtEl>
                                          <p:spTgt spid="22534"/>
                                        </p:tgtEl>
                                        <p:attrNameLst>
                                          <p:attrName>style.rotation</p:attrName>
                                        </p:attrNameLst>
                                      </p:cBhvr>
                                      <p:tavLst>
                                        <p:tav tm="0">
                                          <p:val>
                                            <p:fltVal val="90"/>
                                          </p:val>
                                        </p:tav>
                                        <p:tav tm="100000">
                                          <p:val>
                                            <p:fltVal val="0"/>
                                          </p:val>
                                        </p:tav>
                                      </p:tavLst>
                                    </p:anim>
                                    <p:animEffect transition="in" filter="fade">
                                      <p:cBhvr>
                                        <p:cTn id="27" dur="400"/>
                                        <p:tgtEl>
                                          <p:spTgt spid="22534"/>
                                        </p:tgtEl>
                                      </p:cBhvr>
                                    </p:animEffect>
                                  </p:childTnLst>
                                </p:cTn>
                              </p:par>
                            </p:childTnLst>
                          </p:cTn>
                        </p:par>
                        <p:par>
                          <p:cTn id="28" fill="hold">
                            <p:stCondLst>
                              <p:cond delay="1700"/>
                            </p:stCondLst>
                            <p:childTnLst>
                              <p:par>
                                <p:cTn id="29" presetID="10" presetClass="entr" presetSubtype="0" fill="hold" grpId="0" nodeType="afterEffect">
                                  <p:stCondLst>
                                    <p:cond delay="0"/>
                                  </p:stCondLst>
                                  <p:childTnLst>
                                    <p:set>
                                      <p:cBhvr>
                                        <p:cTn id="30" dur="1" fill="hold">
                                          <p:stCondLst>
                                            <p:cond delay="0"/>
                                          </p:stCondLst>
                                        </p:cTn>
                                        <p:tgtEl>
                                          <p:spTgt spid="22536"/>
                                        </p:tgtEl>
                                        <p:attrNameLst>
                                          <p:attrName>style.visibility</p:attrName>
                                        </p:attrNameLst>
                                      </p:cBhvr>
                                      <p:to>
                                        <p:strVal val="visible"/>
                                      </p:to>
                                    </p:set>
                                    <p:anim calcmode="lin" valueType="num">
                                      <p:cBhvr>
                                        <p:cTn id="31" dur="500" fill="hold"/>
                                        <p:tgtEl>
                                          <p:spTgt spid="22536"/>
                                        </p:tgtEl>
                                        <p:attrNameLst>
                                          <p:attrName>ppt_w</p:attrName>
                                        </p:attrNameLst>
                                      </p:cBhvr>
                                      <p:tavLst>
                                        <p:tav tm="0">
                                          <p:val>
                                            <p:fltVal val="0"/>
                                          </p:val>
                                        </p:tav>
                                        <p:tav tm="100000">
                                          <p:val>
                                            <p:strVal val="#ppt_w"/>
                                          </p:val>
                                        </p:tav>
                                      </p:tavLst>
                                    </p:anim>
                                    <p:anim calcmode="lin" valueType="num">
                                      <p:cBhvr>
                                        <p:cTn id="32" dur="500" fill="hold"/>
                                        <p:tgtEl>
                                          <p:spTgt spid="22536"/>
                                        </p:tgtEl>
                                        <p:attrNameLst>
                                          <p:attrName>ppt_h</p:attrName>
                                        </p:attrNameLst>
                                      </p:cBhvr>
                                      <p:tavLst>
                                        <p:tav tm="0">
                                          <p:val>
                                            <p:fltVal val="0"/>
                                          </p:val>
                                        </p:tav>
                                        <p:tav tm="100000">
                                          <p:val>
                                            <p:strVal val="#ppt_h"/>
                                          </p:val>
                                        </p:tav>
                                      </p:tavLst>
                                    </p:anim>
                                    <p:animEffect transition="in" filter="fade">
                                      <p:cBhvr>
                                        <p:cTn id="33" dur="500"/>
                                        <p:tgtEl>
                                          <p:spTgt spid="22536"/>
                                        </p:tgtEl>
                                      </p:cBhvr>
                                    </p:animEffect>
                                  </p:childTnLst>
                                </p:cTn>
                              </p:par>
                            </p:childTnLst>
                          </p:cTn>
                        </p:par>
                        <p:par>
                          <p:cTn id="34" fill="hold">
                            <p:stCondLst>
                              <p:cond delay="2200"/>
                            </p:stCondLst>
                            <p:childTnLst>
                              <p:par>
                                <p:cTn id="35" presetID="16" presetClass="entr" presetSubtype="42" fill="hold" nodeType="afterEffect">
                                  <p:stCondLst>
                                    <p:cond delay="0"/>
                                  </p:stCondLst>
                                  <p:childTnLst>
                                    <p:set>
                                      <p:cBhvr>
                                        <p:cTn id="36" dur="1" fill="hold">
                                          <p:stCondLst>
                                            <p:cond delay="0"/>
                                          </p:stCondLst>
                                        </p:cTn>
                                        <p:tgtEl>
                                          <p:spTgt spid="22535"/>
                                        </p:tgtEl>
                                        <p:attrNameLst>
                                          <p:attrName>style.visibility</p:attrName>
                                        </p:attrNameLst>
                                      </p:cBhvr>
                                      <p:to>
                                        <p:strVal val="visible"/>
                                      </p:to>
                                    </p:set>
                                    <p:animEffect transition="in" filter="barn(outHorizontal)">
                                      <p:cBhvr>
                                        <p:cTn id="37" dur="500"/>
                                        <p:tgtEl>
                                          <p:spTgt spid="22535"/>
                                        </p:tgtEl>
                                      </p:cBhvr>
                                    </p:animEffect>
                                  </p:childTnLst>
                                </p:cTn>
                              </p:par>
                            </p:childTnLst>
                          </p:cTn>
                        </p:par>
                        <p:par>
                          <p:cTn id="38" fill="hold">
                            <p:stCondLst>
                              <p:cond delay="2700"/>
                            </p:stCondLst>
                            <p:childTnLst>
                              <p:par>
                                <p:cTn id="39" presetID="31" presetClass="entr" presetSubtype="0" fill="hold" grpId="0" nodeType="afterEffect">
                                  <p:stCondLst>
                                    <p:cond delay="0"/>
                                  </p:stCondLst>
                                  <p:childTnLst>
                                    <p:set>
                                      <p:cBhvr>
                                        <p:cTn id="40" dur="1" fill="hold">
                                          <p:stCondLst>
                                            <p:cond delay="0"/>
                                          </p:stCondLst>
                                        </p:cTn>
                                        <p:tgtEl>
                                          <p:spTgt spid="22537"/>
                                        </p:tgtEl>
                                        <p:attrNameLst>
                                          <p:attrName>style.visibility</p:attrName>
                                        </p:attrNameLst>
                                      </p:cBhvr>
                                      <p:to>
                                        <p:strVal val="visible"/>
                                      </p:to>
                                    </p:set>
                                    <p:anim calcmode="lin" valueType="num">
                                      <p:cBhvr>
                                        <p:cTn id="41" dur="400" fill="hold"/>
                                        <p:tgtEl>
                                          <p:spTgt spid="22537"/>
                                        </p:tgtEl>
                                        <p:attrNameLst>
                                          <p:attrName>ppt_w</p:attrName>
                                        </p:attrNameLst>
                                      </p:cBhvr>
                                      <p:tavLst>
                                        <p:tav tm="0">
                                          <p:val>
                                            <p:fltVal val="0"/>
                                          </p:val>
                                        </p:tav>
                                        <p:tav tm="100000">
                                          <p:val>
                                            <p:strVal val="#ppt_w"/>
                                          </p:val>
                                        </p:tav>
                                      </p:tavLst>
                                    </p:anim>
                                    <p:anim calcmode="lin" valueType="num">
                                      <p:cBhvr>
                                        <p:cTn id="42" dur="400" fill="hold"/>
                                        <p:tgtEl>
                                          <p:spTgt spid="22537"/>
                                        </p:tgtEl>
                                        <p:attrNameLst>
                                          <p:attrName>ppt_h</p:attrName>
                                        </p:attrNameLst>
                                      </p:cBhvr>
                                      <p:tavLst>
                                        <p:tav tm="0">
                                          <p:val>
                                            <p:fltVal val="0"/>
                                          </p:val>
                                        </p:tav>
                                        <p:tav tm="100000">
                                          <p:val>
                                            <p:strVal val="#ppt_h"/>
                                          </p:val>
                                        </p:tav>
                                      </p:tavLst>
                                    </p:anim>
                                    <p:anim calcmode="lin" valueType="num">
                                      <p:cBhvr>
                                        <p:cTn id="43" dur="400" fill="hold"/>
                                        <p:tgtEl>
                                          <p:spTgt spid="22537"/>
                                        </p:tgtEl>
                                        <p:attrNameLst>
                                          <p:attrName>style.rotation</p:attrName>
                                        </p:attrNameLst>
                                      </p:cBhvr>
                                      <p:tavLst>
                                        <p:tav tm="0">
                                          <p:val>
                                            <p:fltVal val="90"/>
                                          </p:val>
                                        </p:tav>
                                        <p:tav tm="100000">
                                          <p:val>
                                            <p:fltVal val="0"/>
                                          </p:val>
                                        </p:tav>
                                      </p:tavLst>
                                    </p:anim>
                                    <p:animEffect transition="in" filter="fade">
                                      <p:cBhvr>
                                        <p:cTn id="44" dur="400"/>
                                        <p:tgtEl>
                                          <p:spTgt spid="2253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2539"/>
                                        </p:tgtEl>
                                        <p:attrNameLst>
                                          <p:attrName>style.visibility</p:attrName>
                                        </p:attrNameLst>
                                      </p:cBhvr>
                                      <p:to>
                                        <p:strVal val="visible"/>
                                      </p:to>
                                    </p:set>
                                    <p:anim calcmode="lin" valueType="num">
                                      <p:cBhvr>
                                        <p:cTn id="47" dur="500" fill="hold"/>
                                        <p:tgtEl>
                                          <p:spTgt spid="22539"/>
                                        </p:tgtEl>
                                        <p:attrNameLst>
                                          <p:attrName>ppt_w</p:attrName>
                                        </p:attrNameLst>
                                      </p:cBhvr>
                                      <p:tavLst>
                                        <p:tav tm="0">
                                          <p:val>
                                            <p:fltVal val="0"/>
                                          </p:val>
                                        </p:tav>
                                        <p:tav tm="100000">
                                          <p:val>
                                            <p:strVal val="#ppt_w"/>
                                          </p:val>
                                        </p:tav>
                                      </p:tavLst>
                                    </p:anim>
                                    <p:anim calcmode="lin" valueType="num">
                                      <p:cBhvr>
                                        <p:cTn id="48" dur="500" fill="hold"/>
                                        <p:tgtEl>
                                          <p:spTgt spid="22539"/>
                                        </p:tgtEl>
                                        <p:attrNameLst>
                                          <p:attrName>ppt_h</p:attrName>
                                        </p:attrNameLst>
                                      </p:cBhvr>
                                      <p:tavLst>
                                        <p:tav tm="0">
                                          <p:val>
                                            <p:fltVal val="0"/>
                                          </p:val>
                                        </p:tav>
                                        <p:tav tm="100000">
                                          <p:val>
                                            <p:strVal val="#ppt_h"/>
                                          </p:val>
                                        </p:tav>
                                      </p:tavLst>
                                    </p:anim>
                                    <p:animEffect transition="in" filter="fade">
                                      <p:cBhvr>
                                        <p:cTn id="49" dur="500"/>
                                        <p:tgtEl>
                                          <p:spTgt spid="22539"/>
                                        </p:tgtEl>
                                      </p:cBhvr>
                                    </p:animEffect>
                                  </p:childTnLst>
                                </p:cTn>
                              </p:par>
                            </p:childTnLst>
                          </p:cTn>
                        </p:par>
                        <p:par>
                          <p:cTn id="50" fill="hold">
                            <p:stCondLst>
                              <p:cond delay="3200"/>
                            </p:stCondLst>
                            <p:childTnLst>
                              <p:par>
                                <p:cTn id="51" presetID="16" presetClass="entr" presetSubtype="42" fill="hold" nodeType="afterEffect">
                                  <p:stCondLst>
                                    <p:cond delay="0"/>
                                  </p:stCondLst>
                                  <p:childTnLst>
                                    <p:set>
                                      <p:cBhvr>
                                        <p:cTn id="52" dur="1" fill="hold">
                                          <p:stCondLst>
                                            <p:cond delay="0"/>
                                          </p:stCondLst>
                                        </p:cTn>
                                        <p:tgtEl>
                                          <p:spTgt spid="22538"/>
                                        </p:tgtEl>
                                        <p:attrNameLst>
                                          <p:attrName>style.visibility</p:attrName>
                                        </p:attrNameLst>
                                      </p:cBhvr>
                                      <p:to>
                                        <p:strVal val="visible"/>
                                      </p:to>
                                    </p:set>
                                    <p:animEffect transition="in" filter="barn(outHorizontal)">
                                      <p:cBhvr>
                                        <p:cTn id="53" dur="500"/>
                                        <p:tgtEl>
                                          <p:spTgt spid="22538"/>
                                        </p:tgtEl>
                                      </p:cBhvr>
                                    </p:animEffect>
                                  </p:childTnLst>
                                </p:cTn>
                              </p:par>
                            </p:childTnLst>
                          </p:cTn>
                        </p:par>
                        <p:par>
                          <p:cTn id="54" fill="hold">
                            <p:stCondLst>
                              <p:cond delay="3700"/>
                            </p:stCondLst>
                            <p:childTnLst>
                              <p:par>
                                <p:cTn id="55" presetID="31" presetClass="entr" presetSubtype="0" fill="hold" grpId="0" nodeType="afterEffect">
                                  <p:stCondLst>
                                    <p:cond delay="0"/>
                                  </p:stCondLst>
                                  <p:childTnLst>
                                    <p:set>
                                      <p:cBhvr>
                                        <p:cTn id="56" dur="1" fill="hold">
                                          <p:stCondLst>
                                            <p:cond delay="0"/>
                                          </p:stCondLst>
                                        </p:cTn>
                                        <p:tgtEl>
                                          <p:spTgt spid="22540"/>
                                        </p:tgtEl>
                                        <p:attrNameLst>
                                          <p:attrName>style.visibility</p:attrName>
                                        </p:attrNameLst>
                                      </p:cBhvr>
                                      <p:to>
                                        <p:strVal val="visible"/>
                                      </p:to>
                                    </p:set>
                                    <p:anim calcmode="lin" valueType="num">
                                      <p:cBhvr>
                                        <p:cTn id="57" dur="400" fill="hold"/>
                                        <p:tgtEl>
                                          <p:spTgt spid="22540"/>
                                        </p:tgtEl>
                                        <p:attrNameLst>
                                          <p:attrName>ppt_w</p:attrName>
                                        </p:attrNameLst>
                                      </p:cBhvr>
                                      <p:tavLst>
                                        <p:tav tm="0">
                                          <p:val>
                                            <p:fltVal val="0"/>
                                          </p:val>
                                        </p:tav>
                                        <p:tav tm="100000">
                                          <p:val>
                                            <p:strVal val="#ppt_w"/>
                                          </p:val>
                                        </p:tav>
                                      </p:tavLst>
                                    </p:anim>
                                    <p:anim calcmode="lin" valueType="num">
                                      <p:cBhvr>
                                        <p:cTn id="58" dur="400" fill="hold"/>
                                        <p:tgtEl>
                                          <p:spTgt spid="22540"/>
                                        </p:tgtEl>
                                        <p:attrNameLst>
                                          <p:attrName>ppt_h</p:attrName>
                                        </p:attrNameLst>
                                      </p:cBhvr>
                                      <p:tavLst>
                                        <p:tav tm="0">
                                          <p:val>
                                            <p:fltVal val="0"/>
                                          </p:val>
                                        </p:tav>
                                        <p:tav tm="100000">
                                          <p:val>
                                            <p:strVal val="#ppt_h"/>
                                          </p:val>
                                        </p:tav>
                                      </p:tavLst>
                                    </p:anim>
                                    <p:anim calcmode="lin" valueType="num">
                                      <p:cBhvr>
                                        <p:cTn id="59" dur="400" fill="hold"/>
                                        <p:tgtEl>
                                          <p:spTgt spid="22540"/>
                                        </p:tgtEl>
                                        <p:attrNameLst>
                                          <p:attrName>style.rotation</p:attrName>
                                        </p:attrNameLst>
                                      </p:cBhvr>
                                      <p:tavLst>
                                        <p:tav tm="0">
                                          <p:val>
                                            <p:fltVal val="90"/>
                                          </p:val>
                                        </p:tav>
                                        <p:tav tm="100000">
                                          <p:val>
                                            <p:fltVal val="0"/>
                                          </p:val>
                                        </p:tav>
                                      </p:tavLst>
                                    </p:anim>
                                    <p:animEffect transition="in" filter="fade">
                                      <p:cBhvr>
                                        <p:cTn id="60" dur="400"/>
                                        <p:tgtEl>
                                          <p:spTgt spid="2254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2542"/>
                                        </p:tgtEl>
                                        <p:attrNameLst>
                                          <p:attrName>style.visibility</p:attrName>
                                        </p:attrNameLst>
                                      </p:cBhvr>
                                      <p:to>
                                        <p:strVal val="visible"/>
                                      </p:to>
                                    </p:set>
                                    <p:anim calcmode="lin" valueType="num">
                                      <p:cBhvr>
                                        <p:cTn id="63" dur="500" fill="hold"/>
                                        <p:tgtEl>
                                          <p:spTgt spid="22542"/>
                                        </p:tgtEl>
                                        <p:attrNameLst>
                                          <p:attrName>ppt_w</p:attrName>
                                        </p:attrNameLst>
                                      </p:cBhvr>
                                      <p:tavLst>
                                        <p:tav tm="0">
                                          <p:val>
                                            <p:fltVal val="0"/>
                                          </p:val>
                                        </p:tav>
                                        <p:tav tm="100000">
                                          <p:val>
                                            <p:strVal val="#ppt_w"/>
                                          </p:val>
                                        </p:tav>
                                      </p:tavLst>
                                    </p:anim>
                                    <p:anim calcmode="lin" valueType="num">
                                      <p:cBhvr>
                                        <p:cTn id="64" dur="500" fill="hold"/>
                                        <p:tgtEl>
                                          <p:spTgt spid="22542"/>
                                        </p:tgtEl>
                                        <p:attrNameLst>
                                          <p:attrName>ppt_h</p:attrName>
                                        </p:attrNameLst>
                                      </p:cBhvr>
                                      <p:tavLst>
                                        <p:tav tm="0">
                                          <p:val>
                                            <p:fltVal val="0"/>
                                          </p:val>
                                        </p:tav>
                                        <p:tav tm="100000">
                                          <p:val>
                                            <p:strVal val="#ppt_h"/>
                                          </p:val>
                                        </p:tav>
                                      </p:tavLst>
                                    </p:anim>
                                    <p:animEffect transition="in" filter="fade">
                                      <p:cBhvr>
                                        <p:cTn id="65" dur="500"/>
                                        <p:tgtEl>
                                          <p:spTgt spid="22542"/>
                                        </p:tgtEl>
                                      </p:cBhvr>
                                    </p:animEffect>
                                  </p:childTnLst>
                                </p:cTn>
                              </p:par>
                            </p:childTnLst>
                          </p:cTn>
                        </p:par>
                        <p:par>
                          <p:cTn id="66" fill="hold">
                            <p:stCondLst>
                              <p:cond delay="4200"/>
                            </p:stCondLst>
                            <p:childTnLst>
                              <p:par>
                                <p:cTn id="67" presetID="16" presetClass="entr" presetSubtype="42" fill="hold" nodeType="afterEffect">
                                  <p:stCondLst>
                                    <p:cond delay="0"/>
                                  </p:stCondLst>
                                  <p:childTnLst>
                                    <p:set>
                                      <p:cBhvr>
                                        <p:cTn id="68" dur="1" fill="hold">
                                          <p:stCondLst>
                                            <p:cond delay="0"/>
                                          </p:stCondLst>
                                        </p:cTn>
                                        <p:tgtEl>
                                          <p:spTgt spid="22541"/>
                                        </p:tgtEl>
                                        <p:attrNameLst>
                                          <p:attrName>style.visibility</p:attrName>
                                        </p:attrNameLst>
                                      </p:cBhvr>
                                      <p:to>
                                        <p:strVal val="visible"/>
                                      </p:to>
                                    </p:set>
                                    <p:animEffect transition="in" filter="barn(outHorizontal)">
                                      <p:cBhvr>
                                        <p:cTn id="69" dur="500"/>
                                        <p:tgtEl>
                                          <p:spTgt spid="22541"/>
                                        </p:tgtEl>
                                      </p:cBhvr>
                                    </p:animEffect>
                                  </p:childTnLst>
                                </p:cTn>
                              </p:par>
                            </p:childTnLst>
                          </p:cTn>
                        </p:par>
                        <p:par>
                          <p:cTn id="70" fill="hold">
                            <p:stCondLst>
                              <p:cond delay="4700"/>
                            </p:stCondLst>
                            <p:childTnLst>
                              <p:par>
                                <p:cTn id="71" presetID="22" presetClass="entr" presetSubtype="8" fill="hold" grpId="0" nodeType="afterEffect">
                                  <p:stCondLst>
                                    <p:cond delay="0"/>
                                  </p:stCondLst>
                                  <p:childTnLst>
                                    <p:set>
                                      <p:cBhvr>
                                        <p:cTn id="72" dur="1" fill="hold">
                                          <p:stCondLst>
                                            <p:cond delay="0"/>
                                          </p:stCondLst>
                                        </p:cTn>
                                        <p:tgtEl>
                                          <p:spTgt spid="22543"/>
                                        </p:tgtEl>
                                        <p:attrNameLst>
                                          <p:attrName>style.visibility</p:attrName>
                                        </p:attrNameLst>
                                      </p:cBhvr>
                                      <p:to>
                                        <p:strVal val="visible"/>
                                      </p:to>
                                    </p:set>
                                    <p:animEffect transition="in" filter="wipe(left)">
                                      <p:cBhvr>
                                        <p:cTn id="73" dur="400"/>
                                        <p:tgtEl>
                                          <p:spTgt spid="22543"/>
                                        </p:tgtEl>
                                      </p:cBhvr>
                                    </p:animEffect>
                                  </p:childTnLst>
                                </p:cTn>
                              </p:par>
                            </p:childTnLst>
                          </p:cTn>
                        </p:par>
                        <p:par>
                          <p:cTn id="74" fill="hold">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22544"/>
                                        </p:tgtEl>
                                        <p:attrNameLst>
                                          <p:attrName>style.visibility</p:attrName>
                                        </p:attrNameLst>
                                      </p:cBhvr>
                                      <p:to>
                                        <p:strVal val="visible"/>
                                      </p:to>
                                    </p:set>
                                    <p:animEffect transition="in" filter="wipe(left)">
                                      <p:cBhvr>
                                        <p:cTn id="77" dur="400"/>
                                        <p:tgtEl>
                                          <p:spTgt spid="22544"/>
                                        </p:tgtEl>
                                      </p:cBhvr>
                                    </p:animEffect>
                                  </p:childTnLst>
                                </p:cTn>
                              </p:par>
                            </p:childTnLst>
                          </p:cTn>
                        </p:par>
                        <p:par>
                          <p:cTn id="78" fill="hold">
                            <p:stCondLst>
                              <p:cond delay="5700"/>
                            </p:stCondLst>
                            <p:childTnLst>
                              <p:par>
                                <p:cTn id="79" presetID="22" presetClass="entr" presetSubtype="8" fill="hold" grpId="0" nodeType="afterEffect">
                                  <p:stCondLst>
                                    <p:cond delay="0"/>
                                  </p:stCondLst>
                                  <p:childTnLst>
                                    <p:set>
                                      <p:cBhvr>
                                        <p:cTn id="80" dur="1" fill="hold">
                                          <p:stCondLst>
                                            <p:cond delay="0"/>
                                          </p:stCondLst>
                                        </p:cTn>
                                        <p:tgtEl>
                                          <p:spTgt spid="22545"/>
                                        </p:tgtEl>
                                        <p:attrNameLst>
                                          <p:attrName>style.visibility</p:attrName>
                                        </p:attrNameLst>
                                      </p:cBhvr>
                                      <p:to>
                                        <p:strVal val="visible"/>
                                      </p:to>
                                    </p:set>
                                    <p:animEffect transition="in" filter="wipe(left)">
                                      <p:cBhvr>
                                        <p:cTn id="81" dur="400"/>
                                        <p:tgtEl>
                                          <p:spTgt spid="22545"/>
                                        </p:tgtEl>
                                      </p:cBhvr>
                                    </p:animEffect>
                                  </p:childTnLst>
                                </p:cTn>
                              </p:par>
                            </p:childTnLst>
                          </p:cTn>
                        </p:par>
                        <p:par>
                          <p:cTn id="82" fill="hold">
                            <p:stCondLst>
                              <p:cond delay="6200"/>
                            </p:stCondLst>
                            <p:childTnLst>
                              <p:par>
                                <p:cTn id="83" presetID="42" presetClass="entr" presetSubtype="0" fill="hold" nodeType="afterEffect">
                                  <p:stCondLst>
                                    <p:cond delay="0"/>
                                  </p:stCondLst>
                                  <p:childTnLst>
                                    <p:set>
                                      <p:cBhvr>
                                        <p:cTn id="84" dur="1" fill="hold">
                                          <p:stCondLst>
                                            <p:cond delay="0"/>
                                          </p:stCondLst>
                                        </p:cTn>
                                        <p:tgtEl>
                                          <p:spTgt spid="22533"/>
                                        </p:tgtEl>
                                        <p:attrNameLst>
                                          <p:attrName>style.visibility</p:attrName>
                                        </p:attrNameLst>
                                      </p:cBhvr>
                                      <p:to>
                                        <p:strVal val="visible"/>
                                      </p:to>
                                    </p:set>
                                    <p:animEffect transition="in" filter="fade">
                                      <p:cBhvr>
                                        <p:cTn id="85" dur="500"/>
                                        <p:tgtEl>
                                          <p:spTgt spid="22533"/>
                                        </p:tgtEl>
                                      </p:cBhvr>
                                    </p:animEffect>
                                    <p:anim calcmode="lin" valueType="num">
                                      <p:cBhvr>
                                        <p:cTn id="86" dur="500" fill="hold"/>
                                        <p:tgtEl>
                                          <p:spTgt spid="22533"/>
                                        </p:tgtEl>
                                        <p:attrNameLst>
                                          <p:attrName>ppt_x</p:attrName>
                                        </p:attrNameLst>
                                      </p:cBhvr>
                                      <p:tavLst>
                                        <p:tav tm="0">
                                          <p:val>
                                            <p:strVal val="#ppt_x"/>
                                          </p:val>
                                        </p:tav>
                                        <p:tav tm="100000">
                                          <p:val>
                                            <p:strVal val="#ppt_x"/>
                                          </p:val>
                                        </p:tav>
                                      </p:tavLst>
                                    </p:anim>
                                    <p:anim calcmode="lin" valueType="num">
                                      <p:cBhvr>
                                        <p:cTn id="87" dur="500" fill="hold"/>
                                        <p:tgtEl>
                                          <p:spTgt spid="225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p:bldP spid="22531" grpId="0" autoUpdateAnimBg="0"/>
      <p:bldP spid="22532" grpId="0" autoUpdateAnimBg="0"/>
      <p:bldP spid="22534" grpId="0" animBg="1"/>
      <p:bldP spid="22536" grpId="0" autoUpdateAnimBg="0"/>
      <p:bldP spid="22537" grpId="0" animBg="1"/>
      <p:bldP spid="22539" grpId="0" autoUpdateAnimBg="0"/>
      <p:bldP spid="22540" grpId="0" animBg="1"/>
      <p:bldP spid="22542" grpId="0" autoUpdateAnimBg="0"/>
      <p:bldP spid="22543" grpId="0" autoUpdateAnimBg="0"/>
      <p:bldP spid="22544" grpId="0" autoUpdateAnimBg="0"/>
      <p:bldP spid="22545"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3555"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3556"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cxnSp>
        <p:nvCxnSpPr>
          <p:cNvPr id="23557" name="直接连接符 4"/>
          <p:cNvCxnSpPr>
            <a:cxnSpLocks noChangeShapeType="1"/>
          </p:cNvCxnSpPr>
          <p:nvPr/>
        </p:nvCxnSpPr>
        <p:spPr bwMode="auto">
          <a:xfrm flipH="1">
            <a:off x="834703" y="577748"/>
            <a:ext cx="11160528" cy="0"/>
          </a:xfrm>
          <a:prstGeom prst="line">
            <a:avLst/>
          </a:prstGeom>
          <a:noFill/>
          <a:ln w="12700">
            <a:solidFill>
              <a:srgbClr val="004646"/>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58" name="Freeform 5"/>
          <p:cNvSpPr/>
          <p:nvPr/>
        </p:nvSpPr>
        <p:spPr bwMode="auto">
          <a:xfrm>
            <a:off x="3478445" y="1716980"/>
            <a:ext cx="2570746" cy="4119005"/>
          </a:xfrm>
          <a:custGeom>
            <a:avLst/>
            <a:gdLst>
              <a:gd name="T0" fmla="*/ 83425021 w 3148"/>
              <a:gd name="T1" fmla="*/ 0 h 5005"/>
              <a:gd name="T2" fmla="*/ 2017559116 w 3148"/>
              <a:gd name="T3" fmla="*/ 0 h 5005"/>
              <a:gd name="T4" fmla="*/ 2100984137 w 3148"/>
              <a:gd name="T5" fmla="*/ 84749947 h 5005"/>
              <a:gd name="T6" fmla="*/ 2100984137 w 3148"/>
              <a:gd name="T7" fmla="*/ 2147483647 h 5005"/>
              <a:gd name="T8" fmla="*/ 2017559116 w 3148"/>
              <a:gd name="T9" fmla="*/ 2147483647 h 5005"/>
              <a:gd name="T10" fmla="*/ 83425021 w 3148"/>
              <a:gd name="T11" fmla="*/ 2147483647 h 5005"/>
              <a:gd name="T12" fmla="*/ 0 w 3148"/>
              <a:gd name="T13" fmla="*/ 2147483647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3559" name="Freeform 6"/>
          <p:cNvSpPr/>
          <p:nvPr/>
        </p:nvSpPr>
        <p:spPr bwMode="auto">
          <a:xfrm>
            <a:off x="633169" y="1716980"/>
            <a:ext cx="2572332" cy="4119005"/>
          </a:xfrm>
          <a:custGeom>
            <a:avLst/>
            <a:gdLst>
              <a:gd name="T0" fmla="*/ 83475326 w 3149"/>
              <a:gd name="T1" fmla="*/ 0 h 5005"/>
              <a:gd name="T2" fmla="*/ 2019434587 w 3149"/>
              <a:gd name="T3" fmla="*/ 0 h 5005"/>
              <a:gd name="T4" fmla="*/ 2102909913 w 3149"/>
              <a:gd name="T5" fmla="*/ 84749947 h 5005"/>
              <a:gd name="T6" fmla="*/ 2102909913 w 3149"/>
              <a:gd name="T7" fmla="*/ 2147483647 h 5005"/>
              <a:gd name="T8" fmla="*/ 2019434587 w 3149"/>
              <a:gd name="T9" fmla="*/ 2147483647 h 5005"/>
              <a:gd name="T10" fmla="*/ 83475326 w 3149"/>
              <a:gd name="T11" fmla="*/ 2147483647 h 5005"/>
              <a:gd name="T12" fmla="*/ 0 w 3149"/>
              <a:gd name="T13" fmla="*/ 2147483647 h 5005"/>
              <a:gd name="T14" fmla="*/ 0 w 3149"/>
              <a:gd name="T15" fmla="*/ 84749947 h 5005"/>
              <a:gd name="T16" fmla="*/ 83475326 w 3149"/>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3560" name="Freeform 7"/>
          <p:cNvSpPr/>
          <p:nvPr/>
        </p:nvSpPr>
        <p:spPr bwMode="auto">
          <a:xfrm>
            <a:off x="9167407" y="1716980"/>
            <a:ext cx="2570746" cy="4119005"/>
          </a:xfrm>
          <a:custGeom>
            <a:avLst/>
            <a:gdLst>
              <a:gd name="T0" fmla="*/ 83425021 w 3148"/>
              <a:gd name="T1" fmla="*/ 0 h 5005"/>
              <a:gd name="T2" fmla="*/ 2017559116 w 3148"/>
              <a:gd name="T3" fmla="*/ 0 h 5005"/>
              <a:gd name="T4" fmla="*/ 2100984137 w 3148"/>
              <a:gd name="T5" fmla="*/ 84749947 h 5005"/>
              <a:gd name="T6" fmla="*/ 2100984137 w 3148"/>
              <a:gd name="T7" fmla="*/ 2147483647 h 5005"/>
              <a:gd name="T8" fmla="*/ 2017559116 w 3148"/>
              <a:gd name="T9" fmla="*/ 2147483647 h 5005"/>
              <a:gd name="T10" fmla="*/ 83425021 w 3148"/>
              <a:gd name="T11" fmla="*/ 2147483647 h 5005"/>
              <a:gd name="T12" fmla="*/ 0 w 3148"/>
              <a:gd name="T13" fmla="*/ 2147483647 h 5005"/>
              <a:gd name="T14" fmla="*/ 0 w 3148"/>
              <a:gd name="T15" fmla="*/ 84749947 h 5005"/>
              <a:gd name="T16" fmla="*/ 83425021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bg1"/>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3561" name="Freeform 8"/>
          <p:cNvSpPr/>
          <p:nvPr/>
        </p:nvSpPr>
        <p:spPr bwMode="auto">
          <a:xfrm>
            <a:off x="6323717" y="1716980"/>
            <a:ext cx="2569158" cy="4119005"/>
          </a:xfrm>
          <a:custGeom>
            <a:avLst/>
            <a:gdLst>
              <a:gd name="T0" fmla="*/ 83322072 w 3148"/>
              <a:gd name="T1" fmla="*/ 0 h 5005"/>
              <a:gd name="T2" fmla="*/ 2015068241 w 3148"/>
              <a:gd name="T3" fmla="*/ 0 h 5005"/>
              <a:gd name="T4" fmla="*/ 2098390313 w 3148"/>
              <a:gd name="T5" fmla="*/ 84749947 h 5005"/>
              <a:gd name="T6" fmla="*/ 2098390313 w 3148"/>
              <a:gd name="T7" fmla="*/ 2147483647 h 5005"/>
              <a:gd name="T8" fmla="*/ 2015068241 w 3148"/>
              <a:gd name="T9" fmla="*/ 2147483647 h 5005"/>
              <a:gd name="T10" fmla="*/ 83322072 w 3148"/>
              <a:gd name="T11" fmla="*/ 2147483647 h 5005"/>
              <a:gd name="T12" fmla="*/ 0 w 3148"/>
              <a:gd name="T13" fmla="*/ 2147483647 h 5005"/>
              <a:gd name="T14" fmla="*/ 0 w 3148"/>
              <a:gd name="T15" fmla="*/ 84749947 h 5005"/>
              <a:gd name="T16" fmla="*/ 83322072 w 3148"/>
              <a:gd name="T17" fmla="*/ 0 h 50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tx1"/>
          </a:solidFill>
          <a:ln w="10" cap="flat" cmpd="sng">
            <a:solidFill>
              <a:srgbClr val="B3B3B3"/>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23562" name="组合 27"/>
          <p:cNvGrpSpPr/>
          <p:nvPr/>
        </p:nvGrpSpPr>
        <p:grpSpPr bwMode="auto">
          <a:xfrm>
            <a:off x="3040466" y="3325867"/>
            <a:ext cx="631578" cy="637843"/>
            <a:chOff x="0" y="0"/>
            <a:chExt cx="631825" cy="636588"/>
          </a:xfrm>
        </p:grpSpPr>
        <p:sp>
          <p:nvSpPr>
            <p:cNvPr id="21539" name="Oval 9"/>
            <p:cNvSpPr>
              <a:spLocks noChangeArrowheads="1"/>
            </p:cNvSpPr>
            <p:nvPr/>
          </p:nvSpPr>
          <p:spPr bwMode="auto">
            <a:xfrm>
              <a:off x="0" y="0"/>
              <a:ext cx="631825" cy="636588"/>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40" name="Freeform 10"/>
            <p:cNvSpPr/>
            <p:nvPr/>
          </p:nvSpPr>
          <p:spPr bwMode="auto">
            <a:xfrm>
              <a:off x="336550" y="142875"/>
              <a:ext cx="206375" cy="342900"/>
            </a:xfrm>
            <a:custGeom>
              <a:avLst/>
              <a:gdLst>
                <a:gd name="T0" fmla="*/ 144866242 w 252"/>
                <a:gd name="T1" fmla="*/ 169582918 h 418"/>
                <a:gd name="T2" fmla="*/ 91212017 w 252"/>
                <a:gd name="T3" fmla="*/ 216017156 h 418"/>
                <a:gd name="T4" fmla="*/ 38899231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6887074 w 252"/>
                <a:gd name="T19" fmla="*/ 12785740 h 418"/>
                <a:gd name="T20" fmla="*/ 91212017 w 252"/>
                <a:gd name="T21" fmla="*/ 59219158 h 418"/>
                <a:gd name="T22" fmla="*/ 142854085 w 252"/>
                <a:gd name="T23" fmla="*/ 103634552 h 418"/>
                <a:gd name="T24" fmla="*/ 144866242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41" name="Freeform 11"/>
            <p:cNvSpPr/>
            <p:nvPr/>
          </p:nvSpPr>
          <p:spPr bwMode="auto">
            <a:xfrm>
              <a:off x="141287"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grpSp>
        <p:nvGrpSpPr>
          <p:cNvPr id="23566" name="组合 31"/>
          <p:cNvGrpSpPr/>
          <p:nvPr/>
        </p:nvGrpSpPr>
        <p:grpSpPr bwMode="auto">
          <a:xfrm>
            <a:off x="5865113" y="3325867"/>
            <a:ext cx="633165" cy="637843"/>
            <a:chOff x="0" y="0"/>
            <a:chExt cx="633413" cy="636588"/>
          </a:xfrm>
        </p:grpSpPr>
        <p:sp>
          <p:nvSpPr>
            <p:cNvPr id="21536" name="Oval 12"/>
            <p:cNvSpPr>
              <a:spLocks noChangeArrowheads="1"/>
            </p:cNvSpPr>
            <p:nvPr/>
          </p:nvSpPr>
          <p:spPr bwMode="auto">
            <a:xfrm>
              <a:off x="0" y="0"/>
              <a:ext cx="633413" cy="636588"/>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7" name="Freeform 13"/>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8" name="Freeform 14"/>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grpSp>
        <p:nvGrpSpPr>
          <p:cNvPr id="23570" name="组合 35"/>
          <p:cNvGrpSpPr/>
          <p:nvPr/>
        </p:nvGrpSpPr>
        <p:grpSpPr bwMode="auto">
          <a:xfrm>
            <a:off x="8724671" y="3325867"/>
            <a:ext cx="633165" cy="637843"/>
            <a:chOff x="0" y="0"/>
            <a:chExt cx="633413" cy="636588"/>
          </a:xfrm>
        </p:grpSpPr>
        <p:sp>
          <p:nvSpPr>
            <p:cNvPr id="21533" name="Oval 15"/>
            <p:cNvSpPr>
              <a:spLocks noChangeArrowheads="1"/>
            </p:cNvSpPr>
            <p:nvPr/>
          </p:nvSpPr>
          <p:spPr bwMode="auto">
            <a:xfrm>
              <a:off x="0" y="0"/>
              <a:ext cx="633413" cy="636588"/>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4" name="Freeform 16"/>
            <p:cNvSpPr/>
            <p:nvPr/>
          </p:nvSpPr>
          <p:spPr bwMode="auto">
            <a:xfrm>
              <a:off x="338138" y="142875"/>
              <a:ext cx="206375" cy="342900"/>
            </a:xfrm>
            <a:custGeom>
              <a:avLst/>
              <a:gdLst>
                <a:gd name="T0" fmla="*/ 145536960 w 252"/>
                <a:gd name="T1" fmla="*/ 169582918 h 418"/>
                <a:gd name="T2" fmla="*/ 91212017 w 252"/>
                <a:gd name="T3" fmla="*/ 216017156 h 418"/>
                <a:gd name="T4" fmla="*/ 39569949 w 252"/>
                <a:gd name="T5" fmla="*/ 261104404 h 418"/>
                <a:gd name="T6" fmla="*/ 0 w 252"/>
                <a:gd name="T7" fmla="*/ 235532104 h 418"/>
                <a:gd name="T8" fmla="*/ 22802800 w 252"/>
                <a:gd name="T9" fmla="*/ 216017156 h 418"/>
                <a:gd name="T10" fmla="*/ 77127743 w 252"/>
                <a:gd name="T11" fmla="*/ 169582918 h 418"/>
                <a:gd name="T12" fmla="*/ 75115586 w 252"/>
                <a:gd name="T13" fmla="*/ 103634552 h 418"/>
                <a:gd name="T14" fmla="*/ 22802800 w 252"/>
                <a:gd name="T15" fmla="*/ 59219158 h 418"/>
                <a:gd name="T16" fmla="*/ 0 w 252"/>
                <a:gd name="T17" fmla="*/ 39030716 h 418"/>
                <a:gd name="T18" fmla="*/ 37557793 w 252"/>
                <a:gd name="T19" fmla="*/ 12785740 h 418"/>
                <a:gd name="T20" fmla="*/ 91212017 w 252"/>
                <a:gd name="T21" fmla="*/ 59219158 h 418"/>
                <a:gd name="T22" fmla="*/ 142854085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5" name="Freeform 17"/>
            <p:cNvSpPr/>
            <p:nvPr/>
          </p:nvSpPr>
          <p:spPr bwMode="auto">
            <a:xfrm>
              <a:off x="142875" y="142875"/>
              <a:ext cx="206375" cy="342900"/>
            </a:xfrm>
            <a:custGeom>
              <a:avLst/>
              <a:gdLst>
                <a:gd name="T0" fmla="*/ 145536960 w 252"/>
                <a:gd name="T1" fmla="*/ 169582918 h 418"/>
                <a:gd name="T2" fmla="*/ 91212017 w 252"/>
                <a:gd name="T3" fmla="*/ 216017156 h 418"/>
                <a:gd name="T4" fmla="*/ 39569949 w 252"/>
                <a:gd name="T5" fmla="*/ 261104404 h 418"/>
                <a:gd name="T6" fmla="*/ 670719 w 252"/>
                <a:gd name="T7" fmla="*/ 235532104 h 418"/>
                <a:gd name="T8" fmla="*/ 23473518 w 252"/>
                <a:gd name="T9" fmla="*/ 216017156 h 418"/>
                <a:gd name="T10" fmla="*/ 77127743 w 252"/>
                <a:gd name="T11" fmla="*/ 169582918 h 418"/>
                <a:gd name="T12" fmla="*/ 75115586 w 252"/>
                <a:gd name="T13" fmla="*/ 103634552 h 418"/>
                <a:gd name="T14" fmla="*/ 23473518 w 252"/>
                <a:gd name="T15" fmla="*/ 59219158 h 418"/>
                <a:gd name="T16" fmla="*/ 0 w 252"/>
                <a:gd name="T17" fmla="*/ 39030716 h 418"/>
                <a:gd name="T18" fmla="*/ 37557793 w 252"/>
                <a:gd name="T19" fmla="*/ 12785740 h 418"/>
                <a:gd name="T20" fmla="*/ 91212017 w 252"/>
                <a:gd name="T21" fmla="*/ 59219158 h 418"/>
                <a:gd name="T22" fmla="*/ 143524804 w 252"/>
                <a:gd name="T23" fmla="*/ 103634552 h 418"/>
                <a:gd name="T24" fmla="*/ 145536960 w 252"/>
                <a:gd name="T25" fmla="*/ 169582918 h 4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grpSp>
        <p:nvGrpSpPr>
          <p:cNvPr id="23574" name="组合 39"/>
          <p:cNvGrpSpPr/>
          <p:nvPr/>
        </p:nvGrpSpPr>
        <p:grpSpPr bwMode="auto">
          <a:xfrm>
            <a:off x="1453586" y="1939114"/>
            <a:ext cx="929912" cy="939311"/>
            <a:chOff x="0" y="0"/>
            <a:chExt cx="930275" cy="938213"/>
          </a:xfrm>
        </p:grpSpPr>
        <p:sp>
          <p:nvSpPr>
            <p:cNvPr id="21531" name="Oval 18"/>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2" name="TextBox 41"/>
            <p:cNvSpPr txBox="1">
              <a:spLocks noChangeArrowheads="1"/>
            </p:cNvSpPr>
            <p:nvPr/>
          </p:nvSpPr>
          <p:spPr bwMode="auto">
            <a:xfrm>
              <a:off x="13235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005E5E"/>
                  </a:solidFill>
                  <a:latin typeface="微软雅黑" panose="020B0503020204020204" pitchFamily="34" charset="-122"/>
                  <a:ea typeface="微软雅黑" panose="020B0503020204020204" pitchFamily="34" charset="-122"/>
                </a:rPr>
                <a:t>01</a:t>
              </a:r>
              <a:endParaRPr lang="zh-CN" altLang="en-US" sz="3200" b="1">
                <a:solidFill>
                  <a:srgbClr val="005E5E"/>
                </a:solidFill>
                <a:latin typeface="微软雅黑" panose="020B0503020204020204" pitchFamily="34" charset="-122"/>
                <a:ea typeface="微软雅黑" panose="020B0503020204020204" pitchFamily="34" charset="-122"/>
              </a:endParaRPr>
            </a:p>
          </p:txBody>
        </p:sp>
      </p:grpSp>
      <p:sp>
        <p:nvSpPr>
          <p:cNvPr id="23577" name="矩形 42"/>
          <p:cNvSpPr>
            <a:spLocks noChangeArrowheads="1"/>
          </p:cNvSpPr>
          <p:nvPr/>
        </p:nvSpPr>
        <p:spPr bwMode="auto">
          <a:xfrm>
            <a:off x="861681" y="2919679"/>
            <a:ext cx="2089920" cy="1753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rPr>
              <a:t>了解用户的基本情况和需求（包括经营范围、管理模式、营业需求等），提供针对性的信息化解决方案。</a:t>
            </a:r>
          </a:p>
        </p:txBody>
      </p:sp>
      <p:sp>
        <p:nvSpPr>
          <p:cNvPr id="23578" name="矩形 46"/>
          <p:cNvSpPr>
            <a:spLocks noChangeArrowheads="1"/>
          </p:cNvSpPr>
          <p:nvPr/>
        </p:nvSpPr>
        <p:spPr bwMode="auto">
          <a:xfrm>
            <a:off x="3700605" y="2919681"/>
            <a:ext cx="2088334" cy="14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rPr>
              <a:t>协助客户了解某系统软件产品及服务情况（包括参观公司、典型用户、产品演示等）</a:t>
            </a:r>
          </a:p>
        </p:txBody>
      </p:sp>
      <p:sp>
        <p:nvSpPr>
          <p:cNvPr id="23579" name="矩形 47"/>
          <p:cNvSpPr>
            <a:spLocks noChangeArrowheads="1"/>
          </p:cNvSpPr>
          <p:nvPr/>
        </p:nvSpPr>
        <p:spPr bwMode="auto">
          <a:xfrm>
            <a:off x="6577622" y="2919678"/>
            <a:ext cx="2116898" cy="2860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rPr>
              <a:t>向客户提供专业化的系统集成建议，如：信息点设置、网络设备类型、电子门锁品牌、智能房控相关子系统的选型和注意事项，使客户的硬件设备在软件平台上发挥最强的应有功效。</a:t>
            </a:r>
          </a:p>
        </p:txBody>
      </p:sp>
      <p:sp>
        <p:nvSpPr>
          <p:cNvPr id="23580" name="矩形 48"/>
          <p:cNvSpPr>
            <a:spLocks noChangeArrowheads="1"/>
          </p:cNvSpPr>
          <p:nvPr/>
        </p:nvSpPr>
        <p:spPr bwMode="auto">
          <a:xfrm>
            <a:off x="9484783" y="2919681"/>
            <a:ext cx="2088334" cy="1475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rPr>
              <a:t>根据双方沟通的内容确定需要采购的软件模块和相应的预算方案、商务洽谈、签订合同。</a:t>
            </a:r>
          </a:p>
        </p:txBody>
      </p:sp>
      <p:grpSp>
        <p:nvGrpSpPr>
          <p:cNvPr id="23581" name="组合 49"/>
          <p:cNvGrpSpPr/>
          <p:nvPr/>
        </p:nvGrpSpPr>
        <p:grpSpPr bwMode="auto">
          <a:xfrm>
            <a:off x="4298859" y="1939114"/>
            <a:ext cx="929912" cy="939311"/>
            <a:chOff x="0" y="0"/>
            <a:chExt cx="930275" cy="938213"/>
          </a:xfrm>
        </p:grpSpPr>
        <p:sp>
          <p:nvSpPr>
            <p:cNvPr id="21529" name="Oval 19"/>
            <p:cNvSpPr>
              <a:spLocks noChangeArrowheads="1"/>
            </p:cNvSpPr>
            <p:nvPr/>
          </p:nvSpPr>
          <p:spPr bwMode="auto">
            <a:xfrm>
              <a:off x="0" y="0"/>
              <a:ext cx="930275"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30" name="TextBox 51"/>
            <p:cNvSpPr txBox="1">
              <a:spLocks noChangeArrowheads="1"/>
            </p:cNvSpPr>
            <p:nvPr/>
          </p:nvSpPr>
          <p:spPr bwMode="auto">
            <a:xfrm>
              <a:off x="124700"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005E5E"/>
                  </a:solidFill>
                  <a:latin typeface="微软雅黑" panose="020B0503020204020204" pitchFamily="34" charset="-122"/>
                  <a:ea typeface="微软雅黑" panose="020B0503020204020204" pitchFamily="34" charset="-122"/>
                </a:rPr>
                <a:t>02</a:t>
              </a:r>
              <a:endParaRPr lang="zh-CN" altLang="en-US" sz="3200" b="1">
                <a:solidFill>
                  <a:srgbClr val="005E5E"/>
                </a:solidFill>
                <a:latin typeface="微软雅黑" panose="020B0503020204020204" pitchFamily="34" charset="-122"/>
                <a:ea typeface="微软雅黑" panose="020B0503020204020204" pitchFamily="34" charset="-122"/>
              </a:endParaRPr>
            </a:p>
          </p:txBody>
        </p:sp>
      </p:grpSp>
      <p:grpSp>
        <p:nvGrpSpPr>
          <p:cNvPr id="23584" name="组合 52"/>
          <p:cNvGrpSpPr/>
          <p:nvPr/>
        </p:nvGrpSpPr>
        <p:grpSpPr bwMode="auto">
          <a:xfrm>
            <a:off x="7142551" y="1939114"/>
            <a:ext cx="931498" cy="939311"/>
            <a:chOff x="0" y="0"/>
            <a:chExt cx="931863" cy="938213"/>
          </a:xfrm>
        </p:grpSpPr>
        <p:sp>
          <p:nvSpPr>
            <p:cNvPr id="21527" name="Oval 20"/>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28" name="TextBox 54"/>
            <p:cNvSpPr txBox="1">
              <a:spLocks noChangeArrowheads="1"/>
            </p:cNvSpPr>
            <p:nvPr/>
          </p:nvSpPr>
          <p:spPr bwMode="auto">
            <a:xfrm>
              <a:off x="118633"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005E5E"/>
                  </a:solidFill>
                  <a:latin typeface="微软雅黑" panose="020B0503020204020204" pitchFamily="34" charset="-122"/>
                  <a:ea typeface="微软雅黑" panose="020B0503020204020204" pitchFamily="34" charset="-122"/>
                </a:rPr>
                <a:t>03</a:t>
              </a:r>
              <a:endParaRPr lang="zh-CN" altLang="en-US" sz="3200" b="1">
                <a:solidFill>
                  <a:srgbClr val="005E5E"/>
                </a:solidFill>
                <a:latin typeface="微软雅黑" panose="020B0503020204020204" pitchFamily="34" charset="-122"/>
                <a:ea typeface="微软雅黑" panose="020B0503020204020204" pitchFamily="34" charset="-122"/>
              </a:endParaRPr>
            </a:p>
          </p:txBody>
        </p:sp>
      </p:grpSp>
      <p:grpSp>
        <p:nvGrpSpPr>
          <p:cNvPr id="23587" name="组合 55"/>
          <p:cNvGrpSpPr/>
          <p:nvPr/>
        </p:nvGrpSpPr>
        <p:grpSpPr bwMode="auto">
          <a:xfrm>
            <a:off x="9987827" y="1939114"/>
            <a:ext cx="931499" cy="939311"/>
            <a:chOff x="0" y="0"/>
            <a:chExt cx="931863" cy="938213"/>
          </a:xfrm>
        </p:grpSpPr>
        <p:sp>
          <p:nvSpPr>
            <p:cNvPr id="21525" name="Oval 21"/>
            <p:cNvSpPr>
              <a:spLocks noChangeArrowheads="1"/>
            </p:cNvSpPr>
            <p:nvPr/>
          </p:nvSpPr>
          <p:spPr bwMode="auto">
            <a:xfrm>
              <a:off x="0" y="0"/>
              <a:ext cx="931863" cy="93821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1526" name="TextBox 57"/>
            <p:cNvSpPr txBox="1">
              <a:spLocks noChangeArrowheads="1"/>
            </p:cNvSpPr>
            <p:nvPr/>
          </p:nvSpPr>
          <p:spPr bwMode="auto">
            <a:xfrm>
              <a:off x="138276" y="176718"/>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005E5E"/>
                  </a:solidFill>
                  <a:latin typeface="微软雅黑" panose="020B0503020204020204" pitchFamily="34" charset="-122"/>
                  <a:ea typeface="微软雅黑" panose="020B0503020204020204" pitchFamily="34" charset="-122"/>
                </a:rPr>
                <a:t>04</a:t>
              </a:r>
              <a:endParaRPr lang="zh-CN" altLang="en-US" sz="3200" b="1">
                <a:solidFill>
                  <a:srgbClr val="005E5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400" fill="hold"/>
                                        <p:tgtEl>
                                          <p:spTgt spid="23554"/>
                                        </p:tgtEl>
                                        <p:attrNameLst>
                                          <p:attrName>ppt_x</p:attrName>
                                        </p:attrNameLst>
                                      </p:cBhvr>
                                      <p:tavLst>
                                        <p:tav tm="0">
                                          <p:val>
                                            <p:strVal val="0-#ppt_w/2"/>
                                          </p:val>
                                        </p:tav>
                                        <p:tav tm="100000">
                                          <p:val>
                                            <p:strVal val="#ppt_x"/>
                                          </p:val>
                                        </p:tav>
                                      </p:tavLst>
                                    </p:anim>
                                    <p:anim calcmode="lin" valueType="num">
                                      <p:cBhvr additive="base">
                                        <p:cTn id="8" dur="400" fill="hold"/>
                                        <p:tgtEl>
                                          <p:spTgt spid="2355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400" fill="hold"/>
                                        <p:tgtEl>
                                          <p:spTgt spid="23555"/>
                                        </p:tgtEl>
                                        <p:attrNameLst>
                                          <p:attrName>ppt_x</p:attrName>
                                        </p:attrNameLst>
                                      </p:cBhvr>
                                      <p:tavLst>
                                        <p:tav tm="0">
                                          <p:val>
                                            <p:strVal val="0-#ppt_w/2"/>
                                          </p:val>
                                        </p:tav>
                                        <p:tav tm="100000">
                                          <p:val>
                                            <p:strVal val="#ppt_x"/>
                                          </p:val>
                                        </p:tav>
                                      </p:tavLst>
                                    </p:anim>
                                    <p:anim calcmode="lin" valueType="num">
                                      <p:cBhvr additive="base">
                                        <p:cTn id="12" dur="400" fill="hold"/>
                                        <p:tgtEl>
                                          <p:spTgt spid="2355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556"/>
                                        </p:tgtEl>
                                        <p:attrNameLst>
                                          <p:attrName>style.visibility</p:attrName>
                                        </p:attrNameLst>
                                      </p:cBhvr>
                                      <p:to>
                                        <p:strVal val="visible"/>
                                      </p:to>
                                    </p:set>
                                    <p:anim calcmode="lin" valueType="num">
                                      <p:cBhvr>
                                        <p:cTn id="16" dur="4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3556"/>
                                        </p:tgtEl>
                                        <p:attrNameLst>
                                          <p:attrName>ppt_y</p:attrName>
                                        </p:attrNameLst>
                                      </p:cBhvr>
                                      <p:tavLst>
                                        <p:tav tm="0">
                                          <p:val>
                                            <p:strVal val="#ppt_y"/>
                                          </p:val>
                                        </p:tav>
                                        <p:tav tm="100000">
                                          <p:val>
                                            <p:strVal val="#ppt_y"/>
                                          </p:val>
                                        </p:tav>
                                      </p:tavLst>
                                    </p:anim>
                                    <p:anim calcmode="lin" valueType="num">
                                      <p:cBhvr>
                                        <p:cTn id="18" dur="4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355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3556"/>
                                        </p:tgtEl>
                                      </p:cBhvr>
                                    </p:animEffect>
                                  </p:childTnLst>
                                </p:cTn>
                              </p:par>
                              <p:par>
                                <p:cTn id="21" presetID="22" presetClass="entr" presetSubtype="2" fill="hold" nodeType="withEffect">
                                  <p:stCondLst>
                                    <p:cond delay="0"/>
                                  </p:stCondLst>
                                  <p:childTnLst>
                                    <p:set>
                                      <p:cBhvr>
                                        <p:cTn id="22" dur="1" fill="hold">
                                          <p:stCondLst>
                                            <p:cond delay="0"/>
                                          </p:stCondLst>
                                        </p:cTn>
                                        <p:tgtEl>
                                          <p:spTgt spid="23557"/>
                                        </p:tgtEl>
                                        <p:attrNameLst>
                                          <p:attrName>style.visibility</p:attrName>
                                        </p:attrNameLst>
                                      </p:cBhvr>
                                      <p:to>
                                        <p:strVal val="visible"/>
                                      </p:to>
                                    </p:set>
                                    <p:animEffect transition="in" filter="wipe(right)">
                                      <p:cBhvr>
                                        <p:cTn id="23" dur="500"/>
                                        <p:tgtEl>
                                          <p:spTgt spid="23557"/>
                                        </p:tgtEl>
                                      </p:cBhvr>
                                    </p:animEffect>
                                  </p:childTnLst>
                                </p:cTn>
                              </p:par>
                              <p:par>
                                <p:cTn id="24" presetID="47" presetClass="entr" presetSubtype="0" fill="hold" grpId="0" nodeType="withEffect">
                                  <p:stCondLst>
                                    <p:cond delay="0"/>
                                  </p:stCondLst>
                                  <p:childTnLst>
                                    <p:set>
                                      <p:cBhvr>
                                        <p:cTn id="25" dur="1" fill="hold">
                                          <p:stCondLst>
                                            <p:cond delay="0"/>
                                          </p:stCondLst>
                                        </p:cTn>
                                        <p:tgtEl>
                                          <p:spTgt spid="23559"/>
                                        </p:tgtEl>
                                        <p:attrNameLst>
                                          <p:attrName>style.visibility</p:attrName>
                                        </p:attrNameLst>
                                      </p:cBhvr>
                                      <p:to>
                                        <p:strVal val="visible"/>
                                      </p:to>
                                    </p:set>
                                    <p:animEffect transition="in" filter="fade">
                                      <p:cBhvr>
                                        <p:cTn id="26" dur="500"/>
                                        <p:tgtEl>
                                          <p:spTgt spid="23559"/>
                                        </p:tgtEl>
                                      </p:cBhvr>
                                    </p:animEffect>
                                    <p:anim calcmode="lin" valueType="num">
                                      <p:cBhvr>
                                        <p:cTn id="27" dur="500" fill="hold"/>
                                        <p:tgtEl>
                                          <p:spTgt spid="23559"/>
                                        </p:tgtEl>
                                        <p:attrNameLst>
                                          <p:attrName>ppt_x</p:attrName>
                                        </p:attrNameLst>
                                      </p:cBhvr>
                                      <p:tavLst>
                                        <p:tav tm="0">
                                          <p:val>
                                            <p:strVal val="#ppt_x"/>
                                          </p:val>
                                        </p:tav>
                                        <p:tav tm="100000">
                                          <p:val>
                                            <p:strVal val="#ppt_x"/>
                                          </p:val>
                                        </p:tav>
                                      </p:tavLst>
                                    </p:anim>
                                    <p:anim calcmode="lin" valueType="num">
                                      <p:cBhvr>
                                        <p:cTn id="28" dur="500" fill="hold"/>
                                        <p:tgtEl>
                                          <p:spTgt spid="23559"/>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200"/>
                                  </p:stCondLst>
                                  <p:childTnLst>
                                    <p:set>
                                      <p:cBhvr>
                                        <p:cTn id="30" dur="1" fill="hold">
                                          <p:stCondLst>
                                            <p:cond delay="0"/>
                                          </p:stCondLst>
                                        </p:cTn>
                                        <p:tgtEl>
                                          <p:spTgt spid="23558"/>
                                        </p:tgtEl>
                                        <p:attrNameLst>
                                          <p:attrName>style.visibility</p:attrName>
                                        </p:attrNameLst>
                                      </p:cBhvr>
                                      <p:to>
                                        <p:strVal val="visible"/>
                                      </p:to>
                                    </p:set>
                                    <p:animEffect transition="in" filter="fade">
                                      <p:cBhvr>
                                        <p:cTn id="31" dur="500"/>
                                        <p:tgtEl>
                                          <p:spTgt spid="23558"/>
                                        </p:tgtEl>
                                      </p:cBhvr>
                                    </p:animEffect>
                                    <p:anim calcmode="lin" valueType="num">
                                      <p:cBhvr>
                                        <p:cTn id="32" dur="500" fill="hold"/>
                                        <p:tgtEl>
                                          <p:spTgt spid="23558"/>
                                        </p:tgtEl>
                                        <p:attrNameLst>
                                          <p:attrName>ppt_x</p:attrName>
                                        </p:attrNameLst>
                                      </p:cBhvr>
                                      <p:tavLst>
                                        <p:tav tm="0">
                                          <p:val>
                                            <p:strVal val="#ppt_x"/>
                                          </p:val>
                                        </p:tav>
                                        <p:tav tm="100000">
                                          <p:val>
                                            <p:strVal val="#ppt_x"/>
                                          </p:val>
                                        </p:tav>
                                      </p:tavLst>
                                    </p:anim>
                                    <p:anim calcmode="lin" valueType="num">
                                      <p:cBhvr>
                                        <p:cTn id="33" dur="500" fill="hold"/>
                                        <p:tgtEl>
                                          <p:spTgt spid="2355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400"/>
                                  </p:stCondLst>
                                  <p:childTnLst>
                                    <p:set>
                                      <p:cBhvr>
                                        <p:cTn id="35" dur="1" fill="hold">
                                          <p:stCondLst>
                                            <p:cond delay="0"/>
                                          </p:stCondLst>
                                        </p:cTn>
                                        <p:tgtEl>
                                          <p:spTgt spid="23561"/>
                                        </p:tgtEl>
                                        <p:attrNameLst>
                                          <p:attrName>style.visibility</p:attrName>
                                        </p:attrNameLst>
                                      </p:cBhvr>
                                      <p:to>
                                        <p:strVal val="visible"/>
                                      </p:to>
                                    </p:set>
                                    <p:animEffect transition="in" filter="fade">
                                      <p:cBhvr>
                                        <p:cTn id="36" dur="500"/>
                                        <p:tgtEl>
                                          <p:spTgt spid="23561"/>
                                        </p:tgtEl>
                                      </p:cBhvr>
                                    </p:animEffect>
                                    <p:anim calcmode="lin" valueType="num">
                                      <p:cBhvr>
                                        <p:cTn id="37" dur="500" fill="hold"/>
                                        <p:tgtEl>
                                          <p:spTgt spid="23561"/>
                                        </p:tgtEl>
                                        <p:attrNameLst>
                                          <p:attrName>ppt_x</p:attrName>
                                        </p:attrNameLst>
                                      </p:cBhvr>
                                      <p:tavLst>
                                        <p:tav tm="0">
                                          <p:val>
                                            <p:strVal val="#ppt_x"/>
                                          </p:val>
                                        </p:tav>
                                        <p:tav tm="100000">
                                          <p:val>
                                            <p:strVal val="#ppt_x"/>
                                          </p:val>
                                        </p:tav>
                                      </p:tavLst>
                                    </p:anim>
                                    <p:anim calcmode="lin" valueType="num">
                                      <p:cBhvr>
                                        <p:cTn id="38" dur="500" fill="hold"/>
                                        <p:tgtEl>
                                          <p:spTgt spid="23561"/>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600"/>
                                  </p:stCondLst>
                                  <p:childTnLst>
                                    <p:set>
                                      <p:cBhvr>
                                        <p:cTn id="40" dur="1" fill="hold">
                                          <p:stCondLst>
                                            <p:cond delay="0"/>
                                          </p:stCondLst>
                                        </p:cTn>
                                        <p:tgtEl>
                                          <p:spTgt spid="23560"/>
                                        </p:tgtEl>
                                        <p:attrNameLst>
                                          <p:attrName>style.visibility</p:attrName>
                                        </p:attrNameLst>
                                      </p:cBhvr>
                                      <p:to>
                                        <p:strVal val="visible"/>
                                      </p:to>
                                    </p:set>
                                    <p:animEffect transition="in" filter="fade">
                                      <p:cBhvr>
                                        <p:cTn id="41" dur="500"/>
                                        <p:tgtEl>
                                          <p:spTgt spid="23560"/>
                                        </p:tgtEl>
                                      </p:cBhvr>
                                    </p:animEffect>
                                    <p:anim calcmode="lin" valueType="num">
                                      <p:cBhvr>
                                        <p:cTn id="42" dur="500" fill="hold"/>
                                        <p:tgtEl>
                                          <p:spTgt spid="23560"/>
                                        </p:tgtEl>
                                        <p:attrNameLst>
                                          <p:attrName>ppt_x</p:attrName>
                                        </p:attrNameLst>
                                      </p:cBhvr>
                                      <p:tavLst>
                                        <p:tav tm="0">
                                          <p:val>
                                            <p:strVal val="#ppt_x"/>
                                          </p:val>
                                        </p:tav>
                                        <p:tav tm="100000">
                                          <p:val>
                                            <p:strVal val="#ppt_x"/>
                                          </p:val>
                                        </p:tav>
                                      </p:tavLst>
                                    </p:anim>
                                    <p:anim calcmode="lin" valueType="num">
                                      <p:cBhvr>
                                        <p:cTn id="43" dur="500" fill="hold"/>
                                        <p:tgtEl>
                                          <p:spTgt spid="23560"/>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10" presetClass="entr" presetSubtype="0" fill="hold" nodeType="afterEffect">
                                  <p:stCondLst>
                                    <p:cond delay="0"/>
                                  </p:stCondLst>
                                  <p:childTnLst>
                                    <p:set>
                                      <p:cBhvr>
                                        <p:cTn id="46" dur="1" fill="hold">
                                          <p:stCondLst>
                                            <p:cond delay="0"/>
                                          </p:stCondLst>
                                        </p:cTn>
                                        <p:tgtEl>
                                          <p:spTgt spid="23574"/>
                                        </p:tgtEl>
                                        <p:attrNameLst>
                                          <p:attrName>style.visibility</p:attrName>
                                        </p:attrNameLst>
                                      </p:cBhvr>
                                      <p:to>
                                        <p:strVal val="visible"/>
                                      </p:to>
                                    </p:set>
                                    <p:anim calcmode="lin" valueType="num">
                                      <p:cBhvr>
                                        <p:cTn id="47" dur="300" fill="hold"/>
                                        <p:tgtEl>
                                          <p:spTgt spid="23574"/>
                                        </p:tgtEl>
                                        <p:attrNameLst>
                                          <p:attrName>ppt_w</p:attrName>
                                        </p:attrNameLst>
                                      </p:cBhvr>
                                      <p:tavLst>
                                        <p:tav tm="0">
                                          <p:val>
                                            <p:fltVal val="0"/>
                                          </p:val>
                                        </p:tav>
                                        <p:tav tm="100000">
                                          <p:val>
                                            <p:strVal val="#ppt_w"/>
                                          </p:val>
                                        </p:tav>
                                      </p:tavLst>
                                    </p:anim>
                                    <p:anim calcmode="lin" valueType="num">
                                      <p:cBhvr>
                                        <p:cTn id="48" dur="300" fill="hold"/>
                                        <p:tgtEl>
                                          <p:spTgt spid="23574"/>
                                        </p:tgtEl>
                                        <p:attrNameLst>
                                          <p:attrName>ppt_h</p:attrName>
                                        </p:attrNameLst>
                                      </p:cBhvr>
                                      <p:tavLst>
                                        <p:tav tm="0">
                                          <p:val>
                                            <p:fltVal val="0"/>
                                          </p:val>
                                        </p:tav>
                                        <p:tav tm="100000">
                                          <p:val>
                                            <p:strVal val="#ppt_h"/>
                                          </p:val>
                                        </p:tav>
                                      </p:tavLst>
                                    </p:anim>
                                    <p:animEffect transition="in" filter="fade">
                                      <p:cBhvr>
                                        <p:cTn id="49" dur="300"/>
                                        <p:tgtEl>
                                          <p:spTgt spid="23574"/>
                                        </p:tgtEl>
                                      </p:cBhvr>
                                    </p:animEffect>
                                  </p:childTnLst>
                                </p:cTn>
                              </p:par>
                            </p:childTnLst>
                          </p:cTn>
                        </p:par>
                        <p:par>
                          <p:cTn id="50" fill="hold">
                            <p:stCondLst>
                              <p:cond delay="2000"/>
                            </p:stCondLst>
                            <p:childTnLst>
                              <p:par>
                                <p:cTn id="51" presetID="22" presetClass="entr" presetSubtype="1" fill="hold" grpId="0" nodeType="afterEffect">
                                  <p:stCondLst>
                                    <p:cond delay="0"/>
                                  </p:stCondLst>
                                  <p:childTnLst>
                                    <p:set>
                                      <p:cBhvr>
                                        <p:cTn id="52" dur="1" fill="hold">
                                          <p:stCondLst>
                                            <p:cond delay="0"/>
                                          </p:stCondLst>
                                        </p:cTn>
                                        <p:tgtEl>
                                          <p:spTgt spid="23577"/>
                                        </p:tgtEl>
                                        <p:attrNameLst>
                                          <p:attrName>style.visibility</p:attrName>
                                        </p:attrNameLst>
                                      </p:cBhvr>
                                      <p:to>
                                        <p:strVal val="visible"/>
                                      </p:to>
                                    </p:set>
                                    <p:animEffect transition="in" filter="wipe(up)">
                                      <p:cBhvr>
                                        <p:cTn id="53" dur="500"/>
                                        <p:tgtEl>
                                          <p:spTgt spid="23577"/>
                                        </p:tgtEl>
                                      </p:cBhvr>
                                    </p:animEffect>
                                  </p:childTnLst>
                                </p:cTn>
                              </p:par>
                            </p:childTnLst>
                          </p:cTn>
                        </p:par>
                        <p:par>
                          <p:cTn id="54" fill="hold">
                            <p:stCondLst>
                              <p:cond delay="2500"/>
                            </p:stCondLst>
                            <p:childTnLst>
                              <p:par>
                                <p:cTn id="55" presetID="2" presetClass="entr" presetSubtype="8" fill="hold" nodeType="afterEffect">
                                  <p:stCondLst>
                                    <p:cond delay="0"/>
                                  </p:stCondLst>
                                  <p:childTnLst>
                                    <p:set>
                                      <p:cBhvr>
                                        <p:cTn id="56" dur="1" fill="hold">
                                          <p:stCondLst>
                                            <p:cond delay="0"/>
                                          </p:stCondLst>
                                        </p:cTn>
                                        <p:tgtEl>
                                          <p:spTgt spid="23562"/>
                                        </p:tgtEl>
                                        <p:attrNameLst>
                                          <p:attrName>style.visibility</p:attrName>
                                        </p:attrNameLst>
                                      </p:cBhvr>
                                      <p:to>
                                        <p:strVal val="visible"/>
                                      </p:to>
                                    </p:set>
                                    <p:anim calcmode="lin" valueType="num">
                                      <p:cBhvr additive="base">
                                        <p:cTn id="57" dur="500" fill="hold"/>
                                        <p:tgtEl>
                                          <p:spTgt spid="23562"/>
                                        </p:tgtEl>
                                        <p:attrNameLst>
                                          <p:attrName>ppt_x</p:attrName>
                                        </p:attrNameLst>
                                      </p:cBhvr>
                                      <p:tavLst>
                                        <p:tav tm="0">
                                          <p:val>
                                            <p:strVal val="0-#ppt_w/2"/>
                                          </p:val>
                                        </p:tav>
                                        <p:tav tm="100000">
                                          <p:val>
                                            <p:strVal val="#ppt_x"/>
                                          </p:val>
                                        </p:tav>
                                      </p:tavLst>
                                    </p:anim>
                                    <p:anim calcmode="lin" valueType="num">
                                      <p:cBhvr additive="base">
                                        <p:cTn id="58" dur="500" fill="hold"/>
                                        <p:tgtEl>
                                          <p:spTgt spid="23562"/>
                                        </p:tgtEl>
                                        <p:attrNameLst>
                                          <p:attrName>ppt_y</p:attrName>
                                        </p:attrNameLst>
                                      </p:cBhvr>
                                      <p:tavLst>
                                        <p:tav tm="0">
                                          <p:val>
                                            <p:strVal val="#ppt_y"/>
                                          </p:val>
                                        </p:tav>
                                        <p:tav tm="100000">
                                          <p:val>
                                            <p:strVal val="#ppt_y"/>
                                          </p:val>
                                        </p:tav>
                                      </p:tavLst>
                                    </p:anim>
                                  </p:childTnLst>
                                </p:cTn>
                              </p:par>
                            </p:childTnLst>
                          </p:cTn>
                        </p:par>
                        <p:par>
                          <p:cTn id="59" fill="hold">
                            <p:stCondLst>
                              <p:cond delay="3000"/>
                            </p:stCondLst>
                            <p:childTnLst>
                              <p:par>
                                <p:cTn id="60" presetID="10" presetClass="entr" presetSubtype="0" fill="hold" nodeType="afterEffect">
                                  <p:stCondLst>
                                    <p:cond delay="0"/>
                                  </p:stCondLst>
                                  <p:childTnLst>
                                    <p:set>
                                      <p:cBhvr>
                                        <p:cTn id="61" dur="1" fill="hold">
                                          <p:stCondLst>
                                            <p:cond delay="0"/>
                                          </p:stCondLst>
                                        </p:cTn>
                                        <p:tgtEl>
                                          <p:spTgt spid="23581"/>
                                        </p:tgtEl>
                                        <p:attrNameLst>
                                          <p:attrName>style.visibility</p:attrName>
                                        </p:attrNameLst>
                                      </p:cBhvr>
                                      <p:to>
                                        <p:strVal val="visible"/>
                                      </p:to>
                                    </p:set>
                                    <p:anim calcmode="lin" valueType="num">
                                      <p:cBhvr>
                                        <p:cTn id="62" dur="300" fill="hold"/>
                                        <p:tgtEl>
                                          <p:spTgt spid="23581"/>
                                        </p:tgtEl>
                                        <p:attrNameLst>
                                          <p:attrName>ppt_w</p:attrName>
                                        </p:attrNameLst>
                                      </p:cBhvr>
                                      <p:tavLst>
                                        <p:tav tm="0">
                                          <p:val>
                                            <p:fltVal val="0"/>
                                          </p:val>
                                        </p:tav>
                                        <p:tav tm="100000">
                                          <p:val>
                                            <p:strVal val="#ppt_w"/>
                                          </p:val>
                                        </p:tav>
                                      </p:tavLst>
                                    </p:anim>
                                    <p:anim calcmode="lin" valueType="num">
                                      <p:cBhvr>
                                        <p:cTn id="63" dur="300" fill="hold"/>
                                        <p:tgtEl>
                                          <p:spTgt spid="23581"/>
                                        </p:tgtEl>
                                        <p:attrNameLst>
                                          <p:attrName>ppt_h</p:attrName>
                                        </p:attrNameLst>
                                      </p:cBhvr>
                                      <p:tavLst>
                                        <p:tav tm="0">
                                          <p:val>
                                            <p:fltVal val="0"/>
                                          </p:val>
                                        </p:tav>
                                        <p:tav tm="100000">
                                          <p:val>
                                            <p:strVal val="#ppt_h"/>
                                          </p:val>
                                        </p:tav>
                                      </p:tavLst>
                                    </p:anim>
                                    <p:animEffect transition="in" filter="fade">
                                      <p:cBhvr>
                                        <p:cTn id="64" dur="300"/>
                                        <p:tgtEl>
                                          <p:spTgt spid="23581"/>
                                        </p:tgtEl>
                                      </p:cBhvr>
                                    </p:animEffect>
                                  </p:childTnLst>
                                </p:cTn>
                              </p:par>
                            </p:childTnLst>
                          </p:cTn>
                        </p:par>
                        <p:par>
                          <p:cTn id="65" fill="hold">
                            <p:stCondLst>
                              <p:cond delay="3500"/>
                            </p:stCondLst>
                            <p:childTnLst>
                              <p:par>
                                <p:cTn id="66" presetID="22" presetClass="entr" presetSubtype="1" fill="hold" grpId="0" nodeType="afterEffect">
                                  <p:stCondLst>
                                    <p:cond delay="0"/>
                                  </p:stCondLst>
                                  <p:childTnLst>
                                    <p:set>
                                      <p:cBhvr>
                                        <p:cTn id="67" dur="1" fill="hold">
                                          <p:stCondLst>
                                            <p:cond delay="0"/>
                                          </p:stCondLst>
                                        </p:cTn>
                                        <p:tgtEl>
                                          <p:spTgt spid="23578"/>
                                        </p:tgtEl>
                                        <p:attrNameLst>
                                          <p:attrName>style.visibility</p:attrName>
                                        </p:attrNameLst>
                                      </p:cBhvr>
                                      <p:to>
                                        <p:strVal val="visible"/>
                                      </p:to>
                                    </p:set>
                                    <p:animEffect transition="in" filter="wipe(up)">
                                      <p:cBhvr>
                                        <p:cTn id="68" dur="500"/>
                                        <p:tgtEl>
                                          <p:spTgt spid="23578"/>
                                        </p:tgtEl>
                                      </p:cBhvr>
                                    </p:animEffect>
                                  </p:childTnLst>
                                </p:cTn>
                              </p:par>
                            </p:childTnLst>
                          </p:cTn>
                        </p:par>
                        <p:par>
                          <p:cTn id="69" fill="hold">
                            <p:stCondLst>
                              <p:cond delay="4000"/>
                            </p:stCondLst>
                            <p:childTnLst>
                              <p:par>
                                <p:cTn id="70" presetID="2" presetClass="entr" presetSubtype="8" fill="hold" nodeType="afterEffect">
                                  <p:stCondLst>
                                    <p:cond delay="0"/>
                                  </p:stCondLst>
                                  <p:childTnLst>
                                    <p:set>
                                      <p:cBhvr>
                                        <p:cTn id="71" dur="1" fill="hold">
                                          <p:stCondLst>
                                            <p:cond delay="0"/>
                                          </p:stCondLst>
                                        </p:cTn>
                                        <p:tgtEl>
                                          <p:spTgt spid="23566"/>
                                        </p:tgtEl>
                                        <p:attrNameLst>
                                          <p:attrName>style.visibility</p:attrName>
                                        </p:attrNameLst>
                                      </p:cBhvr>
                                      <p:to>
                                        <p:strVal val="visible"/>
                                      </p:to>
                                    </p:set>
                                    <p:anim calcmode="lin" valueType="num">
                                      <p:cBhvr additive="base">
                                        <p:cTn id="72" dur="500" fill="hold"/>
                                        <p:tgtEl>
                                          <p:spTgt spid="23566"/>
                                        </p:tgtEl>
                                        <p:attrNameLst>
                                          <p:attrName>ppt_x</p:attrName>
                                        </p:attrNameLst>
                                      </p:cBhvr>
                                      <p:tavLst>
                                        <p:tav tm="0">
                                          <p:val>
                                            <p:strVal val="0-#ppt_w/2"/>
                                          </p:val>
                                        </p:tav>
                                        <p:tav tm="100000">
                                          <p:val>
                                            <p:strVal val="#ppt_x"/>
                                          </p:val>
                                        </p:tav>
                                      </p:tavLst>
                                    </p:anim>
                                    <p:anim calcmode="lin" valueType="num">
                                      <p:cBhvr additive="base">
                                        <p:cTn id="73" dur="500" fill="hold"/>
                                        <p:tgtEl>
                                          <p:spTgt spid="23566"/>
                                        </p:tgtEl>
                                        <p:attrNameLst>
                                          <p:attrName>ppt_y</p:attrName>
                                        </p:attrNameLst>
                                      </p:cBhvr>
                                      <p:tavLst>
                                        <p:tav tm="0">
                                          <p:val>
                                            <p:strVal val="#ppt_y"/>
                                          </p:val>
                                        </p:tav>
                                        <p:tav tm="100000">
                                          <p:val>
                                            <p:strVal val="#ppt_y"/>
                                          </p:val>
                                        </p:tav>
                                      </p:tavLst>
                                    </p:anim>
                                  </p:childTnLst>
                                </p:cTn>
                              </p:par>
                            </p:childTnLst>
                          </p:cTn>
                        </p:par>
                        <p:par>
                          <p:cTn id="74" fill="hold">
                            <p:stCondLst>
                              <p:cond delay="4500"/>
                            </p:stCondLst>
                            <p:childTnLst>
                              <p:par>
                                <p:cTn id="75" presetID="10" presetClass="entr" presetSubtype="0" fill="hold" nodeType="afterEffect">
                                  <p:stCondLst>
                                    <p:cond delay="0"/>
                                  </p:stCondLst>
                                  <p:childTnLst>
                                    <p:set>
                                      <p:cBhvr>
                                        <p:cTn id="76" dur="1" fill="hold">
                                          <p:stCondLst>
                                            <p:cond delay="0"/>
                                          </p:stCondLst>
                                        </p:cTn>
                                        <p:tgtEl>
                                          <p:spTgt spid="23584"/>
                                        </p:tgtEl>
                                        <p:attrNameLst>
                                          <p:attrName>style.visibility</p:attrName>
                                        </p:attrNameLst>
                                      </p:cBhvr>
                                      <p:to>
                                        <p:strVal val="visible"/>
                                      </p:to>
                                    </p:set>
                                    <p:anim calcmode="lin" valueType="num">
                                      <p:cBhvr>
                                        <p:cTn id="77" dur="300" fill="hold"/>
                                        <p:tgtEl>
                                          <p:spTgt spid="23584"/>
                                        </p:tgtEl>
                                        <p:attrNameLst>
                                          <p:attrName>ppt_w</p:attrName>
                                        </p:attrNameLst>
                                      </p:cBhvr>
                                      <p:tavLst>
                                        <p:tav tm="0">
                                          <p:val>
                                            <p:fltVal val="0"/>
                                          </p:val>
                                        </p:tav>
                                        <p:tav tm="100000">
                                          <p:val>
                                            <p:strVal val="#ppt_w"/>
                                          </p:val>
                                        </p:tav>
                                      </p:tavLst>
                                    </p:anim>
                                    <p:anim calcmode="lin" valueType="num">
                                      <p:cBhvr>
                                        <p:cTn id="78" dur="300" fill="hold"/>
                                        <p:tgtEl>
                                          <p:spTgt spid="23584"/>
                                        </p:tgtEl>
                                        <p:attrNameLst>
                                          <p:attrName>ppt_h</p:attrName>
                                        </p:attrNameLst>
                                      </p:cBhvr>
                                      <p:tavLst>
                                        <p:tav tm="0">
                                          <p:val>
                                            <p:fltVal val="0"/>
                                          </p:val>
                                        </p:tav>
                                        <p:tav tm="100000">
                                          <p:val>
                                            <p:strVal val="#ppt_h"/>
                                          </p:val>
                                        </p:tav>
                                      </p:tavLst>
                                    </p:anim>
                                    <p:animEffect transition="in" filter="fade">
                                      <p:cBhvr>
                                        <p:cTn id="79" dur="300"/>
                                        <p:tgtEl>
                                          <p:spTgt spid="23584"/>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23579"/>
                                        </p:tgtEl>
                                        <p:attrNameLst>
                                          <p:attrName>style.visibility</p:attrName>
                                        </p:attrNameLst>
                                      </p:cBhvr>
                                      <p:to>
                                        <p:strVal val="visible"/>
                                      </p:to>
                                    </p:set>
                                    <p:animEffect transition="in" filter="wipe(up)">
                                      <p:cBhvr>
                                        <p:cTn id="83" dur="500"/>
                                        <p:tgtEl>
                                          <p:spTgt spid="23579"/>
                                        </p:tgtEl>
                                      </p:cBhvr>
                                    </p:animEffect>
                                  </p:childTnLst>
                                </p:cTn>
                              </p:par>
                            </p:childTnLst>
                          </p:cTn>
                        </p:par>
                        <p:par>
                          <p:cTn id="84" fill="hold">
                            <p:stCondLst>
                              <p:cond delay="5500"/>
                            </p:stCondLst>
                            <p:childTnLst>
                              <p:par>
                                <p:cTn id="85" presetID="2" presetClass="entr" presetSubtype="8" fill="hold" nodeType="afterEffect">
                                  <p:stCondLst>
                                    <p:cond delay="0"/>
                                  </p:stCondLst>
                                  <p:childTnLst>
                                    <p:set>
                                      <p:cBhvr>
                                        <p:cTn id="86" dur="1" fill="hold">
                                          <p:stCondLst>
                                            <p:cond delay="0"/>
                                          </p:stCondLst>
                                        </p:cTn>
                                        <p:tgtEl>
                                          <p:spTgt spid="23570"/>
                                        </p:tgtEl>
                                        <p:attrNameLst>
                                          <p:attrName>style.visibility</p:attrName>
                                        </p:attrNameLst>
                                      </p:cBhvr>
                                      <p:to>
                                        <p:strVal val="visible"/>
                                      </p:to>
                                    </p:set>
                                    <p:anim calcmode="lin" valueType="num">
                                      <p:cBhvr additive="base">
                                        <p:cTn id="87" dur="500" fill="hold"/>
                                        <p:tgtEl>
                                          <p:spTgt spid="23570"/>
                                        </p:tgtEl>
                                        <p:attrNameLst>
                                          <p:attrName>ppt_x</p:attrName>
                                        </p:attrNameLst>
                                      </p:cBhvr>
                                      <p:tavLst>
                                        <p:tav tm="0">
                                          <p:val>
                                            <p:strVal val="0-#ppt_w/2"/>
                                          </p:val>
                                        </p:tav>
                                        <p:tav tm="100000">
                                          <p:val>
                                            <p:strVal val="#ppt_x"/>
                                          </p:val>
                                        </p:tav>
                                      </p:tavLst>
                                    </p:anim>
                                    <p:anim calcmode="lin" valueType="num">
                                      <p:cBhvr additive="base">
                                        <p:cTn id="88" dur="500" fill="hold"/>
                                        <p:tgtEl>
                                          <p:spTgt spid="23570"/>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10" presetClass="entr" presetSubtype="0" fill="hold" nodeType="afterEffect">
                                  <p:stCondLst>
                                    <p:cond delay="0"/>
                                  </p:stCondLst>
                                  <p:childTnLst>
                                    <p:set>
                                      <p:cBhvr>
                                        <p:cTn id="91" dur="1" fill="hold">
                                          <p:stCondLst>
                                            <p:cond delay="0"/>
                                          </p:stCondLst>
                                        </p:cTn>
                                        <p:tgtEl>
                                          <p:spTgt spid="23587"/>
                                        </p:tgtEl>
                                        <p:attrNameLst>
                                          <p:attrName>style.visibility</p:attrName>
                                        </p:attrNameLst>
                                      </p:cBhvr>
                                      <p:to>
                                        <p:strVal val="visible"/>
                                      </p:to>
                                    </p:set>
                                    <p:anim calcmode="lin" valueType="num">
                                      <p:cBhvr>
                                        <p:cTn id="92" dur="300" fill="hold"/>
                                        <p:tgtEl>
                                          <p:spTgt spid="23587"/>
                                        </p:tgtEl>
                                        <p:attrNameLst>
                                          <p:attrName>ppt_w</p:attrName>
                                        </p:attrNameLst>
                                      </p:cBhvr>
                                      <p:tavLst>
                                        <p:tav tm="0">
                                          <p:val>
                                            <p:fltVal val="0"/>
                                          </p:val>
                                        </p:tav>
                                        <p:tav tm="100000">
                                          <p:val>
                                            <p:strVal val="#ppt_w"/>
                                          </p:val>
                                        </p:tav>
                                      </p:tavLst>
                                    </p:anim>
                                    <p:anim calcmode="lin" valueType="num">
                                      <p:cBhvr>
                                        <p:cTn id="93" dur="300" fill="hold"/>
                                        <p:tgtEl>
                                          <p:spTgt spid="23587"/>
                                        </p:tgtEl>
                                        <p:attrNameLst>
                                          <p:attrName>ppt_h</p:attrName>
                                        </p:attrNameLst>
                                      </p:cBhvr>
                                      <p:tavLst>
                                        <p:tav tm="0">
                                          <p:val>
                                            <p:fltVal val="0"/>
                                          </p:val>
                                        </p:tav>
                                        <p:tav tm="100000">
                                          <p:val>
                                            <p:strVal val="#ppt_h"/>
                                          </p:val>
                                        </p:tav>
                                      </p:tavLst>
                                    </p:anim>
                                    <p:animEffect transition="in" filter="fade">
                                      <p:cBhvr>
                                        <p:cTn id="94" dur="300"/>
                                        <p:tgtEl>
                                          <p:spTgt spid="23587"/>
                                        </p:tgtEl>
                                      </p:cBhvr>
                                    </p:animEffect>
                                  </p:childTnLst>
                                </p:cTn>
                              </p:par>
                            </p:childTnLst>
                          </p:cTn>
                        </p:par>
                        <p:par>
                          <p:cTn id="95" fill="hold">
                            <p:stCondLst>
                              <p:cond delay="6500"/>
                            </p:stCondLst>
                            <p:childTnLst>
                              <p:par>
                                <p:cTn id="96" presetID="22" presetClass="entr" presetSubtype="1" fill="hold" grpId="0" nodeType="afterEffect">
                                  <p:stCondLst>
                                    <p:cond delay="0"/>
                                  </p:stCondLst>
                                  <p:childTnLst>
                                    <p:set>
                                      <p:cBhvr>
                                        <p:cTn id="97" dur="1" fill="hold">
                                          <p:stCondLst>
                                            <p:cond delay="0"/>
                                          </p:stCondLst>
                                        </p:cTn>
                                        <p:tgtEl>
                                          <p:spTgt spid="23580"/>
                                        </p:tgtEl>
                                        <p:attrNameLst>
                                          <p:attrName>style.visibility</p:attrName>
                                        </p:attrNameLst>
                                      </p:cBhvr>
                                      <p:to>
                                        <p:strVal val="visible"/>
                                      </p:to>
                                    </p:set>
                                    <p:animEffect transition="in" filter="wipe(up)">
                                      <p:cBhvr>
                                        <p:cTn id="98" dur="500"/>
                                        <p:tgtEl>
                                          <p:spTgt spid="23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56" grpId="0" autoUpdateAnimBg="0"/>
      <p:bldP spid="23558" grpId="0" animBg="1"/>
      <p:bldP spid="23559" grpId="0" animBg="1"/>
      <p:bldP spid="23560" grpId="0" animBg="1"/>
      <p:bldP spid="23561" grpId="0" animBg="1"/>
      <p:bldP spid="23577" grpId="0" autoUpdateAnimBg="0"/>
      <p:bldP spid="23578" grpId="0" autoUpdateAnimBg="0"/>
      <p:bldP spid="23579" grpId="0" autoUpdateAnimBg="0"/>
      <p:bldP spid="23580"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457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a:t>
            </a:r>
            <a:r>
              <a:rPr lang="en-US" altLang="zh-CN" sz="2000" dirty="0" smtClean="0">
                <a:solidFill>
                  <a:srgbClr val="FFFFFF"/>
                </a:solidFill>
                <a:latin typeface="微软雅黑" panose="020B0503020204020204" pitchFamily="34" charset="-122"/>
                <a:ea typeface="微软雅黑" panose="020B0503020204020204" pitchFamily="34" charset="-122"/>
              </a:rPr>
              <a:t>3</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458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3.1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24581" name="TextBox 4"/>
          <p:cNvSpPr>
            <a:spLocks noChangeArrowheads="1"/>
          </p:cNvSpPr>
          <p:nvPr/>
        </p:nvSpPr>
        <p:spPr bwMode="auto">
          <a:xfrm>
            <a:off x="7247281" y="1956567"/>
            <a:ext cx="4117953" cy="31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fontAlgn="base">
              <a:spcBef>
                <a:spcPct val="0"/>
              </a:spcBef>
              <a:spcAft>
                <a:spcPct val="0"/>
              </a:spcAft>
              <a:buFont typeface="Arial" panose="020B0604020202020204" pitchFamily="34" charset="0"/>
              <a:buNone/>
            </a:pPr>
            <a:r>
              <a:rPr lang="zh-CN" altLang="en-US" sz="2000">
                <a:solidFill>
                  <a:srgbClr val="595959"/>
                </a:solidFill>
                <a:latin typeface="微软雅黑" panose="020B0503020204020204" pitchFamily="34" charset="-122"/>
                <a:sym typeface="微软雅黑" panose="020B0503020204020204" pitchFamily="34" charset="-122"/>
              </a:rPr>
              <a:t>“某系统餐饮管理系统” 具有全方位集成的库存管理和销售管理功能，使餐厅的管理和运作变得更有效率。参照现代连锁管理原理和ERP系统理念进行设计，体现了采购进货、库存成本控制、产品生产研发、物流配送、营销组织、客户关系等连锁管理要求。该系统为快餐企业向更大规模发展提供信息化方面的保证。</a:t>
            </a:r>
          </a:p>
        </p:txBody>
      </p:sp>
      <p:sp>
        <p:nvSpPr>
          <p:cNvPr id="22534" name="Freeform 14"/>
          <p:cNvSpPr/>
          <p:nvPr/>
        </p:nvSpPr>
        <p:spPr bwMode="auto">
          <a:xfrm>
            <a:off x="1920126" y="2565857"/>
            <a:ext cx="349113" cy="404602"/>
          </a:xfrm>
          <a:custGeom>
            <a:avLst/>
            <a:gdLst>
              <a:gd name="T0" fmla="*/ 0 w 336"/>
              <a:gd name="T1" fmla="*/ 211177796 h 388"/>
              <a:gd name="T2" fmla="*/ 181511254 w 336"/>
              <a:gd name="T3" fmla="*/ 105588376 h 388"/>
              <a:gd name="T4" fmla="*/ 363022507 w 336"/>
              <a:gd name="T5" fmla="*/ 0 h 388"/>
              <a:gd name="T6" fmla="*/ 363022507 w 336"/>
              <a:gd name="T7" fmla="*/ 211177796 h 388"/>
              <a:gd name="T8" fmla="*/ 363022507 w 336"/>
              <a:gd name="T9" fmla="*/ 422354549 h 388"/>
              <a:gd name="T10" fmla="*/ 181511254 w 336"/>
              <a:gd name="T11" fmla="*/ 316766173 h 388"/>
              <a:gd name="T12" fmla="*/ 0 w 336"/>
              <a:gd name="T13" fmla="*/ 211177796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5" name="Freeform 15"/>
          <p:cNvSpPr/>
          <p:nvPr/>
        </p:nvSpPr>
        <p:spPr bwMode="auto">
          <a:xfrm>
            <a:off x="2166095" y="3343320"/>
            <a:ext cx="404654" cy="350655"/>
          </a:xfrm>
          <a:custGeom>
            <a:avLst/>
            <a:gdLst>
              <a:gd name="T0" fmla="*/ 0 w 388"/>
              <a:gd name="T1" fmla="*/ 366331257 h 336"/>
              <a:gd name="T2" fmla="*/ 105588116 w 388"/>
              <a:gd name="T3" fmla="*/ 183165628 h 336"/>
              <a:gd name="T4" fmla="*/ 211176231 w 388"/>
              <a:gd name="T5" fmla="*/ 0 h 336"/>
              <a:gd name="T6" fmla="*/ 316764347 w 388"/>
              <a:gd name="T7" fmla="*/ 183165628 h 336"/>
              <a:gd name="T8" fmla="*/ 422352462 w 388"/>
              <a:gd name="T9" fmla="*/ 366331257 h 336"/>
              <a:gd name="T10" fmla="*/ 211176231 w 388"/>
              <a:gd name="T11" fmla="*/ 366331257 h 336"/>
              <a:gd name="T12" fmla="*/ 0 w 388"/>
              <a:gd name="T13" fmla="*/ 366331257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6" name="Freeform 16"/>
          <p:cNvSpPr/>
          <p:nvPr/>
        </p:nvSpPr>
        <p:spPr bwMode="auto">
          <a:xfrm>
            <a:off x="2735781" y="3909763"/>
            <a:ext cx="350701" cy="404601"/>
          </a:xfrm>
          <a:custGeom>
            <a:avLst/>
            <a:gdLst>
              <a:gd name="T0" fmla="*/ 0 w 336"/>
              <a:gd name="T1" fmla="*/ 422352462 h 388"/>
              <a:gd name="T2" fmla="*/ 0 w 336"/>
              <a:gd name="T3" fmla="*/ 211176231 h 388"/>
              <a:gd name="T4" fmla="*/ 0 w 336"/>
              <a:gd name="T5" fmla="*/ 0 h 388"/>
              <a:gd name="T6" fmla="*/ 183165628 w 336"/>
              <a:gd name="T7" fmla="*/ 105588116 h 388"/>
              <a:gd name="T8" fmla="*/ 366331257 w 336"/>
              <a:gd name="T9" fmla="*/ 211176231 h 388"/>
              <a:gd name="T10" fmla="*/ 183165628 w 336"/>
              <a:gd name="T11" fmla="*/ 316764347 h 388"/>
              <a:gd name="T12" fmla="*/ 0 w 336"/>
              <a:gd name="T13" fmla="*/ 422352462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7" name="Freeform 17"/>
          <p:cNvSpPr/>
          <p:nvPr/>
        </p:nvSpPr>
        <p:spPr bwMode="auto">
          <a:xfrm>
            <a:off x="3438770" y="4209644"/>
            <a:ext cx="404654" cy="350655"/>
          </a:xfrm>
          <a:custGeom>
            <a:avLst/>
            <a:gdLst>
              <a:gd name="T0" fmla="*/ 211176231 w 388"/>
              <a:gd name="T1" fmla="*/ 366331257 h 336"/>
              <a:gd name="T2" fmla="*/ 105588116 w 388"/>
              <a:gd name="T3" fmla="*/ 183165628 h 336"/>
              <a:gd name="T4" fmla="*/ 0 w 388"/>
              <a:gd name="T5" fmla="*/ 0 h 336"/>
              <a:gd name="T6" fmla="*/ 211176231 w 388"/>
              <a:gd name="T7" fmla="*/ 0 h 336"/>
              <a:gd name="T8" fmla="*/ 422352462 w 388"/>
              <a:gd name="T9" fmla="*/ 0 h 336"/>
              <a:gd name="T10" fmla="*/ 316764347 w 388"/>
              <a:gd name="T11" fmla="*/ 183165628 h 336"/>
              <a:gd name="T12" fmla="*/ 211176231 w 388"/>
              <a:gd name="T13" fmla="*/ 366331257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8" name="Freeform 18"/>
          <p:cNvSpPr/>
          <p:nvPr/>
        </p:nvSpPr>
        <p:spPr bwMode="auto">
          <a:xfrm>
            <a:off x="4232213" y="3925629"/>
            <a:ext cx="350700" cy="404601"/>
          </a:xfrm>
          <a:custGeom>
            <a:avLst/>
            <a:gdLst>
              <a:gd name="T0" fmla="*/ 366329168 w 336"/>
              <a:gd name="T1" fmla="*/ 422352462 h 388"/>
              <a:gd name="T2" fmla="*/ 183165106 w 336"/>
              <a:gd name="T3" fmla="*/ 316764347 h 388"/>
              <a:gd name="T4" fmla="*/ 0 w 336"/>
              <a:gd name="T5" fmla="*/ 211176231 h 388"/>
              <a:gd name="T6" fmla="*/ 183165106 w 336"/>
              <a:gd name="T7" fmla="*/ 105588116 h 388"/>
              <a:gd name="T8" fmla="*/ 366329168 w 336"/>
              <a:gd name="T9" fmla="*/ 0 h 388"/>
              <a:gd name="T10" fmla="*/ 366329168 w 336"/>
              <a:gd name="T11" fmla="*/ 211176231 h 388"/>
              <a:gd name="T12" fmla="*/ 366329168 w 336"/>
              <a:gd name="T13" fmla="*/ 422352462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39" name="Freeform 19"/>
          <p:cNvSpPr/>
          <p:nvPr/>
        </p:nvSpPr>
        <p:spPr bwMode="auto">
          <a:xfrm>
            <a:off x="4803487" y="3333800"/>
            <a:ext cx="404654" cy="350655"/>
          </a:xfrm>
          <a:custGeom>
            <a:avLst/>
            <a:gdLst>
              <a:gd name="T0" fmla="*/ 422352462 w 388"/>
              <a:gd name="T1" fmla="*/ 366331257 h 336"/>
              <a:gd name="T2" fmla="*/ 211176231 w 388"/>
              <a:gd name="T3" fmla="*/ 366331257 h 336"/>
              <a:gd name="T4" fmla="*/ 0 w 388"/>
              <a:gd name="T5" fmla="*/ 366331257 h 336"/>
              <a:gd name="T6" fmla="*/ 105588116 w 388"/>
              <a:gd name="T7" fmla="*/ 183165628 h 336"/>
              <a:gd name="T8" fmla="*/ 211176231 w 388"/>
              <a:gd name="T9" fmla="*/ 0 h 336"/>
              <a:gd name="T10" fmla="*/ 316764347 w 388"/>
              <a:gd name="T11" fmla="*/ 183165628 h 336"/>
              <a:gd name="T12" fmla="*/ 422352462 w 388"/>
              <a:gd name="T13" fmla="*/ 366331257 h 3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40" name="Freeform 20"/>
          <p:cNvSpPr/>
          <p:nvPr/>
        </p:nvSpPr>
        <p:spPr bwMode="auto">
          <a:xfrm>
            <a:off x="5095477" y="2562684"/>
            <a:ext cx="350700" cy="404602"/>
          </a:xfrm>
          <a:custGeom>
            <a:avLst/>
            <a:gdLst>
              <a:gd name="T0" fmla="*/ 366329168 w 336"/>
              <a:gd name="T1" fmla="*/ 211177796 h 388"/>
              <a:gd name="T2" fmla="*/ 183165106 w 336"/>
              <a:gd name="T3" fmla="*/ 316766173 h 388"/>
              <a:gd name="T4" fmla="*/ 0 w 336"/>
              <a:gd name="T5" fmla="*/ 422354549 h 388"/>
              <a:gd name="T6" fmla="*/ 0 w 336"/>
              <a:gd name="T7" fmla="*/ 211177796 h 388"/>
              <a:gd name="T8" fmla="*/ 0 w 336"/>
              <a:gd name="T9" fmla="*/ 0 h 388"/>
              <a:gd name="T10" fmla="*/ 183165106 w 336"/>
              <a:gd name="T11" fmla="*/ 105588376 h 388"/>
              <a:gd name="T12" fmla="*/ 366329168 w 336"/>
              <a:gd name="T13" fmla="*/ 211177796 h 38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22541" name="组合 42"/>
          <p:cNvGrpSpPr/>
          <p:nvPr/>
        </p:nvGrpSpPr>
        <p:grpSpPr bwMode="auto">
          <a:xfrm>
            <a:off x="2445383" y="1571009"/>
            <a:ext cx="2418405" cy="2419677"/>
            <a:chOff x="0" y="0"/>
            <a:chExt cx="2058988" cy="2060575"/>
          </a:xfrm>
        </p:grpSpPr>
        <p:sp>
          <p:nvSpPr>
            <p:cNvPr id="22563" name="Oval 6"/>
            <p:cNvSpPr>
              <a:spLocks noChangeArrowheads="1"/>
            </p:cNvSpPr>
            <p:nvPr/>
          </p:nvSpPr>
          <p:spPr bwMode="auto">
            <a:xfrm>
              <a:off x="0" y="0"/>
              <a:ext cx="2058988" cy="2060575"/>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64" name="TextBox 47"/>
            <p:cNvSpPr txBox="1">
              <a:spLocks noChangeArrowheads="1"/>
            </p:cNvSpPr>
            <p:nvPr/>
          </p:nvSpPr>
          <p:spPr bwMode="auto">
            <a:xfrm>
              <a:off x="272233" y="694127"/>
              <a:ext cx="1492298" cy="602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某系统餐饮管理系统</a:t>
              </a:r>
            </a:p>
          </p:txBody>
        </p:sp>
      </p:grpSp>
      <p:grpSp>
        <p:nvGrpSpPr>
          <p:cNvPr id="22542" name="组合 48"/>
          <p:cNvGrpSpPr/>
          <p:nvPr/>
        </p:nvGrpSpPr>
        <p:grpSpPr bwMode="auto">
          <a:xfrm>
            <a:off x="5511235" y="2259630"/>
            <a:ext cx="1153661" cy="1151925"/>
            <a:chOff x="0" y="0"/>
            <a:chExt cx="981075" cy="979488"/>
          </a:xfrm>
        </p:grpSpPr>
        <p:sp>
          <p:nvSpPr>
            <p:cNvPr id="22561" name="Freeform 7"/>
            <p:cNvSpPr/>
            <p:nvPr/>
          </p:nvSpPr>
          <p:spPr bwMode="auto">
            <a:xfrm>
              <a:off x="0" y="0"/>
              <a:ext cx="981075" cy="979488"/>
            </a:xfrm>
            <a:custGeom>
              <a:avLst/>
              <a:gdLst>
                <a:gd name="T0" fmla="*/ 337560764 w 1106"/>
                <a:gd name="T1" fmla="*/ 53429519 h 1105"/>
                <a:gd name="T2" fmla="*/ 816754695 w 1106"/>
                <a:gd name="T3" fmla="*/ 337078607 h 1105"/>
                <a:gd name="T4" fmla="*/ 532699775 w 1106"/>
                <a:gd name="T5" fmla="*/ 814802827 h 1105"/>
                <a:gd name="T6" fmla="*/ 54292655 w 1106"/>
                <a:gd name="T7" fmla="*/ 531939988 h 1105"/>
                <a:gd name="T8" fmla="*/ 337560764 w 1106"/>
                <a:gd name="T9" fmla="*/ 53429519 h 11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62" name="TextBox 50"/>
            <p:cNvSpPr txBox="1">
              <a:spLocks noChangeArrowheads="1"/>
            </p:cNvSpPr>
            <p:nvPr/>
          </p:nvSpPr>
          <p:spPr bwMode="auto">
            <a:xfrm>
              <a:off x="139322" y="247721"/>
              <a:ext cx="773141" cy="549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总部系统</a:t>
              </a:r>
            </a:p>
          </p:txBody>
        </p:sp>
      </p:grpSp>
      <p:grpSp>
        <p:nvGrpSpPr>
          <p:cNvPr id="22543" name="组合 51"/>
          <p:cNvGrpSpPr/>
          <p:nvPr/>
        </p:nvGrpSpPr>
        <p:grpSpPr bwMode="auto">
          <a:xfrm>
            <a:off x="5168473" y="3468667"/>
            <a:ext cx="1160009" cy="1159858"/>
            <a:chOff x="0" y="0"/>
            <a:chExt cx="987425" cy="987425"/>
          </a:xfrm>
        </p:grpSpPr>
        <p:sp>
          <p:nvSpPr>
            <p:cNvPr id="22559" name="Freeform 8"/>
            <p:cNvSpPr/>
            <p:nvPr/>
          </p:nvSpPr>
          <p:spPr bwMode="auto">
            <a:xfrm>
              <a:off x="0" y="0"/>
              <a:ext cx="987425" cy="987425"/>
            </a:xfrm>
            <a:custGeom>
              <a:avLst/>
              <a:gdLst>
                <a:gd name="T0" fmla="*/ 544849927 w 1112"/>
                <a:gd name="T1" fmla="*/ 59137167 h 1112"/>
                <a:gd name="T2" fmla="*/ 817668705 w 1112"/>
                <a:gd name="T3" fmla="*/ 544849927 h 1112"/>
                <a:gd name="T4" fmla="*/ 331955946 w 1112"/>
                <a:gd name="T5" fmla="*/ 818457225 h 1112"/>
                <a:gd name="T6" fmla="*/ 58348648 w 1112"/>
                <a:gd name="T7" fmla="*/ 331955946 h 1112"/>
                <a:gd name="T8" fmla="*/ 544849927 w 1112"/>
                <a:gd name="T9" fmla="*/ 59137167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005E5E"/>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60" name="TextBox 53"/>
            <p:cNvSpPr txBox="1">
              <a:spLocks noChangeArrowheads="1"/>
            </p:cNvSpPr>
            <p:nvPr/>
          </p:nvSpPr>
          <p:spPr bwMode="auto">
            <a:xfrm>
              <a:off x="26660" y="263202"/>
              <a:ext cx="941695" cy="549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楼面排队系统</a:t>
              </a:r>
            </a:p>
          </p:txBody>
        </p:sp>
      </p:grpSp>
      <p:grpSp>
        <p:nvGrpSpPr>
          <p:cNvPr id="22544" name="组合 54"/>
          <p:cNvGrpSpPr/>
          <p:nvPr/>
        </p:nvGrpSpPr>
        <p:grpSpPr bwMode="auto">
          <a:xfrm>
            <a:off x="4273469" y="4354031"/>
            <a:ext cx="1147313" cy="1148752"/>
            <a:chOff x="0" y="0"/>
            <a:chExt cx="976313" cy="977900"/>
          </a:xfrm>
        </p:grpSpPr>
        <p:sp>
          <p:nvSpPr>
            <p:cNvPr id="22557" name="Freeform 9"/>
            <p:cNvSpPr/>
            <p:nvPr/>
          </p:nvSpPr>
          <p:spPr bwMode="auto">
            <a:xfrm>
              <a:off x="0" y="0"/>
              <a:ext cx="976313" cy="977900"/>
            </a:xfrm>
            <a:custGeom>
              <a:avLst/>
              <a:gdLst>
                <a:gd name="T0" fmla="*/ 713985412 w 1101"/>
                <a:gd name="T1" fmla="*/ 158566352 h 1101"/>
                <a:gd name="T2" fmla="*/ 707694799 w 1101"/>
                <a:gd name="T3" fmla="*/ 716308641 h 1101"/>
                <a:gd name="T4" fmla="*/ 151761250 w 1101"/>
                <a:gd name="T5" fmla="*/ 709997145 h 1101"/>
                <a:gd name="T6" fmla="*/ 158051862 w 1101"/>
                <a:gd name="T7" fmla="*/ 152254855 h 1101"/>
                <a:gd name="T8" fmla="*/ 713985412 w 1101"/>
                <a:gd name="T9" fmla="*/ 158566352 h 1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58" name="TextBox 56"/>
            <p:cNvSpPr txBox="1">
              <a:spLocks noChangeArrowheads="1"/>
            </p:cNvSpPr>
            <p:nvPr/>
          </p:nvSpPr>
          <p:spPr bwMode="auto">
            <a:xfrm>
              <a:off x="47753" y="236619"/>
              <a:ext cx="910969" cy="54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前台收银系统</a:t>
              </a:r>
            </a:p>
          </p:txBody>
        </p:sp>
      </p:grpSp>
      <p:grpSp>
        <p:nvGrpSpPr>
          <p:cNvPr id="22545" name="组合 57"/>
          <p:cNvGrpSpPr/>
          <p:nvPr/>
        </p:nvGrpSpPr>
        <p:grpSpPr bwMode="auto">
          <a:xfrm>
            <a:off x="3049987" y="4665027"/>
            <a:ext cx="1152075" cy="1151925"/>
            <a:chOff x="0" y="0"/>
            <a:chExt cx="981075" cy="981075"/>
          </a:xfrm>
        </p:grpSpPr>
        <p:sp>
          <p:nvSpPr>
            <p:cNvPr id="22555" name="Freeform 10"/>
            <p:cNvSpPr/>
            <p:nvPr/>
          </p:nvSpPr>
          <p:spPr bwMode="auto">
            <a:xfrm>
              <a:off x="0" y="0"/>
              <a:ext cx="981075" cy="981075"/>
            </a:xfrm>
            <a:custGeom>
              <a:avLst/>
              <a:gdLst>
                <a:gd name="T0" fmla="*/ 817445008 w 1105"/>
                <a:gd name="T1" fmla="*/ 337560764 h 1106"/>
                <a:gd name="T2" fmla="*/ 532876435 w 1105"/>
                <a:gd name="T3" fmla="*/ 815967884 h 1106"/>
                <a:gd name="T4" fmla="*/ 53603097 w 1105"/>
                <a:gd name="T5" fmla="*/ 532699775 h 1106"/>
                <a:gd name="T6" fmla="*/ 337383258 w 1105"/>
                <a:gd name="T7" fmla="*/ 53505844 h 1106"/>
                <a:gd name="T8" fmla="*/ 817445008 w 1105"/>
                <a:gd name="T9" fmla="*/ 33756076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56" name="TextBox 59"/>
            <p:cNvSpPr txBox="1">
              <a:spLocks noChangeArrowheads="1"/>
            </p:cNvSpPr>
            <p:nvPr/>
          </p:nvSpPr>
          <p:spPr bwMode="auto">
            <a:xfrm>
              <a:off x="33994" y="225424"/>
              <a:ext cx="886843" cy="55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后台管理系统</a:t>
              </a:r>
            </a:p>
          </p:txBody>
        </p:sp>
      </p:grpSp>
      <p:grpSp>
        <p:nvGrpSpPr>
          <p:cNvPr id="22546" name="组合 60"/>
          <p:cNvGrpSpPr/>
          <p:nvPr/>
        </p:nvGrpSpPr>
        <p:grpSpPr bwMode="auto">
          <a:xfrm>
            <a:off x="1832851" y="4320718"/>
            <a:ext cx="1161596" cy="1158272"/>
            <a:chOff x="0" y="0"/>
            <a:chExt cx="987425" cy="985838"/>
          </a:xfrm>
        </p:grpSpPr>
        <p:sp>
          <p:nvSpPr>
            <p:cNvPr id="22553" name="Freeform 11"/>
            <p:cNvSpPr/>
            <p:nvPr/>
          </p:nvSpPr>
          <p:spPr bwMode="auto">
            <a:xfrm>
              <a:off x="0" y="0"/>
              <a:ext cx="987425" cy="985838"/>
            </a:xfrm>
            <a:custGeom>
              <a:avLst/>
              <a:gdLst>
                <a:gd name="T0" fmla="*/ 817668705 w 1112"/>
                <a:gd name="T1" fmla="*/ 543100105 h 1112"/>
                <a:gd name="T2" fmla="*/ 331955946 w 1112"/>
                <a:gd name="T3" fmla="*/ 815828818 h 1112"/>
                <a:gd name="T4" fmla="*/ 58348648 w 1112"/>
                <a:gd name="T5" fmla="*/ 331675975 h 1112"/>
                <a:gd name="T6" fmla="*/ 544849927 w 1112"/>
                <a:gd name="T7" fmla="*/ 58947261 h 1112"/>
                <a:gd name="T8" fmla="*/ 817668705 w 1112"/>
                <a:gd name="T9" fmla="*/ 543100105 h 11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54" name="TextBox 62"/>
            <p:cNvSpPr txBox="1">
              <a:spLocks noChangeArrowheads="1"/>
            </p:cNvSpPr>
            <p:nvPr/>
          </p:nvSpPr>
          <p:spPr bwMode="auto">
            <a:xfrm>
              <a:off x="123157" y="240547"/>
              <a:ext cx="741110" cy="54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会员系统</a:t>
              </a:r>
            </a:p>
          </p:txBody>
        </p:sp>
      </p:grpSp>
      <p:grpSp>
        <p:nvGrpSpPr>
          <p:cNvPr id="22547" name="组合 63"/>
          <p:cNvGrpSpPr/>
          <p:nvPr/>
        </p:nvGrpSpPr>
        <p:grpSpPr bwMode="auto">
          <a:xfrm>
            <a:off x="958476" y="3425826"/>
            <a:ext cx="1148902" cy="1148752"/>
            <a:chOff x="0" y="0"/>
            <a:chExt cx="977900" cy="977900"/>
          </a:xfrm>
        </p:grpSpPr>
        <p:sp>
          <p:nvSpPr>
            <p:cNvPr id="22551" name="Freeform 12"/>
            <p:cNvSpPr/>
            <p:nvPr/>
          </p:nvSpPr>
          <p:spPr bwMode="auto">
            <a:xfrm>
              <a:off x="0" y="0"/>
              <a:ext cx="977900" cy="977900"/>
            </a:xfrm>
            <a:custGeom>
              <a:avLst/>
              <a:gdLst>
                <a:gd name="T0" fmla="*/ 709997145 w 1101"/>
                <a:gd name="T1" fmla="*/ 715009067 h 1102"/>
                <a:gd name="T2" fmla="*/ 152254855 w 1101"/>
                <a:gd name="T3" fmla="*/ 709496621 h 1102"/>
                <a:gd name="T4" fmla="*/ 158566352 w 1101"/>
                <a:gd name="T5" fmla="*/ 151979148 h 1102"/>
                <a:gd name="T6" fmla="*/ 716308641 w 1101"/>
                <a:gd name="T7" fmla="*/ 158278706 h 1102"/>
                <a:gd name="T8" fmla="*/ 709997145 w 1101"/>
                <a:gd name="T9" fmla="*/ 715009067 h 1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005E5E"/>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52" name="TextBox 65"/>
            <p:cNvSpPr txBox="1">
              <a:spLocks noChangeArrowheads="1"/>
            </p:cNvSpPr>
            <p:nvPr/>
          </p:nvSpPr>
          <p:spPr bwMode="auto">
            <a:xfrm>
              <a:off x="102694" y="207058"/>
              <a:ext cx="772511" cy="549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库存系统</a:t>
              </a:r>
            </a:p>
          </p:txBody>
        </p:sp>
      </p:grpSp>
      <p:grpSp>
        <p:nvGrpSpPr>
          <p:cNvPr id="22548" name="组合 66"/>
          <p:cNvGrpSpPr/>
          <p:nvPr/>
        </p:nvGrpSpPr>
        <p:grpSpPr bwMode="auto">
          <a:xfrm>
            <a:off x="644277" y="2202509"/>
            <a:ext cx="1153662" cy="1151925"/>
            <a:chOff x="0" y="0"/>
            <a:chExt cx="982663" cy="981075"/>
          </a:xfrm>
        </p:grpSpPr>
        <p:sp>
          <p:nvSpPr>
            <p:cNvPr id="22549" name="Freeform 13"/>
            <p:cNvSpPr/>
            <p:nvPr/>
          </p:nvSpPr>
          <p:spPr bwMode="auto">
            <a:xfrm>
              <a:off x="0" y="0"/>
              <a:ext cx="982663" cy="981075"/>
            </a:xfrm>
            <a:custGeom>
              <a:avLst/>
              <a:gdLst>
                <a:gd name="T0" fmla="*/ 534425626 w 1106"/>
                <a:gd name="T1" fmla="*/ 815967884 h 1106"/>
                <a:gd name="T2" fmla="*/ 54468495 w 1106"/>
                <a:gd name="T3" fmla="*/ 532699775 h 1106"/>
                <a:gd name="T4" fmla="*/ 338654457 w 1106"/>
                <a:gd name="T5" fmla="*/ 54292655 h 1106"/>
                <a:gd name="T6" fmla="*/ 818611588 w 1106"/>
                <a:gd name="T7" fmla="*/ 337560764 h 1106"/>
                <a:gd name="T8" fmla="*/ 534425626 w 1106"/>
                <a:gd name="T9" fmla="*/ 815967884 h 1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2550" name="TextBox 68"/>
            <p:cNvSpPr txBox="1">
              <a:spLocks noChangeArrowheads="1"/>
            </p:cNvSpPr>
            <p:nvPr/>
          </p:nvSpPr>
          <p:spPr bwMode="auto">
            <a:xfrm>
              <a:off x="116890" y="215790"/>
              <a:ext cx="748881" cy="55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分店系统</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400" fill="hold"/>
                                        <p:tgtEl>
                                          <p:spTgt spid="24578"/>
                                        </p:tgtEl>
                                        <p:attrNameLst>
                                          <p:attrName>ppt_x</p:attrName>
                                        </p:attrNameLst>
                                      </p:cBhvr>
                                      <p:tavLst>
                                        <p:tav tm="0">
                                          <p:val>
                                            <p:strVal val="0-#ppt_w/2"/>
                                          </p:val>
                                        </p:tav>
                                        <p:tav tm="100000">
                                          <p:val>
                                            <p:strVal val="#ppt_x"/>
                                          </p:val>
                                        </p:tav>
                                      </p:tavLst>
                                    </p:anim>
                                    <p:anim calcmode="lin" valueType="num">
                                      <p:cBhvr additive="base">
                                        <p:cTn id="8" dur="400" fill="hold"/>
                                        <p:tgtEl>
                                          <p:spTgt spid="2457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79"/>
                                        </p:tgtEl>
                                        <p:attrNameLst>
                                          <p:attrName>style.visibility</p:attrName>
                                        </p:attrNameLst>
                                      </p:cBhvr>
                                      <p:to>
                                        <p:strVal val="visible"/>
                                      </p:to>
                                    </p:set>
                                    <p:anim calcmode="lin" valueType="num">
                                      <p:cBhvr additive="base">
                                        <p:cTn id="11" dur="400" fill="hold"/>
                                        <p:tgtEl>
                                          <p:spTgt spid="24579"/>
                                        </p:tgtEl>
                                        <p:attrNameLst>
                                          <p:attrName>ppt_x</p:attrName>
                                        </p:attrNameLst>
                                      </p:cBhvr>
                                      <p:tavLst>
                                        <p:tav tm="0">
                                          <p:val>
                                            <p:strVal val="0-#ppt_w/2"/>
                                          </p:val>
                                        </p:tav>
                                        <p:tav tm="100000">
                                          <p:val>
                                            <p:strVal val="#ppt_x"/>
                                          </p:val>
                                        </p:tav>
                                      </p:tavLst>
                                    </p:anim>
                                    <p:anim calcmode="lin" valueType="num">
                                      <p:cBhvr additive="base">
                                        <p:cTn id="12" dur="400" fill="hold"/>
                                        <p:tgtEl>
                                          <p:spTgt spid="2457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4580"/>
                                        </p:tgtEl>
                                        <p:attrNameLst>
                                          <p:attrName>style.visibility</p:attrName>
                                        </p:attrNameLst>
                                      </p:cBhvr>
                                      <p:to>
                                        <p:strVal val="visible"/>
                                      </p:to>
                                    </p:set>
                                    <p:anim calcmode="lin" valueType="num">
                                      <p:cBhvr>
                                        <p:cTn id="16" dur="4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4580"/>
                                        </p:tgtEl>
                                        <p:attrNameLst>
                                          <p:attrName>ppt_y</p:attrName>
                                        </p:attrNameLst>
                                      </p:cBhvr>
                                      <p:tavLst>
                                        <p:tav tm="0">
                                          <p:val>
                                            <p:strVal val="#ppt_y"/>
                                          </p:val>
                                        </p:tav>
                                        <p:tav tm="100000">
                                          <p:val>
                                            <p:strVal val="#ppt_y"/>
                                          </p:val>
                                        </p:tav>
                                      </p:tavLst>
                                    </p:anim>
                                    <p:anim calcmode="lin" valueType="num">
                                      <p:cBhvr>
                                        <p:cTn id="18" dur="4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458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4580"/>
                                        </p:tgtEl>
                                      </p:cBhvr>
                                    </p:animEffect>
                                  </p:childTnLst>
                                </p:cTn>
                              </p:par>
                            </p:childTnLst>
                          </p:cTn>
                        </p:par>
                        <p:par>
                          <p:cTn id="21" fill="hold">
                            <p:stCondLst>
                              <p:cond delay="1200"/>
                            </p:stCondLst>
                            <p:childTnLst>
                              <p:par>
                                <p:cTn id="22" presetID="42" presetClass="entr" presetSubtype="0" fill="hold" grpId="0" nodeType="afterEffect">
                                  <p:stCondLst>
                                    <p:cond delay="0"/>
                                  </p:stCondLst>
                                  <p:childTnLst>
                                    <p:set>
                                      <p:cBhvr>
                                        <p:cTn id="23" dur="1" fill="hold">
                                          <p:stCondLst>
                                            <p:cond delay="0"/>
                                          </p:stCondLst>
                                        </p:cTn>
                                        <p:tgtEl>
                                          <p:spTgt spid="24581"/>
                                        </p:tgtEl>
                                        <p:attrNameLst>
                                          <p:attrName>style.visibility</p:attrName>
                                        </p:attrNameLst>
                                      </p:cBhvr>
                                      <p:to>
                                        <p:strVal val="visible"/>
                                      </p:to>
                                    </p:set>
                                    <p:animEffect transition="in" filter="fade">
                                      <p:cBhvr>
                                        <p:cTn id="24" dur="1000"/>
                                        <p:tgtEl>
                                          <p:spTgt spid="24581"/>
                                        </p:tgtEl>
                                      </p:cBhvr>
                                    </p:animEffect>
                                    <p:anim calcmode="lin" valueType="num">
                                      <p:cBhvr>
                                        <p:cTn id="25" dur="1000" fill="hold"/>
                                        <p:tgtEl>
                                          <p:spTgt spid="24581"/>
                                        </p:tgtEl>
                                        <p:attrNameLst>
                                          <p:attrName>ppt_x</p:attrName>
                                        </p:attrNameLst>
                                      </p:cBhvr>
                                      <p:tavLst>
                                        <p:tav tm="0">
                                          <p:val>
                                            <p:strVal val="#ppt_x"/>
                                          </p:val>
                                        </p:tav>
                                        <p:tav tm="100000">
                                          <p:val>
                                            <p:strVal val="#ppt_x"/>
                                          </p:val>
                                        </p:tav>
                                      </p:tavLst>
                                    </p:anim>
                                    <p:anim calcmode="lin" valueType="num">
                                      <p:cBhvr>
                                        <p:cTn id="26" dur="1000" fill="hold"/>
                                        <p:tgtEl>
                                          <p:spTgt spid="2458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utoUpdateAnimBg="0"/>
      <p:bldP spid="24580" grpId="0" autoUpdateAnimBg="0"/>
      <p:bldP spid="24581"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0" r="-20000"/>
          </a:stretch>
        </a:blipFill>
        <a:effectLst/>
      </p:bgPr>
    </p:bg>
    <p:spTree>
      <p:nvGrpSpPr>
        <p:cNvPr id="1" name=""/>
        <p:cNvGrpSpPr/>
        <p:nvPr/>
      </p:nvGrpSpPr>
      <p:grpSpPr>
        <a:xfrm>
          <a:off x="0" y="0"/>
          <a:ext cx="0" cy="0"/>
          <a:chOff x="0" y="0"/>
          <a:chExt cx="0" cy="0"/>
        </a:xfrm>
      </p:grpSpPr>
      <p:pic>
        <p:nvPicPr>
          <p:cNvPr id="3" name="PA_图片 1"/>
          <p:cNvPicPr>
            <a:picLocks noChangeAspect="1"/>
          </p:cNvPicPr>
          <p:nvPr>
            <p:custDataLst>
              <p:tags r:id="rId1"/>
            </p:custDataLst>
          </p:nvPr>
        </p:nvPicPr>
        <p:blipFill>
          <a:blip r:embed="rId4">
            <a:extLst>
              <a:ext uri="{28A0092B-C50C-407E-A947-70E740481C1C}">
                <a14:useLocalDpi xmlns:a14="http://schemas.microsoft.com/office/drawing/2010/main" val="0"/>
              </a:ext>
            </a:extLst>
          </a:blip>
          <a:stretch>
            <a:fillRect/>
          </a:stretch>
        </p:blipFill>
        <p:spPr>
          <a:xfrm>
            <a:off x="184030" y="1313901"/>
            <a:ext cx="5923472" cy="5679434"/>
          </a:xfrm>
          <a:prstGeom prst="rect">
            <a:avLst/>
          </a:prstGeom>
        </p:spPr>
      </p:pic>
      <p:grpSp>
        <p:nvGrpSpPr>
          <p:cNvPr id="4" name="组合 3"/>
          <p:cNvGrpSpPr/>
          <p:nvPr/>
        </p:nvGrpSpPr>
        <p:grpSpPr>
          <a:xfrm>
            <a:off x="6349404" y="810883"/>
            <a:ext cx="4347729" cy="2536396"/>
            <a:chOff x="1332621" y="1609202"/>
            <a:chExt cx="3260797" cy="1902297"/>
          </a:xfrm>
        </p:grpSpPr>
        <p:grpSp>
          <p:nvGrpSpPr>
            <p:cNvPr id="5" name="组合 4"/>
            <p:cNvGrpSpPr/>
            <p:nvPr/>
          </p:nvGrpSpPr>
          <p:grpSpPr bwMode="auto">
            <a:xfrm>
              <a:off x="1410822" y="2587658"/>
              <a:ext cx="3097844" cy="923841"/>
              <a:chOff x="1548343" y="714378"/>
              <a:chExt cx="3098146" cy="921192"/>
            </a:xfrm>
          </p:grpSpPr>
          <p:sp>
            <p:nvSpPr>
              <p:cNvPr id="7" name="文本框 66"/>
              <p:cNvSpPr txBox="1">
                <a:spLocks noChangeArrowheads="1"/>
              </p:cNvSpPr>
              <p:nvPr/>
            </p:nvSpPr>
            <p:spPr bwMode="auto">
              <a:xfrm>
                <a:off x="1548343" y="1259722"/>
                <a:ext cx="3098146" cy="375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335" dirty="0">
                    <a:solidFill>
                      <a:schemeClr val="accent3"/>
                    </a:solidFill>
                    <a:latin typeface="+mn-lt"/>
                    <a:ea typeface="+mn-ea"/>
                    <a:cs typeface="+mn-ea"/>
                    <a:sym typeface="+mn-lt"/>
                  </a:rPr>
                  <a:t>在此输入你的文本内容；在此输入你的文本内容</a:t>
                </a:r>
                <a:r>
                  <a:rPr lang="en-US" altLang="zh-CN" sz="1335" dirty="0">
                    <a:solidFill>
                      <a:schemeClr val="accent3"/>
                    </a:solidFill>
                    <a:latin typeface="+mn-lt"/>
                    <a:ea typeface="+mn-ea"/>
                    <a:cs typeface="+mn-ea"/>
                    <a:sym typeface="+mn-lt"/>
                  </a:rPr>
                  <a:t> </a:t>
                </a:r>
                <a:r>
                  <a:rPr lang="zh-CN" altLang="en-US" sz="1335" dirty="0">
                    <a:solidFill>
                      <a:schemeClr val="accent3"/>
                    </a:solidFill>
                    <a:latin typeface="+mn-lt"/>
                    <a:ea typeface="+mn-ea"/>
                    <a:cs typeface="+mn-ea"/>
                    <a:sym typeface="+mn-lt"/>
                  </a:rPr>
                  <a:t>；在此输入你的文本内容</a:t>
                </a:r>
                <a:r>
                  <a:rPr lang="en-US" altLang="zh-CN" sz="1335" dirty="0">
                    <a:solidFill>
                      <a:schemeClr val="accent3"/>
                    </a:solidFill>
                    <a:latin typeface="+mn-lt"/>
                    <a:ea typeface="+mn-ea"/>
                    <a:cs typeface="+mn-ea"/>
                    <a:sym typeface="+mn-lt"/>
                  </a:rPr>
                  <a:t> </a:t>
                </a:r>
                <a:endParaRPr lang="zh-CN" altLang="en-US" sz="1335" dirty="0">
                  <a:solidFill>
                    <a:schemeClr val="accent3"/>
                  </a:solidFill>
                  <a:latin typeface="+mn-lt"/>
                  <a:ea typeface="+mn-ea"/>
                  <a:cs typeface="+mn-ea"/>
                  <a:sym typeface="+mn-lt"/>
                </a:endParaRPr>
              </a:p>
            </p:txBody>
          </p:sp>
          <p:sp>
            <p:nvSpPr>
              <p:cNvPr id="8" name="文本框 9"/>
              <p:cNvSpPr txBox="1">
                <a:spLocks noChangeArrowheads="1"/>
              </p:cNvSpPr>
              <p:nvPr/>
            </p:nvSpPr>
            <p:spPr bwMode="auto">
              <a:xfrm>
                <a:off x="1562251" y="714378"/>
                <a:ext cx="2216208" cy="48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zh-CN" altLang="en-US" sz="3600" dirty="0" smtClean="0">
                    <a:solidFill>
                      <a:schemeClr val="accent3"/>
                    </a:solidFill>
                    <a:latin typeface="+mn-lt"/>
                    <a:ea typeface="+mn-ea"/>
                    <a:cs typeface="+mn-ea"/>
                    <a:sym typeface="+mn-lt"/>
                  </a:rPr>
                  <a:t>工作存在不足</a:t>
                </a:r>
                <a:endParaRPr lang="zh-CN" altLang="en-US" sz="3600" dirty="0">
                  <a:solidFill>
                    <a:schemeClr val="accent3"/>
                  </a:solidFill>
                  <a:latin typeface="+mn-lt"/>
                  <a:ea typeface="+mn-ea"/>
                  <a:cs typeface="+mn-ea"/>
                  <a:sym typeface="+mn-lt"/>
                </a:endParaRPr>
              </a:p>
            </p:txBody>
          </p:sp>
        </p:grpSp>
        <p:sp>
          <p:nvSpPr>
            <p:cNvPr id="6" name="文本框 13"/>
            <p:cNvSpPr txBox="1">
              <a:spLocks noChangeArrowheads="1"/>
            </p:cNvSpPr>
            <p:nvPr/>
          </p:nvSpPr>
          <p:spPr bwMode="auto">
            <a:xfrm>
              <a:off x="1332621" y="1609202"/>
              <a:ext cx="3260797" cy="108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8800" dirty="0" smtClean="0">
                  <a:solidFill>
                    <a:schemeClr val="accent3"/>
                  </a:solidFill>
                  <a:latin typeface="+mn-lt"/>
                  <a:ea typeface="+mn-ea"/>
                  <a:cs typeface="+mn-ea"/>
                  <a:sym typeface="+mn-lt"/>
                </a:rPr>
                <a:t>PART</a:t>
              </a:r>
              <a:r>
                <a:rPr lang="en-US" altLang="zh-CN" sz="8800" dirty="0" smtClean="0">
                  <a:solidFill>
                    <a:schemeClr val="accent1"/>
                  </a:solidFill>
                  <a:latin typeface="+mn-lt"/>
                  <a:ea typeface="+mn-ea"/>
                  <a:cs typeface="+mn-ea"/>
                  <a:sym typeface="+mn-lt"/>
                </a:rPr>
                <a:t>04</a:t>
              </a:r>
              <a:endParaRPr lang="zh-CN" altLang="en-US" sz="9600" dirty="0">
                <a:solidFill>
                  <a:schemeClr val="accent1"/>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50000">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14:bounceEnd="50000">
                                          <p:cBhvr additive="base">
                                            <p:cTn id="12" dur="75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16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750" fill="hold"/>
                                            <p:tgtEl>
                                              <p:spTgt spid="4"/>
                                            </p:tgtEl>
                                            <p:attrNameLst>
                                              <p:attrName>ppt_x</p:attrName>
                                            </p:attrNameLst>
                                          </p:cBhvr>
                                          <p:tavLst>
                                            <p:tav tm="0">
                                              <p:val>
                                                <p:strVal val="1+#ppt_w/2"/>
                                              </p:val>
                                            </p:tav>
                                            <p:tav tm="100000">
                                              <p:val>
                                                <p:strVal val="#ppt_x"/>
                                              </p:val>
                                            </p:tav>
                                          </p:tavLst>
                                        </p:anim>
                                        <p:anim calcmode="lin" valueType="num">
                                          <p:cBhvr additive="base">
                                            <p:cTn id="13" dur="75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5603"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4</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560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smtClean="0">
                <a:solidFill>
                  <a:srgbClr val="404040"/>
                </a:solidFill>
                <a:latin typeface="微软雅黑" panose="020B0503020204020204" pitchFamily="34" charset="-122"/>
                <a:ea typeface="微软雅黑" panose="020B0503020204020204" pitchFamily="34" charset="-122"/>
              </a:rPr>
              <a:t>4.1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25605" name="Freeform 14"/>
          <p:cNvSpPr/>
          <p:nvPr/>
        </p:nvSpPr>
        <p:spPr bwMode="auto">
          <a:xfrm>
            <a:off x="10086210" y="1329832"/>
            <a:ext cx="1678920" cy="4856807"/>
          </a:xfrm>
          <a:custGeom>
            <a:avLst/>
            <a:gdLst>
              <a:gd name="T0" fmla="*/ 0 w 2115"/>
              <a:gd name="T1" fmla="*/ 0 h 6121"/>
              <a:gd name="T2" fmla="*/ 0 w 2115"/>
              <a:gd name="T3" fmla="*/ 2147483647 h 6121"/>
              <a:gd name="T4" fmla="*/ 1333792993 w 2115"/>
              <a:gd name="T5" fmla="*/ 2147483647 h 6121"/>
              <a:gd name="T6" fmla="*/ 1333792993 w 2115"/>
              <a:gd name="T7" fmla="*/ 1331077276 h 6121"/>
              <a:gd name="T8" fmla="*/ 0 w 2115"/>
              <a:gd name="T9" fmla="*/ 0 h 6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5" h="6121">
                <a:moveTo>
                  <a:pt x="0" y="0"/>
                </a:moveTo>
                <a:lnTo>
                  <a:pt x="0" y="6121"/>
                </a:lnTo>
                <a:lnTo>
                  <a:pt x="2115" y="4007"/>
                </a:lnTo>
                <a:lnTo>
                  <a:pt x="2115" y="2112"/>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5606" name="Freeform 15"/>
          <p:cNvSpPr/>
          <p:nvPr/>
        </p:nvSpPr>
        <p:spPr bwMode="auto">
          <a:xfrm>
            <a:off x="1432953" y="1326661"/>
            <a:ext cx="10332176" cy="1678701"/>
          </a:xfrm>
          <a:custGeom>
            <a:avLst/>
            <a:gdLst>
              <a:gd name="T0" fmla="*/ 0 w 13022"/>
              <a:gd name="T1" fmla="*/ 0 h 2115"/>
              <a:gd name="T2" fmla="*/ 2147483647 w 13022"/>
              <a:gd name="T3" fmla="*/ 0 h 2115"/>
              <a:gd name="T4" fmla="*/ 2147483647 w 13022"/>
              <a:gd name="T5" fmla="*/ 1333792993 h 2115"/>
              <a:gd name="T6" fmla="*/ 0 w 13022"/>
              <a:gd name="T7" fmla="*/ 1333792993 h 2115"/>
              <a:gd name="T8" fmla="*/ 442917241 w 13022"/>
              <a:gd name="T9" fmla="*/ 661535754 h 2115"/>
              <a:gd name="T10" fmla="*/ 0 w 13022"/>
              <a:gd name="T11" fmla="*/ 0 h 21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022" h="2115">
                <a:moveTo>
                  <a:pt x="0" y="0"/>
                </a:moveTo>
                <a:lnTo>
                  <a:pt x="10906" y="0"/>
                </a:lnTo>
                <a:lnTo>
                  <a:pt x="13022" y="2115"/>
                </a:lnTo>
                <a:lnTo>
                  <a:pt x="0" y="2115"/>
                </a:lnTo>
                <a:lnTo>
                  <a:pt x="703" y="1049"/>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5607" name="Freeform 16"/>
          <p:cNvSpPr/>
          <p:nvPr/>
        </p:nvSpPr>
        <p:spPr bwMode="auto">
          <a:xfrm>
            <a:off x="9521" y="4507945"/>
            <a:ext cx="11755607" cy="1678701"/>
          </a:xfrm>
          <a:custGeom>
            <a:avLst/>
            <a:gdLst>
              <a:gd name="T0" fmla="*/ 0 w 14816"/>
              <a:gd name="T1" fmla="*/ 0 h 2115"/>
              <a:gd name="T2" fmla="*/ 2147483647 w 14816"/>
              <a:gd name="T3" fmla="*/ 0 h 2115"/>
              <a:gd name="T4" fmla="*/ 2147483647 w 14816"/>
              <a:gd name="T5" fmla="*/ 1333792993 h 2115"/>
              <a:gd name="T6" fmla="*/ 0 w 14816"/>
              <a:gd name="T7" fmla="*/ 1333792993 h 2115"/>
              <a:gd name="T8" fmla="*/ 0 w 14816"/>
              <a:gd name="T9" fmla="*/ 0 h 21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16" h="2115">
                <a:moveTo>
                  <a:pt x="0" y="0"/>
                </a:moveTo>
                <a:lnTo>
                  <a:pt x="14816" y="0"/>
                </a:lnTo>
                <a:lnTo>
                  <a:pt x="12701" y="2115"/>
                </a:lnTo>
                <a:lnTo>
                  <a:pt x="0" y="2115"/>
                </a:ln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5608" name="Oval 17"/>
          <p:cNvSpPr>
            <a:spLocks noChangeArrowheads="1"/>
          </p:cNvSpPr>
          <p:nvPr/>
        </p:nvSpPr>
        <p:spPr bwMode="auto">
          <a:xfrm>
            <a:off x="2012164" y="1912140"/>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1</a:t>
            </a:r>
            <a:endParaRPr lang="zh-CN" altLang="en-US" sz="2000" b="1">
              <a:solidFill>
                <a:srgbClr val="005E5E"/>
              </a:solidFill>
              <a:ea typeface="宋体" panose="02010600030101010101" pitchFamily="2" charset="-122"/>
            </a:endParaRPr>
          </a:p>
        </p:txBody>
      </p:sp>
      <p:sp>
        <p:nvSpPr>
          <p:cNvPr id="25609" name="TextBox 8"/>
          <p:cNvSpPr txBox="1">
            <a:spLocks noChangeArrowheads="1"/>
          </p:cNvSpPr>
          <p:nvPr/>
        </p:nvSpPr>
        <p:spPr bwMode="auto">
          <a:xfrm>
            <a:off x="2608835" y="1631299"/>
            <a:ext cx="2231153"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5610" name="Oval 17"/>
          <p:cNvSpPr>
            <a:spLocks noChangeArrowheads="1"/>
          </p:cNvSpPr>
          <p:nvPr/>
        </p:nvSpPr>
        <p:spPr bwMode="auto">
          <a:xfrm>
            <a:off x="5039931" y="1912140"/>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2</a:t>
            </a:r>
            <a:endParaRPr lang="zh-CN" altLang="en-US" sz="2000" b="1">
              <a:solidFill>
                <a:srgbClr val="005E5E"/>
              </a:solidFill>
              <a:ea typeface="宋体" panose="02010600030101010101" pitchFamily="2" charset="-122"/>
            </a:endParaRPr>
          </a:p>
        </p:txBody>
      </p:sp>
      <p:sp>
        <p:nvSpPr>
          <p:cNvPr id="25611" name="TextBox 10"/>
          <p:cNvSpPr txBox="1">
            <a:spLocks noChangeArrowheads="1"/>
          </p:cNvSpPr>
          <p:nvPr/>
        </p:nvSpPr>
        <p:spPr bwMode="auto">
          <a:xfrm>
            <a:off x="5638190" y="1631299"/>
            <a:ext cx="2231153"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25612" name="Oval 17"/>
          <p:cNvSpPr>
            <a:spLocks noChangeArrowheads="1"/>
          </p:cNvSpPr>
          <p:nvPr/>
        </p:nvSpPr>
        <p:spPr bwMode="auto">
          <a:xfrm>
            <a:off x="7918532" y="1912140"/>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3</a:t>
            </a:r>
            <a:endParaRPr lang="zh-CN" altLang="en-US" sz="2000" b="1">
              <a:solidFill>
                <a:srgbClr val="005E5E"/>
              </a:solidFill>
              <a:ea typeface="宋体" panose="02010600030101010101" pitchFamily="2" charset="-122"/>
            </a:endParaRPr>
          </a:p>
        </p:txBody>
      </p:sp>
      <p:sp>
        <p:nvSpPr>
          <p:cNvPr id="25613" name="TextBox 12"/>
          <p:cNvSpPr txBox="1">
            <a:spLocks noChangeArrowheads="1"/>
          </p:cNvSpPr>
          <p:nvPr/>
        </p:nvSpPr>
        <p:spPr bwMode="auto">
          <a:xfrm>
            <a:off x="8516790" y="1631299"/>
            <a:ext cx="1969317"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25614" name="Oval 17"/>
          <p:cNvSpPr>
            <a:spLocks noChangeArrowheads="1"/>
          </p:cNvSpPr>
          <p:nvPr/>
        </p:nvSpPr>
        <p:spPr bwMode="auto">
          <a:xfrm>
            <a:off x="9733922" y="3549587"/>
            <a:ext cx="509389" cy="507736"/>
          </a:xfrm>
          <a:prstGeom prst="ellipse">
            <a:avLst/>
          </a:prstGeom>
          <a:solidFill>
            <a:schemeClr val="tx1"/>
          </a:solidFill>
          <a:ln w="9525">
            <a:solidFill>
              <a:srgbClr val="FFFFFF"/>
            </a:solidFill>
            <a:round/>
          </a:ln>
        </p:spPr>
        <p:txBody>
          <a:bodyPr/>
          <a:lstStyle/>
          <a:p>
            <a:pPr algn="ctr" fontAlgn="base">
              <a:spcBef>
                <a:spcPct val="0"/>
              </a:spcBef>
              <a:spcAft>
                <a:spcPct val="0"/>
              </a:spcAft>
              <a:buFont typeface="Arial" panose="020B0604020202020204" pitchFamily="34" charset="0"/>
              <a:buNone/>
            </a:pPr>
            <a:r>
              <a:rPr lang="en-US" altLang="zh-CN" sz="2000" b="1">
                <a:solidFill>
                  <a:srgbClr val="FFFFFF"/>
                </a:solidFill>
                <a:ea typeface="宋体" panose="02010600030101010101" pitchFamily="2" charset="-122"/>
              </a:rPr>
              <a:t>4</a:t>
            </a:r>
            <a:endParaRPr lang="zh-CN" altLang="en-US" sz="2000" b="1">
              <a:solidFill>
                <a:srgbClr val="FFFFFF"/>
              </a:solidFill>
              <a:ea typeface="宋体" panose="02010600030101010101" pitchFamily="2" charset="-122"/>
            </a:endParaRPr>
          </a:p>
        </p:txBody>
      </p:sp>
      <p:sp>
        <p:nvSpPr>
          <p:cNvPr id="25615" name="TextBox 14"/>
          <p:cNvSpPr txBox="1">
            <a:spLocks noChangeArrowheads="1"/>
          </p:cNvSpPr>
          <p:nvPr/>
        </p:nvSpPr>
        <p:spPr bwMode="auto">
          <a:xfrm>
            <a:off x="10248071" y="3417894"/>
            <a:ext cx="1513884" cy="831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a:t>
            </a:r>
          </a:p>
        </p:txBody>
      </p:sp>
      <p:sp>
        <p:nvSpPr>
          <p:cNvPr id="25616" name="Oval 17"/>
          <p:cNvSpPr>
            <a:spLocks noChangeArrowheads="1"/>
          </p:cNvSpPr>
          <p:nvPr/>
        </p:nvSpPr>
        <p:spPr bwMode="auto">
          <a:xfrm>
            <a:off x="7918532" y="5145781"/>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5</a:t>
            </a:r>
            <a:endParaRPr lang="zh-CN" altLang="en-US" sz="2000" b="1">
              <a:solidFill>
                <a:srgbClr val="005E5E"/>
              </a:solidFill>
              <a:ea typeface="宋体" panose="02010600030101010101" pitchFamily="2" charset="-122"/>
            </a:endParaRPr>
          </a:p>
        </p:txBody>
      </p:sp>
      <p:sp>
        <p:nvSpPr>
          <p:cNvPr id="25617" name="TextBox 16"/>
          <p:cNvSpPr txBox="1">
            <a:spLocks noChangeArrowheads="1"/>
          </p:cNvSpPr>
          <p:nvPr/>
        </p:nvSpPr>
        <p:spPr bwMode="auto">
          <a:xfrm>
            <a:off x="8516790" y="4883980"/>
            <a:ext cx="1969317"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25618" name="Oval 17"/>
          <p:cNvSpPr>
            <a:spLocks noChangeArrowheads="1"/>
          </p:cNvSpPr>
          <p:nvPr/>
        </p:nvSpPr>
        <p:spPr bwMode="auto">
          <a:xfrm>
            <a:off x="5039931" y="5145781"/>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6</a:t>
            </a:r>
            <a:endParaRPr lang="zh-CN" altLang="en-US" sz="2000" b="1">
              <a:solidFill>
                <a:srgbClr val="005E5E"/>
              </a:solidFill>
              <a:ea typeface="宋体" panose="02010600030101010101" pitchFamily="2" charset="-122"/>
            </a:endParaRPr>
          </a:p>
        </p:txBody>
      </p:sp>
      <p:sp>
        <p:nvSpPr>
          <p:cNvPr id="25619" name="TextBox 18"/>
          <p:cNvSpPr txBox="1">
            <a:spLocks noChangeArrowheads="1"/>
          </p:cNvSpPr>
          <p:nvPr/>
        </p:nvSpPr>
        <p:spPr bwMode="auto">
          <a:xfrm>
            <a:off x="5638190" y="4883980"/>
            <a:ext cx="1969317"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a:t>
            </a:r>
          </a:p>
        </p:txBody>
      </p:sp>
      <p:sp>
        <p:nvSpPr>
          <p:cNvPr id="25620" name="Oval 17"/>
          <p:cNvSpPr>
            <a:spLocks noChangeArrowheads="1"/>
          </p:cNvSpPr>
          <p:nvPr/>
        </p:nvSpPr>
        <p:spPr bwMode="auto">
          <a:xfrm>
            <a:off x="1888387" y="5145781"/>
            <a:ext cx="509389" cy="507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gn="ctr" fontAlgn="base">
              <a:spcBef>
                <a:spcPct val="0"/>
              </a:spcBef>
              <a:spcAft>
                <a:spcPct val="0"/>
              </a:spcAft>
              <a:buFont typeface="Arial" panose="020B0604020202020204" pitchFamily="34" charset="0"/>
              <a:buNone/>
            </a:pPr>
            <a:r>
              <a:rPr lang="en-US" altLang="zh-CN" sz="2000" b="1">
                <a:solidFill>
                  <a:srgbClr val="005E5E"/>
                </a:solidFill>
                <a:ea typeface="宋体" panose="02010600030101010101" pitchFamily="2" charset="-122"/>
              </a:rPr>
              <a:t>7</a:t>
            </a:r>
            <a:endParaRPr lang="zh-CN" altLang="en-US" sz="2000" b="1">
              <a:solidFill>
                <a:srgbClr val="005E5E"/>
              </a:solidFill>
              <a:ea typeface="宋体" panose="02010600030101010101" pitchFamily="2" charset="-122"/>
            </a:endParaRPr>
          </a:p>
        </p:txBody>
      </p:sp>
      <p:sp>
        <p:nvSpPr>
          <p:cNvPr id="25621" name="TextBox 20"/>
          <p:cNvSpPr txBox="1">
            <a:spLocks noChangeArrowheads="1"/>
          </p:cNvSpPr>
          <p:nvPr/>
        </p:nvSpPr>
        <p:spPr bwMode="auto">
          <a:xfrm>
            <a:off x="2486645" y="4883980"/>
            <a:ext cx="1970905" cy="107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1600">
                <a:solidFill>
                  <a:srgbClr val="FFFFFF"/>
                </a:solidFill>
                <a:latin typeface="微软雅黑" panose="020B0503020204020204" pitchFamily="34" charset="-122"/>
                <a:ea typeface="微软雅黑" panose="020B0503020204020204" pitchFamily="34" charset="-122"/>
              </a:rPr>
              <a:t>这里可以添加主要内容这里可以添加主要内容这里可以添加主要</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400" fill="hold"/>
                                        <p:tgtEl>
                                          <p:spTgt spid="25602"/>
                                        </p:tgtEl>
                                        <p:attrNameLst>
                                          <p:attrName>ppt_x</p:attrName>
                                        </p:attrNameLst>
                                      </p:cBhvr>
                                      <p:tavLst>
                                        <p:tav tm="0">
                                          <p:val>
                                            <p:strVal val="0-#ppt_w/2"/>
                                          </p:val>
                                        </p:tav>
                                        <p:tav tm="100000">
                                          <p:val>
                                            <p:strVal val="#ppt_x"/>
                                          </p:val>
                                        </p:tav>
                                      </p:tavLst>
                                    </p:anim>
                                    <p:anim calcmode="lin" valueType="num">
                                      <p:cBhvr additive="base">
                                        <p:cTn id="8" dur="400" fill="hold"/>
                                        <p:tgtEl>
                                          <p:spTgt spid="2560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5603"/>
                                        </p:tgtEl>
                                        <p:attrNameLst>
                                          <p:attrName>style.visibility</p:attrName>
                                        </p:attrNameLst>
                                      </p:cBhvr>
                                      <p:to>
                                        <p:strVal val="visible"/>
                                      </p:to>
                                    </p:set>
                                    <p:anim calcmode="lin" valueType="num">
                                      <p:cBhvr additive="base">
                                        <p:cTn id="11" dur="400" fill="hold"/>
                                        <p:tgtEl>
                                          <p:spTgt spid="25603"/>
                                        </p:tgtEl>
                                        <p:attrNameLst>
                                          <p:attrName>ppt_x</p:attrName>
                                        </p:attrNameLst>
                                      </p:cBhvr>
                                      <p:tavLst>
                                        <p:tav tm="0">
                                          <p:val>
                                            <p:strVal val="0-#ppt_w/2"/>
                                          </p:val>
                                        </p:tav>
                                        <p:tav tm="100000">
                                          <p:val>
                                            <p:strVal val="#ppt_x"/>
                                          </p:val>
                                        </p:tav>
                                      </p:tavLst>
                                    </p:anim>
                                    <p:anim calcmode="lin" valueType="num">
                                      <p:cBhvr additive="base">
                                        <p:cTn id="12" dur="400" fill="hold"/>
                                        <p:tgtEl>
                                          <p:spTgt spid="2560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604"/>
                                        </p:tgtEl>
                                        <p:attrNameLst>
                                          <p:attrName>style.visibility</p:attrName>
                                        </p:attrNameLst>
                                      </p:cBhvr>
                                      <p:to>
                                        <p:strVal val="visible"/>
                                      </p:to>
                                    </p:set>
                                    <p:anim calcmode="lin" valueType="num">
                                      <p:cBhvr>
                                        <p:cTn id="16" dur="4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5604"/>
                                        </p:tgtEl>
                                        <p:attrNameLst>
                                          <p:attrName>ppt_y</p:attrName>
                                        </p:attrNameLst>
                                      </p:cBhvr>
                                      <p:tavLst>
                                        <p:tav tm="0">
                                          <p:val>
                                            <p:strVal val="#ppt_y"/>
                                          </p:val>
                                        </p:tav>
                                        <p:tav tm="100000">
                                          <p:val>
                                            <p:strVal val="#ppt_y"/>
                                          </p:val>
                                        </p:tav>
                                      </p:tavLst>
                                    </p:anim>
                                    <p:anim calcmode="lin" valueType="num">
                                      <p:cBhvr>
                                        <p:cTn id="18" dur="4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560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5604"/>
                                        </p:tgtEl>
                                      </p:cBhvr>
                                    </p:animEffect>
                                  </p:childTnLst>
                                </p:cTn>
                              </p:par>
                            </p:childTnLst>
                          </p:cTn>
                        </p:par>
                        <p:par>
                          <p:cTn id="21" fill="hold">
                            <p:stCondLst>
                              <p:cond delay="1200"/>
                            </p:stCondLst>
                            <p:childTnLst>
                              <p:par>
                                <p:cTn id="22" presetID="22" presetClass="entr" presetSubtype="8" fill="hold" grpId="0" nodeType="afterEffect">
                                  <p:stCondLst>
                                    <p:cond delay="0"/>
                                  </p:stCondLst>
                                  <p:childTnLst>
                                    <p:set>
                                      <p:cBhvr>
                                        <p:cTn id="23" dur="1" fill="hold">
                                          <p:stCondLst>
                                            <p:cond delay="0"/>
                                          </p:stCondLst>
                                        </p:cTn>
                                        <p:tgtEl>
                                          <p:spTgt spid="25606"/>
                                        </p:tgtEl>
                                        <p:attrNameLst>
                                          <p:attrName>style.visibility</p:attrName>
                                        </p:attrNameLst>
                                      </p:cBhvr>
                                      <p:to>
                                        <p:strVal val="visible"/>
                                      </p:to>
                                    </p:set>
                                    <p:animEffect transition="in" filter="wipe(left)">
                                      <p:cBhvr>
                                        <p:cTn id="24" dur="500"/>
                                        <p:tgtEl>
                                          <p:spTgt spid="25606"/>
                                        </p:tgtEl>
                                      </p:cBhvr>
                                    </p:animEffect>
                                  </p:childTnLst>
                                </p:cTn>
                              </p:par>
                            </p:childTnLst>
                          </p:cTn>
                        </p:par>
                        <p:par>
                          <p:cTn id="25" fill="hold">
                            <p:stCondLst>
                              <p:cond delay="1700"/>
                            </p:stCondLst>
                            <p:childTnLst>
                              <p:par>
                                <p:cTn id="26" presetID="22" presetClass="entr" presetSubtype="1" fill="hold" grpId="0" nodeType="afterEffect">
                                  <p:stCondLst>
                                    <p:cond delay="0"/>
                                  </p:stCondLst>
                                  <p:childTnLst>
                                    <p:set>
                                      <p:cBhvr>
                                        <p:cTn id="27" dur="1" fill="hold">
                                          <p:stCondLst>
                                            <p:cond delay="0"/>
                                          </p:stCondLst>
                                        </p:cTn>
                                        <p:tgtEl>
                                          <p:spTgt spid="25605"/>
                                        </p:tgtEl>
                                        <p:attrNameLst>
                                          <p:attrName>style.visibility</p:attrName>
                                        </p:attrNameLst>
                                      </p:cBhvr>
                                      <p:to>
                                        <p:strVal val="visible"/>
                                      </p:to>
                                    </p:set>
                                    <p:animEffect transition="in" filter="wipe(up)">
                                      <p:cBhvr>
                                        <p:cTn id="28" dur="500"/>
                                        <p:tgtEl>
                                          <p:spTgt spid="25605"/>
                                        </p:tgtEl>
                                      </p:cBhvr>
                                    </p:animEffect>
                                  </p:childTnLst>
                                </p:cTn>
                              </p:par>
                            </p:childTnLst>
                          </p:cTn>
                        </p:par>
                        <p:par>
                          <p:cTn id="29" fill="hold">
                            <p:stCondLst>
                              <p:cond delay="2200"/>
                            </p:stCondLst>
                            <p:childTnLst>
                              <p:par>
                                <p:cTn id="30" presetID="22" presetClass="entr" presetSubtype="2" fill="hold" grpId="0" nodeType="afterEffect">
                                  <p:stCondLst>
                                    <p:cond delay="0"/>
                                  </p:stCondLst>
                                  <p:childTnLst>
                                    <p:set>
                                      <p:cBhvr>
                                        <p:cTn id="31" dur="1" fill="hold">
                                          <p:stCondLst>
                                            <p:cond delay="0"/>
                                          </p:stCondLst>
                                        </p:cTn>
                                        <p:tgtEl>
                                          <p:spTgt spid="25607"/>
                                        </p:tgtEl>
                                        <p:attrNameLst>
                                          <p:attrName>style.visibility</p:attrName>
                                        </p:attrNameLst>
                                      </p:cBhvr>
                                      <p:to>
                                        <p:strVal val="visible"/>
                                      </p:to>
                                    </p:set>
                                    <p:animEffect transition="in" filter="wipe(right)">
                                      <p:cBhvr>
                                        <p:cTn id="32" dur="500"/>
                                        <p:tgtEl>
                                          <p:spTgt spid="25607"/>
                                        </p:tgtEl>
                                      </p:cBhvr>
                                    </p:animEffect>
                                  </p:childTnLst>
                                </p:cTn>
                              </p:par>
                            </p:childTnLst>
                          </p:cTn>
                        </p:par>
                        <p:par>
                          <p:cTn id="33" fill="hold">
                            <p:stCondLst>
                              <p:cond delay="2700"/>
                            </p:stCondLst>
                            <p:childTnLst>
                              <p:par>
                                <p:cTn id="34" presetID="2" presetClass="entr" presetSubtype="6" fill="hold" grpId="0" nodeType="afterEffect">
                                  <p:stCondLst>
                                    <p:cond delay="0"/>
                                  </p:stCondLst>
                                  <p:childTnLst>
                                    <p:set>
                                      <p:cBhvr>
                                        <p:cTn id="35" dur="1" fill="hold">
                                          <p:stCondLst>
                                            <p:cond delay="0"/>
                                          </p:stCondLst>
                                        </p:cTn>
                                        <p:tgtEl>
                                          <p:spTgt spid="25608"/>
                                        </p:tgtEl>
                                        <p:attrNameLst>
                                          <p:attrName>style.visibility</p:attrName>
                                        </p:attrNameLst>
                                      </p:cBhvr>
                                      <p:to>
                                        <p:strVal val="visible"/>
                                      </p:to>
                                    </p:set>
                                    <p:anim calcmode="lin" valueType="num">
                                      <p:cBhvr additive="base">
                                        <p:cTn id="36" dur="500" fill="hold"/>
                                        <p:tgtEl>
                                          <p:spTgt spid="25608"/>
                                        </p:tgtEl>
                                        <p:attrNameLst>
                                          <p:attrName>ppt_x</p:attrName>
                                        </p:attrNameLst>
                                      </p:cBhvr>
                                      <p:tavLst>
                                        <p:tav tm="0">
                                          <p:val>
                                            <p:strVal val="1+#ppt_w/2"/>
                                          </p:val>
                                        </p:tav>
                                        <p:tav tm="100000">
                                          <p:val>
                                            <p:strVal val="#ppt_x"/>
                                          </p:val>
                                        </p:tav>
                                      </p:tavLst>
                                    </p:anim>
                                    <p:anim calcmode="lin" valueType="num">
                                      <p:cBhvr additive="base">
                                        <p:cTn id="37" dur="500" fill="hold"/>
                                        <p:tgtEl>
                                          <p:spTgt spid="25608"/>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25610"/>
                                        </p:tgtEl>
                                        <p:attrNameLst>
                                          <p:attrName>style.visibility</p:attrName>
                                        </p:attrNameLst>
                                      </p:cBhvr>
                                      <p:to>
                                        <p:strVal val="visible"/>
                                      </p:to>
                                    </p:set>
                                    <p:anim calcmode="lin" valueType="num">
                                      <p:cBhvr additive="base">
                                        <p:cTn id="40" dur="500" fill="hold"/>
                                        <p:tgtEl>
                                          <p:spTgt spid="25610"/>
                                        </p:tgtEl>
                                        <p:attrNameLst>
                                          <p:attrName>ppt_x</p:attrName>
                                        </p:attrNameLst>
                                      </p:cBhvr>
                                      <p:tavLst>
                                        <p:tav tm="0">
                                          <p:val>
                                            <p:strVal val="1+#ppt_w/2"/>
                                          </p:val>
                                        </p:tav>
                                        <p:tav tm="100000">
                                          <p:val>
                                            <p:strVal val="#ppt_x"/>
                                          </p:val>
                                        </p:tav>
                                      </p:tavLst>
                                    </p:anim>
                                    <p:anim calcmode="lin" valueType="num">
                                      <p:cBhvr additive="base">
                                        <p:cTn id="41" dur="500" fill="hold"/>
                                        <p:tgtEl>
                                          <p:spTgt spid="25610"/>
                                        </p:tgtEl>
                                        <p:attrNameLst>
                                          <p:attrName>ppt_y</p:attrName>
                                        </p:attrNameLst>
                                      </p:cBhvr>
                                      <p:tavLst>
                                        <p:tav tm="0">
                                          <p:val>
                                            <p:strVal val="1+#ppt_h/2"/>
                                          </p:val>
                                        </p:tav>
                                        <p:tav tm="100000">
                                          <p:val>
                                            <p:strVal val="#ppt_y"/>
                                          </p:val>
                                        </p:tav>
                                      </p:tavLst>
                                    </p:anim>
                                  </p:childTnLst>
                                </p:cTn>
                              </p:par>
                              <p:par>
                                <p:cTn id="42" presetID="2" presetClass="entr" presetSubtype="6" fill="hold" grpId="0" nodeType="withEffect">
                                  <p:stCondLst>
                                    <p:cond delay="0"/>
                                  </p:stCondLst>
                                  <p:childTnLst>
                                    <p:set>
                                      <p:cBhvr>
                                        <p:cTn id="43" dur="1" fill="hold">
                                          <p:stCondLst>
                                            <p:cond delay="0"/>
                                          </p:stCondLst>
                                        </p:cTn>
                                        <p:tgtEl>
                                          <p:spTgt spid="25612"/>
                                        </p:tgtEl>
                                        <p:attrNameLst>
                                          <p:attrName>style.visibility</p:attrName>
                                        </p:attrNameLst>
                                      </p:cBhvr>
                                      <p:to>
                                        <p:strVal val="visible"/>
                                      </p:to>
                                    </p:set>
                                    <p:anim calcmode="lin" valueType="num">
                                      <p:cBhvr additive="base">
                                        <p:cTn id="44" dur="500" fill="hold"/>
                                        <p:tgtEl>
                                          <p:spTgt spid="25612"/>
                                        </p:tgtEl>
                                        <p:attrNameLst>
                                          <p:attrName>ppt_x</p:attrName>
                                        </p:attrNameLst>
                                      </p:cBhvr>
                                      <p:tavLst>
                                        <p:tav tm="0">
                                          <p:val>
                                            <p:strVal val="1+#ppt_w/2"/>
                                          </p:val>
                                        </p:tav>
                                        <p:tav tm="100000">
                                          <p:val>
                                            <p:strVal val="#ppt_x"/>
                                          </p:val>
                                        </p:tav>
                                      </p:tavLst>
                                    </p:anim>
                                    <p:anim calcmode="lin" valueType="num">
                                      <p:cBhvr additive="base">
                                        <p:cTn id="45" dur="500" fill="hold"/>
                                        <p:tgtEl>
                                          <p:spTgt spid="25612"/>
                                        </p:tgtEl>
                                        <p:attrNameLst>
                                          <p:attrName>ppt_y</p:attrName>
                                        </p:attrNameLst>
                                      </p:cBhvr>
                                      <p:tavLst>
                                        <p:tav tm="0">
                                          <p:val>
                                            <p:strVal val="1+#ppt_h/2"/>
                                          </p:val>
                                        </p:tav>
                                        <p:tav tm="100000">
                                          <p:val>
                                            <p:strVal val="#ppt_y"/>
                                          </p:val>
                                        </p:tav>
                                      </p:tavLst>
                                    </p:anim>
                                  </p:childTnLst>
                                </p:cTn>
                              </p:par>
                            </p:childTnLst>
                          </p:cTn>
                        </p:par>
                        <p:par>
                          <p:cTn id="46" fill="hold">
                            <p:stCondLst>
                              <p:cond delay="3200"/>
                            </p:stCondLst>
                            <p:childTnLst>
                              <p:par>
                                <p:cTn id="47" presetID="22" presetClass="entr" presetSubtype="8" fill="hold" grpId="0" nodeType="afterEffect">
                                  <p:stCondLst>
                                    <p:cond delay="0"/>
                                  </p:stCondLst>
                                  <p:childTnLst>
                                    <p:set>
                                      <p:cBhvr>
                                        <p:cTn id="48" dur="1" fill="hold">
                                          <p:stCondLst>
                                            <p:cond delay="0"/>
                                          </p:stCondLst>
                                        </p:cTn>
                                        <p:tgtEl>
                                          <p:spTgt spid="25609"/>
                                        </p:tgtEl>
                                        <p:attrNameLst>
                                          <p:attrName>style.visibility</p:attrName>
                                        </p:attrNameLst>
                                      </p:cBhvr>
                                      <p:to>
                                        <p:strVal val="visible"/>
                                      </p:to>
                                    </p:set>
                                    <p:animEffect transition="in" filter="wipe(left)">
                                      <p:cBhvr>
                                        <p:cTn id="49" dur="500"/>
                                        <p:tgtEl>
                                          <p:spTgt spid="2560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5611"/>
                                        </p:tgtEl>
                                        <p:attrNameLst>
                                          <p:attrName>style.visibility</p:attrName>
                                        </p:attrNameLst>
                                      </p:cBhvr>
                                      <p:to>
                                        <p:strVal val="visible"/>
                                      </p:to>
                                    </p:set>
                                    <p:animEffect transition="in" filter="wipe(left)">
                                      <p:cBhvr>
                                        <p:cTn id="52" dur="500"/>
                                        <p:tgtEl>
                                          <p:spTgt spid="2561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5613"/>
                                        </p:tgtEl>
                                        <p:attrNameLst>
                                          <p:attrName>style.visibility</p:attrName>
                                        </p:attrNameLst>
                                      </p:cBhvr>
                                      <p:to>
                                        <p:strVal val="visible"/>
                                      </p:to>
                                    </p:set>
                                    <p:animEffect transition="in" filter="wipe(left)">
                                      <p:cBhvr>
                                        <p:cTn id="55" dur="500"/>
                                        <p:tgtEl>
                                          <p:spTgt spid="25613"/>
                                        </p:tgtEl>
                                      </p:cBhvr>
                                    </p:animEffect>
                                  </p:childTnLst>
                                </p:cTn>
                              </p:par>
                            </p:childTnLst>
                          </p:cTn>
                        </p:par>
                        <p:par>
                          <p:cTn id="56" fill="hold">
                            <p:stCondLst>
                              <p:cond delay="3700"/>
                            </p:stCondLst>
                            <p:childTnLst>
                              <p:par>
                                <p:cTn id="57" presetID="2" presetClass="entr" presetSubtype="8" fill="hold" grpId="0" nodeType="afterEffect">
                                  <p:stCondLst>
                                    <p:cond delay="0"/>
                                  </p:stCondLst>
                                  <p:childTnLst>
                                    <p:set>
                                      <p:cBhvr>
                                        <p:cTn id="58" dur="1" fill="hold">
                                          <p:stCondLst>
                                            <p:cond delay="0"/>
                                          </p:stCondLst>
                                        </p:cTn>
                                        <p:tgtEl>
                                          <p:spTgt spid="25614"/>
                                        </p:tgtEl>
                                        <p:attrNameLst>
                                          <p:attrName>style.visibility</p:attrName>
                                        </p:attrNameLst>
                                      </p:cBhvr>
                                      <p:to>
                                        <p:strVal val="visible"/>
                                      </p:to>
                                    </p:set>
                                    <p:anim calcmode="lin" valueType="num">
                                      <p:cBhvr additive="base">
                                        <p:cTn id="59" dur="500" fill="hold"/>
                                        <p:tgtEl>
                                          <p:spTgt spid="25614"/>
                                        </p:tgtEl>
                                        <p:attrNameLst>
                                          <p:attrName>ppt_x</p:attrName>
                                        </p:attrNameLst>
                                      </p:cBhvr>
                                      <p:tavLst>
                                        <p:tav tm="0">
                                          <p:val>
                                            <p:strVal val="0-#ppt_w/2"/>
                                          </p:val>
                                        </p:tav>
                                        <p:tav tm="100000">
                                          <p:val>
                                            <p:strVal val="#ppt_x"/>
                                          </p:val>
                                        </p:tav>
                                      </p:tavLst>
                                    </p:anim>
                                    <p:anim calcmode="lin" valueType="num">
                                      <p:cBhvr additive="base">
                                        <p:cTn id="60" dur="500" fill="hold"/>
                                        <p:tgtEl>
                                          <p:spTgt spid="25614"/>
                                        </p:tgtEl>
                                        <p:attrNameLst>
                                          <p:attrName>ppt_y</p:attrName>
                                        </p:attrNameLst>
                                      </p:cBhvr>
                                      <p:tavLst>
                                        <p:tav tm="0">
                                          <p:val>
                                            <p:strVal val="#ppt_y"/>
                                          </p:val>
                                        </p:tav>
                                        <p:tav tm="100000">
                                          <p:val>
                                            <p:strVal val="#ppt_y"/>
                                          </p:val>
                                        </p:tav>
                                      </p:tavLst>
                                    </p:anim>
                                  </p:childTnLst>
                                </p:cTn>
                              </p:par>
                            </p:childTnLst>
                          </p:cTn>
                        </p:par>
                        <p:par>
                          <p:cTn id="61" fill="hold">
                            <p:stCondLst>
                              <p:cond delay="4200"/>
                            </p:stCondLst>
                            <p:childTnLst>
                              <p:par>
                                <p:cTn id="62" presetID="22" presetClass="entr" presetSubtype="8" fill="hold" grpId="0" nodeType="afterEffect">
                                  <p:stCondLst>
                                    <p:cond delay="0"/>
                                  </p:stCondLst>
                                  <p:childTnLst>
                                    <p:set>
                                      <p:cBhvr>
                                        <p:cTn id="63" dur="1" fill="hold">
                                          <p:stCondLst>
                                            <p:cond delay="0"/>
                                          </p:stCondLst>
                                        </p:cTn>
                                        <p:tgtEl>
                                          <p:spTgt spid="25615"/>
                                        </p:tgtEl>
                                        <p:attrNameLst>
                                          <p:attrName>style.visibility</p:attrName>
                                        </p:attrNameLst>
                                      </p:cBhvr>
                                      <p:to>
                                        <p:strVal val="visible"/>
                                      </p:to>
                                    </p:set>
                                    <p:animEffect transition="in" filter="wipe(left)">
                                      <p:cBhvr>
                                        <p:cTn id="64" dur="500"/>
                                        <p:tgtEl>
                                          <p:spTgt spid="25615"/>
                                        </p:tgtEl>
                                      </p:cBhvr>
                                    </p:animEffect>
                                  </p:childTnLst>
                                </p:cTn>
                              </p:par>
                            </p:childTnLst>
                          </p:cTn>
                        </p:par>
                        <p:par>
                          <p:cTn id="65" fill="hold">
                            <p:stCondLst>
                              <p:cond delay="4700"/>
                            </p:stCondLst>
                            <p:childTnLst>
                              <p:par>
                                <p:cTn id="66" presetID="2" presetClass="entr" presetSubtype="3" fill="hold" grpId="0" nodeType="afterEffect">
                                  <p:stCondLst>
                                    <p:cond delay="0"/>
                                  </p:stCondLst>
                                  <p:childTnLst>
                                    <p:set>
                                      <p:cBhvr>
                                        <p:cTn id="67" dur="1" fill="hold">
                                          <p:stCondLst>
                                            <p:cond delay="0"/>
                                          </p:stCondLst>
                                        </p:cTn>
                                        <p:tgtEl>
                                          <p:spTgt spid="25616"/>
                                        </p:tgtEl>
                                        <p:attrNameLst>
                                          <p:attrName>style.visibility</p:attrName>
                                        </p:attrNameLst>
                                      </p:cBhvr>
                                      <p:to>
                                        <p:strVal val="visible"/>
                                      </p:to>
                                    </p:set>
                                    <p:anim calcmode="lin" valueType="num">
                                      <p:cBhvr additive="base">
                                        <p:cTn id="68" dur="500" fill="hold"/>
                                        <p:tgtEl>
                                          <p:spTgt spid="25616"/>
                                        </p:tgtEl>
                                        <p:attrNameLst>
                                          <p:attrName>ppt_x</p:attrName>
                                        </p:attrNameLst>
                                      </p:cBhvr>
                                      <p:tavLst>
                                        <p:tav tm="0">
                                          <p:val>
                                            <p:strVal val="1+#ppt_w/2"/>
                                          </p:val>
                                        </p:tav>
                                        <p:tav tm="100000">
                                          <p:val>
                                            <p:strVal val="#ppt_x"/>
                                          </p:val>
                                        </p:tav>
                                      </p:tavLst>
                                    </p:anim>
                                    <p:anim calcmode="lin" valueType="num">
                                      <p:cBhvr additive="base">
                                        <p:cTn id="69" dur="500" fill="hold"/>
                                        <p:tgtEl>
                                          <p:spTgt spid="25616"/>
                                        </p:tgtEl>
                                        <p:attrNameLst>
                                          <p:attrName>ppt_y</p:attrName>
                                        </p:attrNameLst>
                                      </p:cBhvr>
                                      <p:tavLst>
                                        <p:tav tm="0">
                                          <p:val>
                                            <p:strVal val="0-#ppt_h/2"/>
                                          </p:val>
                                        </p:tav>
                                        <p:tav tm="100000">
                                          <p:val>
                                            <p:strVal val="#ppt_y"/>
                                          </p:val>
                                        </p:tav>
                                      </p:tavLst>
                                    </p:anim>
                                  </p:childTnLst>
                                </p:cTn>
                              </p:par>
                              <p:par>
                                <p:cTn id="70" presetID="2" presetClass="entr" presetSubtype="3" fill="hold" grpId="0" nodeType="withEffect">
                                  <p:stCondLst>
                                    <p:cond delay="0"/>
                                  </p:stCondLst>
                                  <p:childTnLst>
                                    <p:set>
                                      <p:cBhvr>
                                        <p:cTn id="71" dur="1" fill="hold">
                                          <p:stCondLst>
                                            <p:cond delay="0"/>
                                          </p:stCondLst>
                                        </p:cTn>
                                        <p:tgtEl>
                                          <p:spTgt spid="25618"/>
                                        </p:tgtEl>
                                        <p:attrNameLst>
                                          <p:attrName>style.visibility</p:attrName>
                                        </p:attrNameLst>
                                      </p:cBhvr>
                                      <p:to>
                                        <p:strVal val="visible"/>
                                      </p:to>
                                    </p:set>
                                    <p:anim calcmode="lin" valueType="num">
                                      <p:cBhvr additive="base">
                                        <p:cTn id="72" dur="500" fill="hold"/>
                                        <p:tgtEl>
                                          <p:spTgt spid="25618"/>
                                        </p:tgtEl>
                                        <p:attrNameLst>
                                          <p:attrName>ppt_x</p:attrName>
                                        </p:attrNameLst>
                                      </p:cBhvr>
                                      <p:tavLst>
                                        <p:tav tm="0">
                                          <p:val>
                                            <p:strVal val="1+#ppt_w/2"/>
                                          </p:val>
                                        </p:tav>
                                        <p:tav tm="100000">
                                          <p:val>
                                            <p:strVal val="#ppt_x"/>
                                          </p:val>
                                        </p:tav>
                                      </p:tavLst>
                                    </p:anim>
                                    <p:anim calcmode="lin" valueType="num">
                                      <p:cBhvr additive="base">
                                        <p:cTn id="73" dur="500" fill="hold"/>
                                        <p:tgtEl>
                                          <p:spTgt spid="25618"/>
                                        </p:tgtEl>
                                        <p:attrNameLst>
                                          <p:attrName>ppt_y</p:attrName>
                                        </p:attrNameLst>
                                      </p:cBhvr>
                                      <p:tavLst>
                                        <p:tav tm="0">
                                          <p:val>
                                            <p:strVal val="0-#ppt_h/2"/>
                                          </p:val>
                                        </p:tav>
                                        <p:tav tm="100000">
                                          <p:val>
                                            <p:strVal val="#ppt_y"/>
                                          </p:val>
                                        </p:tav>
                                      </p:tavLst>
                                    </p:anim>
                                  </p:childTnLst>
                                </p:cTn>
                              </p:par>
                              <p:par>
                                <p:cTn id="74" presetID="2" presetClass="entr" presetSubtype="3" fill="hold" grpId="0" nodeType="withEffect">
                                  <p:stCondLst>
                                    <p:cond delay="0"/>
                                  </p:stCondLst>
                                  <p:childTnLst>
                                    <p:set>
                                      <p:cBhvr>
                                        <p:cTn id="75" dur="1" fill="hold">
                                          <p:stCondLst>
                                            <p:cond delay="0"/>
                                          </p:stCondLst>
                                        </p:cTn>
                                        <p:tgtEl>
                                          <p:spTgt spid="25620"/>
                                        </p:tgtEl>
                                        <p:attrNameLst>
                                          <p:attrName>style.visibility</p:attrName>
                                        </p:attrNameLst>
                                      </p:cBhvr>
                                      <p:to>
                                        <p:strVal val="visible"/>
                                      </p:to>
                                    </p:set>
                                    <p:anim calcmode="lin" valueType="num">
                                      <p:cBhvr additive="base">
                                        <p:cTn id="76" dur="500" fill="hold"/>
                                        <p:tgtEl>
                                          <p:spTgt spid="25620"/>
                                        </p:tgtEl>
                                        <p:attrNameLst>
                                          <p:attrName>ppt_x</p:attrName>
                                        </p:attrNameLst>
                                      </p:cBhvr>
                                      <p:tavLst>
                                        <p:tav tm="0">
                                          <p:val>
                                            <p:strVal val="1+#ppt_w/2"/>
                                          </p:val>
                                        </p:tav>
                                        <p:tav tm="100000">
                                          <p:val>
                                            <p:strVal val="#ppt_x"/>
                                          </p:val>
                                        </p:tav>
                                      </p:tavLst>
                                    </p:anim>
                                    <p:anim calcmode="lin" valueType="num">
                                      <p:cBhvr additive="base">
                                        <p:cTn id="77" dur="500" fill="hold"/>
                                        <p:tgtEl>
                                          <p:spTgt spid="25620"/>
                                        </p:tgtEl>
                                        <p:attrNameLst>
                                          <p:attrName>ppt_y</p:attrName>
                                        </p:attrNameLst>
                                      </p:cBhvr>
                                      <p:tavLst>
                                        <p:tav tm="0">
                                          <p:val>
                                            <p:strVal val="0-#ppt_h/2"/>
                                          </p:val>
                                        </p:tav>
                                        <p:tav tm="100000">
                                          <p:val>
                                            <p:strVal val="#ppt_y"/>
                                          </p:val>
                                        </p:tav>
                                      </p:tavLst>
                                    </p:anim>
                                  </p:childTnLst>
                                </p:cTn>
                              </p:par>
                            </p:childTnLst>
                          </p:cTn>
                        </p:par>
                        <p:par>
                          <p:cTn id="78" fill="hold">
                            <p:stCondLst>
                              <p:cond delay="5200"/>
                            </p:stCondLst>
                            <p:childTnLst>
                              <p:par>
                                <p:cTn id="79" presetID="22" presetClass="entr" presetSubtype="8" fill="hold" grpId="0" nodeType="afterEffect">
                                  <p:stCondLst>
                                    <p:cond delay="0"/>
                                  </p:stCondLst>
                                  <p:childTnLst>
                                    <p:set>
                                      <p:cBhvr>
                                        <p:cTn id="80" dur="1" fill="hold">
                                          <p:stCondLst>
                                            <p:cond delay="0"/>
                                          </p:stCondLst>
                                        </p:cTn>
                                        <p:tgtEl>
                                          <p:spTgt spid="25621"/>
                                        </p:tgtEl>
                                        <p:attrNameLst>
                                          <p:attrName>style.visibility</p:attrName>
                                        </p:attrNameLst>
                                      </p:cBhvr>
                                      <p:to>
                                        <p:strVal val="visible"/>
                                      </p:to>
                                    </p:set>
                                    <p:animEffect transition="in" filter="wipe(left)">
                                      <p:cBhvr>
                                        <p:cTn id="81" dur="500"/>
                                        <p:tgtEl>
                                          <p:spTgt spid="25621"/>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5619"/>
                                        </p:tgtEl>
                                        <p:attrNameLst>
                                          <p:attrName>style.visibility</p:attrName>
                                        </p:attrNameLst>
                                      </p:cBhvr>
                                      <p:to>
                                        <p:strVal val="visible"/>
                                      </p:to>
                                    </p:set>
                                    <p:animEffect transition="in" filter="wipe(left)">
                                      <p:cBhvr>
                                        <p:cTn id="84" dur="500"/>
                                        <p:tgtEl>
                                          <p:spTgt spid="2561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25617"/>
                                        </p:tgtEl>
                                        <p:attrNameLst>
                                          <p:attrName>style.visibility</p:attrName>
                                        </p:attrNameLst>
                                      </p:cBhvr>
                                      <p:to>
                                        <p:strVal val="visible"/>
                                      </p:to>
                                    </p:set>
                                    <p:animEffect transition="in" filter="wipe(left)">
                                      <p:cBhvr>
                                        <p:cTn id="87" dur="50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p:bldP spid="25603" grpId="0" autoUpdateAnimBg="0"/>
      <p:bldP spid="25604" grpId="0" autoUpdateAnimBg="0"/>
      <p:bldP spid="25605" grpId="0" animBg="1"/>
      <p:bldP spid="25606" grpId="0" animBg="1"/>
      <p:bldP spid="25607" grpId="0" animBg="1"/>
      <p:bldP spid="25608" grpId="0" animBg="1" autoUpdateAnimBg="0"/>
      <p:bldP spid="25609" grpId="0" autoUpdateAnimBg="0"/>
      <p:bldP spid="25610" grpId="0" animBg="1" autoUpdateAnimBg="0"/>
      <p:bldP spid="25611" grpId="0" autoUpdateAnimBg="0"/>
      <p:bldP spid="25612" grpId="0" animBg="1" autoUpdateAnimBg="0"/>
      <p:bldP spid="25613" grpId="0" autoUpdateAnimBg="0"/>
      <p:bldP spid="25614" grpId="0" animBg="1" autoUpdateAnimBg="0"/>
      <p:bldP spid="25615" grpId="0" autoUpdateAnimBg="0"/>
      <p:bldP spid="25616" grpId="0" animBg="1" autoUpdateAnimBg="0"/>
      <p:bldP spid="25617" grpId="0" autoUpdateAnimBg="0"/>
      <p:bldP spid="25618" grpId="0" animBg="1" autoUpdateAnimBg="0"/>
      <p:bldP spid="25619" grpId="0" autoUpdateAnimBg="0"/>
      <p:bldP spid="25620" grpId="0" animBg="1" autoUpdateAnimBg="0"/>
      <p:bldP spid="2562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6627"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4</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6628"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4.1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26629" name="椭圆 4"/>
          <p:cNvSpPr>
            <a:spLocks noChangeArrowheads="1"/>
          </p:cNvSpPr>
          <p:nvPr/>
        </p:nvSpPr>
        <p:spPr bwMode="auto">
          <a:xfrm>
            <a:off x="6921971" y="1469462"/>
            <a:ext cx="2132767" cy="213407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6630" name="椭圆 5"/>
          <p:cNvSpPr>
            <a:spLocks noChangeArrowheads="1"/>
          </p:cNvSpPr>
          <p:nvPr/>
        </p:nvSpPr>
        <p:spPr bwMode="auto">
          <a:xfrm>
            <a:off x="1586880" y="1469462"/>
            <a:ext cx="2134354" cy="2134076"/>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pic>
        <p:nvPicPr>
          <p:cNvPr id="26631" name="组合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5409" y="1762996"/>
            <a:ext cx="615709" cy="1570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2" name="组合 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17025" y="1762995"/>
            <a:ext cx="725204" cy="1589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TextBox 12"/>
          <p:cNvSpPr txBox="1">
            <a:spLocks noChangeArrowheads="1"/>
          </p:cNvSpPr>
          <p:nvPr/>
        </p:nvSpPr>
        <p:spPr bwMode="auto">
          <a:xfrm>
            <a:off x="3721238" y="2105722"/>
            <a:ext cx="1759849" cy="86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5000" b="1">
                <a:solidFill>
                  <a:srgbClr val="404040"/>
                </a:solidFill>
                <a:latin typeface="微软雅黑" panose="020B0503020204020204" pitchFamily="34" charset="-122"/>
                <a:ea typeface="微软雅黑" panose="020B0503020204020204" pitchFamily="34" charset="-122"/>
              </a:rPr>
              <a:t>72%</a:t>
            </a:r>
            <a:endParaRPr lang="zh-CN" altLang="en-US" sz="5000" b="1">
              <a:solidFill>
                <a:srgbClr val="404040"/>
              </a:solidFill>
              <a:latin typeface="微软雅黑" panose="020B0503020204020204" pitchFamily="34" charset="-122"/>
              <a:ea typeface="微软雅黑" panose="020B0503020204020204" pitchFamily="34" charset="-122"/>
            </a:endParaRPr>
          </a:p>
        </p:txBody>
      </p:sp>
      <p:sp>
        <p:nvSpPr>
          <p:cNvPr id="26634" name="TextBox 13"/>
          <p:cNvSpPr txBox="1">
            <a:spLocks noChangeArrowheads="1"/>
          </p:cNvSpPr>
          <p:nvPr/>
        </p:nvSpPr>
        <p:spPr bwMode="auto">
          <a:xfrm>
            <a:off x="9126148" y="2105722"/>
            <a:ext cx="1759849" cy="86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5000" b="1">
                <a:solidFill>
                  <a:srgbClr val="404040"/>
                </a:solidFill>
                <a:latin typeface="微软雅黑" panose="020B0503020204020204" pitchFamily="34" charset="-122"/>
                <a:ea typeface="微软雅黑" panose="020B0503020204020204" pitchFamily="34" charset="-122"/>
              </a:rPr>
              <a:t>78%</a:t>
            </a:r>
            <a:endParaRPr lang="zh-CN" altLang="en-US" sz="5000" b="1">
              <a:solidFill>
                <a:srgbClr val="404040"/>
              </a:solidFill>
              <a:latin typeface="微软雅黑" panose="020B0503020204020204" pitchFamily="34" charset="-122"/>
              <a:ea typeface="微软雅黑" panose="020B0503020204020204" pitchFamily="34" charset="-122"/>
            </a:endParaRPr>
          </a:p>
        </p:txBody>
      </p:sp>
      <p:sp>
        <p:nvSpPr>
          <p:cNvPr id="26635" name="TextBox 14"/>
          <p:cNvSpPr txBox="1">
            <a:spLocks noChangeArrowheads="1"/>
          </p:cNvSpPr>
          <p:nvPr/>
        </p:nvSpPr>
        <p:spPr bwMode="auto">
          <a:xfrm>
            <a:off x="1504366" y="4046217"/>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26636" name="TextBox 15"/>
          <p:cNvSpPr txBox="1">
            <a:spLocks noChangeArrowheads="1"/>
          </p:cNvSpPr>
          <p:nvPr/>
        </p:nvSpPr>
        <p:spPr bwMode="auto">
          <a:xfrm>
            <a:off x="6941018" y="4046217"/>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a:t>
            </a:r>
            <a:endParaRPr lang="en-US" sz="2200" b="1">
              <a:solidFill>
                <a:srgbClr val="404040"/>
              </a:solidFill>
              <a:latin typeface="微软雅黑" panose="020B0503020204020204" pitchFamily="34" charset="-122"/>
              <a:ea typeface="微软雅黑" panose="020B0503020204020204" pitchFamily="34" charset="-122"/>
            </a:endParaRPr>
          </a:p>
        </p:txBody>
      </p:sp>
      <p:cxnSp>
        <p:nvCxnSpPr>
          <p:cNvPr id="26637" name="直接连接符 16"/>
          <p:cNvCxnSpPr>
            <a:cxnSpLocks noChangeShapeType="1"/>
          </p:cNvCxnSpPr>
          <p:nvPr/>
        </p:nvCxnSpPr>
        <p:spPr bwMode="auto">
          <a:xfrm>
            <a:off x="6296740" y="1469459"/>
            <a:ext cx="0" cy="4982155"/>
          </a:xfrm>
          <a:prstGeom prst="line">
            <a:avLst/>
          </a:prstGeom>
          <a:noFill/>
          <a:ln w="9525">
            <a:solidFill>
              <a:schemeClr val="accent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8" name="TextBox 17"/>
          <p:cNvSpPr txBox="1">
            <a:spLocks noChangeArrowheads="1"/>
          </p:cNvSpPr>
          <p:nvPr/>
        </p:nvSpPr>
        <p:spPr bwMode="auto">
          <a:xfrm>
            <a:off x="7017188" y="4495252"/>
            <a:ext cx="4333770" cy="162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pPr eaLnBrk="1" fontAlgn="base" hangingPunct="1">
              <a:spcBef>
                <a:spcPct val="0"/>
              </a:spcBef>
              <a:spcAft>
                <a:spcPct val="0"/>
              </a:spcAft>
              <a:buFont typeface="Arial" panose="020B0604020202020204" pitchFamily="34" charset="0"/>
              <a:buNone/>
            </a:pPr>
            <a:endParaRPr lang="zh-CN" altLang="en-US" sz="2000">
              <a:solidFill>
                <a:srgbClr val="404040"/>
              </a:solidFill>
              <a:latin typeface="微软雅黑" panose="020B0503020204020204" pitchFamily="34" charset="-122"/>
              <a:ea typeface="微软雅黑" panose="020B0503020204020204" pitchFamily="34" charset="-122"/>
            </a:endParaRPr>
          </a:p>
        </p:txBody>
      </p:sp>
      <p:sp>
        <p:nvSpPr>
          <p:cNvPr id="26639" name="TextBox 18"/>
          <p:cNvSpPr txBox="1">
            <a:spLocks noChangeArrowheads="1"/>
          </p:cNvSpPr>
          <p:nvPr/>
        </p:nvSpPr>
        <p:spPr bwMode="auto">
          <a:xfrm>
            <a:off x="1548799" y="4495252"/>
            <a:ext cx="4333770" cy="162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pPr eaLnBrk="1" fontAlgn="base" hangingPunct="1">
              <a:spcBef>
                <a:spcPct val="0"/>
              </a:spcBef>
              <a:spcAft>
                <a:spcPct val="0"/>
              </a:spcAft>
              <a:buFont typeface="Arial" panose="020B0604020202020204" pitchFamily="34" charset="0"/>
              <a:buNone/>
            </a:pPr>
            <a:endParaRPr lang="zh-CN" altLang="en-US" sz="200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400" fill="hold"/>
                                        <p:tgtEl>
                                          <p:spTgt spid="26626"/>
                                        </p:tgtEl>
                                        <p:attrNameLst>
                                          <p:attrName>ppt_x</p:attrName>
                                        </p:attrNameLst>
                                      </p:cBhvr>
                                      <p:tavLst>
                                        <p:tav tm="0">
                                          <p:val>
                                            <p:strVal val="0-#ppt_w/2"/>
                                          </p:val>
                                        </p:tav>
                                        <p:tav tm="100000">
                                          <p:val>
                                            <p:strVal val="#ppt_x"/>
                                          </p:val>
                                        </p:tav>
                                      </p:tavLst>
                                    </p:anim>
                                    <p:anim calcmode="lin" valueType="num">
                                      <p:cBhvr additive="base">
                                        <p:cTn id="8" dur="400" fill="hold"/>
                                        <p:tgtEl>
                                          <p:spTgt spid="2662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627"/>
                                        </p:tgtEl>
                                        <p:attrNameLst>
                                          <p:attrName>style.visibility</p:attrName>
                                        </p:attrNameLst>
                                      </p:cBhvr>
                                      <p:to>
                                        <p:strVal val="visible"/>
                                      </p:to>
                                    </p:set>
                                    <p:anim calcmode="lin" valueType="num">
                                      <p:cBhvr additive="base">
                                        <p:cTn id="11" dur="400" fill="hold"/>
                                        <p:tgtEl>
                                          <p:spTgt spid="26627"/>
                                        </p:tgtEl>
                                        <p:attrNameLst>
                                          <p:attrName>ppt_x</p:attrName>
                                        </p:attrNameLst>
                                      </p:cBhvr>
                                      <p:tavLst>
                                        <p:tav tm="0">
                                          <p:val>
                                            <p:strVal val="0-#ppt_w/2"/>
                                          </p:val>
                                        </p:tav>
                                        <p:tav tm="100000">
                                          <p:val>
                                            <p:strVal val="#ppt_x"/>
                                          </p:val>
                                        </p:tav>
                                      </p:tavLst>
                                    </p:anim>
                                    <p:anim calcmode="lin" valueType="num">
                                      <p:cBhvr additive="base">
                                        <p:cTn id="12" dur="400" fill="hold"/>
                                        <p:tgtEl>
                                          <p:spTgt spid="2662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628"/>
                                        </p:tgtEl>
                                        <p:attrNameLst>
                                          <p:attrName>style.visibility</p:attrName>
                                        </p:attrNameLst>
                                      </p:cBhvr>
                                      <p:to>
                                        <p:strVal val="visible"/>
                                      </p:to>
                                    </p:set>
                                    <p:anim calcmode="lin" valueType="num">
                                      <p:cBhvr>
                                        <p:cTn id="16" dur="4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6628"/>
                                        </p:tgtEl>
                                        <p:attrNameLst>
                                          <p:attrName>ppt_y</p:attrName>
                                        </p:attrNameLst>
                                      </p:cBhvr>
                                      <p:tavLst>
                                        <p:tav tm="0">
                                          <p:val>
                                            <p:strVal val="#ppt_y"/>
                                          </p:val>
                                        </p:tav>
                                        <p:tav tm="100000">
                                          <p:val>
                                            <p:strVal val="#ppt_y"/>
                                          </p:val>
                                        </p:tav>
                                      </p:tavLst>
                                    </p:anim>
                                    <p:anim calcmode="lin" valueType="num">
                                      <p:cBhvr>
                                        <p:cTn id="18" dur="4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662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6628"/>
                                        </p:tgtEl>
                                      </p:cBhvr>
                                    </p:animEffect>
                                  </p:childTnLst>
                                </p:cTn>
                              </p:par>
                            </p:childTnLst>
                          </p:cTn>
                        </p:par>
                        <p:par>
                          <p:cTn id="21" fill="hold">
                            <p:stCondLst>
                              <p:cond delay="1200"/>
                            </p:stCondLst>
                            <p:childTnLst>
                              <p:par>
                                <p:cTn id="22" presetID="16" presetClass="entr" presetSubtype="42" fill="hold" nodeType="afterEffect">
                                  <p:stCondLst>
                                    <p:cond delay="0"/>
                                  </p:stCondLst>
                                  <p:childTnLst>
                                    <p:set>
                                      <p:cBhvr>
                                        <p:cTn id="23" dur="1" fill="hold">
                                          <p:stCondLst>
                                            <p:cond delay="0"/>
                                          </p:stCondLst>
                                        </p:cTn>
                                        <p:tgtEl>
                                          <p:spTgt spid="26637"/>
                                        </p:tgtEl>
                                        <p:attrNameLst>
                                          <p:attrName>style.visibility</p:attrName>
                                        </p:attrNameLst>
                                      </p:cBhvr>
                                      <p:to>
                                        <p:strVal val="visible"/>
                                      </p:to>
                                    </p:set>
                                    <p:animEffect transition="in" filter="barn(outHorizontal)">
                                      <p:cBhvr>
                                        <p:cTn id="24" dur="500"/>
                                        <p:tgtEl>
                                          <p:spTgt spid="26637"/>
                                        </p:tgtEl>
                                      </p:cBhvr>
                                    </p:animEffect>
                                  </p:childTnLst>
                                </p:cTn>
                              </p:par>
                            </p:childTnLst>
                          </p:cTn>
                        </p:par>
                        <p:par>
                          <p:cTn id="25" fill="hold">
                            <p:stCondLst>
                              <p:cond delay="1700"/>
                            </p:stCondLst>
                            <p:childTnLst>
                              <p:par>
                                <p:cTn id="26" presetID="52" presetClass="entr" presetSubtype="0" fill="hold" grpId="0" nodeType="afterEffect">
                                  <p:stCondLst>
                                    <p:cond delay="0"/>
                                  </p:stCondLst>
                                  <p:childTnLst>
                                    <p:set>
                                      <p:cBhvr>
                                        <p:cTn id="27" dur="1" fill="hold">
                                          <p:stCondLst>
                                            <p:cond delay="0"/>
                                          </p:stCondLst>
                                        </p:cTn>
                                        <p:tgtEl>
                                          <p:spTgt spid="26630"/>
                                        </p:tgtEl>
                                        <p:attrNameLst>
                                          <p:attrName>style.visibility</p:attrName>
                                        </p:attrNameLst>
                                      </p:cBhvr>
                                      <p:to>
                                        <p:strVal val="visible"/>
                                      </p:to>
                                    </p:set>
                                    <p:animScale>
                                      <p:cBhvr>
                                        <p:cTn id="28" dur="1000" decel="50000" fill="hold">
                                          <p:stCondLst>
                                            <p:cond delay="0"/>
                                          </p:stCondLst>
                                        </p:cTn>
                                        <p:tgtEl>
                                          <p:spTgt spid="266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9" dur="1000" decel="50000" fill="hold">
                                          <p:stCondLst>
                                            <p:cond delay="0"/>
                                          </p:stCondLst>
                                        </p:cTn>
                                        <p:tgtEl>
                                          <p:spTgt spid="26630"/>
                                        </p:tgtEl>
                                        <p:attrNameLst>
                                          <p:attrName>ppt_x</p:attrName>
                                          <p:attrName>ppt_y</p:attrName>
                                        </p:attrNameLst>
                                      </p:cBhvr>
                                      <p:rCtr x="0" y="0"/>
                                    </p:animMotion>
                                    <p:animEffect transition="in" filter="fade">
                                      <p:cBhvr>
                                        <p:cTn id="30" dur="1000"/>
                                        <p:tgtEl>
                                          <p:spTgt spid="26630"/>
                                        </p:tgtEl>
                                      </p:cBhvr>
                                    </p:animEffect>
                                  </p:childTnLst>
                                </p:cTn>
                              </p:par>
                              <p:par>
                                <p:cTn id="31" presetID="52" presetClass="entr" presetSubtype="0" fill="hold" nodeType="withEffect">
                                  <p:stCondLst>
                                    <p:cond delay="0"/>
                                  </p:stCondLst>
                                  <p:childTnLst>
                                    <p:set>
                                      <p:cBhvr>
                                        <p:cTn id="32" dur="1" fill="hold">
                                          <p:stCondLst>
                                            <p:cond delay="0"/>
                                          </p:stCondLst>
                                        </p:cTn>
                                        <p:tgtEl>
                                          <p:spTgt spid="26631"/>
                                        </p:tgtEl>
                                        <p:attrNameLst>
                                          <p:attrName>style.visibility</p:attrName>
                                        </p:attrNameLst>
                                      </p:cBhvr>
                                      <p:to>
                                        <p:strVal val="visible"/>
                                      </p:to>
                                    </p:set>
                                    <p:animScale>
                                      <p:cBhvr>
                                        <p:cTn id="33" dur="1000" decel="50000" fill="hold">
                                          <p:stCondLst>
                                            <p:cond delay="0"/>
                                          </p:stCondLst>
                                        </p:cTn>
                                        <p:tgtEl>
                                          <p:spTgt spid="266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4" dur="1000" decel="50000" fill="hold">
                                          <p:stCondLst>
                                            <p:cond delay="0"/>
                                          </p:stCondLst>
                                        </p:cTn>
                                        <p:tgtEl>
                                          <p:spTgt spid="26631"/>
                                        </p:tgtEl>
                                        <p:attrNameLst>
                                          <p:attrName>ppt_x</p:attrName>
                                          <p:attrName>ppt_y</p:attrName>
                                        </p:attrNameLst>
                                      </p:cBhvr>
                                      <p:rCtr x="0" y="0"/>
                                    </p:animMotion>
                                    <p:animEffect transition="in" filter="fade">
                                      <p:cBhvr>
                                        <p:cTn id="35" dur="1000"/>
                                        <p:tgtEl>
                                          <p:spTgt spid="26631"/>
                                        </p:tgtEl>
                                      </p:cBhvr>
                                    </p:animEffect>
                                  </p:childTnLst>
                                </p:cTn>
                              </p:par>
                              <p:par>
                                <p:cTn id="36" presetID="52" presetClass="entr" presetSubtype="0" fill="hold" grpId="0" nodeType="withEffect">
                                  <p:stCondLst>
                                    <p:cond delay="0"/>
                                  </p:stCondLst>
                                  <p:childTnLst>
                                    <p:set>
                                      <p:cBhvr>
                                        <p:cTn id="37" dur="1" fill="hold">
                                          <p:stCondLst>
                                            <p:cond delay="0"/>
                                          </p:stCondLst>
                                        </p:cTn>
                                        <p:tgtEl>
                                          <p:spTgt spid="26629"/>
                                        </p:tgtEl>
                                        <p:attrNameLst>
                                          <p:attrName>style.visibility</p:attrName>
                                        </p:attrNameLst>
                                      </p:cBhvr>
                                      <p:to>
                                        <p:strVal val="visible"/>
                                      </p:to>
                                    </p:set>
                                    <p:animScale>
                                      <p:cBhvr>
                                        <p:cTn id="38" dur="1000" decel="50000" fill="hold">
                                          <p:stCondLst>
                                            <p:cond delay="0"/>
                                          </p:stCondLst>
                                        </p:cTn>
                                        <p:tgtEl>
                                          <p:spTgt spid="266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9" dur="1000" decel="50000" fill="hold">
                                          <p:stCondLst>
                                            <p:cond delay="0"/>
                                          </p:stCondLst>
                                        </p:cTn>
                                        <p:tgtEl>
                                          <p:spTgt spid="26629"/>
                                        </p:tgtEl>
                                        <p:attrNameLst>
                                          <p:attrName>ppt_x</p:attrName>
                                          <p:attrName>ppt_y</p:attrName>
                                        </p:attrNameLst>
                                      </p:cBhvr>
                                      <p:rCtr x="0" y="0"/>
                                    </p:animMotion>
                                    <p:animEffect transition="in" filter="fade">
                                      <p:cBhvr>
                                        <p:cTn id="40" dur="1000"/>
                                        <p:tgtEl>
                                          <p:spTgt spid="26629"/>
                                        </p:tgtEl>
                                      </p:cBhvr>
                                    </p:animEffect>
                                  </p:childTnLst>
                                </p:cTn>
                              </p:par>
                              <p:par>
                                <p:cTn id="41" presetID="52" presetClass="entr" presetSubtype="0" fill="hold" nodeType="withEffect">
                                  <p:stCondLst>
                                    <p:cond delay="0"/>
                                  </p:stCondLst>
                                  <p:childTnLst>
                                    <p:set>
                                      <p:cBhvr>
                                        <p:cTn id="42" dur="1" fill="hold">
                                          <p:stCondLst>
                                            <p:cond delay="0"/>
                                          </p:stCondLst>
                                        </p:cTn>
                                        <p:tgtEl>
                                          <p:spTgt spid="26632"/>
                                        </p:tgtEl>
                                        <p:attrNameLst>
                                          <p:attrName>style.visibility</p:attrName>
                                        </p:attrNameLst>
                                      </p:cBhvr>
                                      <p:to>
                                        <p:strVal val="visible"/>
                                      </p:to>
                                    </p:set>
                                    <p:animScale>
                                      <p:cBhvr>
                                        <p:cTn id="43"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4" dur="1000" decel="50000" fill="hold">
                                          <p:stCondLst>
                                            <p:cond delay="0"/>
                                          </p:stCondLst>
                                        </p:cTn>
                                        <p:tgtEl>
                                          <p:spTgt spid="26632"/>
                                        </p:tgtEl>
                                        <p:attrNameLst>
                                          <p:attrName>ppt_x</p:attrName>
                                          <p:attrName>ppt_y</p:attrName>
                                        </p:attrNameLst>
                                      </p:cBhvr>
                                      <p:rCtr x="0" y="0"/>
                                    </p:animMotion>
                                    <p:animEffect transition="in" filter="fade">
                                      <p:cBhvr>
                                        <p:cTn id="45" dur="1000"/>
                                        <p:tgtEl>
                                          <p:spTgt spid="26632"/>
                                        </p:tgtEl>
                                      </p:cBhvr>
                                    </p:animEffect>
                                  </p:childTnLst>
                                </p:cTn>
                              </p:par>
                            </p:childTnLst>
                          </p:cTn>
                        </p:par>
                        <p:par>
                          <p:cTn id="46" fill="hold">
                            <p:stCondLst>
                              <p:cond delay="27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26633"/>
                                        </p:tgtEl>
                                        <p:attrNameLst>
                                          <p:attrName>style.visibility</p:attrName>
                                        </p:attrNameLst>
                                      </p:cBhvr>
                                      <p:to>
                                        <p:strVal val="visible"/>
                                      </p:to>
                                    </p:set>
                                    <p:anim by="(-#ppt_w*2)" calcmode="lin" valueType="num">
                                      <p:cBhvr rctx="PPT">
                                        <p:cTn id="49" dur="250" autoRev="1" fill="hold">
                                          <p:stCondLst>
                                            <p:cond delay="0"/>
                                          </p:stCondLst>
                                        </p:cTn>
                                        <p:tgtEl>
                                          <p:spTgt spid="26633"/>
                                        </p:tgtEl>
                                        <p:attrNameLst>
                                          <p:attrName>ppt_w</p:attrName>
                                        </p:attrNameLst>
                                      </p:cBhvr>
                                    </p:anim>
                                    <p:anim by="(#ppt_w*0.50)" calcmode="lin" valueType="num">
                                      <p:cBhvr>
                                        <p:cTn id="50" dur="250" decel="50000" autoRev="1" fill="hold">
                                          <p:stCondLst>
                                            <p:cond delay="0"/>
                                          </p:stCondLst>
                                        </p:cTn>
                                        <p:tgtEl>
                                          <p:spTgt spid="26633"/>
                                        </p:tgtEl>
                                        <p:attrNameLst>
                                          <p:attrName>ppt_x</p:attrName>
                                        </p:attrNameLst>
                                      </p:cBhvr>
                                    </p:anim>
                                    <p:anim from="(-#ppt_h/2)" to="(#ppt_y)" calcmode="lin" valueType="num">
                                      <p:cBhvr>
                                        <p:cTn id="51" dur="500" fill="hold">
                                          <p:stCondLst>
                                            <p:cond delay="0"/>
                                          </p:stCondLst>
                                        </p:cTn>
                                        <p:tgtEl>
                                          <p:spTgt spid="26633"/>
                                        </p:tgtEl>
                                        <p:attrNameLst>
                                          <p:attrName>ppt_y</p:attrName>
                                        </p:attrNameLst>
                                      </p:cBhvr>
                                    </p:anim>
                                    <p:animRot by="21600000">
                                      <p:cBhvr>
                                        <p:cTn id="52" dur="500" fill="hold">
                                          <p:stCondLst>
                                            <p:cond delay="0"/>
                                          </p:stCondLst>
                                        </p:cTn>
                                        <p:tgtEl>
                                          <p:spTgt spid="26633"/>
                                        </p:tgtEl>
                                        <p:attrNameLst>
                                          <p:attrName>r</p:attrName>
                                        </p:attrNameLst>
                                      </p:cBhvr>
                                    </p:animRot>
                                  </p:childTnLst>
                                </p:cTn>
                              </p:par>
                            </p:childTnLst>
                          </p:cTn>
                        </p:par>
                        <p:par>
                          <p:cTn id="53" fill="hold">
                            <p:stCondLst>
                              <p:cond delay="3299"/>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26634"/>
                                        </p:tgtEl>
                                        <p:attrNameLst>
                                          <p:attrName>style.visibility</p:attrName>
                                        </p:attrNameLst>
                                      </p:cBhvr>
                                      <p:to>
                                        <p:strVal val="visible"/>
                                      </p:to>
                                    </p:set>
                                    <p:anim by="(-#ppt_w*2)" calcmode="lin" valueType="num">
                                      <p:cBhvr rctx="PPT">
                                        <p:cTn id="56" dur="250" autoRev="1" fill="hold">
                                          <p:stCondLst>
                                            <p:cond delay="0"/>
                                          </p:stCondLst>
                                        </p:cTn>
                                        <p:tgtEl>
                                          <p:spTgt spid="26634"/>
                                        </p:tgtEl>
                                        <p:attrNameLst>
                                          <p:attrName>ppt_w</p:attrName>
                                        </p:attrNameLst>
                                      </p:cBhvr>
                                    </p:anim>
                                    <p:anim by="(#ppt_w*0.50)" calcmode="lin" valueType="num">
                                      <p:cBhvr>
                                        <p:cTn id="57" dur="250" decel="50000" autoRev="1" fill="hold">
                                          <p:stCondLst>
                                            <p:cond delay="0"/>
                                          </p:stCondLst>
                                        </p:cTn>
                                        <p:tgtEl>
                                          <p:spTgt spid="26634"/>
                                        </p:tgtEl>
                                        <p:attrNameLst>
                                          <p:attrName>ppt_x</p:attrName>
                                        </p:attrNameLst>
                                      </p:cBhvr>
                                    </p:anim>
                                    <p:anim from="(-#ppt_h/2)" to="(#ppt_y)" calcmode="lin" valueType="num">
                                      <p:cBhvr>
                                        <p:cTn id="58" dur="500" fill="hold">
                                          <p:stCondLst>
                                            <p:cond delay="0"/>
                                          </p:stCondLst>
                                        </p:cTn>
                                        <p:tgtEl>
                                          <p:spTgt spid="26634"/>
                                        </p:tgtEl>
                                        <p:attrNameLst>
                                          <p:attrName>ppt_y</p:attrName>
                                        </p:attrNameLst>
                                      </p:cBhvr>
                                    </p:anim>
                                    <p:animRot by="21600000">
                                      <p:cBhvr>
                                        <p:cTn id="59" dur="500" fill="hold">
                                          <p:stCondLst>
                                            <p:cond delay="0"/>
                                          </p:stCondLst>
                                        </p:cTn>
                                        <p:tgtEl>
                                          <p:spTgt spid="26634"/>
                                        </p:tgtEl>
                                        <p:attrNameLst>
                                          <p:attrName>r</p:attrName>
                                        </p:attrNameLst>
                                      </p:cBhvr>
                                    </p:animRot>
                                  </p:childTnLst>
                                </p:cTn>
                              </p:par>
                            </p:childTnLst>
                          </p:cTn>
                        </p:par>
                        <p:par>
                          <p:cTn id="60" fill="hold">
                            <p:stCondLst>
                              <p:cond delay="3900"/>
                            </p:stCondLst>
                            <p:childTnLst>
                              <p:par>
                                <p:cTn id="61" presetID="2" presetClass="entr" presetSubtype="6" fill="hold" grpId="0" nodeType="afterEffect">
                                  <p:stCondLst>
                                    <p:cond delay="0"/>
                                  </p:stCondLst>
                                  <p:childTnLst>
                                    <p:set>
                                      <p:cBhvr>
                                        <p:cTn id="62" dur="1" fill="hold">
                                          <p:stCondLst>
                                            <p:cond delay="0"/>
                                          </p:stCondLst>
                                        </p:cTn>
                                        <p:tgtEl>
                                          <p:spTgt spid="26636"/>
                                        </p:tgtEl>
                                        <p:attrNameLst>
                                          <p:attrName>style.visibility</p:attrName>
                                        </p:attrNameLst>
                                      </p:cBhvr>
                                      <p:to>
                                        <p:strVal val="visible"/>
                                      </p:to>
                                    </p:set>
                                    <p:anim calcmode="lin" valueType="num">
                                      <p:cBhvr additive="base">
                                        <p:cTn id="63" dur="500" fill="hold"/>
                                        <p:tgtEl>
                                          <p:spTgt spid="26636"/>
                                        </p:tgtEl>
                                        <p:attrNameLst>
                                          <p:attrName>ppt_x</p:attrName>
                                        </p:attrNameLst>
                                      </p:cBhvr>
                                      <p:tavLst>
                                        <p:tav tm="0">
                                          <p:val>
                                            <p:strVal val="1+#ppt_w/2"/>
                                          </p:val>
                                        </p:tav>
                                        <p:tav tm="100000">
                                          <p:val>
                                            <p:strVal val="#ppt_x"/>
                                          </p:val>
                                        </p:tav>
                                      </p:tavLst>
                                    </p:anim>
                                    <p:anim calcmode="lin" valueType="num">
                                      <p:cBhvr additive="base">
                                        <p:cTn id="64" dur="500" fill="hold"/>
                                        <p:tgtEl>
                                          <p:spTgt spid="26636"/>
                                        </p:tgtEl>
                                        <p:attrNameLst>
                                          <p:attrName>ppt_y</p:attrName>
                                        </p:attrNameLst>
                                      </p:cBhvr>
                                      <p:tavLst>
                                        <p:tav tm="0">
                                          <p:val>
                                            <p:strVal val="1+#ppt_h/2"/>
                                          </p:val>
                                        </p:tav>
                                        <p:tav tm="100000">
                                          <p:val>
                                            <p:strVal val="#ppt_y"/>
                                          </p:val>
                                        </p:tav>
                                      </p:tavLst>
                                    </p:anim>
                                  </p:childTnLst>
                                </p:cTn>
                              </p:par>
                              <p:par>
                                <p:cTn id="65" presetID="2" presetClass="entr" presetSubtype="6" fill="hold" grpId="0" nodeType="withEffect">
                                  <p:stCondLst>
                                    <p:cond delay="0"/>
                                  </p:stCondLst>
                                  <p:childTnLst>
                                    <p:set>
                                      <p:cBhvr>
                                        <p:cTn id="66" dur="1" fill="hold">
                                          <p:stCondLst>
                                            <p:cond delay="0"/>
                                          </p:stCondLst>
                                        </p:cTn>
                                        <p:tgtEl>
                                          <p:spTgt spid="26635"/>
                                        </p:tgtEl>
                                        <p:attrNameLst>
                                          <p:attrName>style.visibility</p:attrName>
                                        </p:attrNameLst>
                                      </p:cBhvr>
                                      <p:to>
                                        <p:strVal val="visible"/>
                                      </p:to>
                                    </p:set>
                                    <p:anim calcmode="lin" valueType="num">
                                      <p:cBhvr additive="base">
                                        <p:cTn id="67" dur="500" fill="hold"/>
                                        <p:tgtEl>
                                          <p:spTgt spid="26635"/>
                                        </p:tgtEl>
                                        <p:attrNameLst>
                                          <p:attrName>ppt_x</p:attrName>
                                        </p:attrNameLst>
                                      </p:cBhvr>
                                      <p:tavLst>
                                        <p:tav tm="0">
                                          <p:val>
                                            <p:strVal val="1+#ppt_w/2"/>
                                          </p:val>
                                        </p:tav>
                                        <p:tav tm="100000">
                                          <p:val>
                                            <p:strVal val="#ppt_x"/>
                                          </p:val>
                                        </p:tav>
                                      </p:tavLst>
                                    </p:anim>
                                    <p:anim calcmode="lin" valueType="num">
                                      <p:cBhvr additive="base">
                                        <p:cTn id="68" dur="500" fill="hold"/>
                                        <p:tgtEl>
                                          <p:spTgt spid="26635"/>
                                        </p:tgtEl>
                                        <p:attrNameLst>
                                          <p:attrName>ppt_y</p:attrName>
                                        </p:attrNameLst>
                                      </p:cBhvr>
                                      <p:tavLst>
                                        <p:tav tm="0">
                                          <p:val>
                                            <p:strVal val="1+#ppt_h/2"/>
                                          </p:val>
                                        </p:tav>
                                        <p:tav tm="100000">
                                          <p:val>
                                            <p:strVal val="#ppt_y"/>
                                          </p:val>
                                        </p:tav>
                                      </p:tavLst>
                                    </p:anim>
                                  </p:childTnLst>
                                </p:cTn>
                              </p:par>
                            </p:childTnLst>
                          </p:cTn>
                        </p:par>
                        <p:par>
                          <p:cTn id="69" fill="hold">
                            <p:stCondLst>
                              <p:cond delay="4400"/>
                            </p:stCondLst>
                            <p:childTnLst>
                              <p:par>
                                <p:cTn id="70" presetID="22" presetClass="entr" presetSubtype="1" fill="hold" grpId="0" nodeType="afterEffect">
                                  <p:stCondLst>
                                    <p:cond delay="0"/>
                                  </p:stCondLst>
                                  <p:childTnLst>
                                    <p:set>
                                      <p:cBhvr>
                                        <p:cTn id="71" dur="1" fill="hold">
                                          <p:stCondLst>
                                            <p:cond delay="0"/>
                                          </p:stCondLst>
                                        </p:cTn>
                                        <p:tgtEl>
                                          <p:spTgt spid="26639"/>
                                        </p:tgtEl>
                                        <p:attrNameLst>
                                          <p:attrName>style.visibility</p:attrName>
                                        </p:attrNameLst>
                                      </p:cBhvr>
                                      <p:to>
                                        <p:strVal val="visible"/>
                                      </p:to>
                                    </p:set>
                                    <p:animEffect transition="in" filter="wipe(up)">
                                      <p:cBhvr>
                                        <p:cTn id="72" dur="500"/>
                                        <p:tgtEl>
                                          <p:spTgt spid="2663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6638"/>
                                        </p:tgtEl>
                                        <p:attrNameLst>
                                          <p:attrName>style.visibility</p:attrName>
                                        </p:attrNameLst>
                                      </p:cBhvr>
                                      <p:to>
                                        <p:strVal val="visible"/>
                                      </p:to>
                                    </p:set>
                                    <p:animEffect transition="in" filter="wipe(up)">
                                      <p:cBhvr>
                                        <p:cTn id="75" dur="500"/>
                                        <p:tgtEl>
                                          <p:spTgt spid="26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nimBg="1"/>
      <p:bldP spid="26627" grpId="0" autoUpdateAnimBg="0"/>
      <p:bldP spid="26628" grpId="0" autoUpdateAnimBg="0"/>
      <p:bldP spid="26629" grpId="0" animBg="1" autoUpdateAnimBg="0"/>
      <p:bldP spid="26630" grpId="0" animBg="1" autoUpdateAnimBg="0"/>
      <p:bldP spid="26633" grpId="0" autoUpdateAnimBg="0"/>
      <p:bldP spid="26634" grpId="0" autoUpdateAnimBg="0"/>
      <p:bldP spid="26635" grpId="0" autoUpdateAnimBg="0"/>
      <p:bldP spid="26636" grpId="0" autoUpdateAnimBg="0"/>
      <p:bldP spid="26638" grpId="0" autoUpdateAnimBg="0"/>
      <p:bldP spid="2663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1"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4</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7412"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4.1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7413" name="Freeform 6"/>
          <p:cNvSpPr/>
          <p:nvPr/>
        </p:nvSpPr>
        <p:spPr bwMode="auto">
          <a:xfrm>
            <a:off x="1388524" y="1164817"/>
            <a:ext cx="239618" cy="4771127"/>
          </a:xfrm>
          <a:custGeom>
            <a:avLst/>
            <a:gdLst>
              <a:gd name="T0" fmla="*/ 100456150 w 285"/>
              <a:gd name="T1" fmla="*/ 0 h 5701"/>
              <a:gd name="T2" fmla="*/ 100456150 w 285"/>
              <a:gd name="T3" fmla="*/ 0 h 5701"/>
              <a:gd name="T4" fmla="*/ 201620502 w 285"/>
              <a:gd name="T5" fmla="*/ 100260087 h 5701"/>
              <a:gd name="T6" fmla="*/ 201620502 w 285"/>
              <a:gd name="T7" fmla="*/ 2147483647 h 5701"/>
              <a:gd name="T8" fmla="*/ 100456150 w 285"/>
              <a:gd name="T9" fmla="*/ 2147483647 h 5701"/>
              <a:gd name="T10" fmla="*/ 0 w 285"/>
              <a:gd name="T11" fmla="*/ 2147483647 h 5701"/>
              <a:gd name="T12" fmla="*/ 0 w 285"/>
              <a:gd name="T13" fmla="*/ 100260087 h 5701"/>
              <a:gd name="T14" fmla="*/ 10045615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4" name="Freeform 7"/>
          <p:cNvSpPr/>
          <p:nvPr/>
        </p:nvSpPr>
        <p:spPr bwMode="auto">
          <a:xfrm>
            <a:off x="2581855" y="1164817"/>
            <a:ext cx="239618" cy="4771127"/>
          </a:xfrm>
          <a:custGeom>
            <a:avLst/>
            <a:gdLst>
              <a:gd name="T0" fmla="*/ 101164352 w 285"/>
              <a:gd name="T1" fmla="*/ 0 h 5701"/>
              <a:gd name="T2" fmla="*/ 101164352 w 285"/>
              <a:gd name="T3" fmla="*/ 0 h 5701"/>
              <a:gd name="T4" fmla="*/ 201620502 w 285"/>
              <a:gd name="T5" fmla="*/ 100260087 h 5701"/>
              <a:gd name="T6" fmla="*/ 201620502 w 285"/>
              <a:gd name="T7" fmla="*/ 2147483647 h 5701"/>
              <a:gd name="T8" fmla="*/ 101164352 w 285"/>
              <a:gd name="T9" fmla="*/ 2147483647 h 5701"/>
              <a:gd name="T10" fmla="*/ 0 w 285"/>
              <a:gd name="T11" fmla="*/ 2147483647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5" name="Freeform 8"/>
          <p:cNvSpPr/>
          <p:nvPr/>
        </p:nvSpPr>
        <p:spPr bwMode="auto">
          <a:xfrm>
            <a:off x="3775192" y="1164817"/>
            <a:ext cx="239618" cy="4771127"/>
          </a:xfrm>
          <a:custGeom>
            <a:avLst/>
            <a:gdLst>
              <a:gd name="T0" fmla="*/ 101164352 w 285"/>
              <a:gd name="T1" fmla="*/ 0 h 5701"/>
              <a:gd name="T2" fmla="*/ 101164352 w 285"/>
              <a:gd name="T3" fmla="*/ 0 h 5701"/>
              <a:gd name="T4" fmla="*/ 201620502 w 285"/>
              <a:gd name="T5" fmla="*/ 100260087 h 5701"/>
              <a:gd name="T6" fmla="*/ 201620502 w 285"/>
              <a:gd name="T7" fmla="*/ 2147483647 h 5701"/>
              <a:gd name="T8" fmla="*/ 101164352 w 285"/>
              <a:gd name="T9" fmla="*/ 2147483647 h 5701"/>
              <a:gd name="T10" fmla="*/ 0 w 285"/>
              <a:gd name="T11" fmla="*/ 2147483647 h 5701"/>
              <a:gd name="T12" fmla="*/ 0 w 285"/>
              <a:gd name="T13" fmla="*/ 100260087 h 5701"/>
              <a:gd name="T14" fmla="*/ 101164352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4" y="5701"/>
                  <a:pt x="0" y="5637"/>
                  <a:pt x="0" y="5558"/>
                </a:cubicBezTo>
                <a:lnTo>
                  <a:pt x="0" y="143"/>
                </a:lnTo>
                <a:cubicBezTo>
                  <a:pt x="0" y="64"/>
                  <a:pt x="64"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6" name="Freeform 9"/>
          <p:cNvSpPr/>
          <p:nvPr/>
        </p:nvSpPr>
        <p:spPr bwMode="auto">
          <a:xfrm>
            <a:off x="4970108" y="1164817"/>
            <a:ext cx="238032" cy="4771127"/>
          </a:xfrm>
          <a:custGeom>
            <a:avLst/>
            <a:gdLst>
              <a:gd name="T0" fmla="*/ 99828684 w 285"/>
              <a:gd name="T1" fmla="*/ 0 h 5701"/>
              <a:gd name="T2" fmla="*/ 99828684 w 285"/>
              <a:gd name="T3" fmla="*/ 0 h 5701"/>
              <a:gd name="T4" fmla="*/ 198959704 w 285"/>
              <a:gd name="T5" fmla="*/ 100260087 h 5701"/>
              <a:gd name="T6" fmla="*/ 198959704 w 285"/>
              <a:gd name="T7" fmla="*/ 2147483647 h 5701"/>
              <a:gd name="T8" fmla="*/ 99828684 w 285"/>
              <a:gd name="T9" fmla="*/ 2147483647 h 5701"/>
              <a:gd name="T10" fmla="*/ 0 w 285"/>
              <a:gd name="T11" fmla="*/ 2147483647 h 5701"/>
              <a:gd name="T12" fmla="*/ 0 w 285"/>
              <a:gd name="T13" fmla="*/ 100260087 h 5701"/>
              <a:gd name="T14" fmla="*/ 99828684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3" y="0"/>
                </a:moveTo>
                <a:lnTo>
                  <a:pt x="143" y="0"/>
                </a:lnTo>
                <a:cubicBezTo>
                  <a:pt x="221" y="0"/>
                  <a:pt x="285" y="64"/>
                  <a:pt x="285" y="143"/>
                </a:cubicBezTo>
                <a:lnTo>
                  <a:pt x="285" y="5558"/>
                </a:lnTo>
                <a:cubicBezTo>
                  <a:pt x="285" y="5637"/>
                  <a:pt x="221" y="5701"/>
                  <a:pt x="143" y="5701"/>
                </a:cubicBezTo>
                <a:cubicBezTo>
                  <a:pt x="65" y="5701"/>
                  <a:pt x="0" y="5637"/>
                  <a:pt x="0" y="5558"/>
                </a:cubicBezTo>
                <a:lnTo>
                  <a:pt x="0" y="143"/>
                </a:lnTo>
                <a:cubicBezTo>
                  <a:pt x="0" y="64"/>
                  <a:pt x="65" y="0"/>
                  <a:pt x="14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7" name="Freeform 10"/>
          <p:cNvSpPr/>
          <p:nvPr/>
        </p:nvSpPr>
        <p:spPr bwMode="auto">
          <a:xfrm>
            <a:off x="6163446" y="1164817"/>
            <a:ext cx="239619" cy="4771127"/>
          </a:xfrm>
          <a:custGeom>
            <a:avLst/>
            <a:gdLst>
              <a:gd name="T0" fmla="*/ 100457410 w 285"/>
              <a:gd name="T1" fmla="*/ 0 h 5701"/>
              <a:gd name="T2" fmla="*/ 100457410 w 285"/>
              <a:gd name="T3" fmla="*/ 0 h 5701"/>
              <a:gd name="T4" fmla="*/ 201622184 w 285"/>
              <a:gd name="T5" fmla="*/ 100260087 h 5701"/>
              <a:gd name="T6" fmla="*/ 201622184 w 285"/>
              <a:gd name="T7" fmla="*/ 2147483647 h 5701"/>
              <a:gd name="T8" fmla="*/ 100457410 w 285"/>
              <a:gd name="T9" fmla="*/ 2147483647 h 5701"/>
              <a:gd name="T10" fmla="*/ 0 w 285"/>
              <a:gd name="T11" fmla="*/ 2147483647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0" y="0"/>
                  <a:pt x="285" y="64"/>
                  <a:pt x="285" y="143"/>
                </a:cubicBezTo>
                <a:lnTo>
                  <a:pt x="285" y="5558"/>
                </a:lnTo>
                <a:cubicBezTo>
                  <a:pt x="285" y="5637"/>
                  <a:pt x="220"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8" name="Freeform 11"/>
          <p:cNvSpPr/>
          <p:nvPr/>
        </p:nvSpPr>
        <p:spPr bwMode="auto">
          <a:xfrm>
            <a:off x="7356776" y="1164817"/>
            <a:ext cx="239619" cy="4771127"/>
          </a:xfrm>
          <a:custGeom>
            <a:avLst/>
            <a:gdLst>
              <a:gd name="T0" fmla="*/ 100457410 w 285"/>
              <a:gd name="T1" fmla="*/ 0 h 5701"/>
              <a:gd name="T2" fmla="*/ 100457410 w 285"/>
              <a:gd name="T3" fmla="*/ 0 h 5701"/>
              <a:gd name="T4" fmla="*/ 201622184 w 285"/>
              <a:gd name="T5" fmla="*/ 100260087 h 5701"/>
              <a:gd name="T6" fmla="*/ 201622184 w 285"/>
              <a:gd name="T7" fmla="*/ 2147483647 h 5701"/>
              <a:gd name="T8" fmla="*/ 100457410 w 285"/>
              <a:gd name="T9" fmla="*/ 2147483647 h 5701"/>
              <a:gd name="T10" fmla="*/ 0 w 285"/>
              <a:gd name="T11" fmla="*/ 2147483647 h 5701"/>
              <a:gd name="T12" fmla="*/ 0 w 285"/>
              <a:gd name="T13" fmla="*/ 100260087 h 5701"/>
              <a:gd name="T14" fmla="*/ 100457410 w 285"/>
              <a:gd name="T15" fmla="*/ 0 h 570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85" h="5701">
                <a:moveTo>
                  <a:pt x="142" y="0"/>
                </a:moveTo>
                <a:lnTo>
                  <a:pt x="142" y="0"/>
                </a:lnTo>
                <a:cubicBezTo>
                  <a:pt x="221" y="0"/>
                  <a:pt x="285" y="64"/>
                  <a:pt x="285" y="143"/>
                </a:cubicBezTo>
                <a:lnTo>
                  <a:pt x="285" y="5558"/>
                </a:lnTo>
                <a:cubicBezTo>
                  <a:pt x="285" y="5637"/>
                  <a:pt x="221" y="5701"/>
                  <a:pt x="142" y="5701"/>
                </a:cubicBezTo>
                <a:cubicBezTo>
                  <a:pt x="64" y="5701"/>
                  <a:pt x="0" y="5637"/>
                  <a:pt x="0" y="5558"/>
                </a:cubicBezTo>
                <a:lnTo>
                  <a:pt x="0" y="143"/>
                </a:lnTo>
                <a:cubicBezTo>
                  <a:pt x="0" y="64"/>
                  <a:pt x="64" y="0"/>
                  <a:pt x="142"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19" name="Oval 12"/>
          <p:cNvSpPr>
            <a:spLocks noChangeArrowheads="1"/>
          </p:cNvSpPr>
          <p:nvPr/>
        </p:nvSpPr>
        <p:spPr bwMode="auto">
          <a:xfrm>
            <a:off x="1209206" y="1774104"/>
            <a:ext cx="580799" cy="579135"/>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20" name="TextBox 11"/>
          <p:cNvSpPr txBox="1">
            <a:spLocks noChangeArrowheads="1"/>
          </p:cNvSpPr>
          <p:nvPr/>
        </p:nvSpPr>
        <p:spPr bwMode="auto">
          <a:xfrm>
            <a:off x="1202859" y="1878824"/>
            <a:ext cx="645861"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83%</a:t>
            </a:r>
            <a:endParaRPr lang="zh-CN" altLang="en-US" sz="1800">
              <a:solidFill>
                <a:srgbClr val="FFFFFF"/>
              </a:solidFill>
            </a:endParaRPr>
          </a:p>
        </p:txBody>
      </p:sp>
      <p:sp>
        <p:nvSpPr>
          <p:cNvPr id="17421" name="Oval 12"/>
          <p:cNvSpPr>
            <a:spLocks noChangeArrowheads="1"/>
          </p:cNvSpPr>
          <p:nvPr/>
        </p:nvSpPr>
        <p:spPr bwMode="auto">
          <a:xfrm>
            <a:off x="2396192" y="3083105"/>
            <a:ext cx="580799" cy="579136"/>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22" name="TextBox 13"/>
          <p:cNvSpPr txBox="1">
            <a:spLocks noChangeArrowheads="1"/>
          </p:cNvSpPr>
          <p:nvPr/>
        </p:nvSpPr>
        <p:spPr bwMode="auto">
          <a:xfrm>
            <a:off x="2389846" y="3187826"/>
            <a:ext cx="645861"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65%</a:t>
            </a:r>
            <a:endParaRPr lang="zh-CN" altLang="en-US" sz="1800">
              <a:solidFill>
                <a:srgbClr val="FFFFFF"/>
              </a:solidFill>
            </a:endParaRPr>
          </a:p>
        </p:txBody>
      </p:sp>
      <p:sp>
        <p:nvSpPr>
          <p:cNvPr id="17423" name="Oval 12"/>
          <p:cNvSpPr>
            <a:spLocks noChangeArrowheads="1"/>
          </p:cNvSpPr>
          <p:nvPr/>
        </p:nvSpPr>
        <p:spPr bwMode="auto">
          <a:xfrm>
            <a:off x="3583179" y="3752682"/>
            <a:ext cx="580799" cy="579136"/>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24" name="TextBox 15"/>
          <p:cNvSpPr txBox="1">
            <a:spLocks noChangeArrowheads="1"/>
          </p:cNvSpPr>
          <p:nvPr/>
        </p:nvSpPr>
        <p:spPr bwMode="auto">
          <a:xfrm>
            <a:off x="3576831" y="3857402"/>
            <a:ext cx="645861" cy="368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43%</a:t>
            </a:r>
            <a:endParaRPr lang="zh-CN" altLang="en-US" sz="1800">
              <a:solidFill>
                <a:srgbClr val="FFFFFF"/>
              </a:solidFill>
            </a:endParaRPr>
          </a:p>
        </p:txBody>
      </p:sp>
      <p:sp>
        <p:nvSpPr>
          <p:cNvPr id="17425" name="Oval 12"/>
          <p:cNvSpPr>
            <a:spLocks noChangeArrowheads="1"/>
          </p:cNvSpPr>
          <p:nvPr/>
        </p:nvSpPr>
        <p:spPr bwMode="auto">
          <a:xfrm>
            <a:off x="4782860" y="2292942"/>
            <a:ext cx="580799" cy="579136"/>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26" name="TextBox 17"/>
          <p:cNvSpPr txBox="1">
            <a:spLocks noChangeArrowheads="1"/>
          </p:cNvSpPr>
          <p:nvPr/>
        </p:nvSpPr>
        <p:spPr bwMode="auto">
          <a:xfrm>
            <a:off x="4778096" y="2397662"/>
            <a:ext cx="645860"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75%</a:t>
            </a:r>
            <a:endParaRPr lang="zh-CN" altLang="en-US" sz="1800">
              <a:solidFill>
                <a:srgbClr val="FFFFFF"/>
              </a:solidFill>
            </a:endParaRPr>
          </a:p>
        </p:txBody>
      </p:sp>
      <p:sp>
        <p:nvSpPr>
          <p:cNvPr id="17427" name="Oval 12"/>
          <p:cNvSpPr>
            <a:spLocks noChangeArrowheads="1"/>
          </p:cNvSpPr>
          <p:nvPr/>
        </p:nvSpPr>
        <p:spPr bwMode="auto">
          <a:xfrm>
            <a:off x="5998410" y="3643208"/>
            <a:ext cx="580799" cy="579135"/>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28" name="TextBox 19"/>
          <p:cNvSpPr txBox="1">
            <a:spLocks noChangeArrowheads="1"/>
          </p:cNvSpPr>
          <p:nvPr/>
        </p:nvSpPr>
        <p:spPr bwMode="auto">
          <a:xfrm>
            <a:off x="5992063" y="3747929"/>
            <a:ext cx="645861"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48%</a:t>
            </a:r>
            <a:endParaRPr lang="zh-CN" altLang="en-US" sz="1800">
              <a:solidFill>
                <a:srgbClr val="FFFFFF"/>
              </a:solidFill>
            </a:endParaRPr>
          </a:p>
        </p:txBody>
      </p:sp>
      <p:sp>
        <p:nvSpPr>
          <p:cNvPr id="17429" name="Oval 12"/>
          <p:cNvSpPr>
            <a:spLocks noChangeArrowheads="1"/>
          </p:cNvSpPr>
          <p:nvPr/>
        </p:nvSpPr>
        <p:spPr bwMode="auto">
          <a:xfrm>
            <a:off x="7171115" y="2714997"/>
            <a:ext cx="580799" cy="579136"/>
          </a:xfrm>
          <a:prstGeom prst="ellipse">
            <a:avLst/>
          </a:prstGeom>
          <a:solidFill>
            <a:schemeClr val="bg1"/>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FFFFFF"/>
              </a:solidFill>
              <a:ea typeface="宋体" panose="02010600030101010101" pitchFamily="2" charset="-122"/>
            </a:endParaRPr>
          </a:p>
        </p:txBody>
      </p:sp>
      <p:sp>
        <p:nvSpPr>
          <p:cNvPr id="17430" name="TextBox 21"/>
          <p:cNvSpPr txBox="1">
            <a:spLocks noChangeArrowheads="1"/>
          </p:cNvSpPr>
          <p:nvPr/>
        </p:nvSpPr>
        <p:spPr bwMode="auto">
          <a:xfrm>
            <a:off x="7164764" y="2819718"/>
            <a:ext cx="645860" cy="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1800">
                <a:solidFill>
                  <a:srgbClr val="FFFFFF"/>
                </a:solidFill>
              </a:rPr>
              <a:t>70%</a:t>
            </a:r>
            <a:endParaRPr lang="zh-CN" altLang="en-US" sz="1800">
              <a:solidFill>
                <a:srgbClr val="FFFFFF"/>
              </a:solidFill>
            </a:endParaRPr>
          </a:p>
        </p:txBody>
      </p:sp>
      <p:sp>
        <p:nvSpPr>
          <p:cNvPr id="17431" name="TextBox 22"/>
          <p:cNvSpPr txBox="1">
            <a:spLocks noChangeArrowheads="1"/>
          </p:cNvSpPr>
          <p:nvPr/>
        </p:nvSpPr>
        <p:spPr bwMode="auto">
          <a:xfrm>
            <a:off x="942611" y="5956579"/>
            <a:ext cx="923564"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文本一</a:t>
            </a:r>
          </a:p>
        </p:txBody>
      </p:sp>
      <p:sp>
        <p:nvSpPr>
          <p:cNvPr id="17432" name="TextBox 23"/>
          <p:cNvSpPr txBox="1">
            <a:spLocks noChangeArrowheads="1"/>
          </p:cNvSpPr>
          <p:nvPr/>
        </p:nvSpPr>
        <p:spPr bwMode="auto">
          <a:xfrm>
            <a:off x="2197834" y="5956579"/>
            <a:ext cx="921977"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文本二</a:t>
            </a:r>
          </a:p>
        </p:txBody>
      </p:sp>
      <p:sp>
        <p:nvSpPr>
          <p:cNvPr id="17433" name="TextBox 24"/>
          <p:cNvSpPr txBox="1">
            <a:spLocks noChangeArrowheads="1"/>
          </p:cNvSpPr>
          <p:nvPr/>
        </p:nvSpPr>
        <p:spPr bwMode="auto">
          <a:xfrm>
            <a:off x="3411797" y="5956579"/>
            <a:ext cx="923564"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文本三</a:t>
            </a:r>
          </a:p>
        </p:txBody>
      </p:sp>
      <p:sp>
        <p:nvSpPr>
          <p:cNvPr id="17434" name="TextBox 25"/>
          <p:cNvSpPr txBox="1">
            <a:spLocks noChangeArrowheads="1"/>
          </p:cNvSpPr>
          <p:nvPr/>
        </p:nvSpPr>
        <p:spPr bwMode="auto">
          <a:xfrm>
            <a:off x="4611478" y="5956579"/>
            <a:ext cx="923564"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文本四</a:t>
            </a:r>
          </a:p>
        </p:txBody>
      </p:sp>
      <p:sp>
        <p:nvSpPr>
          <p:cNvPr id="17435" name="TextBox 26"/>
          <p:cNvSpPr txBox="1">
            <a:spLocks noChangeArrowheads="1"/>
          </p:cNvSpPr>
          <p:nvPr/>
        </p:nvSpPr>
        <p:spPr bwMode="auto">
          <a:xfrm>
            <a:off x="5812746" y="5956579"/>
            <a:ext cx="923564"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文本五</a:t>
            </a:r>
          </a:p>
        </p:txBody>
      </p:sp>
      <p:sp>
        <p:nvSpPr>
          <p:cNvPr id="17436" name="TextBox 27"/>
          <p:cNvSpPr txBox="1">
            <a:spLocks noChangeArrowheads="1"/>
          </p:cNvSpPr>
          <p:nvPr/>
        </p:nvSpPr>
        <p:spPr bwMode="auto">
          <a:xfrm>
            <a:off x="7026709" y="5956579"/>
            <a:ext cx="923564" cy="369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404040"/>
                </a:solidFill>
                <a:latin typeface="微软雅黑" panose="020B0503020204020204" pitchFamily="34" charset="-122"/>
                <a:ea typeface="微软雅黑" panose="020B0503020204020204" pitchFamily="34" charset="-122"/>
              </a:rPr>
              <a:t>文本六</a:t>
            </a:r>
          </a:p>
        </p:txBody>
      </p:sp>
      <p:sp>
        <p:nvSpPr>
          <p:cNvPr id="17437" name="TextBox 28"/>
          <p:cNvSpPr txBox="1">
            <a:spLocks noChangeArrowheads="1"/>
          </p:cNvSpPr>
          <p:nvPr/>
        </p:nvSpPr>
        <p:spPr bwMode="auto">
          <a:xfrm>
            <a:off x="8543763" y="2440503"/>
            <a:ext cx="1759850" cy="43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200" b="1">
                <a:solidFill>
                  <a:srgbClr val="404040"/>
                </a:solidFill>
                <a:latin typeface="微软雅黑" panose="020B0503020204020204" pitchFamily="34" charset="-122"/>
                <a:ea typeface="微软雅黑" panose="020B0503020204020204" pitchFamily="34" charset="-122"/>
              </a:rPr>
              <a:t>添加标题</a:t>
            </a:r>
            <a:endParaRPr lang="en-US" sz="2200" b="1">
              <a:solidFill>
                <a:srgbClr val="404040"/>
              </a:solidFill>
              <a:latin typeface="微软雅黑" panose="020B0503020204020204" pitchFamily="34" charset="-122"/>
              <a:ea typeface="微软雅黑" panose="020B0503020204020204" pitchFamily="34" charset="-122"/>
            </a:endParaRPr>
          </a:p>
        </p:txBody>
      </p:sp>
      <p:sp>
        <p:nvSpPr>
          <p:cNvPr id="17438" name="TextBox 29"/>
          <p:cNvSpPr txBox="1">
            <a:spLocks noChangeArrowheads="1"/>
          </p:cNvSpPr>
          <p:nvPr/>
        </p:nvSpPr>
        <p:spPr bwMode="auto">
          <a:xfrm>
            <a:off x="8558045" y="2991085"/>
            <a:ext cx="2888122" cy="224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zh-CN" altLang="en-US" sz="2000">
                <a:solidFill>
                  <a:srgbClr val="404040"/>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这里可以添加主要内容这里可以添加主要内容这里可以添加主要内容这里可以添加主要内容添加主要内容这里可以添加主要内容</a:t>
            </a:r>
          </a:p>
          <a:p>
            <a:pPr eaLnBrk="1" fontAlgn="base" hangingPunct="1">
              <a:spcBef>
                <a:spcPct val="0"/>
              </a:spcBef>
              <a:spcAft>
                <a:spcPct val="0"/>
              </a:spcAft>
              <a:buFont typeface="Arial" panose="020B0604020202020204" pitchFamily="34" charset="0"/>
              <a:buNone/>
            </a:pPr>
            <a:endParaRPr lang="zh-CN" altLang="en-US" sz="2000">
              <a:solidFill>
                <a:srgbClr val="40404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0"/>
                                        </p:tgtEl>
                                        <p:attrNameLst>
                                          <p:attrName>style.visibility</p:attrName>
                                        </p:attrNameLst>
                                      </p:cBhvr>
                                      <p:to>
                                        <p:strVal val="visible"/>
                                      </p:to>
                                    </p:set>
                                    <p:anim calcmode="lin" valueType="num">
                                      <p:cBhvr additive="base">
                                        <p:cTn id="7" dur="400" fill="hold"/>
                                        <p:tgtEl>
                                          <p:spTgt spid="17410"/>
                                        </p:tgtEl>
                                        <p:attrNameLst>
                                          <p:attrName>ppt_x</p:attrName>
                                        </p:attrNameLst>
                                      </p:cBhvr>
                                      <p:tavLst>
                                        <p:tav tm="0">
                                          <p:val>
                                            <p:strVal val="0-#ppt_w/2"/>
                                          </p:val>
                                        </p:tav>
                                        <p:tav tm="100000">
                                          <p:val>
                                            <p:strVal val="#ppt_x"/>
                                          </p:val>
                                        </p:tav>
                                      </p:tavLst>
                                    </p:anim>
                                    <p:anim calcmode="lin" valueType="num">
                                      <p:cBhvr additive="base">
                                        <p:cTn id="8" dur="400" fill="hold"/>
                                        <p:tgtEl>
                                          <p:spTgt spid="174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411"/>
                                        </p:tgtEl>
                                        <p:attrNameLst>
                                          <p:attrName>style.visibility</p:attrName>
                                        </p:attrNameLst>
                                      </p:cBhvr>
                                      <p:to>
                                        <p:strVal val="visible"/>
                                      </p:to>
                                    </p:set>
                                    <p:anim calcmode="lin" valueType="num">
                                      <p:cBhvr additive="base">
                                        <p:cTn id="11" dur="400" fill="hold"/>
                                        <p:tgtEl>
                                          <p:spTgt spid="17411"/>
                                        </p:tgtEl>
                                        <p:attrNameLst>
                                          <p:attrName>ppt_x</p:attrName>
                                        </p:attrNameLst>
                                      </p:cBhvr>
                                      <p:tavLst>
                                        <p:tav tm="0">
                                          <p:val>
                                            <p:strVal val="0-#ppt_w/2"/>
                                          </p:val>
                                        </p:tav>
                                        <p:tav tm="100000">
                                          <p:val>
                                            <p:strVal val="#ppt_x"/>
                                          </p:val>
                                        </p:tav>
                                      </p:tavLst>
                                    </p:anim>
                                    <p:anim calcmode="lin" valueType="num">
                                      <p:cBhvr additive="base">
                                        <p:cTn id="12" dur="400" fill="hold"/>
                                        <p:tgtEl>
                                          <p:spTgt spid="1741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412"/>
                                        </p:tgtEl>
                                        <p:attrNameLst>
                                          <p:attrName>style.visibility</p:attrName>
                                        </p:attrNameLst>
                                      </p:cBhvr>
                                      <p:to>
                                        <p:strVal val="visible"/>
                                      </p:to>
                                    </p:set>
                                    <p:anim calcmode="lin" valueType="num">
                                      <p:cBhvr>
                                        <p:cTn id="16" dur="400" fill="hold"/>
                                        <p:tgtEl>
                                          <p:spTgt spid="17412"/>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7412"/>
                                        </p:tgtEl>
                                        <p:attrNameLst>
                                          <p:attrName>ppt_y</p:attrName>
                                        </p:attrNameLst>
                                      </p:cBhvr>
                                      <p:tavLst>
                                        <p:tav tm="0">
                                          <p:val>
                                            <p:strVal val="#ppt_y"/>
                                          </p:val>
                                        </p:tav>
                                        <p:tav tm="100000">
                                          <p:val>
                                            <p:strVal val="#ppt_y"/>
                                          </p:val>
                                        </p:tav>
                                      </p:tavLst>
                                    </p:anim>
                                    <p:anim calcmode="lin" valueType="num">
                                      <p:cBhvr>
                                        <p:cTn id="18" dur="400" fill="hold"/>
                                        <p:tgtEl>
                                          <p:spTgt spid="17412"/>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7412"/>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7412"/>
                                        </p:tgtEl>
                                      </p:cBhvr>
                                    </p:animEffect>
                                  </p:childTnLst>
                                </p:cTn>
                              </p:par>
                            </p:childTnLst>
                          </p:cTn>
                        </p:par>
                        <p:par>
                          <p:cTn id="21" fill="hold">
                            <p:stCondLst>
                              <p:cond delay="1200"/>
                            </p:stCondLst>
                            <p:childTnLst>
                              <p:par>
                                <p:cTn id="22" presetID="2" presetClass="entr" presetSubtype="9" fill="hold" grpId="0" nodeType="afterEffect">
                                  <p:stCondLst>
                                    <p:cond delay="0"/>
                                  </p:stCondLst>
                                  <p:childTnLst>
                                    <p:set>
                                      <p:cBhvr>
                                        <p:cTn id="23" dur="1" fill="hold">
                                          <p:stCondLst>
                                            <p:cond delay="0"/>
                                          </p:stCondLst>
                                        </p:cTn>
                                        <p:tgtEl>
                                          <p:spTgt spid="17431"/>
                                        </p:tgtEl>
                                        <p:attrNameLst>
                                          <p:attrName>style.visibility</p:attrName>
                                        </p:attrNameLst>
                                      </p:cBhvr>
                                      <p:to>
                                        <p:strVal val="visible"/>
                                      </p:to>
                                    </p:set>
                                    <p:anim calcmode="lin" valueType="num">
                                      <p:cBhvr additive="base">
                                        <p:cTn id="24" dur="500" fill="hold"/>
                                        <p:tgtEl>
                                          <p:spTgt spid="17431"/>
                                        </p:tgtEl>
                                        <p:attrNameLst>
                                          <p:attrName>ppt_x</p:attrName>
                                        </p:attrNameLst>
                                      </p:cBhvr>
                                      <p:tavLst>
                                        <p:tav tm="0">
                                          <p:val>
                                            <p:strVal val="0-#ppt_w/2"/>
                                          </p:val>
                                        </p:tav>
                                        <p:tav tm="100000">
                                          <p:val>
                                            <p:strVal val="#ppt_x"/>
                                          </p:val>
                                        </p:tav>
                                      </p:tavLst>
                                    </p:anim>
                                    <p:anim calcmode="lin" valueType="num">
                                      <p:cBhvr additive="base">
                                        <p:cTn id="25" dur="500" fill="hold"/>
                                        <p:tgtEl>
                                          <p:spTgt spid="17431"/>
                                        </p:tgtEl>
                                        <p:attrNameLst>
                                          <p:attrName>ppt_y</p:attrName>
                                        </p:attrNameLst>
                                      </p:cBhvr>
                                      <p:tavLst>
                                        <p:tav tm="0">
                                          <p:val>
                                            <p:strVal val="0-#ppt_h/2"/>
                                          </p:val>
                                        </p:tav>
                                        <p:tav tm="100000">
                                          <p:val>
                                            <p:strVal val="#ppt_y"/>
                                          </p:val>
                                        </p:tav>
                                      </p:tavLst>
                                    </p:anim>
                                  </p:childTnLst>
                                </p:cTn>
                              </p:par>
                              <p:par>
                                <p:cTn id="26" presetID="2" presetClass="entr" presetSubtype="9" fill="hold" grpId="0" nodeType="withEffect">
                                  <p:stCondLst>
                                    <p:cond delay="100"/>
                                  </p:stCondLst>
                                  <p:childTnLst>
                                    <p:set>
                                      <p:cBhvr>
                                        <p:cTn id="27" dur="1" fill="hold">
                                          <p:stCondLst>
                                            <p:cond delay="0"/>
                                          </p:stCondLst>
                                        </p:cTn>
                                        <p:tgtEl>
                                          <p:spTgt spid="17432"/>
                                        </p:tgtEl>
                                        <p:attrNameLst>
                                          <p:attrName>style.visibility</p:attrName>
                                        </p:attrNameLst>
                                      </p:cBhvr>
                                      <p:to>
                                        <p:strVal val="visible"/>
                                      </p:to>
                                    </p:set>
                                    <p:anim calcmode="lin" valueType="num">
                                      <p:cBhvr additive="base">
                                        <p:cTn id="28" dur="500" fill="hold"/>
                                        <p:tgtEl>
                                          <p:spTgt spid="17432"/>
                                        </p:tgtEl>
                                        <p:attrNameLst>
                                          <p:attrName>ppt_x</p:attrName>
                                        </p:attrNameLst>
                                      </p:cBhvr>
                                      <p:tavLst>
                                        <p:tav tm="0">
                                          <p:val>
                                            <p:strVal val="0-#ppt_w/2"/>
                                          </p:val>
                                        </p:tav>
                                        <p:tav tm="100000">
                                          <p:val>
                                            <p:strVal val="#ppt_x"/>
                                          </p:val>
                                        </p:tav>
                                      </p:tavLst>
                                    </p:anim>
                                    <p:anim calcmode="lin" valueType="num">
                                      <p:cBhvr additive="base">
                                        <p:cTn id="29" dur="500" fill="hold"/>
                                        <p:tgtEl>
                                          <p:spTgt spid="17432"/>
                                        </p:tgtEl>
                                        <p:attrNameLst>
                                          <p:attrName>ppt_y</p:attrName>
                                        </p:attrNameLst>
                                      </p:cBhvr>
                                      <p:tavLst>
                                        <p:tav tm="0">
                                          <p:val>
                                            <p:strVal val="0-#ppt_h/2"/>
                                          </p:val>
                                        </p:tav>
                                        <p:tav tm="100000">
                                          <p:val>
                                            <p:strVal val="#ppt_y"/>
                                          </p:val>
                                        </p:tav>
                                      </p:tavLst>
                                    </p:anim>
                                  </p:childTnLst>
                                </p:cTn>
                              </p:par>
                              <p:par>
                                <p:cTn id="30" presetID="2" presetClass="entr" presetSubtype="9" fill="hold" grpId="0" nodeType="withEffect">
                                  <p:stCondLst>
                                    <p:cond delay="200"/>
                                  </p:stCondLst>
                                  <p:childTnLst>
                                    <p:set>
                                      <p:cBhvr>
                                        <p:cTn id="31" dur="1" fill="hold">
                                          <p:stCondLst>
                                            <p:cond delay="0"/>
                                          </p:stCondLst>
                                        </p:cTn>
                                        <p:tgtEl>
                                          <p:spTgt spid="17433"/>
                                        </p:tgtEl>
                                        <p:attrNameLst>
                                          <p:attrName>style.visibility</p:attrName>
                                        </p:attrNameLst>
                                      </p:cBhvr>
                                      <p:to>
                                        <p:strVal val="visible"/>
                                      </p:to>
                                    </p:set>
                                    <p:anim calcmode="lin" valueType="num">
                                      <p:cBhvr additive="base">
                                        <p:cTn id="32" dur="500" fill="hold"/>
                                        <p:tgtEl>
                                          <p:spTgt spid="17433"/>
                                        </p:tgtEl>
                                        <p:attrNameLst>
                                          <p:attrName>ppt_x</p:attrName>
                                        </p:attrNameLst>
                                      </p:cBhvr>
                                      <p:tavLst>
                                        <p:tav tm="0">
                                          <p:val>
                                            <p:strVal val="0-#ppt_w/2"/>
                                          </p:val>
                                        </p:tav>
                                        <p:tav tm="100000">
                                          <p:val>
                                            <p:strVal val="#ppt_x"/>
                                          </p:val>
                                        </p:tav>
                                      </p:tavLst>
                                    </p:anim>
                                    <p:anim calcmode="lin" valueType="num">
                                      <p:cBhvr additive="base">
                                        <p:cTn id="33" dur="500" fill="hold"/>
                                        <p:tgtEl>
                                          <p:spTgt spid="17433"/>
                                        </p:tgtEl>
                                        <p:attrNameLst>
                                          <p:attrName>ppt_y</p:attrName>
                                        </p:attrNameLst>
                                      </p:cBhvr>
                                      <p:tavLst>
                                        <p:tav tm="0">
                                          <p:val>
                                            <p:strVal val="0-#ppt_h/2"/>
                                          </p:val>
                                        </p:tav>
                                        <p:tav tm="100000">
                                          <p:val>
                                            <p:strVal val="#ppt_y"/>
                                          </p:val>
                                        </p:tav>
                                      </p:tavLst>
                                    </p:anim>
                                  </p:childTnLst>
                                </p:cTn>
                              </p:par>
                              <p:par>
                                <p:cTn id="34" presetID="2" presetClass="entr" presetSubtype="9" fill="hold" grpId="0" nodeType="withEffect">
                                  <p:stCondLst>
                                    <p:cond delay="300"/>
                                  </p:stCondLst>
                                  <p:childTnLst>
                                    <p:set>
                                      <p:cBhvr>
                                        <p:cTn id="35" dur="1" fill="hold">
                                          <p:stCondLst>
                                            <p:cond delay="0"/>
                                          </p:stCondLst>
                                        </p:cTn>
                                        <p:tgtEl>
                                          <p:spTgt spid="17434"/>
                                        </p:tgtEl>
                                        <p:attrNameLst>
                                          <p:attrName>style.visibility</p:attrName>
                                        </p:attrNameLst>
                                      </p:cBhvr>
                                      <p:to>
                                        <p:strVal val="visible"/>
                                      </p:to>
                                    </p:set>
                                    <p:anim calcmode="lin" valueType="num">
                                      <p:cBhvr additive="base">
                                        <p:cTn id="36" dur="500" fill="hold"/>
                                        <p:tgtEl>
                                          <p:spTgt spid="17434"/>
                                        </p:tgtEl>
                                        <p:attrNameLst>
                                          <p:attrName>ppt_x</p:attrName>
                                        </p:attrNameLst>
                                      </p:cBhvr>
                                      <p:tavLst>
                                        <p:tav tm="0">
                                          <p:val>
                                            <p:strVal val="0-#ppt_w/2"/>
                                          </p:val>
                                        </p:tav>
                                        <p:tav tm="100000">
                                          <p:val>
                                            <p:strVal val="#ppt_x"/>
                                          </p:val>
                                        </p:tav>
                                      </p:tavLst>
                                    </p:anim>
                                    <p:anim calcmode="lin" valueType="num">
                                      <p:cBhvr additive="base">
                                        <p:cTn id="37" dur="500" fill="hold"/>
                                        <p:tgtEl>
                                          <p:spTgt spid="17434"/>
                                        </p:tgtEl>
                                        <p:attrNameLst>
                                          <p:attrName>ppt_y</p:attrName>
                                        </p:attrNameLst>
                                      </p:cBhvr>
                                      <p:tavLst>
                                        <p:tav tm="0">
                                          <p:val>
                                            <p:strVal val="0-#ppt_h/2"/>
                                          </p:val>
                                        </p:tav>
                                        <p:tav tm="100000">
                                          <p:val>
                                            <p:strVal val="#ppt_y"/>
                                          </p:val>
                                        </p:tav>
                                      </p:tavLst>
                                    </p:anim>
                                  </p:childTnLst>
                                </p:cTn>
                              </p:par>
                              <p:par>
                                <p:cTn id="38" presetID="2" presetClass="entr" presetSubtype="9" fill="hold" grpId="0" nodeType="withEffect">
                                  <p:stCondLst>
                                    <p:cond delay="400"/>
                                  </p:stCondLst>
                                  <p:childTnLst>
                                    <p:set>
                                      <p:cBhvr>
                                        <p:cTn id="39" dur="1" fill="hold">
                                          <p:stCondLst>
                                            <p:cond delay="0"/>
                                          </p:stCondLst>
                                        </p:cTn>
                                        <p:tgtEl>
                                          <p:spTgt spid="17435"/>
                                        </p:tgtEl>
                                        <p:attrNameLst>
                                          <p:attrName>style.visibility</p:attrName>
                                        </p:attrNameLst>
                                      </p:cBhvr>
                                      <p:to>
                                        <p:strVal val="visible"/>
                                      </p:to>
                                    </p:set>
                                    <p:anim calcmode="lin" valueType="num">
                                      <p:cBhvr additive="base">
                                        <p:cTn id="40" dur="500" fill="hold"/>
                                        <p:tgtEl>
                                          <p:spTgt spid="17435"/>
                                        </p:tgtEl>
                                        <p:attrNameLst>
                                          <p:attrName>ppt_x</p:attrName>
                                        </p:attrNameLst>
                                      </p:cBhvr>
                                      <p:tavLst>
                                        <p:tav tm="0">
                                          <p:val>
                                            <p:strVal val="0-#ppt_w/2"/>
                                          </p:val>
                                        </p:tav>
                                        <p:tav tm="100000">
                                          <p:val>
                                            <p:strVal val="#ppt_x"/>
                                          </p:val>
                                        </p:tav>
                                      </p:tavLst>
                                    </p:anim>
                                    <p:anim calcmode="lin" valueType="num">
                                      <p:cBhvr additive="base">
                                        <p:cTn id="41" dur="500" fill="hold"/>
                                        <p:tgtEl>
                                          <p:spTgt spid="17435"/>
                                        </p:tgtEl>
                                        <p:attrNameLst>
                                          <p:attrName>ppt_y</p:attrName>
                                        </p:attrNameLst>
                                      </p:cBhvr>
                                      <p:tavLst>
                                        <p:tav tm="0">
                                          <p:val>
                                            <p:strVal val="0-#ppt_h/2"/>
                                          </p:val>
                                        </p:tav>
                                        <p:tav tm="100000">
                                          <p:val>
                                            <p:strVal val="#ppt_y"/>
                                          </p:val>
                                        </p:tav>
                                      </p:tavLst>
                                    </p:anim>
                                  </p:childTnLst>
                                </p:cTn>
                              </p:par>
                              <p:par>
                                <p:cTn id="42" presetID="2" presetClass="entr" presetSubtype="9" fill="hold" grpId="0" nodeType="withEffect">
                                  <p:stCondLst>
                                    <p:cond delay="500"/>
                                  </p:stCondLst>
                                  <p:childTnLst>
                                    <p:set>
                                      <p:cBhvr>
                                        <p:cTn id="43" dur="1" fill="hold">
                                          <p:stCondLst>
                                            <p:cond delay="0"/>
                                          </p:stCondLst>
                                        </p:cTn>
                                        <p:tgtEl>
                                          <p:spTgt spid="17436"/>
                                        </p:tgtEl>
                                        <p:attrNameLst>
                                          <p:attrName>style.visibility</p:attrName>
                                        </p:attrNameLst>
                                      </p:cBhvr>
                                      <p:to>
                                        <p:strVal val="visible"/>
                                      </p:to>
                                    </p:set>
                                    <p:anim calcmode="lin" valueType="num">
                                      <p:cBhvr additive="base">
                                        <p:cTn id="44" dur="500" fill="hold"/>
                                        <p:tgtEl>
                                          <p:spTgt spid="17436"/>
                                        </p:tgtEl>
                                        <p:attrNameLst>
                                          <p:attrName>ppt_x</p:attrName>
                                        </p:attrNameLst>
                                      </p:cBhvr>
                                      <p:tavLst>
                                        <p:tav tm="0">
                                          <p:val>
                                            <p:strVal val="0-#ppt_w/2"/>
                                          </p:val>
                                        </p:tav>
                                        <p:tav tm="100000">
                                          <p:val>
                                            <p:strVal val="#ppt_x"/>
                                          </p:val>
                                        </p:tav>
                                      </p:tavLst>
                                    </p:anim>
                                    <p:anim calcmode="lin" valueType="num">
                                      <p:cBhvr additive="base">
                                        <p:cTn id="45" dur="500" fill="hold"/>
                                        <p:tgtEl>
                                          <p:spTgt spid="17436"/>
                                        </p:tgtEl>
                                        <p:attrNameLst>
                                          <p:attrName>ppt_y</p:attrName>
                                        </p:attrNameLst>
                                      </p:cBhvr>
                                      <p:tavLst>
                                        <p:tav tm="0">
                                          <p:val>
                                            <p:strVal val="0-#ppt_h/2"/>
                                          </p:val>
                                        </p:tav>
                                        <p:tav tm="100000">
                                          <p:val>
                                            <p:strVal val="#ppt_y"/>
                                          </p:val>
                                        </p:tav>
                                      </p:tavLst>
                                    </p:anim>
                                  </p:childTnLst>
                                </p:cTn>
                              </p:par>
                            </p:childTnLst>
                          </p:cTn>
                        </p:par>
                        <p:par>
                          <p:cTn id="46" fill="hold">
                            <p:stCondLst>
                              <p:cond delay="1700"/>
                            </p:stCondLst>
                            <p:childTnLst>
                              <p:par>
                                <p:cTn id="47" presetID="22" presetClass="entr" presetSubtype="4" fill="hold" grpId="0" nodeType="afterEffect">
                                  <p:stCondLst>
                                    <p:cond delay="0"/>
                                  </p:stCondLst>
                                  <p:childTnLst>
                                    <p:set>
                                      <p:cBhvr>
                                        <p:cTn id="48" dur="1" fill="hold">
                                          <p:stCondLst>
                                            <p:cond delay="0"/>
                                          </p:stCondLst>
                                        </p:cTn>
                                        <p:tgtEl>
                                          <p:spTgt spid="17413"/>
                                        </p:tgtEl>
                                        <p:attrNameLst>
                                          <p:attrName>style.visibility</p:attrName>
                                        </p:attrNameLst>
                                      </p:cBhvr>
                                      <p:to>
                                        <p:strVal val="visible"/>
                                      </p:to>
                                    </p:set>
                                    <p:animEffect transition="in" filter="wipe(down)">
                                      <p:cBhvr>
                                        <p:cTn id="49" dur="500"/>
                                        <p:tgtEl>
                                          <p:spTgt spid="17413"/>
                                        </p:tgtEl>
                                      </p:cBhvr>
                                    </p:animEffect>
                                  </p:childTnLst>
                                </p:cTn>
                              </p:par>
                              <p:par>
                                <p:cTn id="50" presetID="22" presetClass="entr" presetSubtype="4" fill="hold" grpId="0" nodeType="withEffect">
                                  <p:stCondLst>
                                    <p:cond delay="100"/>
                                  </p:stCondLst>
                                  <p:childTnLst>
                                    <p:set>
                                      <p:cBhvr>
                                        <p:cTn id="51" dur="1" fill="hold">
                                          <p:stCondLst>
                                            <p:cond delay="0"/>
                                          </p:stCondLst>
                                        </p:cTn>
                                        <p:tgtEl>
                                          <p:spTgt spid="17414"/>
                                        </p:tgtEl>
                                        <p:attrNameLst>
                                          <p:attrName>style.visibility</p:attrName>
                                        </p:attrNameLst>
                                      </p:cBhvr>
                                      <p:to>
                                        <p:strVal val="visible"/>
                                      </p:to>
                                    </p:set>
                                    <p:animEffect transition="in" filter="wipe(down)">
                                      <p:cBhvr>
                                        <p:cTn id="52" dur="500"/>
                                        <p:tgtEl>
                                          <p:spTgt spid="17414"/>
                                        </p:tgtEl>
                                      </p:cBhvr>
                                    </p:animEffect>
                                  </p:childTnLst>
                                </p:cTn>
                              </p:par>
                              <p:par>
                                <p:cTn id="53" presetID="22" presetClass="entr" presetSubtype="4" fill="hold" grpId="0" nodeType="withEffect">
                                  <p:stCondLst>
                                    <p:cond delay="200"/>
                                  </p:stCondLst>
                                  <p:childTnLst>
                                    <p:set>
                                      <p:cBhvr>
                                        <p:cTn id="54" dur="1" fill="hold">
                                          <p:stCondLst>
                                            <p:cond delay="0"/>
                                          </p:stCondLst>
                                        </p:cTn>
                                        <p:tgtEl>
                                          <p:spTgt spid="17415"/>
                                        </p:tgtEl>
                                        <p:attrNameLst>
                                          <p:attrName>style.visibility</p:attrName>
                                        </p:attrNameLst>
                                      </p:cBhvr>
                                      <p:to>
                                        <p:strVal val="visible"/>
                                      </p:to>
                                    </p:set>
                                    <p:animEffect transition="in" filter="wipe(down)">
                                      <p:cBhvr>
                                        <p:cTn id="55" dur="500"/>
                                        <p:tgtEl>
                                          <p:spTgt spid="17415"/>
                                        </p:tgtEl>
                                      </p:cBhvr>
                                    </p:animEffect>
                                  </p:childTnLst>
                                </p:cTn>
                              </p:par>
                              <p:par>
                                <p:cTn id="56" presetID="22" presetClass="entr" presetSubtype="4" fill="hold" grpId="0" nodeType="withEffect">
                                  <p:stCondLst>
                                    <p:cond delay="300"/>
                                  </p:stCondLst>
                                  <p:childTnLst>
                                    <p:set>
                                      <p:cBhvr>
                                        <p:cTn id="57" dur="1" fill="hold">
                                          <p:stCondLst>
                                            <p:cond delay="0"/>
                                          </p:stCondLst>
                                        </p:cTn>
                                        <p:tgtEl>
                                          <p:spTgt spid="17416"/>
                                        </p:tgtEl>
                                        <p:attrNameLst>
                                          <p:attrName>style.visibility</p:attrName>
                                        </p:attrNameLst>
                                      </p:cBhvr>
                                      <p:to>
                                        <p:strVal val="visible"/>
                                      </p:to>
                                    </p:set>
                                    <p:animEffect transition="in" filter="wipe(down)">
                                      <p:cBhvr>
                                        <p:cTn id="58" dur="500"/>
                                        <p:tgtEl>
                                          <p:spTgt spid="17416"/>
                                        </p:tgtEl>
                                      </p:cBhvr>
                                    </p:animEffect>
                                  </p:childTnLst>
                                </p:cTn>
                              </p:par>
                              <p:par>
                                <p:cTn id="59" presetID="22" presetClass="entr" presetSubtype="4" fill="hold" grpId="0" nodeType="withEffect">
                                  <p:stCondLst>
                                    <p:cond delay="400"/>
                                  </p:stCondLst>
                                  <p:childTnLst>
                                    <p:set>
                                      <p:cBhvr>
                                        <p:cTn id="60" dur="1" fill="hold">
                                          <p:stCondLst>
                                            <p:cond delay="0"/>
                                          </p:stCondLst>
                                        </p:cTn>
                                        <p:tgtEl>
                                          <p:spTgt spid="17417"/>
                                        </p:tgtEl>
                                        <p:attrNameLst>
                                          <p:attrName>style.visibility</p:attrName>
                                        </p:attrNameLst>
                                      </p:cBhvr>
                                      <p:to>
                                        <p:strVal val="visible"/>
                                      </p:to>
                                    </p:set>
                                    <p:animEffect transition="in" filter="wipe(down)">
                                      <p:cBhvr>
                                        <p:cTn id="61" dur="500"/>
                                        <p:tgtEl>
                                          <p:spTgt spid="17417"/>
                                        </p:tgtEl>
                                      </p:cBhvr>
                                    </p:animEffect>
                                  </p:childTnLst>
                                </p:cTn>
                              </p:par>
                              <p:par>
                                <p:cTn id="62" presetID="22" presetClass="entr" presetSubtype="4" fill="hold" grpId="0" nodeType="withEffect">
                                  <p:stCondLst>
                                    <p:cond delay="500"/>
                                  </p:stCondLst>
                                  <p:childTnLst>
                                    <p:set>
                                      <p:cBhvr>
                                        <p:cTn id="63" dur="1" fill="hold">
                                          <p:stCondLst>
                                            <p:cond delay="0"/>
                                          </p:stCondLst>
                                        </p:cTn>
                                        <p:tgtEl>
                                          <p:spTgt spid="17418"/>
                                        </p:tgtEl>
                                        <p:attrNameLst>
                                          <p:attrName>style.visibility</p:attrName>
                                        </p:attrNameLst>
                                      </p:cBhvr>
                                      <p:to>
                                        <p:strVal val="visible"/>
                                      </p:to>
                                    </p:set>
                                    <p:animEffect transition="in" filter="wipe(down)">
                                      <p:cBhvr>
                                        <p:cTn id="64" dur="500"/>
                                        <p:tgtEl>
                                          <p:spTgt spid="17418"/>
                                        </p:tgtEl>
                                      </p:cBhvr>
                                    </p:animEffect>
                                  </p:childTnLst>
                                </p:cTn>
                              </p:par>
                            </p:childTnLst>
                          </p:cTn>
                        </p:par>
                        <p:par>
                          <p:cTn id="65" fill="hold">
                            <p:stCondLst>
                              <p:cond delay="2200"/>
                            </p:stCondLst>
                            <p:childTnLst>
                              <p:par>
                                <p:cTn id="66" presetID="1" presetClass="entr" presetSubtype="0" fill="hold" grpId="0" nodeType="afterEffect">
                                  <p:stCondLst>
                                    <p:cond delay="0"/>
                                  </p:stCondLst>
                                  <p:childTnLst>
                                    <p:set>
                                      <p:cBhvr>
                                        <p:cTn id="67" dur="1" fill="hold">
                                          <p:stCondLst>
                                            <p:cond delay="0"/>
                                          </p:stCondLst>
                                        </p:cTn>
                                        <p:tgtEl>
                                          <p:spTgt spid="17419"/>
                                        </p:tgtEl>
                                        <p:attrNameLst>
                                          <p:attrName>style.visibility</p:attrName>
                                        </p:attrNameLst>
                                      </p:cBhvr>
                                      <p:to>
                                        <p:strVal val="visible"/>
                                      </p:to>
                                    </p:set>
                                  </p:childTnLst>
                                </p:cTn>
                              </p:par>
                              <p:par>
                                <p:cTn id="68" presetID="64" presetClass="path" presetSubtype="0" accel="50000" decel="50000" fill="hold" grpId="1" nodeType="withEffect">
                                  <p:stCondLst>
                                    <p:cond delay="0"/>
                                  </p:stCondLst>
                                  <p:childTnLst>
                                    <p:animMotion origin="layout" path="M -4.82503E-6 0.56181 L -4.82503E-6 -3.7037E-7 " pathEditMode="relative" rAng="0" ptsTypes="AA">
                                      <p:cBhvr>
                                        <p:cTn id="69" dur="1000" fill="hold"/>
                                        <p:tgtEl>
                                          <p:spTgt spid="17419"/>
                                        </p:tgtEl>
                                        <p:attrNameLst>
                                          <p:attrName>ppt_x</p:attrName>
                                          <p:attrName>ppt_y</p:attrName>
                                        </p:attrNameLst>
                                      </p:cBhvr>
                                      <p:rCtr x="0" y="-28000"/>
                                    </p:animMotion>
                                  </p:childTnLst>
                                </p:cTn>
                              </p:par>
                            </p:childTnLst>
                          </p:cTn>
                        </p:par>
                        <p:par>
                          <p:cTn id="70" fill="hold">
                            <p:stCondLst>
                              <p:cond delay="2200"/>
                            </p:stCondLst>
                            <p:childTnLst>
                              <p:par>
                                <p:cTn id="71" presetID="31" presetClass="entr" presetSubtype="0" fill="hold" grpId="0" nodeType="afterEffect">
                                  <p:stCondLst>
                                    <p:cond delay="0"/>
                                  </p:stCondLst>
                                  <p:childTnLst>
                                    <p:set>
                                      <p:cBhvr>
                                        <p:cTn id="72" dur="1" fill="hold">
                                          <p:stCondLst>
                                            <p:cond delay="0"/>
                                          </p:stCondLst>
                                        </p:cTn>
                                        <p:tgtEl>
                                          <p:spTgt spid="17420"/>
                                        </p:tgtEl>
                                        <p:attrNameLst>
                                          <p:attrName>style.visibility</p:attrName>
                                        </p:attrNameLst>
                                      </p:cBhvr>
                                      <p:to>
                                        <p:strVal val="visible"/>
                                      </p:to>
                                    </p:set>
                                    <p:anim calcmode="lin" valueType="num">
                                      <p:cBhvr>
                                        <p:cTn id="73" dur="500" fill="hold"/>
                                        <p:tgtEl>
                                          <p:spTgt spid="17420"/>
                                        </p:tgtEl>
                                        <p:attrNameLst>
                                          <p:attrName>ppt_w</p:attrName>
                                        </p:attrNameLst>
                                      </p:cBhvr>
                                      <p:tavLst>
                                        <p:tav tm="0">
                                          <p:val>
                                            <p:fltVal val="0"/>
                                          </p:val>
                                        </p:tav>
                                        <p:tav tm="100000">
                                          <p:val>
                                            <p:strVal val="#ppt_w"/>
                                          </p:val>
                                        </p:tav>
                                      </p:tavLst>
                                    </p:anim>
                                    <p:anim calcmode="lin" valueType="num">
                                      <p:cBhvr>
                                        <p:cTn id="74" dur="500" fill="hold"/>
                                        <p:tgtEl>
                                          <p:spTgt spid="17420"/>
                                        </p:tgtEl>
                                        <p:attrNameLst>
                                          <p:attrName>ppt_h</p:attrName>
                                        </p:attrNameLst>
                                      </p:cBhvr>
                                      <p:tavLst>
                                        <p:tav tm="0">
                                          <p:val>
                                            <p:fltVal val="0"/>
                                          </p:val>
                                        </p:tav>
                                        <p:tav tm="100000">
                                          <p:val>
                                            <p:strVal val="#ppt_h"/>
                                          </p:val>
                                        </p:tav>
                                      </p:tavLst>
                                    </p:anim>
                                    <p:anim calcmode="lin" valueType="num">
                                      <p:cBhvr>
                                        <p:cTn id="75" dur="500" fill="hold"/>
                                        <p:tgtEl>
                                          <p:spTgt spid="17420"/>
                                        </p:tgtEl>
                                        <p:attrNameLst>
                                          <p:attrName>style.rotation</p:attrName>
                                        </p:attrNameLst>
                                      </p:cBhvr>
                                      <p:tavLst>
                                        <p:tav tm="0">
                                          <p:val>
                                            <p:fltVal val="90"/>
                                          </p:val>
                                        </p:tav>
                                        <p:tav tm="100000">
                                          <p:val>
                                            <p:fltVal val="0"/>
                                          </p:val>
                                        </p:tav>
                                      </p:tavLst>
                                    </p:anim>
                                    <p:animEffect transition="in" filter="fade">
                                      <p:cBhvr>
                                        <p:cTn id="76" dur="500"/>
                                        <p:tgtEl>
                                          <p:spTgt spid="17420"/>
                                        </p:tgtEl>
                                      </p:cBhvr>
                                    </p:animEffect>
                                  </p:childTnLst>
                                </p:cTn>
                              </p:par>
                            </p:childTnLst>
                          </p:cTn>
                        </p:par>
                        <p:par>
                          <p:cTn id="77" fill="hold">
                            <p:stCondLst>
                              <p:cond delay="2700"/>
                            </p:stCondLst>
                            <p:childTnLst>
                              <p:par>
                                <p:cTn id="78" presetID="1" presetClass="entr" presetSubtype="0" fill="hold" grpId="0" nodeType="afterEffect">
                                  <p:stCondLst>
                                    <p:cond delay="0"/>
                                  </p:stCondLst>
                                  <p:childTnLst>
                                    <p:set>
                                      <p:cBhvr>
                                        <p:cTn id="79" dur="1" fill="hold">
                                          <p:stCondLst>
                                            <p:cond delay="0"/>
                                          </p:stCondLst>
                                        </p:cTn>
                                        <p:tgtEl>
                                          <p:spTgt spid="17421"/>
                                        </p:tgtEl>
                                        <p:attrNameLst>
                                          <p:attrName>style.visibility</p:attrName>
                                        </p:attrNameLst>
                                      </p:cBhvr>
                                      <p:to>
                                        <p:strVal val="visible"/>
                                      </p:to>
                                    </p:set>
                                  </p:childTnLst>
                                </p:cTn>
                              </p:par>
                              <p:par>
                                <p:cTn id="80" presetID="64" presetClass="path" presetSubtype="0" accel="50000" decel="50000" fill="hold" grpId="1" nodeType="withEffect">
                                  <p:stCondLst>
                                    <p:cond delay="0"/>
                                  </p:stCondLst>
                                  <p:childTnLst>
                                    <p:animMotion origin="layout" path="M -1.96696E-6 0.37084 L -1.96696E-6 -2.59259E-6 " pathEditMode="relative" rAng="0" ptsTypes="AA">
                                      <p:cBhvr>
                                        <p:cTn id="81" dur="1000" fill="hold"/>
                                        <p:tgtEl>
                                          <p:spTgt spid="17421"/>
                                        </p:tgtEl>
                                        <p:attrNameLst>
                                          <p:attrName>ppt_x</p:attrName>
                                          <p:attrName>ppt_y</p:attrName>
                                        </p:attrNameLst>
                                      </p:cBhvr>
                                      <p:rCtr x="0" y="-18400"/>
                                    </p:animMotion>
                                  </p:childTnLst>
                                </p:cTn>
                              </p:par>
                            </p:childTnLst>
                          </p:cTn>
                        </p:par>
                        <p:par>
                          <p:cTn id="82" fill="hold">
                            <p:stCondLst>
                              <p:cond delay="2700"/>
                            </p:stCondLst>
                            <p:childTnLst>
                              <p:par>
                                <p:cTn id="83" presetID="31" presetClass="entr" presetSubtype="0" fill="hold" grpId="0" nodeType="afterEffect">
                                  <p:stCondLst>
                                    <p:cond delay="0"/>
                                  </p:stCondLst>
                                  <p:childTnLst>
                                    <p:set>
                                      <p:cBhvr>
                                        <p:cTn id="84" dur="1" fill="hold">
                                          <p:stCondLst>
                                            <p:cond delay="0"/>
                                          </p:stCondLst>
                                        </p:cTn>
                                        <p:tgtEl>
                                          <p:spTgt spid="17422"/>
                                        </p:tgtEl>
                                        <p:attrNameLst>
                                          <p:attrName>style.visibility</p:attrName>
                                        </p:attrNameLst>
                                      </p:cBhvr>
                                      <p:to>
                                        <p:strVal val="visible"/>
                                      </p:to>
                                    </p:set>
                                    <p:anim calcmode="lin" valueType="num">
                                      <p:cBhvr>
                                        <p:cTn id="85" dur="500" fill="hold"/>
                                        <p:tgtEl>
                                          <p:spTgt spid="17422"/>
                                        </p:tgtEl>
                                        <p:attrNameLst>
                                          <p:attrName>ppt_w</p:attrName>
                                        </p:attrNameLst>
                                      </p:cBhvr>
                                      <p:tavLst>
                                        <p:tav tm="0">
                                          <p:val>
                                            <p:fltVal val="0"/>
                                          </p:val>
                                        </p:tav>
                                        <p:tav tm="100000">
                                          <p:val>
                                            <p:strVal val="#ppt_w"/>
                                          </p:val>
                                        </p:tav>
                                      </p:tavLst>
                                    </p:anim>
                                    <p:anim calcmode="lin" valueType="num">
                                      <p:cBhvr>
                                        <p:cTn id="86" dur="500" fill="hold"/>
                                        <p:tgtEl>
                                          <p:spTgt spid="17422"/>
                                        </p:tgtEl>
                                        <p:attrNameLst>
                                          <p:attrName>ppt_h</p:attrName>
                                        </p:attrNameLst>
                                      </p:cBhvr>
                                      <p:tavLst>
                                        <p:tav tm="0">
                                          <p:val>
                                            <p:fltVal val="0"/>
                                          </p:val>
                                        </p:tav>
                                        <p:tav tm="100000">
                                          <p:val>
                                            <p:strVal val="#ppt_h"/>
                                          </p:val>
                                        </p:tav>
                                      </p:tavLst>
                                    </p:anim>
                                    <p:anim calcmode="lin" valueType="num">
                                      <p:cBhvr>
                                        <p:cTn id="87" dur="500" fill="hold"/>
                                        <p:tgtEl>
                                          <p:spTgt spid="17422"/>
                                        </p:tgtEl>
                                        <p:attrNameLst>
                                          <p:attrName>style.rotation</p:attrName>
                                        </p:attrNameLst>
                                      </p:cBhvr>
                                      <p:tavLst>
                                        <p:tav tm="0">
                                          <p:val>
                                            <p:fltVal val="90"/>
                                          </p:val>
                                        </p:tav>
                                        <p:tav tm="100000">
                                          <p:val>
                                            <p:fltVal val="0"/>
                                          </p:val>
                                        </p:tav>
                                      </p:tavLst>
                                    </p:anim>
                                    <p:animEffect transition="in" filter="fade">
                                      <p:cBhvr>
                                        <p:cTn id="88" dur="500"/>
                                        <p:tgtEl>
                                          <p:spTgt spid="17422"/>
                                        </p:tgtEl>
                                      </p:cBhvr>
                                    </p:animEffect>
                                  </p:childTnLst>
                                </p:cTn>
                              </p:par>
                            </p:childTnLst>
                          </p:cTn>
                        </p:par>
                        <p:par>
                          <p:cTn id="89" fill="hold">
                            <p:stCondLst>
                              <p:cond delay="3200"/>
                            </p:stCondLst>
                            <p:childTnLst>
                              <p:par>
                                <p:cTn id="90" presetID="1" presetClass="entr" presetSubtype="0" fill="hold" grpId="0" nodeType="afterEffect">
                                  <p:stCondLst>
                                    <p:cond delay="0"/>
                                  </p:stCondLst>
                                  <p:childTnLst>
                                    <p:set>
                                      <p:cBhvr>
                                        <p:cTn id="91" dur="1" fill="hold">
                                          <p:stCondLst>
                                            <p:cond delay="0"/>
                                          </p:stCondLst>
                                        </p:cTn>
                                        <p:tgtEl>
                                          <p:spTgt spid="17423"/>
                                        </p:tgtEl>
                                        <p:attrNameLst>
                                          <p:attrName>style.visibility</p:attrName>
                                        </p:attrNameLst>
                                      </p:cBhvr>
                                      <p:to>
                                        <p:strVal val="visible"/>
                                      </p:to>
                                    </p:set>
                                  </p:childTnLst>
                                </p:cTn>
                              </p:par>
                              <p:par>
                                <p:cTn id="92" presetID="64" presetClass="path" presetSubtype="0" accel="50000" decel="50000" fill="hold" grpId="1" nodeType="withEffect">
                                  <p:stCondLst>
                                    <p:cond delay="0"/>
                                  </p:stCondLst>
                                  <p:childTnLst>
                                    <p:animMotion origin="layout" path="M 8.91115E-7 0.27315 L 8.91115E-7 2.22222E-6 " pathEditMode="relative" rAng="0" ptsTypes="AA">
                                      <p:cBhvr>
                                        <p:cTn id="93" dur="1000" fill="hold"/>
                                        <p:tgtEl>
                                          <p:spTgt spid="17423"/>
                                        </p:tgtEl>
                                        <p:attrNameLst>
                                          <p:attrName>ppt_x</p:attrName>
                                          <p:attrName>ppt_y</p:attrName>
                                        </p:attrNameLst>
                                      </p:cBhvr>
                                      <p:rCtr x="0" y="-13600"/>
                                    </p:animMotion>
                                  </p:childTnLst>
                                </p:cTn>
                              </p:par>
                            </p:childTnLst>
                          </p:cTn>
                        </p:par>
                        <p:par>
                          <p:cTn id="94" fill="hold">
                            <p:stCondLst>
                              <p:cond delay="3200"/>
                            </p:stCondLst>
                            <p:childTnLst>
                              <p:par>
                                <p:cTn id="95" presetID="31" presetClass="entr" presetSubtype="0" fill="hold" grpId="0" nodeType="afterEffect">
                                  <p:stCondLst>
                                    <p:cond delay="0"/>
                                  </p:stCondLst>
                                  <p:childTnLst>
                                    <p:set>
                                      <p:cBhvr>
                                        <p:cTn id="96" dur="1" fill="hold">
                                          <p:stCondLst>
                                            <p:cond delay="0"/>
                                          </p:stCondLst>
                                        </p:cTn>
                                        <p:tgtEl>
                                          <p:spTgt spid="17424"/>
                                        </p:tgtEl>
                                        <p:attrNameLst>
                                          <p:attrName>style.visibility</p:attrName>
                                        </p:attrNameLst>
                                      </p:cBhvr>
                                      <p:to>
                                        <p:strVal val="visible"/>
                                      </p:to>
                                    </p:set>
                                    <p:anim calcmode="lin" valueType="num">
                                      <p:cBhvr>
                                        <p:cTn id="97" dur="500" fill="hold"/>
                                        <p:tgtEl>
                                          <p:spTgt spid="17424"/>
                                        </p:tgtEl>
                                        <p:attrNameLst>
                                          <p:attrName>ppt_w</p:attrName>
                                        </p:attrNameLst>
                                      </p:cBhvr>
                                      <p:tavLst>
                                        <p:tav tm="0">
                                          <p:val>
                                            <p:fltVal val="0"/>
                                          </p:val>
                                        </p:tav>
                                        <p:tav tm="100000">
                                          <p:val>
                                            <p:strVal val="#ppt_w"/>
                                          </p:val>
                                        </p:tav>
                                      </p:tavLst>
                                    </p:anim>
                                    <p:anim calcmode="lin" valueType="num">
                                      <p:cBhvr>
                                        <p:cTn id="98" dur="500" fill="hold"/>
                                        <p:tgtEl>
                                          <p:spTgt spid="17424"/>
                                        </p:tgtEl>
                                        <p:attrNameLst>
                                          <p:attrName>ppt_h</p:attrName>
                                        </p:attrNameLst>
                                      </p:cBhvr>
                                      <p:tavLst>
                                        <p:tav tm="0">
                                          <p:val>
                                            <p:fltVal val="0"/>
                                          </p:val>
                                        </p:tav>
                                        <p:tav tm="100000">
                                          <p:val>
                                            <p:strVal val="#ppt_h"/>
                                          </p:val>
                                        </p:tav>
                                      </p:tavLst>
                                    </p:anim>
                                    <p:anim calcmode="lin" valueType="num">
                                      <p:cBhvr>
                                        <p:cTn id="99" dur="500" fill="hold"/>
                                        <p:tgtEl>
                                          <p:spTgt spid="17424"/>
                                        </p:tgtEl>
                                        <p:attrNameLst>
                                          <p:attrName>style.rotation</p:attrName>
                                        </p:attrNameLst>
                                      </p:cBhvr>
                                      <p:tavLst>
                                        <p:tav tm="0">
                                          <p:val>
                                            <p:fltVal val="90"/>
                                          </p:val>
                                        </p:tav>
                                        <p:tav tm="100000">
                                          <p:val>
                                            <p:fltVal val="0"/>
                                          </p:val>
                                        </p:tav>
                                      </p:tavLst>
                                    </p:anim>
                                    <p:animEffect transition="in" filter="fade">
                                      <p:cBhvr>
                                        <p:cTn id="100" dur="500"/>
                                        <p:tgtEl>
                                          <p:spTgt spid="17424"/>
                                        </p:tgtEl>
                                      </p:cBhvr>
                                    </p:animEffect>
                                  </p:childTnLst>
                                </p:cTn>
                              </p:par>
                            </p:childTnLst>
                          </p:cTn>
                        </p:par>
                        <p:par>
                          <p:cTn id="101" fill="hold">
                            <p:stCondLst>
                              <p:cond delay="3700"/>
                            </p:stCondLst>
                            <p:childTnLst>
                              <p:par>
                                <p:cTn id="102" presetID="1" presetClass="entr" presetSubtype="0" fill="hold" grpId="0" nodeType="afterEffect">
                                  <p:stCondLst>
                                    <p:cond delay="0"/>
                                  </p:stCondLst>
                                  <p:childTnLst>
                                    <p:set>
                                      <p:cBhvr>
                                        <p:cTn id="103" dur="1" fill="hold">
                                          <p:stCondLst>
                                            <p:cond delay="0"/>
                                          </p:stCondLst>
                                        </p:cTn>
                                        <p:tgtEl>
                                          <p:spTgt spid="17425"/>
                                        </p:tgtEl>
                                        <p:attrNameLst>
                                          <p:attrName>style.visibility</p:attrName>
                                        </p:attrNameLst>
                                      </p:cBhvr>
                                      <p:to>
                                        <p:strVal val="visible"/>
                                      </p:to>
                                    </p:set>
                                  </p:childTnLst>
                                </p:cTn>
                              </p:par>
                              <p:par>
                                <p:cTn id="104" presetID="64" presetClass="path" presetSubtype="0" accel="50000" decel="50000" fill="hold" grpId="1" nodeType="withEffect">
                                  <p:stCondLst>
                                    <p:cond delay="0"/>
                                  </p:stCondLst>
                                  <p:childTnLst>
                                    <p:animMotion origin="layout" path="M 3.03109E-6 0.48612 L 3.03109E-6 -4.81481E-6 " pathEditMode="relative" rAng="0" ptsTypes="AA">
                                      <p:cBhvr>
                                        <p:cTn id="105" dur="1000" fill="hold"/>
                                        <p:tgtEl>
                                          <p:spTgt spid="17425"/>
                                        </p:tgtEl>
                                        <p:attrNameLst>
                                          <p:attrName>ppt_x</p:attrName>
                                          <p:attrName>ppt_y</p:attrName>
                                        </p:attrNameLst>
                                      </p:cBhvr>
                                      <p:rCtr x="0" y="-24200"/>
                                    </p:animMotion>
                                  </p:childTnLst>
                                </p:cTn>
                              </p:par>
                            </p:childTnLst>
                          </p:cTn>
                        </p:par>
                        <p:par>
                          <p:cTn id="106" fill="hold">
                            <p:stCondLst>
                              <p:cond delay="3700"/>
                            </p:stCondLst>
                            <p:childTnLst>
                              <p:par>
                                <p:cTn id="107" presetID="31" presetClass="entr" presetSubtype="0" fill="hold" grpId="0" nodeType="afterEffect">
                                  <p:stCondLst>
                                    <p:cond delay="0"/>
                                  </p:stCondLst>
                                  <p:childTnLst>
                                    <p:set>
                                      <p:cBhvr>
                                        <p:cTn id="108" dur="1" fill="hold">
                                          <p:stCondLst>
                                            <p:cond delay="0"/>
                                          </p:stCondLst>
                                        </p:cTn>
                                        <p:tgtEl>
                                          <p:spTgt spid="17426"/>
                                        </p:tgtEl>
                                        <p:attrNameLst>
                                          <p:attrName>style.visibility</p:attrName>
                                        </p:attrNameLst>
                                      </p:cBhvr>
                                      <p:to>
                                        <p:strVal val="visible"/>
                                      </p:to>
                                    </p:set>
                                    <p:anim calcmode="lin" valueType="num">
                                      <p:cBhvr>
                                        <p:cTn id="109" dur="500" fill="hold"/>
                                        <p:tgtEl>
                                          <p:spTgt spid="17426"/>
                                        </p:tgtEl>
                                        <p:attrNameLst>
                                          <p:attrName>ppt_w</p:attrName>
                                        </p:attrNameLst>
                                      </p:cBhvr>
                                      <p:tavLst>
                                        <p:tav tm="0">
                                          <p:val>
                                            <p:fltVal val="0"/>
                                          </p:val>
                                        </p:tav>
                                        <p:tav tm="100000">
                                          <p:val>
                                            <p:strVal val="#ppt_w"/>
                                          </p:val>
                                        </p:tav>
                                      </p:tavLst>
                                    </p:anim>
                                    <p:anim calcmode="lin" valueType="num">
                                      <p:cBhvr>
                                        <p:cTn id="110" dur="500" fill="hold"/>
                                        <p:tgtEl>
                                          <p:spTgt spid="17426"/>
                                        </p:tgtEl>
                                        <p:attrNameLst>
                                          <p:attrName>ppt_h</p:attrName>
                                        </p:attrNameLst>
                                      </p:cBhvr>
                                      <p:tavLst>
                                        <p:tav tm="0">
                                          <p:val>
                                            <p:fltVal val="0"/>
                                          </p:val>
                                        </p:tav>
                                        <p:tav tm="100000">
                                          <p:val>
                                            <p:strVal val="#ppt_h"/>
                                          </p:val>
                                        </p:tav>
                                      </p:tavLst>
                                    </p:anim>
                                    <p:anim calcmode="lin" valueType="num">
                                      <p:cBhvr>
                                        <p:cTn id="111" dur="500" fill="hold"/>
                                        <p:tgtEl>
                                          <p:spTgt spid="17426"/>
                                        </p:tgtEl>
                                        <p:attrNameLst>
                                          <p:attrName>style.rotation</p:attrName>
                                        </p:attrNameLst>
                                      </p:cBhvr>
                                      <p:tavLst>
                                        <p:tav tm="0">
                                          <p:val>
                                            <p:fltVal val="90"/>
                                          </p:val>
                                        </p:tav>
                                        <p:tav tm="100000">
                                          <p:val>
                                            <p:fltVal val="0"/>
                                          </p:val>
                                        </p:tav>
                                      </p:tavLst>
                                    </p:anim>
                                    <p:animEffect transition="in" filter="fade">
                                      <p:cBhvr>
                                        <p:cTn id="112" dur="500"/>
                                        <p:tgtEl>
                                          <p:spTgt spid="17426"/>
                                        </p:tgtEl>
                                      </p:cBhvr>
                                    </p:animEffect>
                                  </p:childTnLst>
                                </p:cTn>
                              </p:par>
                            </p:childTnLst>
                          </p:cTn>
                        </p:par>
                        <p:par>
                          <p:cTn id="113" fill="hold">
                            <p:stCondLst>
                              <p:cond delay="4200"/>
                            </p:stCondLst>
                            <p:childTnLst>
                              <p:par>
                                <p:cTn id="114" presetID="1" presetClass="entr" presetSubtype="0" fill="hold" grpId="0" nodeType="afterEffect">
                                  <p:stCondLst>
                                    <p:cond delay="0"/>
                                  </p:stCondLst>
                                  <p:childTnLst>
                                    <p:set>
                                      <p:cBhvr>
                                        <p:cTn id="115" dur="1" fill="hold">
                                          <p:stCondLst>
                                            <p:cond delay="0"/>
                                          </p:stCondLst>
                                        </p:cTn>
                                        <p:tgtEl>
                                          <p:spTgt spid="17427"/>
                                        </p:tgtEl>
                                        <p:attrNameLst>
                                          <p:attrName>style.visibility</p:attrName>
                                        </p:attrNameLst>
                                      </p:cBhvr>
                                      <p:to>
                                        <p:strVal val="visible"/>
                                      </p:to>
                                    </p:set>
                                  </p:childTnLst>
                                </p:cTn>
                              </p:par>
                              <p:par>
                                <p:cTn id="116" presetID="64" presetClass="path" presetSubtype="0" accel="50000" decel="50000" fill="hold" grpId="1" nodeType="withEffect">
                                  <p:stCondLst>
                                    <p:cond delay="0"/>
                                  </p:stCondLst>
                                  <p:childTnLst>
                                    <p:animMotion origin="layout" path="M 8.91115E-7 0.27315 L 8.91115E-7 2.22222E-6 " pathEditMode="relative" rAng="0" ptsTypes="AA">
                                      <p:cBhvr>
                                        <p:cTn id="117" dur="1000" fill="hold"/>
                                        <p:tgtEl>
                                          <p:spTgt spid="17427"/>
                                        </p:tgtEl>
                                        <p:attrNameLst>
                                          <p:attrName>ppt_x</p:attrName>
                                          <p:attrName>ppt_y</p:attrName>
                                        </p:attrNameLst>
                                      </p:cBhvr>
                                      <p:rCtr x="0" y="-13600"/>
                                    </p:animMotion>
                                  </p:childTnLst>
                                </p:cTn>
                              </p:par>
                            </p:childTnLst>
                          </p:cTn>
                        </p:par>
                        <p:par>
                          <p:cTn id="118" fill="hold">
                            <p:stCondLst>
                              <p:cond delay="4200"/>
                            </p:stCondLst>
                            <p:childTnLst>
                              <p:par>
                                <p:cTn id="119" presetID="31" presetClass="entr" presetSubtype="0" fill="hold" grpId="0" nodeType="afterEffect">
                                  <p:stCondLst>
                                    <p:cond delay="0"/>
                                  </p:stCondLst>
                                  <p:childTnLst>
                                    <p:set>
                                      <p:cBhvr>
                                        <p:cTn id="120" dur="1" fill="hold">
                                          <p:stCondLst>
                                            <p:cond delay="0"/>
                                          </p:stCondLst>
                                        </p:cTn>
                                        <p:tgtEl>
                                          <p:spTgt spid="17428"/>
                                        </p:tgtEl>
                                        <p:attrNameLst>
                                          <p:attrName>style.visibility</p:attrName>
                                        </p:attrNameLst>
                                      </p:cBhvr>
                                      <p:to>
                                        <p:strVal val="visible"/>
                                      </p:to>
                                    </p:set>
                                    <p:anim calcmode="lin" valueType="num">
                                      <p:cBhvr>
                                        <p:cTn id="121" dur="500" fill="hold"/>
                                        <p:tgtEl>
                                          <p:spTgt spid="17428"/>
                                        </p:tgtEl>
                                        <p:attrNameLst>
                                          <p:attrName>ppt_w</p:attrName>
                                        </p:attrNameLst>
                                      </p:cBhvr>
                                      <p:tavLst>
                                        <p:tav tm="0">
                                          <p:val>
                                            <p:fltVal val="0"/>
                                          </p:val>
                                        </p:tav>
                                        <p:tav tm="100000">
                                          <p:val>
                                            <p:strVal val="#ppt_w"/>
                                          </p:val>
                                        </p:tav>
                                      </p:tavLst>
                                    </p:anim>
                                    <p:anim calcmode="lin" valueType="num">
                                      <p:cBhvr>
                                        <p:cTn id="122" dur="500" fill="hold"/>
                                        <p:tgtEl>
                                          <p:spTgt spid="17428"/>
                                        </p:tgtEl>
                                        <p:attrNameLst>
                                          <p:attrName>ppt_h</p:attrName>
                                        </p:attrNameLst>
                                      </p:cBhvr>
                                      <p:tavLst>
                                        <p:tav tm="0">
                                          <p:val>
                                            <p:fltVal val="0"/>
                                          </p:val>
                                        </p:tav>
                                        <p:tav tm="100000">
                                          <p:val>
                                            <p:strVal val="#ppt_h"/>
                                          </p:val>
                                        </p:tav>
                                      </p:tavLst>
                                    </p:anim>
                                    <p:anim calcmode="lin" valueType="num">
                                      <p:cBhvr>
                                        <p:cTn id="123" dur="500" fill="hold"/>
                                        <p:tgtEl>
                                          <p:spTgt spid="17428"/>
                                        </p:tgtEl>
                                        <p:attrNameLst>
                                          <p:attrName>style.rotation</p:attrName>
                                        </p:attrNameLst>
                                      </p:cBhvr>
                                      <p:tavLst>
                                        <p:tav tm="0">
                                          <p:val>
                                            <p:fltVal val="90"/>
                                          </p:val>
                                        </p:tav>
                                        <p:tav tm="100000">
                                          <p:val>
                                            <p:fltVal val="0"/>
                                          </p:val>
                                        </p:tav>
                                      </p:tavLst>
                                    </p:anim>
                                    <p:animEffect transition="in" filter="fade">
                                      <p:cBhvr>
                                        <p:cTn id="124" dur="500"/>
                                        <p:tgtEl>
                                          <p:spTgt spid="17428"/>
                                        </p:tgtEl>
                                      </p:cBhvr>
                                    </p:animEffect>
                                  </p:childTnLst>
                                </p:cTn>
                              </p:par>
                            </p:childTnLst>
                          </p:cTn>
                        </p:par>
                        <p:par>
                          <p:cTn id="125" fill="hold">
                            <p:stCondLst>
                              <p:cond delay="4700"/>
                            </p:stCondLst>
                            <p:childTnLst>
                              <p:par>
                                <p:cTn id="126" presetID="1" presetClass="entr" presetSubtype="0" fill="hold" grpId="0" nodeType="afterEffect">
                                  <p:stCondLst>
                                    <p:cond delay="0"/>
                                  </p:stCondLst>
                                  <p:childTnLst>
                                    <p:set>
                                      <p:cBhvr>
                                        <p:cTn id="127" dur="1" fill="hold">
                                          <p:stCondLst>
                                            <p:cond delay="0"/>
                                          </p:stCondLst>
                                        </p:cTn>
                                        <p:tgtEl>
                                          <p:spTgt spid="17429"/>
                                        </p:tgtEl>
                                        <p:attrNameLst>
                                          <p:attrName>style.visibility</p:attrName>
                                        </p:attrNameLst>
                                      </p:cBhvr>
                                      <p:to>
                                        <p:strVal val="visible"/>
                                      </p:to>
                                    </p:set>
                                  </p:childTnLst>
                                </p:cTn>
                              </p:par>
                              <p:par>
                                <p:cTn id="128" presetID="64" presetClass="path" presetSubtype="0" accel="50000" decel="50000" fill="hold" grpId="1" nodeType="withEffect">
                                  <p:stCondLst>
                                    <p:cond delay="0"/>
                                  </p:stCondLst>
                                  <p:childTnLst>
                                    <p:animMotion origin="layout" path="M -2.06062E-6 0.42454 L -2.06062E-6 1.11111E-6 " pathEditMode="relative" rAng="0" ptsTypes="AA">
                                      <p:cBhvr>
                                        <p:cTn id="129" dur="1000" fill="hold"/>
                                        <p:tgtEl>
                                          <p:spTgt spid="17429"/>
                                        </p:tgtEl>
                                        <p:attrNameLst>
                                          <p:attrName>ppt_x</p:attrName>
                                          <p:attrName>ppt_y</p:attrName>
                                        </p:attrNameLst>
                                      </p:cBhvr>
                                      <p:rCtr x="0" y="-21100"/>
                                    </p:animMotion>
                                  </p:childTnLst>
                                </p:cTn>
                              </p:par>
                            </p:childTnLst>
                          </p:cTn>
                        </p:par>
                        <p:par>
                          <p:cTn id="130" fill="hold">
                            <p:stCondLst>
                              <p:cond delay="4700"/>
                            </p:stCondLst>
                            <p:childTnLst>
                              <p:par>
                                <p:cTn id="131" presetID="31" presetClass="entr" presetSubtype="0" fill="hold" grpId="0" nodeType="afterEffect">
                                  <p:stCondLst>
                                    <p:cond delay="0"/>
                                  </p:stCondLst>
                                  <p:childTnLst>
                                    <p:set>
                                      <p:cBhvr>
                                        <p:cTn id="132" dur="1" fill="hold">
                                          <p:stCondLst>
                                            <p:cond delay="0"/>
                                          </p:stCondLst>
                                        </p:cTn>
                                        <p:tgtEl>
                                          <p:spTgt spid="17430"/>
                                        </p:tgtEl>
                                        <p:attrNameLst>
                                          <p:attrName>style.visibility</p:attrName>
                                        </p:attrNameLst>
                                      </p:cBhvr>
                                      <p:to>
                                        <p:strVal val="visible"/>
                                      </p:to>
                                    </p:set>
                                    <p:anim calcmode="lin" valueType="num">
                                      <p:cBhvr>
                                        <p:cTn id="133" dur="500" fill="hold"/>
                                        <p:tgtEl>
                                          <p:spTgt spid="17430"/>
                                        </p:tgtEl>
                                        <p:attrNameLst>
                                          <p:attrName>ppt_w</p:attrName>
                                        </p:attrNameLst>
                                      </p:cBhvr>
                                      <p:tavLst>
                                        <p:tav tm="0">
                                          <p:val>
                                            <p:fltVal val="0"/>
                                          </p:val>
                                        </p:tav>
                                        <p:tav tm="100000">
                                          <p:val>
                                            <p:strVal val="#ppt_w"/>
                                          </p:val>
                                        </p:tav>
                                      </p:tavLst>
                                    </p:anim>
                                    <p:anim calcmode="lin" valueType="num">
                                      <p:cBhvr>
                                        <p:cTn id="134" dur="500" fill="hold"/>
                                        <p:tgtEl>
                                          <p:spTgt spid="17430"/>
                                        </p:tgtEl>
                                        <p:attrNameLst>
                                          <p:attrName>ppt_h</p:attrName>
                                        </p:attrNameLst>
                                      </p:cBhvr>
                                      <p:tavLst>
                                        <p:tav tm="0">
                                          <p:val>
                                            <p:fltVal val="0"/>
                                          </p:val>
                                        </p:tav>
                                        <p:tav tm="100000">
                                          <p:val>
                                            <p:strVal val="#ppt_h"/>
                                          </p:val>
                                        </p:tav>
                                      </p:tavLst>
                                    </p:anim>
                                    <p:anim calcmode="lin" valueType="num">
                                      <p:cBhvr>
                                        <p:cTn id="135" dur="500" fill="hold"/>
                                        <p:tgtEl>
                                          <p:spTgt spid="17430"/>
                                        </p:tgtEl>
                                        <p:attrNameLst>
                                          <p:attrName>style.rotation</p:attrName>
                                        </p:attrNameLst>
                                      </p:cBhvr>
                                      <p:tavLst>
                                        <p:tav tm="0">
                                          <p:val>
                                            <p:fltVal val="90"/>
                                          </p:val>
                                        </p:tav>
                                        <p:tav tm="100000">
                                          <p:val>
                                            <p:fltVal val="0"/>
                                          </p:val>
                                        </p:tav>
                                      </p:tavLst>
                                    </p:anim>
                                    <p:animEffect transition="in" filter="fade">
                                      <p:cBhvr>
                                        <p:cTn id="136" dur="500"/>
                                        <p:tgtEl>
                                          <p:spTgt spid="17430"/>
                                        </p:tgtEl>
                                      </p:cBhvr>
                                    </p:animEffect>
                                  </p:childTnLst>
                                </p:cTn>
                              </p:par>
                            </p:childTnLst>
                          </p:cTn>
                        </p:par>
                        <p:par>
                          <p:cTn id="137" fill="hold">
                            <p:stCondLst>
                              <p:cond delay="5200"/>
                            </p:stCondLst>
                            <p:childTnLst>
                              <p:par>
                                <p:cTn id="138" presetID="31" presetClass="entr" presetSubtype="0" fill="hold" grpId="0" nodeType="afterEffect">
                                  <p:stCondLst>
                                    <p:cond delay="0"/>
                                  </p:stCondLst>
                                  <p:childTnLst>
                                    <p:set>
                                      <p:cBhvr>
                                        <p:cTn id="139" dur="1" fill="hold">
                                          <p:stCondLst>
                                            <p:cond delay="0"/>
                                          </p:stCondLst>
                                        </p:cTn>
                                        <p:tgtEl>
                                          <p:spTgt spid="17437"/>
                                        </p:tgtEl>
                                        <p:attrNameLst>
                                          <p:attrName>style.visibility</p:attrName>
                                        </p:attrNameLst>
                                      </p:cBhvr>
                                      <p:to>
                                        <p:strVal val="visible"/>
                                      </p:to>
                                    </p:set>
                                    <p:anim calcmode="lin" valueType="num">
                                      <p:cBhvr>
                                        <p:cTn id="140" dur="500" fill="hold"/>
                                        <p:tgtEl>
                                          <p:spTgt spid="17437"/>
                                        </p:tgtEl>
                                        <p:attrNameLst>
                                          <p:attrName>ppt_w</p:attrName>
                                        </p:attrNameLst>
                                      </p:cBhvr>
                                      <p:tavLst>
                                        <p:tav tm="0">
                                          <p:val>
                                            <p:fltVal val="0"/>
                                          </p:val>
                                        </p:tav>
                                        <p:tav tm="100000">
                                          <p:val>
                                            <p:strVal val="#ppt_w"/>
                                          </p:val>
                                        </p:tav>
                                      </p:tavLst>
                                    </p:anim>
                                    <p:anim calcmode="lin" valueType="num">
                                      <p:cBhvr>
                                        <p:cTn id="141" dur="500" fill="hold"/>
                                        <p:tgtEl>
                                          <p:spTgt spid="17437"/>
                                        </p:tgtEl>
                                        <p:attrNameLst>
                                          <p:attrName>ppt_h</p:attrName>
                                        </p:attrNameLst>
                                      </p:cBhvr>
                                      <p:tavLst>
                                        <p:tav tm="0">
                                          <p:val>
                                            <p:fltVal val="0"/>
                                          </p:val>
                                        </p:tav>
                                        <p:tav tm="100000">
                                          <p:val>
                                            <p:strVal val="#ppt_h"/>
                                          </p:val>
                                        </p:tav>
                                      </p:tavLst>
                                    </p:anim>
                                    <p:anim calcmode="lin" valueType="num">
                                      <p:cBhvr>
                                        <p:cTn id="142" dur="500" fill="hold"/>
                                        <p:tgtEl>
                                          <p:spTgt spid="17437"/>
                                        </p:tgtEl>
                                        <p:attrNameLst>
                                          <p:attrName>style.rotation</p:attrName>
                                        </p:attrNameLst>
                                      </p:cBhvr>
                                      <p:tavLst>
                                        <p:tav tm="0">
                                          <p:val>
                                            <p:fltVal val="90"/>
                                          </p:val>
                                        </p:tav>
                                        <p:tav tm="100000">
                                          <p:val>
                                            <p:fltVal val="0"/>
                                          </p:val>
                                        </p:tav>
                                      </p:tavLst>
                                    </p:anim>
                                    <p:animEffect transition="in" filter="fade">
                                      <p:cBhvr>
                                        <p:cTn id="143" dur="500"/>
                                        <p:tgtEl>
                                          <p:spTgt spid="17437"/>
                                        </p:tgtEl>
                                      </p:cBhvr>
                                    </p:animEffect>
                                  </p:childTnLst>
                                </p:cTn>
                              </p:par>
                            </p:childTnLst>
                          </p:cTn>
                        </p:par>
                        <p:par>
                          <p:cTn id="144" fill="hold">
                            <p:stCondLst>
                              <p:cond delay="5700"/>
                            </p:stCondLst>
                            <p:childTnLst>
                              <p:par>
                                <p:cTn id="145" presetID="22" presetClass="entr" presetSubtype="1" fill="hold" grpId="0" nodeType="afterEffect">
                                  <p:stCondLst>
                                    <p:cond delay="0"/>
                                  </p:stCondLst>
                                  <p:childTnLst>
                                    <p:set>
                                      <p:cBhvr>
                                        <p:cTn id="146" dur="1" fill="hold">
                                          <p:stCondLst>
                                            <p:cond delay="0"/>
                                          </p:stCondLst>
                                        </p:cTn>
                                        <p:tgtEl>
                                          <p:spTgt spid="17438"/>
                                        </p:tgtEl>
                                        <p:attrNameLst>
                                          <p:attrName>style.visibility</p:attrName>
                                        </p:attrNameLst>
                                      </p:cBhvr>
                                      <p:to>
                                        <p:strVal val="visible"/>
                                      </p:to>
                                    </p:set>
                                    <p:animEffect transition="in" filter="wipe(up)">
                                      <p:cBhvr>
                                        <p:cTn id="147" dur="500"/>
                                        <p:tgtEl>
                                          <p:spTgt spid="17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nimBg="1"/>
      <p:bldP spid="17411" grpId="0" autoUpdateAnimBg="0"/>
      <p:bldP spid="17412" grpId="0" autoUpdateAnimBg="0"/>
      <p:bldP spid="17413" grpId="0" animBg="1"/>
      <p:bldP spid="17414" grpId="0" animBg="1"/>
      <p:bldP spid="17415" grpId="0" animBg="1"/>
      <p:bldP spid="17416" grpId="0" animBg="1"/>
      <p:bldP spid="17417" grpId="0" animBg="1"/>
      <p:bldP spid="17418" grpId="0" animBg="1"/>
      <p:bldP spid="17419" grpId="0" animBg="1" autoUpdateAnimBg="0"/>
      <p:bldP spid="17419" grpId="1" animBg="1" autoUpdateAnimBg="0"/>
      <p:bldP spid="17420" grpId="0" autoUpdateAnimBg="0"/>
      <p:bldP spid="17421" grpId="0" animBg="1" autoUpdateAnimBg="0"/>
      <p:bldP spid="17421" grpId="1" animBg="1" autoUpdateAnimBg="0"/>
      <p:bldP spid="17422" grpId="0" autoUpdateAnimBg="0"/>
      <p:bldP spid="17423" grpId="0" animBg="1" autoUpdateAnimBg="0"/>
      <p:bldP spid="17423" grpId="1" animBg="1" autoUpdateAnimBg="0"/>
      <p:bldP spid="17424" grpId="0" autoUpdateAnimBg="0"/>
      <p:bldP spid="17425" grpId="0" animBg="1" autoUpdateAnimBg="0"/>
      <p:bldP spid="17425" grpId="1" animBg="1" autoUpdateAnimBg="0"/>
      <p:bldP spid="17426" grpId="0" autoUpdateAnimBg="0"/>
      <p:bldP spid="17427" grpId="0" animBg="1" autoUpdateAnimBg="0"/>
      <p:bldP spid="17427" grpId="1" animBg="1" autoUpdateAnimBg="0"/>
      <p:bldP spid="17428" grpId="0" autoUpdateAnimBg="0"/>
      <p:bldP spid="17429" grpId="0" animBg="1" autoUpdateAnimBg="0"/>
      <p:bldP spid="17429" grpId="1" animBg="1" autoUpdateAnimBg="0"/>
      <p:bldP spid="17430" grpId="0" autoUpdateAnimBg="0"/>
      <p:bldP spid="17431" grpId="0" autoUpdateAnimBg="0"/>
      <p:bldP spid="17432" grpId="0" autoUpdateAnimBg="0"/>
      <p:bldP spid="17433" grpId="0" autoUpdateAnimBg="0"/>
      <p:bldP spid="17434" grpId="0" autoUpdateAnimBg="0"/>
      <p:bldP spid="17435" grpId="0" autoUpdateAnimBg="0"/>
      <p:bldP spid="17436" grpId="0" autoUpdateAnimBg="0"/>
      <p:bldP spid="17437" grpId="0" autoUpdateAnimBg="0"/>
      <p:bldP spid="17438"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59" name="TextBox 44"/>
          <p:cNvSpPr txBox="1">
            <a:spLocks noChangeArrowheads="1"/>
          </p:cNvSpPr>
          <p:nvPr/>
        </p:nvSpPr>
        <p:spPr bwMode="auto">
          <a:xfrm>
            <a:off x="192016" y="152519"/>
            <a:ext cx="902935" cy="399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4</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9460"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4.1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19461" name="Freeform 24"/>
          <p:cNvSpPr/>
          <p:nvPr/>
        </p:nvSpPr>
        <p:spPr bwMode="auto">
          <a:xfrm>
            <a:off x="3505423" y="3722538"/>
            <a:ext cx="2440622" cy="2440304"/>
          </a:xfrm>
          <a:custGeom>
            <a:avLst/>
            <a:gdLst>
              <a:gd name="T0" fmla="*/ 1947497053 w 3061"/>
              <a:gd name="T1" fmla="*/ 1947497053 h 3061"/>
              <a:gd name="T2" fmla="*/ 0 w 3061"/>
              <a:gd name="T3" fmla="*/ 0 h 3061"/>
              <a:gd name="T4" fmla="*/ 168601083 w 3061"/>
              <a:gd name="T5" fmla="*/ 0 h 3061"/>
              <a:gd name="T6" fmla="*/ 1947497053 w 3061"/>
              <a:gd name="T7" fmla="*/ 1778895970 h 3061"/>
              <a:gd name="T8" fmla="*/ 1947497053 w 3061"/>
              <a:gd name="T9" fmla="*/ 1947497053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3061"/>
                </a:moveTo>
                <a:cubicBezTo>
                  <a:pt x="1404" y="2988"/>
                  <a:pt x="73" y="1657"/>
                  <a:pt x="0" y="0"/>
                </a:cubicBezTo>
                <a:lnTo>
                  <a:pt x="265" y="0"/>
                </a:lnTo>
                <a:cubicBezTo>
                  <a:pt x="337" y="1511"/>
                  <a:pt x="1550" y="2724"/>
                  <a:pt x="3061" y="2796"/>
                </a:cubicBezTo>
                <a:lnTo>
                  <a:pt x="3061" y="3061"/>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62" name="Freeform 25"/>
          <p:cNvSpPr/>
          <p:nvPr/>
        </p:nvSpPr>
        <p:spPr bwMode="auto">
          <a:xfrm>
            <a:off x="6172967" y="3722538"/>
            <a:ext cx="2442209" cy="2440304"/>
          </a:xfrm>
          <a:custGeom>
            <a:avLst/>
            <a:gdLst>
              <a:gd name="T0" fmla="*/ 1950031181 w 3061"/>
              <a:gd name="T1" fmla="*/ 0 h 3061"/>
              <a:gd name="T2" fmla="*/ 0 w 3061"/>
              <a:gd name="T3" fmla="*/ 1947497053 h 3061"/>
              <a:gd name="T4" fmla="*/ 0 w 3061"/>
              <a:gd name="T5" fmla="*/ 1778895970 h 3061"/>
              <a:gd name="T6" fmla="*/ 1781211092 w 3061"/>
              <a:gd name="T7" fmla="*/ 0 h 3061"/>
              <a:gd name="T8" fmla="*/ 1950031181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0"/>
                </a:moveTo>
                <a:cubicBezTo>
                  <a:pt x="2988" y="1657"/>
                  <a:pt x="1657" y="2988"/>
                  <a:pt x="0" y="3061"/>
                </a:cubicBezTo>
                <a:lnTo>
                  <a:pt x="0" y="2796"/>
                </a:lnTo>
                <a:cubicBezTo>
                  <a:pt x="1511" y="2724"/>
                  <a:pt x="2724" y="1511"/>
                  <a:pt x="2796" y="0"/>
                </a:cubicBezTo>
                <a:lnTo>
                  <a:pt x="306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63" name="Freeform 26"/>
          <p:cNvSpPr/>
          <p:nvPr/>
        </p:nvSpPr>
        <p:spPr bwMode="auto">
          <a:xfrm>
            <a:off x="3505423" y="1053750"/>
            <a:ext cx="2440622" cy="2441890"/>
          </a:xfrm>
          <a:custGeom>
            <a:avLst/>
            <a:gdLst>
              <a:gd name="T0" fmla="*/ 1947497053 w 3061"/>
              <a:gd name="T1" fmla="*/ 168820020 h 3061"/>
              <a:gd name="T2" fmla="*/ 168601083 w 3061"/>
              <a:gd name="T3" fmla="*/ 1950029585 h 3061"/>
              <a:gd name="T4" fmla="*/ 0 w 3061"/>
              <a:gd name="T5" fmla="*/ 1950029585 h 3061"/>
              <a:gd name="T6" fmla="*/ 1947497053 w 3061"/>
              <a:gd name="T7" fmla="*/ 0 h 3061"/>
              <a:gd name="T8" fmla="*/ 1947497053 w 3061"/>
              <a:gd name="T9" fmla="*/ 16882002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3061" y="265"/>
                </a:moveTo>
                <a:cubicBezTo>
                  <a:pt x="1550" y="337"/>
                  <a:pt x="337" y="1550"/>
                  <a:pt x="265" y="3061"/>
                </a:cubicBezTo>
                <a:lnTo>
                  <a:pt x="0" y="3061"/>
                </a:lnTo>
                <a:cubicBezTo>
                  <a:pt x="73" y="1404"/>
                  <a:pt x="1404" y="73"/>
                  <a:pt x="3061" y="0"/>
                </a:cubicBezTo>
                <a:lnTo>
                  <a:pt x="3061" y="26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64" name="Freeform 27"/>
          <p:cNvSpPr/>
          <p:nvPr/>
        </p:nvSpPr>
        <p:spPr bwMode="auto">
          <a:xfrm>
            <a:off x="6172967" y="1053750"/>
            <a:ext cx="2442209" cy="2441890"/>
          </a:xfrm>
          <a:custGeom>
            <a:avLst/>
            <a:gdLst>
              <a:gd name="T0" fmla="*/ 0 w 3061"/>
              <a:gd name="T1" fmla="*/ 0 h 3061"/>
              <a:gd name="T2" fmla="*/ 1950031181 w 3061"/>
              <a:gd name="T3" fmla="*/ 1950029585 h 3061"/>
              <a:gd name="T4" fmla="*/ 1781211092 w 3061"/>
              <a:gd name="T5" fmla="*/ 1950029585 h 3061"/>
              <a:gd name="T6" fmla="*/ 0 w 3061"/>
              <a:gd name="T7" fmla="*/ 168820020 h 3061"/>
              <a:gd name="T8" fmla="*/ 0 w 3061"/>
              <a:gd name="T9" fmla="*/ 0 h 30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61" h="3061">
                <a:moveTo>
                  <a:pt x="0" y="0"/>
                </a:moveTo>
                <a:cubicBezTo>
                  <a:pt x="1657" y="73"/>
                  <a:pt x="2988" y="1404"/>
                  <a:pt x="3061" y="3061"/>
                </a:cubicBezTo>
                <a:lnTo>
                  <a:pt x="2796" y="3061"/>
                </a:lnTo>
                <a:cubicBezTo>
                  <a:pt x="2724" y="1550"/>
                  <a:pt x="1511" y="337"/>
                  <a:pt x="0" y="265"/>
                </a:cubicBezTo>
                <a:lnTo>
                  <a:pt x="0"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19465" name="组合 20"/>
          <p:cNvGrpSpPr/>
          <p:nvPr/>
        </p:nvGrpSpPr>
        <p:grpSpPr bwMode="auto">
          <a:xfrm>
            <a:off x="7301235" y="1417102"/>
            <a:ext cx="861675" cy="859977"/>
            <a:chOff x="0" y="0"/>
            <a:chExt cx="862012" cy="860425"/>
          </a:xfrm>
        </p:grpSpPr>
        <p:sp>
          <p:nvSpPr>
            <p:cNvPr id="17434" name="Oval 28"/>
            <p:cNvSpPr>
              <a:spLocks noChangeArrowheads="1"/>
            </p:cNvSpPr>
            <p:nvPr/>
          </p:nvSpPr>
          <p:spPr bwMode="auto">
            <a:xfrm>
              <a:off x="0" y="0"/>
              <a:ext cx="862012" cy="860425"/>
            </a:xfrm>
            <a:prstGeom prst="ellipse">
              <a:avLst/>
            </a:prstGeom>
            <a:solidFill>
              <a:schemeClr val="tx2"/>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35" name="TextBox 22"/>
            <p:cNvSpPr txBox="1">
              <a:spLocks noChangeArrowheads="1"/>
            </p:cNvSpPr>
            <p:nvPr/>
          </p:nvSpPr>
          <p:spPr bwMode="auto">
            <a:xfrm>
              <a:off x="92868"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rPr>
                <a:t>02</a:t>
              </a:r>
              <a:endParaRPr lang="zh-CN" altLang="en-US" sz="3200" b="1">
                <a:solidFill>
                  <a:srgbClr val="FFFFFF"/>
                </a:solidFill>
                <a:latin typeface="微软雅黑" panose="020B0503020204020204" pitchFamily="34" charset="-122"/>
                <a:ea typeface="微软雅黑" panose="020B0503020204020204" pitchFamily="34" charset="-122"/>
              </a:endParaRPr>
            </a:p>
          </p:txBody>
        </p:sp>
      </p:grpSp>
      <p:grpSp>
        <p:nvGrpSpPr>
          <p:cNvPr id="19468" name="组合 23"/>
          <p:cNvGrpSpPr/>
          <p:nvPr/>
        </p:nvGrpSpPr>
        <p:grpSpPr bwMode="auto">
          <a:xfrm>
            <a:off x="3860884" y="1417102"/>
            <a:ext cx="860089" cy="859977"/>
            <a:chOff x="0" y="0"/>
            <a:chExt cx="860425" cy="860425"/>
          </a:xfrm>
        </p:grpSpPr>
        <p:sp>
          <p:nvSpPr>
            <p:cNvPr id="17432" name="Oval 30"/>
            <p:cNvSpPr>
              <a:spLocks noChangeArrowheads="1"/>
            </p:cNvSpPr>
            <p:nvPr/>
          </p:nvSpPr>
          <p:spPr bwMode="auto">
            <a:xfrm>
              <a:off x="0" y="0"/>
              <a:ext cx="860425" cy="860425"/>
            </a:xfrm>
            <a:prstGeom prst="ellipse">
              <a:avLst/>
            </a:prstGeom>
            <a:solidFill>
              <a:schemeClr val="tx2"/>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33" name="TextBox 25"/>
            <p:cNvSpPr txBox="1">
              <a:spLocks noChangeArrowheads="1"/>
            </p:cNvSpPr>
            <p:nvPr/>
          </p:nvSpPr>
          <p:spPr bwMode="auto">
            <a:xfrm>
              <a:off x="81684" y="137824"/>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rPr>
                <a:t>01</a:t>
              </a:r>
              <a:endParaRPr lang="zh-CN" altLang="en-US" sz="3200" b="1">
                <a:solidFill>
                  <a:srgbClr val="FFFFFF"/>
                </a:solidFill>
                <a:latin typeface="微软雅黑" panose="020B0503020204020204" pitchFamily="34" charset="-122"/>
                <a:ea typeface="微软雅黑" panose="020B0503020204020204" pitchFamily="34" charset="-122"/>
              </a:endParaRPr>
            </a:p>
          </p:txBody>
        </p:sp>
      </p:grpSp>
      <p:grpSp>
        <p:nvGrpSpPr>
          <p:cNvPr id="19471" name="组合 26"/>
          <p:cNvGrpSpPr/>
          <p:nvPr/>
        </p:nvGrpSpPr>
        <p:grpSpPr bwMode="auto">
          <a:xfrm>
            <a:off x="7405970" y="4841147"/>
            <a:ext cx="861675" cy="859977"/>
            <a:chOff x="0" y="0"/>
            <a:chExt cx="862012" cy="860425"/>
          </a:xfrm>
        </p:grpSpPr>
        <p:sp>
          <p:nvSpPr>
            <p:cNvPr id="17430" name="Oval 29"/>
            <p:cNvSpPr>
              <a:spLocks noChangeArrowheads="1"/>
            </p:cNvSpPr>
            <p:nvPr/>
          </p:nvSpPr>
          <p:spPr bwMode="auto">
            <a:xfrm>
              <a:off x="0" y="0"/>
              <a:ext cx="862012" cy="860425"/>
            </a:xfrm>
            <a:prstGeom prst="ellipse">
              <a:avLst/>
            </a:prstGeom>
            <a:solidFill>
              <a:schemeClr val="tx2"/>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31" name="TextBox 28"/>
            <p:cNvSpPr txBox="1">
              <a:spLocks noChangeArrowheads="1"/>
            </p:cNvSpPr>
            <p:nvPr/>
          </p:nvSpPr>
          <p:spPr bwMode="auto">
            <a:xfrm>
              <a:off x="65229" y="165002"/>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rPr>
                <a:t>04</a:t>
              </a:r>
              <a:endParaRPr lang="zh-CN" altLang="en-US" sz="3200" b="1">
                <a:solidFill>
                  <a:srgbClr val="FFFFFF"/>
                </a:solidFill>
                <a:latin typeface="微软雅黑" panose="020B0503020204020204" pitchFamily="34" charset="-122"/>
                <a:ea typeface="微软雅黑" panose="020B0503020204020204" pitchFamily="34" charset="-122"/>
              </a:endParaRPr>
            </a:p>
          </p:txBody>
        </p:sp>
      </p:grpSp>
      <p:grpSp>
        <p:nvGrpSpPr>
          <p:cNvPr id="19474" name="组合 29"/>
          <p:cNvGrpSpPr/>
          <p:nvPr/>
        </p:nvGrpSpPr>
        <p:grpSpPr bwMode="auto">
          <a:xfrm>
            <a:off x="3827559" y="4841147"/>
            <a:ext cx="860089" cy="859977"/>
            <a:chOff x="0" y="0"/>
            <a:chExt cx="860425" cy="860425"/>
          </a:xfrm>
        </p:grpSpPr>
        <p:sp>
          <p:nvSpPr>
            <p:cNvPr id="17428" name="Oval 31"/>
            <p:cNvSpPr>
              <a:spLocks noChangeArrowheads="1"/>
            </p:cNvSpPr>
            <p:nvPr/>
          </p:nvSpPr>
          <p:spPr bwMode="auto">
            <a:xfrm>
              <a:off x="0" y="0"/>
              <a:ext cx="860425" cy="860425"/>
            </a:xfrm>
            <a:prstGeom prst="ellipse">
              <a:avLst/>
            </a:prstGeom>
            <a:solidFill>
              <a:schemeClr val="tx2"/>
            </a:solidFill>
            <a:ln w="28575">
              <a:solidFill>
                <a:srgbClr val="FFFFFF"/>
              </a:solidFill>
              <a:round/>
            </a:ln>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7429" name="TextBox 31"/>
            <p:cNvSpPr txBox="1">
              <a:spLocks noChangeArrowheads="1"/>
            </p:cNvSpPr>
            <p:nvPr/>
          </p:nvSpPr>
          <p:spPr bwMode="auto">
            <a:xfrm>
              <a:off x="84604" y="165003"/>
              <a:ext cx="69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3200" b="1">
                  <a:solidFill>
                    <a:srgbClr val="FFFFFF"/>
                  </a:solidFill>
                  <a:latin typeface="微软雅黑" panose="020B0503020204020204" pitchFamily="34" charset="-122"/>
                  <a:ea typeface="微软雅黑" panose="020B0503020204020204" pitchFamily="34" charset="-122"/>
                </a:rPr>
                <a:t>03</a:t>
              </a:r>
              <a:endParaRPr lang="zh-CN" altLang="en-US" sz="3200" b="1">
                <a:solidFill>
                  <a:srgbClr val="FFFFFF"/>
                </a:solidFill>
                <a:latin typeface="微软雅黑" panose="020B0503020204020204" pitchFamily="34" charset="-122"/>
                <a:ea typeface="微软雅黑" panose="020B0503020204020204" pitchFamily="34" charset="-122"/>
              </a:endParaRPr>
            </a:p>
          </p:txBody>
        </p:sp>
      </p:grpSp>
      <p:sp>
        <p:nvSpPr>
          <p:cNvPr id="19477" name="矩形 32"/>
          <p:cNvSpPr>
            <a:spLocks noChangeArrowheads="1"/>
          </p:cNvSpPr>
          <p:nvPr/>
        </p:nvSpPr>
        <p:spPr bwMode="auto">
          <a:xfrm>
            <a:off x="769637" y="1439311"/>
            <a:ext cx="2950010" cy="92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1800">
                <a:solidFill>
                  <a:srgbClr val="595959"/>
                </a:solidFill>
                <a:latin typeface="微软雅黑" panose="020B0503020204020204" pitchFamily="34" charset="-122"/>
                <a:sym typeface="微软雅黑" panose="020B0503020204020204" pitchFamily="34" charset="-122"/>
              </a:rPr>
              <a:t>所有操作均有据可查，一旦发生恶意修改账务，随时可根据操作记录查清原因。</a:t>
            </a:r>
          </a:p>
        </p:txBody>
      </p:sp>
      <p:sp>
        <p:nvSpPr>
          <p:cNvPr id="19478" name="矩形 33"/>
          <p:cNvSpPr>
            <a:spLocks noChangeArrowheads="1"/>
          </p:cNvSpPr>
          <p:nvPr/>
        </p:nvSpPr>
        <p:spPr bwMode="auto">
          <a:xfrm>
            <a:off x="8408878" y="1439311"/>
            <a:ext cx="2950010" cy="921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1800">
                <a:solidFill>
                  <a:srgbClr val="595959"/>
                </a:solidFill>
                <a:latin typeface="微软雅黑" panose="020B0503020204020204" pitchFamily="34" charset="-122"/>
                <a:sym typeface="微软雅黑" panose="020B0503020204020204" pitchFamily="34" charset="-122"/>
              </a:rPr>
              <a:t>通过与门锁对接，可杜绝发卡不登记、退房不清卡带来的漏洞隐患</a:t>
            </a:r>
          </a:p>
        </p:txBody>
      </p:sp>
      <p:sp>
        <p:nvSpPr>
          <p:cNvPr id="19479" name="矩形 34"/>
          <p:cNvSpPr>
            <a:spLocks noChangeArrowheads="1"/>
          </p:cNvSpPr>
          <p:nvPr/>
        </p:nvSpPr>
        <p:spPr bwMode="auto">
          <a:xfrm>
            <a:off x="769637" y="4876046"/>
            <a:ext cx="2950010" cy="119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1800">
                <a:solidFill>
                  <a:srgbClr val="595959"/>
                </a:solidFill>
                <a:latin typeface="微软雅黑" panose="020B0503020204020204" pitchFamily="34" charset="-122"/>
                <a:sym typeface="微软雅黑" panose="020B0503020204020204" pitchFamily="34" charset="-122"/>
              </a:rPr>
              <a:t>通过客控系统对接可控制非入住房间空闲时，电视、空调等电器无法打开，避免服务卡开房入住的发生。</a:t>
            </a:r>
          </a:p>
        </p:txBody>
      </p:sp>
      <p:sp>
        <p:nvSpPr>
          <p:cNvPr id="19480" name="矩形 35"/>
          <p:cNvSpPr>
            <a:spLocks noChangeArrowheads="1"/>
          </p:cNvSpPr>
          <p:nvPr/>
        </p:nvSpPr>
        <p:spPr bwMode="auto">
          <a:xfrm>
            <a:off x="8408878" y="5015681"/>
            <a:ext cx="2950010"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buFont typeface="Arial" panose="020B0604020202020204" pitchFamily="34" charset="0"/>
              <a:buNone/>
            </a:pPr>
            <a:r>
              <a:rPr lang="zh-CN" altLang="en-US" sz="1800">
                <a:solidFill>
                  <a:srgbClr val="595959"/>
                </a:solidFill>
                <a:latin typeface="微软雅黑" panose="020B0503020204020204" pitchFamily="34" charset="-122"/>
                <a:sym typeface="微软雅黑" panose="020B0503020204020204" pitchFamily="34" charset="-122"/>
              </a:rPr>
              <a:t>对于不同等级的工号可设置不同权限，权责分明。</a:t>
            </a:r>
          </a:p>
        </p:txBody>
      </p:sp>
      <p:sp>
        <p:nvSpPr>
          <p:cNvPr id="19481" name="Freeform 21"/>
          <p:cNvSpPr>
            <a:spLocks noEditPoints="1"/>
          </p:cNvSpPr>
          <p:nvPr/>
        </p:nvSpPr>
        <p:spPr bwMode="auto">
          <a:xfrm>
            <a:off x="4405183" y="2154902"/>
            <a:ext cx="3432422" cy="2860772"/>
          </a:xfrm>
          <a:custGeom>
            <a:avLst/>
            <a:gdLst>
              <a:gd name="T0" fmla="*/ 697912130 w 4305"/>
              <a:gd name="T1" fmla="*/ 1779663066 h 3587"/>
              <a:gd name="T2" fmla="*/ 2040296510 w 4305"/>
              <a:gd name="T3" fmla="*/ 1779663066 h 3587"/>
              <a:gd name="T4" fmla="*/ 1771819315 w 4305"/>
              <a:gd name="T5" fmla="*/ 1714716769 h 3587"/>
              <a:gd name="T6" fmla="*/ 967025828 w 4305"/>
              <a:gd name="T7" fmla="*/ 1714716769 h 3587"/>
              <a:gd name="T8" fmla="*/ 2147483647 w 4305"/>
              <a:gd name="T9" fmla="*/ 1052516058 h 3587"/>
              <a:gd name="T10" fmla="*/ 2147483647 w 4305"/>
              <a:gd name="T11" fmla="*/ 1321216788 h 3587"/>
              <a:gd name="T12" fmla="*/ 2147483647 w 4305"/>
              <a:gd name="T13" fmla="*/ 1137838117 h 3587"/>
              <a:gd name="T14" fmla="*/ 2147483647 w 4305"/>
              <a:gd name="T15" fmla="*/ 1052516058 h 3587"/>
              <a:gd name="T16" fmla="*/ 2147483647 w 4305"/>
              <a:gd name="T17" fmla="*/ 977382279 h 3587"/>
              <a:gd name="T18" fmla="*/ 2147483647 w 4305"/>
              <a:gd name="T19" fmla="*/ 927716806 h 3587"/>
              <a:gd name="T20" fmla="*/ 2147483647 w 4305"/>
              <a:gd name="T21" fmla="*/ 1342866085 h 3587"/>
              <a:gd name="T22" fmla="*/ 2147483647 w 4305"/>
              <a:gd name="T23" fmla="*/ 1300205056 h 3587"/>
              <a:gd name="T24" fmla="*/ 2147483647 w 4305"/>
              <a:gd name="T25" fmla="*/ 1342866085 h 3587"/>
              <a:gd name="T26" fmla="*/ 260842357 w 4305"/>
              <a:gd name="T27" fmla="*/ 1060157268 h 3587"/>
              <a:gd name="T28" fmla="*/ 52168471 w 4305"/>
              <a:gd name="T29" fmla="*/ 1232710891 h 3587"/>
              <a:gd name="T30" fmla="*/ 52168471 w 4305"/>
              <a:gd name="T31" fmla="*/ 951276406 h 3587"/>
              <a:gd name="T32" fmla="*/ 0 w 4305"/>
              <a:gd name="T33" fmla="*/ 874868294 h 3587"/>
              <a:gd name="T34" fmla="*/ 390627431 w 4305"/>
              <a:gd name="T35" fmla="*/ 1037235233 h 3587"/>
              <a:gd name="T36" fmla="*/ 0 w 4305"/>
              <a:gd name="T37" fmla="*/ 874868294 h 3587"/>
              <a:gd name="T38" fmla="*/ 260842357 w 4305"/>
              <a:gd name="T39" fmla="*/ 1392530760 h 3587"/>
              <a:gd name="T40" fmla="*/ 43897928 w 4305"/>
              <a:gd name="T41" fmla="*/ 1253086653 h 3587"/>
              <a:gd name="T42" fmla="*/ 2147483647 w 4305"/>
              <a:gd name="T43" fmla="*/ 1118099920 h 3587"/>
              <a:gd name="T44" fmla="*/ 285018281 w 4305"/>
              <a:gd name="T45" fmla="*/ 1403355009 h 3587"/>
              <a:gd name="T46" fmla="*/ 2147483647 w 4305"/>
              <a:gd name="T47" fmla="*/ 1118099920 h 3587"/>
              <a:gd name="T48" fmla="*/ 2082285729 w 4305"/>
              <a:gd name="T49" fmla="*/ 1113005780 h 3587"/>
              <a:gd name="T50" fmla="*/ 2147483647 w 4305"/>
              <a:gd name="T51" fmla="*/ 611898472 h 3587"/>
              <a:gd name="T52" fmla="*/ 550313762 w 4305"/>
              <a:gd name="T53" fmla="*/ 611898472 h 3587"/>
              <a:gd name="T54" fmla="*/ 656559414 w 4305"/>
              <a:gd name="T55" fmla="*/ 1113005780 h 3587"/>
              <a:gd name="T56" fmla="*/ 509596751 w 4305"/>
              <a:gd name="T57" fmla="*/ 608077867 h 3587"/>
              <a:gd name="T58" fmla="*/ 2147483647 w 4305"/>
              <a:gd name="T59" fmla="*/ 608077867 h 3587"/>
              <a:gd name="T60" fmla="*/ 504507124 w 4305"/>
              <a:gd name="T61" fmla="*/ 997120476 h 3587"/>
              <a:gd name="T62" fmla="*/ 2147483647 w 4305"/>
              <a:gd name="T63" fmla="*/ 1074165355 h 3587"/>
              <a:gd name="T64" fmla="*/ 2147483647 w 4305"/>
              <a:gd name="T65" fmla="*/ 998394011 h 3587"/>
              <a:gd name="T66" fmla="*/ 1369104719 w 4305"/>
              <a:gd name="T67" fmla="*/ 0 h 3587"/>
              <a:gd name="T68" fmla="*/ 505143627 w 4305"/>
              <a:gd name="T69" fmla="*/ 999030778 h 3587"/>
              <a:gd name="T70" fmla="*/ 283109572 w 4305"/>
              <a:gd name="T71" fmla="*/ 1454294017 h 3587"/>
              <a:gd name="T72" fmla="*/ 283109572 w 4305"/>
              <a:gd name="T73" fmla="*/ 1454294017 h 3587"/>
              <a:gd name="T74" fmla="*/ 1369104719 w 4305"/>
              <a:gd name="T75" fmla="*/ 2147483647 h 3587"/>
              <a:gd name="T76" fmla="*/ 561129517 w 4305"/>
              <a:gd name="T77" fmla="*/ 1661231490 h 3587"/>
              <a:gd name="T78" fmla="*/ 654650705 w 4305"/>
              <a:gd name="T79" fmla="*/ 1679059384 h 3587"/>
              <a:gd name="T80" fmla="*/ 1369104719 w 4305"/>
              <a:gd name="T81" fmla="*/ 2147483647 h 3587"/>
              <a:gd name="T82" fmla="*/ 2084194438 w 4305"/>
              <a:gd name="T83" fmla="*/ 1679059384 h 3587"/>
              <a:gd name="T84" fmla="*/ 2147483647 w 4305"/>
              <a:gd name="T85" fmla="*/ 1661231490 h 358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05" h="3587">
                <a:moveTo>
                  <a:pt x="1084" y="2646"/>
                </a:moveTo>
                <a:cubicBezTo>
                  <a:pt x="1088" y="2695"/>
                  <a:pt x="1092" y="2745"/>
                  <a:pt x="1097" y="2795"/>
                </a:cubicBezTo>
                <a:lnTo>
                  <a:pt x="2152" y="3358"/>
                </a:lnTo>
                <a:lnTo>
                  <a:pt x="3207" y="2795"/>
                </a:lnTo>
                <a:cubicBezTo>
                  <a:pt x="3213" y="2745"/>
                  <a:pt x="3217" y="2695"/>
                  <a:pt x="3221" y="2646"/>
                </a:cubicBezTo>
                <a:cubicBezTo>
                  <a:pt x="3077" y="2667"/>
                  <a:pt x="2930" y="2682"/>
                  <a:pt x="2785" y="2693"/>
                </a:cubicBezTo>
                <a:cubicBezTo>
                  <a:pt x="2575" y="2708"/>
                  <a:pt x="2363" y="2715"/>
                  <a:pt x="2152" y="2715"/>
                </a:cubicBezTo>
                <a:cubicBezTo>
                  <a:pt x="1942" y="2715"/>
                  <a:pt x="1730" y="2708"/>
                  <a:pt x="1520" y="2693"/>
                </a:cubicBezTo>
                <a:cubicBezTo>
                  <a:pt x="1375" y="2682"/>
                  <a:pt x="1228" y="2667"/>
                  <a:pt x="1084" y="2646"/>
                </a:cubicBezTo>
                <a:close/>
                <a:moveTo>
                  <a:pt x="3757" y="1653"/>
                </a:moveTo>
                <a:cubicBezTo>
                  <a:pt x="3803" y="1670"/>
                  <a:pt x="3849" y="1648"/>
                  <a:pt x="3894" y="1665"/>
                </a:cubicBezTo>
                <a:cubicBezTo>
                  <a:pt x="3856" y="1726"/>
                  <a:pt x="3925" y="1829"/>
                  <a:pt x="3894" y="2075"/>
                </a:cubicBezTo>
                <a:cubicBezTo>
                  <a:pt x="4030" y="2054"/>
                  <a:pt x="4023" y="1958"/>
                  <a:pt x="4222" y="1936"/>
                </a:cubicBezTo>
                <a:cubicBezTo>
                  <a:pt x="4190" y="1852"/>
                  <a:pt x="4152" y="1866"/>
                  <a:pt x="4128" y="1787"/>
                </a:cubicBezTo>
                <a:cubicBezTo>
                  <a:pt x="4231" y="1634"/>
                  <a:pt x="4191" y="1579"/>
                  <a:pt x="4222" y="1494"/>
                </a:cubicBezTo>
                <a:cubicBezTo>
                  <a:pt x="3896" y="1509"/>
                  <a:pt x="3938" y="1625"/>
                  <a:pt x="3757" y="1653"/>
                </a:cubicBezTo>
                <a:close/>
                <a:moveTo>
                  <a:pt x="4305" y="1374"/>
                </a:moveTo>
                <a:cubicBezTo>
                  <a:pt x="3933" y="1341"/>
                  <a:pt x="3817" y="1489"/>
                  <a:pt x="3540" y="1535"/>
                </a:cubicBezTo>
                <a:cubicBezTo>
                  <a:pt x="3602" y="1602"/>
                  <a:pt x="3648" y="1624"/>
                  <a:pt x="3691" y="1629"/>
                </a:cubicBezTo>
                <a:cubicBezTo>
                  <a:pt x="3899" y="1597"/>
                  <a:pt x="3869" y="1474"/>
                  <a:pt x="4236" y="1457"/>
                </a:cubicBezTo>
                <a:cubicBezTo>
                  <a:pt x="4246" y="1430"/>
                  <a:pt x="4256" y="1398"/>
                  <a:pt x="4305" y="1374"/>
                </a:cubicBezTo>
                <a:close/>
                <a:moveTo>
                  <a:pt x="3894" y="2109"/>
                </a:moveTo>
                <a:cubicBezTo>
                  <a:pt x="3894" y="2124"/>
                  <a:pt x="3892" y="2157"/>
                  <a:pt x="3894" y="2187"/>
                </a:cubicBezTo>
                <a:cubicBezTo>
                  <a:pt x="4088" y="2173"/>
                  <a:pt x="4112" y="2023"/>
                  <a:pt x="4267" y="2042"/>
                </a:cubicBezTo>
                <a:cubicBezTo>
                  <a:pt x="4256" y="2018"/>
                  <a:pt x="4246" y="1993"/>
                  <a:pt x="4236" y="1968"/>
                </a:cubicBezTo>
                <a:cubicBezTo>
                  <a:pt x="4040" y="1979"/>
                  <a:pt x="4064" y="2087"/>
                  <a:pt x="3894" y="2109"/>
                </a:cubicBezTo>
                <a:close/>
                <a:moveTo>
                  <a:pt x="548" y="1653"/>
                </a:moveTo>
                <a:cubicBezTo>
                  <a:pt x="502" y="1670"/>
                  <a:pt x="456" y="1648"/>
                  <a:pt x="410" y="1665"/>
                </a:cubicBezTo>
                <a:cubicBezTo>
                  <a:pt x="449" y="1726"/>
                  <a:pt x="380" y="1829"/>
                  <a:pt x="410" y="2075"/>
                </a:cubicBezTo>
                <a:cubicBezTo>
                  <a:pt x="275" y="2054"/>
                  <a:pt x="282" y="1958"/>
                  <a:pt x="82" y="1936"/>
                </a:cubicBezTo>
                <a:cubicBezTo>
                  <a:pt x="115" y="1852"/>
                  <a:pt x="153" y="1866"/>
                  <a:pt x="177" y="1787"/>
                </a:cubicBezTo>
                <a:cubicBezTo>
                  <a:pt x="74" y="1634"/>
                  <a:pt x="114" y="1579"/>
                  <a:pt x="82" y="1494"/>
                </a:cubicBezTo>
                <a:cubicBezTo>
                  <a:pt x="409" y="1509"/>
                  <a:pt x="367" y="1625"/>
                  <a:pt x="548" y="1653"/>
                </a:cubicBezTo>
                <a:close/>
                <a:moveTo>
                  <a:pt x="0" y="1374"/>
                </a:moveTo>
                <a:cubicBezTo>
                  <a:pt x="372" y="1341"/>
                  <a:pt x="487" y="1489"/>
                  <a:pt x="765" y="1535"/>
                </a:cubicBezTo>
                <a:cubicBezTo>
                  <a:pt x="703" y="1602"/>
                  <a:pt x="657" y="1624"/>
                  <a:pt x="614" y="1629"/>
                </a:cubicBezTo>
                <a:cubicBezTo>
                  <a:pt x="406" y="1597"/>
                  <a:pt x="436" y="1474"/>
                  <a:pt x="69" y="1457"/>
                </a:cubicBezTo>
                <a:cubicBezTo>
                  <a:pt x="59" y="1430"/>
                  <a:pt x="49" y="1398"/>
                  <a:pt x="0" y="1374"/>
                </a:cubicBezTo>
                <a:close/>
                <a:moveTo>
                  <a:pt x="410" y="2109"/>
                </a:moveTo>
                <a:cubicBezTo>
                  <a:pt x="411" y="2124"/>
                  <a:pt x="413" y="2157"/>
                  <a:pt x="410" y="2187"/>
                </a:cubicBezTo>
                <a:cubicBezTo>
                  <a:pt x="217" y="2173"/>
                  <a:pt x="193" y="2023"/>
                  <a:pt x="38" y="2042"/>
                </a:cubicBezTo>
                <a:cubicBezTo>
                  <a:pt x="48" y="2018"/>
                  <a:pt x="59" y="1993"/>
                  <a:pt x="69" y="1968"/>
                </a:cubicBezTo>
                <a:cubicBezTo>
                  <a:pt x="264" y="1979"/>
                  <a:pt x="241" y="2087"/>
                  <a:pt x="410" y="2109"/>
                </a:cubicBezTo>
                <a:close/>
                <a:moveTo>
                  <a:pt x="3850" y="1756"/>
                </a:moveTo>
                <a:cubicBezTo>
                  <a:pt x="3878" y="1912"/>
                  <a:pt x="3855" y="2044"/>
                  <a:pt x="3857" y="2204"/>
                </a:cubicBezTo>
                <a:cubicBezTo>
                  <a:pt x="3863" y="2570"/>
                  <a:pt x="442" y="2570"/>
                  <a:pt x="448" y="2204"/>
                </a:cubicBezTo>
                <a:cubicBezTo>
                  <a:pt x="450" y="2044"/>
                  <a:pt x="427" y="1912"/>
                  <a:pt x="455" y="1756"/>
                </a:cubicBezTo>
                <a:cubicBezTo>
                  <a:pt x="686" y="1989"/>
                  <a:pt x="3618" y="1989"/>
                  <a:pt x="3850" y="1756"/>
                </a:cubicBezTo>
                <a:close/>
                <a:moveTo>
                  <a:pt x="3327" y="1746"/>
                </a:moveTo>
                <a:cubicBezTo>
                  <a:pt x="3310" y="1747"/>
                  <a:pt x="3291" y="1747"/>
                  <a:pt x="3273" y="1748"/>
                </a:cubicBezTo>
                <a:cubicBezTo>
                  <a:pt x="3288" y="1602"/>
                  <a:pt x="3306" y="1456"/>
                  <a:pt x="3335" y="1311"/>
                </a:cubicBezTo>
                <a:cubicBezTo>
                  <a:pt x="3358" y="1196"/>
                  <a:pt x="3389" y="1069"/>
                  <a:pt x="3440" y="961"/>
                </a:cubicBezTo>
                <a:cubicBezTo>
                  <a:pt x="3146" y="574"/>
                  <a:pt x="2621" y="301"/>
                  <a:pt x="2152" y="205"/>
                </a:cubicBezTo>
                <a:cubicBezTo>
                  <a:pt x="1683" y="301"/>
                  <a:pt x="1159" y="574"/>
                  <a:pt x="865" y="961"/>
                </a:cubicBezTo>
                <a:cubicBezTo>
                  <a:pt x="915" y="1069"/>
                  <a:pt x="947" y="1196"/>
                  <a:pt x="970" y="1311"/>
                </a:cubicBezTo>
                <a:cubicBezTo>
                  <a:pt x="999" y="1456"/>
                  <a:pt x="1017" y="1602"/>
                  <a:pt x="1032" y="1748"/>
                </a:cubicBezTo>
                <a:cubicBezTo>
                  <a:pt x="1013" y="1747"/>
                  <a:pt x="995" y="1747"/>
                  <a:pt x="977" y="1746"/>
                </a:cubicBezTo>
                <a:cubicBezTo>
                  <a:pt x="955" y="1535"/>
                  <a:pt x="913" y="1169"/>
                  <a:pt x="801" y="955"/>
                </a:cubicBezTo>
                <a:cubicBezTo>
                  <a:pt x="1103" y="538"/>
                  <a:pt x="1659" y="248"/>
                  <a:pt x="2152" y="150"/>
                </a:cubicBezTo>
                <a:cubicBezTo>
                  <a:pt x="2646" y="248"/>
                  <a:pt x="3202" y="538"/>
                  <a:pt x="3503" y="955"/>
                </a:cubicBezTo>
                <a:cubicBezTo>
                  <a:pt x="3392" y="1169"/>
                  <a:pt x="3350" y="1535"/>
                  <a:pt x="3327" y="1746"/>
                </a:cubicBezTo>
                <a:close/>
                <a:moveTo>
                  <a:pt x="793" y="1566"/>
                </a:moveTo>
                <a:cubicBezTo>
                  <a:pt x="758" y="1620"/>
                  <a:pt x="684" y="1690"/>
                  <a:pt x="445" y="1687"/>
                </a:cubicBezTo>
                <a:cubicBezTo>
                  <a:pt x="474" y="1880"/>
                  <a:pt x="3831" y="1880"/>
                  <a:pt x="3860" y="1687"/>
                </a:cubicBezTo>
                <a:cubicBezTo>
                  <a:pt x="3621" y="1690"/>
                  <a:pt x="3546" y="1620"/>
                  <a:pt x="3511" y="1566"/>
                </a:cubicBezTo>
                <a:lnTo>
                  <a:pt x="3511" y="1568"/>
                </a:lnTo>
                <a:cubicBezTo>
                  <a:pt x="3549" y="1279"/>
                  <a:pt x="3601" y="1038"/>
                  <a:pt x="3680" y="955"/>
                </a:cubicBezTo>
                <a:cubicBezTo>
                  <a:pt x="3369" y="456"/>
                  <a:pt x="2729" y="107"/>
                  <a:pt x="2152" y="0"/>
                </a:cubicBezTo>
                <a:cubicBezTo>
                  <a:pt x="1576" y="107"/>
                  <a:pt x="935" y="456"/>
                  <a:pt x="625" y="955"/>
                </a:cubicBezTo>
                <a:cubicBezTo>
                  <a:pt x="704" y="1038"/>
                  <a:pt x="756" y="1280"/>
                  <a:pt x="794" y="1569"/>
                </a:cubicBezTo>
                <a:lnTo>
                  <a:pt x="793" y="1566"/>
                </a:lnTo>
                <a:close/>
                <a:moveTo>
                  <a:pt x="445" y="2284"/>
                </a:moveTo>
                <a:cubicBezTo>
                  <a:pt x="445" y="2754"/>
                  <a:pt x="3860" y="2754"/>
                  <a:pt x="3860" y="2284"/>
                </a:cubicBezTo>
                <a:cubicBezTo>
                  <a:pt x="3654" y="2664"/>
                  <a:pt x="651" y="2664"/>
                  <a:pt x="445" y="2284"/>
                </a:cubicBezTo>
                <a:close/>
                <a:moveTo>
                  <a:pt x="3393" y="2924"/>
                </a:moveTo>
                <a:lnTo>
                  <a:pt x="2152" y="3587"/>
                </a:lnTo>
                <a:lnTo>
                  <a:pt x="912" y="2924"/>
                </a:lnTo>
                <a:cubicBezTo>
                  <a:pt x="901" y="2861"/>
                  <a:pt x="892" y="2749"/>
                  <a:pt x="882" y="2609"/>
                </a:cubicBezTo>
                <a:cubicBezTo>
                  <a:pt x="910" y="2615"/>
                  <a:pt x="937" y="2621"/>
                  <a:pt x="964" y="2625"/>
                </a:cubicBezTo>
                <a:cubicBezTo>
                  <a:pt x="986" y="2629"/>
                  <a:pt x="1007" y="2633"/>
                  <a:pt x="1029" y="2637"/>
                </a:cubicBezTo>
                <a:cubicBezTo>
                  <a:pt x="1034" y="2700"/>
                  <a:pt x="1039" y="2766"/>
                  <a:pt x="1047" y="2829"/>
                </a:cubicBezTo>
                <a:lnTo>
                  <a:pt x="2152" y="3420"/>
                </a:lnTo>
                <a:lnTo>
                  <a:pt x="3258" y="2829"/>
                </a:lnTo>
                <a:cubicBezTo>
                  <a:pt x="3266" y="2766"/>
                  <a:pt x="3271" y="2700"/>
                  <a:pt x="3276" y="2637"/>
                </a:cubicBezTo>
                <a:cubicBezTo>
                  <a:pt x="3298" y="2633"/>
                  <a:pt x="3319" y="2629"/>
                  <a:pt x="3341" y="2625"/>
                </a:cubicBezTo>
                <a:cubicBezTo>
                  <a:pt x="3368" y="2621"/>
                  <a:pt x="3395" y="2615"/>
                  <a:pt x="3423" y="2609"/>
                </a:cubicBezTo>
                <a:cubicBezTo>
                  <a:pt x="3413" y="2749"/>
                  <a:pt x="3404" y="2861"/>
                  <a:pt x="3393" y="2924"/>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82" name="Freeform 22"/>
          <p:cNvSpPr>
            <a:spLocks noEditPoints="1"/>
          </p:cNvSpPr>
          <p:nvPr/>
        </p:nvSpPr>
        <p:spPr bwMode="auto">
          <a:xfrm>
            <a:off x="5450938" y="2772125"/>
            <a:ext cx="1355195" cy="714003"/>
          </a:xfrm>
          <a:custGeom>
            <a:avLst/>
            <a:gdLst>
              <a:gd name="T0" fmla="*/ 1060842459 w 1701"/>
              <a:gd name="T1" fmla="*/ 106633654 h 894"/>
              <a:gd name="T2" fmla="*/ 977626767 w 1701"/>
              <a:gd name="T3" fmla="*/ 104079803 h 894"/>
              <a:gd name="T4" fmla="*/ 977626767 w 1701"/>
              <a:gd name="T5" fmla="*/ 17878553 h 894"/>
              <a:gd name="T6" fmla="*/ 1063384144 w 1701"/>
              <a:gd name="T7" fmla="*/ 18517016 h 894"/>
              <a:gd name="T8" fmla="*/ 1018281780 w 1701"/>
              <a:gd name="T9" fmla="*/ 95778989 h 894"/>
              <a:gd name="T10" fmla="*/ 1053219793 w 1701"/>
              <a:gd name="T11" fmla="*/ 60659547 h 894"/>
              <a:gd name="T12" fmla="*/ 1017646558 w 1701"/>
              <a:gd name="T13" fmla="*/ 26179367 h 894"/>
              <a:gd name="T14" fmla="*/ 986520674 w 1701"/>
              <a:gd name="T15" fmla="*/ 63214197 h 894"/>
              <a:gd name="T16" fmla="*/ 1018281780 w 1701"/>
              <a:gd name="T17" fmla="*/ 95778989 h 894"/>
              <a:gd name="T18" fmla="*/ 224873412 w 1701"/>
              <a:gd name="T19" fmla="*/ 534445193 h 894"/>
              <a:gd name="T20" fmla="*/ 119424149 w 1701"/>
              <a:gd name="T21" fmla="*/ 569563836 h 894"/>
              <a:gd name="T22" fmla="*/ 0 w 1701"/>
              <a:gd name="T23" fmla="*/ 449520868 h 894"/>
              <a:gd name="T24" fmla="*/ 79404359 w 1701"/>
              <a:gd name="T25" fmla="*/ 406739874 h 894"/>
              <a:gd name="T26" fmla="*/ 131493370 w 1701"/>
              <a:gd name="T27" fmla="*/ 498687288 h 894"/>
              <a:gd name="T28" fmla="*/ 181042289 w 1701"/>
              <a:gd name="T29" fmla="*/ 429726927 h 894"/>
              <a:gd name="T30" fmla="*/ 97191375 w 1701"/>
              <a:gd name="T31" fmla="*/ 339056439 h 894"/>
              <a:gd name="T32" fmla="*/ 162620051 w 1701"/>
              <a:gd name="T33" fmla="*/ 251578263 h 894"/>
              <a:gd name="T34" fmla="*/ 132128592 w 1701"/>
              <a:gd name="T35" fmla="*/ 123873744 h 894"/>
              <a:gd name="T36" fmla="*/ 79404359 w 1701"/>
              <a:gd name="T37" fmla="*/ 215182695 h 894"/>
              <a:gd name="T38" fmla="*/ 0 w 1701"/>
              <a:gd name="T39" fmla="*/ 172401701 h 894"/>
              <a:gd name="T40" fmla="*/ 119424149 w 1701"/>
              <a:gd name="T41" fmla="*/ 52358733 h 894"/>
              <a:gd name="T42" fmla="*/ 224873412 w 1701"/>
              <a:gd name="T43" fmla="*/ 87478175 h 894"/>
              <a:gd name="T44" fmla="*/ 259811426 w 1701"/>
              <a:gd name="T45" fmla="*/ 214544232 h 894"/>
              <a:gd name="T46" fmla="*/ 207086396 w 1701"/>
              <a:gd name="T47" fmla="*/ 298829295 h 894"/>
              <a:gd name="T48" fmla="*/ 259811426 w 1701"/>
              <a:gd name="T49" fmla="*/ 383752821 h 894"/>
              <a:gd name="T50" fmla="*/ 598391989 w 1701"/>
              <a:gd name="T51" fmla="*/ 201773381 h 894"/>
              <a:gd name="T52" fmla="*/ 466897822 w 1701"/>
              <a:gd name="T53" fmla="*/ 127066057 h 894"/>
              <a:gd name="T54" fmla="*/ 418620144 w 1701"/>
              <a:gd name="T55" fmla="*/ 194111030 h 894"/>
              <a:gd name="T56" fmla="*/ 464992156 w 1701"/>
              <a:gd name="T57" fmla="*/ 240085136 h 894"/>
              <a:gd name="T58" fmla="*/ 598391989 w 1701"/>
              <a:gd name="T59" fmla="*/ 360128104 h 894"/>
              <a:gd name="T60" fmla="*/ 563453975 w 1701"/>
              <a:gd name="T61" fmla="*/ 535083656 h 894"/>
              <a:gd name="T62" fmla="*/ 458004712 w 1701"/>
              <a:gd name="T63" fmla="*/ 570840761 h 894"/>
              <a:gd name="T64" fmla="*/ 338580563 w 1701"/>
              <a:gd name="T65" fmla="*/ 450159331 h 894"/>
              <a:gd name="T66" fmla="*/ 374153798 w 1701"/>
              <a:gd name="T67" fmla="*/ 90670489 h 894"/>
              <a:gd name="T68" fmla="*/ 478967042 w 1701"/>
              <a:gd name="T69" fmla="*/ 55551846 h 894"/>
              <a:gd name="T70" fmla="*/ 598391989 w 1701"/>
              <a:gd name="T71" fmla="*/ 175594014 h 894"/>
              <a:gd name="T72" fmla="*/ 518986833 w 1701"/>
              <a:gd name="T73" fmla="*/ 428450002 h 894"/>
              <a:gd name="T74" fmla="*/ 466897822 w 1701"/>
              <a:gd name="T75" fmla="*/ 311600147 h 894"/>
              <a:gd name="T76" fmla="*/ 420525810 w 1701"/>
              <a:gd name="T77" fmla="*/ 361405029 h 894"/>
              <a:gd name="T78" fmla="*/ 418620144 w 1701"/>
              <a:gd name="T79" fmla="*/ 428450002 h 894"/>
              <a:gd name="T80" fmla="*/ 518986833 w 1701"/>
              <a:gd name="T81" fmla="*/ 428450002 h 894"/>
              <a:gd name="T82" fmla="*/ 904574629 w 1701"/>
              <a:gd name="T83" fmla="*/ 535083656 h 894"/>
              <a:gd name="T84" fmla="*/ 799126163 w 1701"/>
              <a:gd name="T85" fmla="*/ 570840761 h 894"/>
              <a:gd name="T86" fmla="*/ 679702014 w 1701"/>
              <a:gd name="T87" fmla="*/ 450159331 h 894"/>
              <a:gd name="T88" fmla="*/ 714640028 w 1701"/>
              <a:gd name="T89" fmla="*/ 90670489 h 894"/>
              <a:gd name="T90" fmla="*/ 820088493 w 1701"/>
              <a:gd name="T91" fmla="*/ 55551846 h 894"/>
              <a:gd name="T92" fmla="*/ 939512643 w 1701"/>
              <a:gd name="T93" fmla="*/ 175594014 h 894"/>
              <a:gd name="T94" fmla="*/ 860108284 w 1701"/>
              <a:gd name="T95" fmla="*/ 428450002 h 894"/>
              <a:gd name="T96" fmla="*/ 853756063 w 1701"/>
              <a:gd name="T97" fmla="*/ 148776185 h 894"/>
              <a:gd name="T98" fmla="*/ 759741595 w 1701"/>
              <a:gd name="T99" fmla="*/ 194111030 h 894"/>
              <a:gd name="T100" fmla="*/ 811195384 w 1701"/>
              <a:gd name="T101" fmla="*/ 496133438 h 89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701" h="894">
                <a:moveTo>
                  <a:pt x="1700" y="98"/>
                </a:moveTo>
                <a:cubicBezTo>
                  <a:pt x="1699" y="128"/>
                  <a:pt x="1689" y="151"/>
                  <a:pt x="1670" y="167"/>
                </a:cubicBezTo>
                <a:cubicBezTo>
                  <a:pt x="1651" y="183"/>
                  <a:pt x="1629" y="190"/>
                  <a:pt x="1604" y="189"/>
                </a:cubicBezTo>
                <a:cubicBezTo>
                  <a:pt x="1578" y="188"/>
                  <a:pt x="1556" y="179"/>
                  <a:pt x="1539" y="163"/>
                </a:cubicBezTo>
                <a:cubicBezTo>
                  <a:pt x="1523" y="146"/>
                  <a:pt x="1514" y="124"/>
                  <a:pt x="1513" y="96"/>
                </a:cubicBezTo>
                <a:cubicBezTo>
                  <a:pt x="1513" y="69"/>
                  <a:pt x="1522" y="46"/>
                  <a:pt x="1539" y="28"/>
                </a:cubicBezTo>
                <a:cubicBezTo>
                  <a:pt x="1557" y="10"/>
                  <a:pt x="1579" y="1"/>
                  <a:pt x="1606" y="1"/>
                </a:cubicBezTo>
                <a:cubicBezTo>
                  <a:pt x="1633" y="0"/>
                  <a:pt x="1655" y="10"/>
                  <a:pt x="1674" y="29"/>
                </a:cubicBezTo>
                <a:cubicBezTo>
                  <a:pt x="1692" y="49"/>
                  <a:pt x="1701" y="72"/>
                  <a:pt x="1700" y="98"/>
                </a:cubicBezTo>
                <a:close/>
                <a:moveTo>
                  <a:pt x="1603" y="150"/>
                </a:moveTo>
                <a:cubicBezTo>
                  <a:pt x="1617" y="151"/>
                  <a:pt x="1629" y="146"/>
                  <a:pt x="1641" y="137"/>
                </a:cubicBezTo>
                <a:cubicBezTo>
                  <a:pt x="1652" y="127"/>
                  <a:pt x="1658" y="113"/>
                  <a:pt x="1658" y="95"/>
                </a:cubicBezTo>
                <a:cubicBezTo>
                  <a:pt x="1657" y="76"/>
                  <a:pt x="1651" y="63"/>
                  <a:pt x="1640" y="54"/>
                </a:cubicBezTo>
                <a:cubicBezTo>
                  <a:pt x="1629" y="45"/>
                  <a:pt x="1616" y="41"/>
                  <a:pt x="1602" y="41"/>
                </a:cubicBezTo>
                <a:cubicBezTo>
                  <a:pt x="1588" y="42"/>
                  <a:pt x="1576" y="47"/>
                  <a:pt x="1566" y="57"/>
                </a:cubicBezTo>
                <a:cubicBezTo>
                  <a:pt x="1556" y="67"/>
                  <a:pt x="1552" y="81"/>
                  <a:pt x="1553" y="99"/>
                </a:cubicBezTo>
                <a:cubicBezTo>
                  <a:pt x="1554" y="116"/>
                  <a:pt x="1560" y="129"/>
                  <a:pt x="1571" y="137"/>
                </a:cubicBezTo>
                <a:cubicBezTo>
                  <a:pt x="1581" y="146"/>
                  <a:pt x="1592" y="150"/>
                  <a:pt x="1603" y="150"/>
                </a:cubicBezTo>
                <a:close/>
                <a:moveTo>
                  <a:pt x="409" y="704"/>
                </a:moveTo>
                <a:cubicBezTo>
                  <a:pt x="409" y="756"/>
                  <a:pt x="391" y="800"/>
                  <a:pt x="354" y="837"/>
                </a:cubicBezTo>
                <a:cubicBezTo>
                  <a:pt x="317" y="874"/>
                  <a:pt x="273" y="892"/>
                  <a:pt x="221" y="892"/>
                </a:cubicBezTo>
                <a:lnTo>
                  <a:pt x="188" y="892"/>
                </a:lnTo>
                <a:cubicBezTo>
                  <a:pt x="137" y="892"/>
                  <a:pt x="93" y="874"/>
                  <a:pt x="56" y="837"/>
                </a:cubicBezTo>
                <a:cubicBezTo>
                  <a:pt x="18" y="800"/>
                  <a:pt x="0" y="756"/>
                  <a:pt x="0" y="704"/>
                </a:cubicBezTo>
                <a:lnTo>
                  <a:pt x="0" y="637"/>
                </a:lnTo>
                <a:lnTo>
                  <a:pt x="125" y="637"/>
                </a:lnTo>
                <a:cubicBezTo>
                  <a:pt x="125" y="683"/>
                  <a:pt x="129" y="714"/>
                  <a:pt x="135" y="732"/>
                </a:cubicBezTo>
                <a:cubicBezTo>
                  <a:pt x="147" y="764"/>
                  <a:pt x="171" y="781"/>
                  <a:pt x="207" y="781"/>
                </a:cubicBezTo>
                <a:cubicBezTo>
                  <a:pt x="239" y="781"/>
                  <a:pt x="261" y="770"/>
                  <a:pt x="272" y="748"/>
                </a:cubicBezTo>
                <a:cubicBezTo>
                  <a:pt x="281" y="732"/>
                  <a:pt x="285" y="707"/>
                  <a:pt x="285" y="673"/>
                </a:cubicBezTo>
                <a:cubicBezTo>
                  <a:pt x="285" y="607"/>
                  <a:pt x="279" y="567"/>
                  <a:pt x="266" y="553"/>
                </a:cubicBezTo>
                <a:cubicBezTo>
                  <a:pt x="253" y="538"/>
                  <a:pt x="216" y="531"/>
                  <a:pt x="153" y="531"/>
                </a:cubicBezTo>
                <a:lnTo>
                  <a:pt x="153" y="406"/>
                </a:lnTo>
                <a:cubicBezTo>
                  <a:pt x="208" y="406"/>
                  <a:pt x="242" y="402"/>
                  <a:pt x="256" y="394"/>
                </a:cubicBezTo>
                <a:cubicBezTo>
                  <a:pt x="275" y="381"/>
                  <a:pt x="285" y="350"/>
                  <a:pt x="285" y="299"/>
                </a:cubicBezTo>
                <a:cubicBezTo>
                  <a:pt x="285" y="229"/>
                  <a:pt x="259" y="194"/>
                  <a:pt x="208" y="194"/>
                </a:cubicBezTo>
                <a:cubicBezTo>
                  <a:pt x="171" y="194"/>
                  <a:pt x="147" y="210"/>
                  <a:pt x="135" y="243"/>
                </a:cubicBezTo>
                <a:cubicBezTo>
                  <a:pt x="129" y="260"/>
                  <a:pt x="125" y="292"/>
                  <a:pt x="125" y="337"/>
                </a:cubicBezTo>
                <a:lnTo>
                  <a:pt x="0" y="337"/>
                </a:lnTo>
                <a:lnTo>
                  <a:pt x="0" y="270"/>
                </a:lnTo>
                <a:cubicBezTo>
                  <a:pt x="0" y="218"/>
                  <a:pt x="18" y="174"/>
                  <a:pt x="56" y="137"/>
                </a:cubicBezTo>
                <a:cubicBezTo>
                  <a:pt x="93" y="100"/>
                  <a:pt x="137" y="82"/>
                  <a:pt x="188" y="82"/>
                </a:cubicBezTo>
                <a:lnTo>
                  <a:pt x="221" y="82"/>
                </a:lnTo>
                <a:cubicBezTo>
                  <a:pt x="273" y="82"/>
                  <a:pt x="317" y="100"/>
                  <a:pt x="354" y="137"/>
                </a:cubicBezTo>
                <a:cubicBezTo>
                  <a:pt x="391" y="174"/>
                  <a:pt x="409" y="218"/>
                  <a:pt x="409" y="270"/>
                </a:cubicBezTo>
                <a:lnTo>
                  <a:pt x="409" y="336"/>
                </a:lnTo>
                <a:cubicBezTo>
                  <a:pt x="409" y="360"/>
                  <a:pt x="401" y="386"/>
                  <a:pt x="384" y="414"/>
                </a:cubicBezTo>
                <a:cubicBezTo>
                  <a:pt x="368" y="441"/>
                  <a:pt x="349" y="459"/>
                  <a:pt x="326" y="468"/>
                </a:cubicBezTo>
                <a:cubicBezTo>
                  <a:pt x="349" y="482"/>
                  <a:pt x="368" y="502"/>
                  <a:pt x="385" y="527"/>
                </a:cubicBezTo>
                <a:cubicBezTo>
                  <a:pt x="401" y="552"/>
                  <a:pt x="409" y="577"/>
                  <a:pt x="409" y="601"/>
                </a:cubicBezTo>
                <a:lnTo>
                  <a:pt x="409" y="704"/>
                </a:lnTo>
                <a:close/>
                <a:moveTo>
                  <a:pt x="942" y="316"/>
                </a:moveTo>
                <a:lnTo>
                  <a:pt x="817" y="316"/>
                </a:lnTo>
                <a:cubicBezTo>
                  <a:pt x="819" y="238"/>
                  <a:pt x="791" y="199"/>
                  <a:pt x="735" y="199"/>
                </a:cubicBezTo>
                <a:cubicBezTo>
                  <a:pt x="704" y="199"/>
                  <a:pt x="683" y="210"/>
                  <a:pt x="671" y="231"/>
                </a:cubicBezTo>
                <a:cubicBezTo>
                  <a:pt x="663" y="247"/>
                  <a:pt x="659" y="271"/>
                  <a:pt x="659" y="304"/>
                </a:cubicBezTo>
                <a:lnTo>
                  <a:pt x="660" y="399"/>
                </a:lnTo>
                <a:cubicBezTo>
                  <a:pt x="675" y="384"/>
                  <a:pt x="699" y="376"/>
                  <a:pt x="732" y="376"/>
                </a:cubicBezTo>
                <a:cubicBezTo>
                  <a:pt x="792" y="376"/>
                  <a:pt x="842" y="393"/>
                  <a:pt x="882" y="426"/>
                </a:cubicBezTo>
                <a:cubicBezTo>
                  <a:pt x="922" y="460"/>
                  <a:pt x="942" y="506"/>
                  <a:pt x="942" y="564"/>
                </a:cubicBezTo>
                <a:lnTo>
                  <a:pt x="942" y="705"/>
                </a:lnTo>
                <a:cubicBezTo>
                  <a:pt x="942" y="757"/>
                  <a:pt x="924" y="801"/>
                  <a:pt x="887" y="838"/>
                </a:cubicBezTo>
                <a:cubicBezTo>
                  <a:pt x="850" y="875"/>
                  <a:pt x="806" y="894"/>
                  <a:pt x="754" y="894"/>
                </a:cubicBezTo>
                <a:lnTo>
                  <a:pt x="721" y="894"/>
                </a:lnTo>
                <a:cubicBezTo>
                  <a:pt x="670" y="894"/>
                  <a:pt x="626" y="875"/>
                  <a:pt x="589" y="838"/>
                </a:cubicBezTo>
                <a:cubicBezTo>
                  <a:pt x="552" y="801"/>
                  <a:pt x="533" y="757"/>
                  <a:pt x="533" y="705"/>
                </a:cubicBezTo>
                <a:lnTo>
                  <a:pt x="533" y="275"/>
                </a:lnTo>
                <a:cubicBezTo>
                  <a:pt x="534" y="224"/>
                  <a:pt x="553" y="179"/>
                  <a:pt x="589" y="142"/>
                </a:cubicBezTo>
                <a:cubicBezTo>
                  <a:pt x="626" y="105"/>
                  <a:pt x="670" y="87"/>
                  <a:pt x="721" y="87"/>
                </a:cubicBezTo>
                <a:lnTo>
                  <a:pt x="754" y="87"/>
                </a:lnTo>
                <a:cubicBezTo>
                  <a:pt x="806" y="87"/>
                  <a:pt x="850" y="105"/>
                  <a:pt x="887" y="142"/>
                </a:cubicBezTo>
                <a:cubicBezTo>
                  <a:pt x="924" y="179"/>
                  <a:pt x="942" y="224"/>
                  <a:pt x="942" y="275"/>
                </a:cubicBezTo>
                <a:lnTo>
                  <a:pt x="942" y="316"/>
                </a:lnTo>
                <a:close/>
                <a:moveTo>
                  <a:pt x="817" y="671"/>
                </a:moveTo>
                <a:lnTo>
                  <a:pt x="817" y="593"/>
                </a:lnTo>
                <a:cubicBezTo>
                  <a:pt x="817" y="523"/>
                  <a:pt x="790" y="488"/>
                  <a:pt x="735" y="488"/>
                </a:cubicBezTo>
                <a:cubicBezTo>
                  <a:pt x="682" y="488"/>
                  <a:pt x="658" y="514"/>
                  <a:pt x="662" y="566"/>
                </a:cubicBezTo>
                <a:cubicBezTo>
                  <a:pt x="660" y="574"/>
                  <a:pt x="659" y="583"/>
                  <a:pt x="659" y="593"/>
                </a:cubicBezTo>
                <a:lnTo>
                  <a:pt x="659" y="671"/>
                </a:lnTo>
                <a:cubicBezTo>
                  <a:pt x="659" y="742"/>
                  <a:pt x="686" y="777"/>
                  <a:pt x="740" y="777"/>
                </a:cubicBezTo>
                <a:cubicBezTo>
                  <a:pt x="791" y="777"/>
                  <a:pt x="817" y="742"/>
                  <a:pt x="817" y="671"/>
                </a:cubicBezTo>
                <a:close/>
                <a:moveTo>
                  <a:pt x="1479" y="705"/>
                </a:moveTo>
                <a:cubicBezTo>
                  <a:pt x="1479" y="757"/>
                  <a:pt x="1461" y="801"/>
                  <a:pt x="1424" y="838"/>
                </a:cubicBezTo>
                <a:cubicBezTo>
                  <a:pt x="1386" y="875"/>
                  <a:pt x="1342" y="894"/>
                  <a:pt x="1291" y="894"/>
                </a:cubicBezTo>
                <a:lnTo>
                  <a:pt x="1258" y="894"/>
                </a:lnTo>
                <a:cubicBezTo>
                  <a:pt x="1206" y="894"/>
                  <a:pt x="1162" y="875"/>
                  <a:pt x="1125" y="838"/>
                </a:cubicBezTo>
                <a:cubicBezTo>
                  <a:pt x="1088" y="801"/>
                  <a:pt x="1070" y="757"/>
                  <a:pt x="1070" y="705"/>
                </a:cubicBezTo>
                <a:lnTo>
                  <a:pt x="1070" y="275"/>
                </a:lnTo>
                <a:cubicBezTo>
                  <a:pt x="1070" y="224"/>
                  <a:pt x="1088" y="179"/>
                  <a:pt x="1125" y="142"/>
                </a:cubicBezTo>
                <a:cubicBezTo>
                  <a:pt x="1162" y="105"/>
                  <a:pt x="1206" y="87"/>
                  <a:pt x="1258" y="87"/>
                </a:cubicBezTo>
                <a:lnTo>
                  <a:pt x="1291" y="87"/>
                </a:lnTo>
                <a:cubicBezTo>
                  <a:pt x="1342" y="87"/>
                  <a:pt x="1386" y="105"/>
                  <a:pt x="1424" y="142"/>
                </a:cubicBezTo>
                <a:cubicBezTo>
                  <a:pt x="1461" y="179"/>
                  <a:pt x="1479" y="224"/>
                  <a:pt x="1479" y="275"/>
                </a:cubicBezTo>
                <a:lnTo>
                  <a:pt x="1479" y="705"/>
                </a:lnTo>
                <a:close/>
                <a:moveTo>
                  <a:pt x="1354" y="671"/>
                </a:moveTo>
                <a:lnTo>
                  <a:pt x="1354" y="304"/>
                </a:lnTo>
                <a:cubicBezTo>
                  <a:pt x="1354" y="271"/>
                  <a:pt x="1351" y="247"/>
                  <a:pt x="1344" y="233"/>
                </a:cubicBezTo>
                <a:cubicBezTo>
                  <a:pt x="1334" y="210"/>
                  <a:pt x="1314" y="199"/>
                  <a:pt x="1285" y="199"/>
                </a:cubicBezTo>
                <a:cubicBezTo>
                  <a:pt x="1225" y="199"/>
                  <a:pt x="1196" y="234"/>
                  <a:pt x="1196" y="304"/>
                </a:cubicBezTo>
                <a:lnTo>
                  <a:pt x="1196" y="671"/>
                </a:lnTo>
                <a:cubicBezTo>
                  <a:pt x="1196" y="742"/>
                  <a:pt x="1223" y="777"/>
                  <a:pt x="1277" y="777"/>
                </a:cubicBezTo>
                <a:cubicBezTo>
                  <a:pt x="1328" y="777"/>
                  <a:pt x="1354" y="742"/>
                  <a:pt x="1354" y="6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9483" name="Freeform 23"/>
          <p:cNvSpPr>
            <a:spLocks noEditPoints="1"/>
          </p:cNvSpPr>
          <p:nvPr/>
        </p:nvSpPr>
        <p:spPr bwMode="auto">
          <a:xfrm>
            <a:off x="5006607" y="3681282"/>
            <a:ext cx="2215284" cy="393495"/>
          </a:xfrm>
          <a:custGeom>
            <a:avLst/>
            <a:gdLst>
              <a:gd name="T0" fmla="*/ 102387884 w 2779"/>
              <a:gd name="T1" fmla="*/ 115130606 h 495"/>
              <a:gd name="T2" fmla="*/ 230848825 w 2779"/>
              <a:gd name="T3" fmla="*/ 133476230 h 495"/>
              <a:gd name="T4" fmla="*/ 171705771 w 2779"/>
              <a:gd name="T5" fmla="*/ 206856343 h 495"/>
              <a:gd name="T6" fmla="*/ 13990693 w 2779"/>
              <a:gd name="T7" fmla="*/ 253034569 h 495"/>
              <a:gd name="T8" fmla="*/ 72498169 w 2779"/>
              <a:gd name="T9" fmla="*/ 182185272 h 495"/>
              <a:gd name="T10" fmla="*/ 146903870 w 2779"/>
              <a:gd name="T11" fmla="*/ 192306145 h 495"/>
              <a:gd name="T12" fmla="*/ 144359963 w 2779"/>
              <a:gd name="T13" fmla="*/ 11386281 h 495"/>
              <a:gd name="T14" fmla="*/ 270277794 w 2779"/>
              <a:gd name="T15" fmla="*/ 69584685 h 495"/>
              <a:gd name="T16" fmla="*/ 241024455 w 2779"/>
              <a:gd name="T17" fmla="*/ 84134088 h 495"/>
              <a:gd name="T18" fmla="*/ 30525293 w 2779"/>
              <a:gd name="T19" fmla="*/ 75277826 h 495"/>
              <a:gd name="T20" fmla="*/ 408277989 w 2779"/>
              <a:gd name="T21" fmla="*/ 139169371 h 495"/>
              <a:gd name="T22" fmla="*/ 538647259 w 2779"/>
              <a:gd name="T23" fmla="*/ 52504468 h 495"/>
              <a:gd name="T24" fmla="*/ 628316404 w 2779"/>
              <a:gd name="T25" fmla="*/ 170165889 h 495"/>
              <a:gd name="T26" fmla="*/ 539283635 w 2779"/>
              <a:gd name="T27" fmla="*/ 159411914 h 495"/>
              <a:gd name="T28" fmla="*/ 599062268 w 2779"/>
              <a:gd name="T29" fmla="*/ 227098886 h 495"/>
              <a:gd name="T30" fmla="*/ 621320261 w 2779"/>
              <a:gd name="T31" fmla="*/ 304906731 h 495"/>
              <a:gd name="T32" fmla="*/ 436895750 w 2779"/>
              <a:gd name="T33" fmla="*/ 271380194 h 495"/>
              <a:gd name="T34" fmla="*/ 417817243 w 2779"/>
              <a:gd name="T35" fmla="*/ 192306145 h 495"/>
              <a:gd name="T36" fmla="*/ 453430351 w 2779"/>
              <a:gd name="T37" fmla="*/ 146127919 h 495"/>
              <a:gd name="T38" fmla="*/ 459790119 w 2779"/>
              <a:gd name="T39" fmla="*/ 132210823 h 495"/>
              <a:gd name="T40" fmla="*/ 747874467 w 2779"/>
              <a:gd name="T41" fmla="*/ 285929596 h 495"/>
              <a:gd name="T42" fmla="*/ 759956831 w 2779"/>
              <a:gd name="T43" fmla="*/ 163840442 h 495"/>
              <a:gd name="T44" fmla="*/ 782215621 w 2779"/>
              <a:gd name="T45" fmla="*/ 94888063 h 495"/>
              <a:gd name="T46" fmla="*/ 986990593 w 2779"/>
              <a:gd name="T47" fmla="*/ 76543234 h 495"/>
              <a:gd name="T48" fmla="*/ 1013700025 w 2779"/>
              <a:gd name="T49" fmla="*/ 148025633 h 495"/>
              <a:gd name="T50" fmla="*/ 923395302 w 2779"/>
              <a:gd name="T51" fmla="*/ 278338742 h 495"/>
              <a:gd name="T52" fmla="*/ 1014971979 w 2779"/>
              <a:gd name="T53" fmla="*/ 264421646 h 495"/>
              <a:gd name="T54" fmla="*/ 896050291 w 2779"/>
              <a:gd name="T55" fmla="*/ 278971048 h 495"/>
              <a:gd name="T56" fmla="*/ 747874467 w 2779"/>
              <a:gd name="T57" fmla="*/ 285929596 h 495"/>
              <a:gd name="T58" fmla="*/ 1124990788 w 2779"/>
              <a:gd name="T59" fmla="*/ 145494818 h 495"/>
              <a:gd name="T60" fmla="*/ 1162512225 w 2779"/>
              <a:gd name="T61" fmla="*/ 196734674 h 495"/>
              <a:gd name="T62" fmla="*/ 1156152456 w 2779"/>
              <a:gd name="T63" fmla="*/ 297948979 h 495"/>
              <a:gd name="T64" fmla="*/ 1151064642 w 2779"/>
              <a:gd name="T65" fmla="*/ 87297209 h 495"/>
              <a:gd name="T66" fmla="*/ 1200668442 w 2779"/>
              <a:gd name="T67" fmla="*/ 221405745 h 495"/>
              <a:gd name="T68" fmla="*/ 1346936735 w 2779"/>
              <a:gd name="T69" fmla="*/ 51239856 h 495"/>
              <a:gd name="T70" fmla="*/ 1350116220 w 2779"/>
              <a:gd name="T71" fmla="*/ 111335179 h 495"/>
              <a:gd name="T72" fmla="*/ 1203212350 w 2779"/>
              <a:gd name="T73" fmla="*/ 308069852 h 495"/>
              <a:gd name="T74" fmla="*/ 1220383326 w 2779"/>
              <a:gd name="T75" fmla="*/ 77175540 h 495"/>
              <a:gd name="T76" fmla="*/ 1259811497 w 2779"/>
              <a:gd name="T77" fmla="*/ 133476230 h 495"/>
              <a:gd name="T78" fmla="*/ 1357747942 w 2779"/>
              <a:gd name="T79" fmla="*/ 149923346 h 495"/>
              <a:gd name="T80" fmla="*/ 1388908814 w 2779"/>
              <a:gd name="T81" fmla="*/ 283398781 h 495"/>
              <a:gd name="T82" fmla="*/ 1356475989 w 2779"/>
              <a:gd name="T83" fmla="*/ 280868761 h 495"/>
              <a:gd name="T84" fmla="*/ 1302419951 w 2779"/>
              <a:gd name="T85" fmla="*/ 299846692 h 495"/>
              <a:gd name="T86" fmla="*/ 1266807641 w 2779"/>
              <a:gd name="T87" fmla="*/ 304906731 h 495"/>
              <a:gd name="T88" fmla="*/ 1236917926 w 2779"/>
              <a:gd name="T89" fmla="*/ 173961316 h 495"/>
              <a:gd name="T90" fmla="*/ 1276982473 w 2779"/>
              <a:gd name="T91" fmla="*/ 206223241 h 495"/>
              <a:gd name="T92" fmla="*/ 1265535687 w 2779"/>
              <a:gd name="T93" fmla="*/ 213814096 h 495"/>
              <a:gd name="T94" fmla="*/ 1276982473 w 2779"/>
              <a:gd name="T95" fmla="*/ 263788544 h 495"/>
              <a:gd name="T96" fmla="*/ 1341213342 w 2779"/>
              <a:gd name="T97" fmla="*/ 268217073 h 495"/>
              <a:gd name="T98" fmla="*/ 1357747942 w 2779"/>
              <a:gd name="T99" fmla="*/ 220140338 h 495"/>
              <a:gd name="T100" fmla="*/ 1600043553 w 2779"/>
              <a:gd name="T101" fmla="*/ 233424332 h 495"/>
              <a:gd name="T102" fmla="*/ 1738044546 w 2779"/>
              <a:gd name="T103" fmla="*/ 14549402 h 495"/>
              <a:gd name="T104" fmla="*/ 1718329662 w 2779"/>
              <a:gd name="T105" fmla="*/ 242280594 h 495"/>
              <a:gd name="T106" fmla="*/ 1625481829 w 2779"/>
              <a:gd name="T107" fmla="*/ 229628905 h 495"/>
              <a:gd name="T108" fmla="*/ 1636928615 w 2779"/>
              <a:gd name="T109" fmla="*/ 66421564 h 495"/>
              <a:gd name="T110" fmla="*/ 1640108100 w 2779"/>
              <a:gd name="T111" fmla="*/ 87297209 h 495"/>
              <a:gd name="T112" fmla="*/ 1681444601 w 2779"/>
              <a:gd name="T113" fmla="*/ 110070566 h 495"/>
              <a:gd name="T114" fmla="*/ 1693527762 w 2779"/>
              <a:gd name="T115" fmla="*/ 198000081 h 495"/>
              <a:gd name="T116" fmla="*/ 1628661315 w 2779"/>
              <a:gd name="T117" fmla="*/ 115763707 h 495"/>
              <a:gd name="T118" fmla="*/ 1519914459 w 2779"/>
              <a:gd name="T119" fmla="*/ 24037970 h 495"/>
              <a:gd name="T120" fmla="*/ 1510375206 w 2779"/>
              <a:gd name="T121" fmla="*/ 94888063 h 495"/>
              <a:gd name="T122" fmla="*/ 1523730320 w 2779"/>
              <a:gd name="T123" fmla="*/ 261258525 h 495"/>
              <a:gd name="T124" fmla="*/ 1561250960 w 2779"/>
              <a:gd name="T125" fmla="*/ 222038051 h 4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79" h="495">
                <a:moveTo>
                  <a:pt x="14" y="203"/>
                </a:moveTo>
                <a:cubicBezTo>
                  <a:pt x="15" y="197"/>
                  <a:pt x="16" y="193"/>
                  <a:pt x="17" y="189"/>
                </a:cubicBezTo>
                <a:cubicBezTo>
                  <a:pt x="18" y="186"/>
                  <a:pt x="18" y="184"/>
                  <a:pt x="19" y="182"/>
                </a:cubicBezTo>
                <a:lnTo>
                  <a:pt x="19" y="175"/>
                </a:lnTo>
                <a:lnTo>
                  <a:pt x="20" y="159"/>
                </a:lnTo>
                <a:cubicBezTo>
                  <a:pt x="46" y="165"/>
                  <a:pt x="69" y="170"/>
                  <a:pt x="90" y="172"/>
                </a:cubicBezTo>
                <a:lnTo>
                  <a:pt x="161" y="182"/>
                </a:lnTo>
                <a:cubicBezTo>
                  <a:pt x="168" y="172"/>
                  <a:pt x="176" y="160"/>
                  <a:pt x="184" y="147"/>
                </a:cubicBezTo>
                <a:cubicBezTo>
                  <a:pt x="192" y="133"/>
                  <a:pt x="197" y="123"/>
                  <a:pt x="200" y="118"/>
                </a:cubicBezTo>
                <a:lnTo>
                  <a:pt x="207" y="104"/>
                </a:lnTo>
                <a:cubicBezTo>
                  <a:pt x="221" y="114"/>
                  <a:pt x="236" y="123"/>
                  <a:pt x="252" y="129"/>
                </a:cubicBezTo>
                <a:lnTo>
                  <a:pt x="240" y="145"/>
                </a:lnTo>
                <a:cubicBezTo>
                  <a:pt x="228" y="159"/>
                  <a:pt x="217" y="173"/>
                  <a:pt x="206" y="189"/>
                </a:cubicBezTo>
                <a:lnTo>
                  <a:pt x="363" y="211"/>
                </a:lnTo>
                <a:cubicBezTo>
                  <a:pt x="385" y="214"/>
                  <a:pt x="409" y="216"/>
                  <a:pt x="433" y="217"/>
                </a:cubicBezTo>
                <a:cubicBezTo>
                  <a:pt x="431" y="224"/>
                  <a:pt x="430" y="228"/>
                  <a:pt x="429" y="231"/>
                </a:cubicBezTo>
                <a:cubicBezTo>
                  <a:pt x="429" y="234"/>
                  <a:pt x="428" y="237"/>
                  <a:pt x="428" y="240"/>
                </a:cubicBezTo>
                <a:cubicBezTo>
                  <a:pt x="428" y="243"/>
                  <a:pt x="427" y="250"/>
                  <a:pt x="427" y="261"/>
                </a:cubicBezTo>
                <a:cubicBezTo>
                  <a:pt x="392" y="254"/>
                  <a:pt x="368" y="249"/>
                  <a:pt x="357" y="248"/>
                </a:cubicBezTo>
                <a:lnTo>
                  <a:pt x="328" y="244"/>
                </a:lnTo>
                <a:cubicBezTo>
                  <a:pt x="310" y="278"/>
                  <a:pt x="290" y="305"/>
                  <a:pt x="270" y="327"/>
                </a:cubicBezTo>
                <a:cubicBezTo>
                  <a:pt x="312" y="353"/>
                  <a:pt x="352" y="380"/>
                  <a:pt x="391" y="409"/>
                </a:cubicBezTo>
                <a:cubicBezTo>
                  <a:pt x="374" y="418"/>
                  <a:pt x="358" y="430"/>
                  <a:pt x="345" y="443"/>
                </a:cubicBezTo>
                <a:lnTo>
                  <a:pt x="338" y="434"/>
                </a:lnTo>
                <a:cubicBezTo>
                  <a:pt x="317" y="410"/>
                  <a:pt x="284" y="383"/>
                  <a:pt x="238" y="354"/>
                </a:cubicBezTo>
                <a:cubicBezTo>
                  <a:pt x="213" y="365"/>
                  <a:pt x="190" y="374"/>
                  <a:pt x="169" y="380"/>
                </a:cubicBezTo>
                <a:cubicBezTo>
                  <a:pt x="147" y="387"/>
                  <a:pt x="105" y="393"/>
                  <a:pt x="43" y="398"/>
                </a:cubicBezTo>
                <a:lnTo>
                  <a:pt x="22" y="400"/>
                </a:lnTo>
                <a:cubicBezTo>
                  <a:pt x="18" y="382"/>
                  <a:pt x="15" y="372"/>
                  <a:pt x="13" y="370"/>
                </a:cubicBezTo>
                <a:lnTo>
                  <a:pt x="0" y="350"/>
                </a:lnTo>
                <a:lnTo>
                  <a:pt x="25" y="351"/>
                </a:lnTo>
                <a:cubicBezTo>
                  <a:pt x="57" y="354"/>
                  <a:pt x="89" y="353"/>
                  <a:pt x="120" y="348"/>
                </a:cubicBezTo>
                <a:cubicBezTo>
                  <a:pt x="152" y="344"/>
                  <a:pt x="177" y="337"/>
                  <a:pt x="196" y="328"/>
                </a:cubicBezTo>
                <a:cubicBezTo>
                  <a:pt x="175" y="316"/>
                  <a:pt x="161" y="309"/>
                  <a:pt x="154" y="306"/>
                </a:cubicBezTo>
                <a:cubicBezTo>
                  <a:pt x="148" y="303"/>
                  <a:pt x="134" y="297"/>
                  <a:pt x="114" y="288"/>
                </a:cubicBezTo>
                <a:lnTo>
                  <a:pt x="81" y="274"/>
                </a:lnTo>
                <a:lnTo>
                  <a:pt x="106" y="251"/>
                </a:lnTo>
                <a:cubicBezTo>
                  <a:pt x="112" y="245"/>
                  <a:pt x="122" y="234"/>
                  <a:pt x="135" y="216"/>
                </a:cubicBezTo>
                <a:lnTo>
                  <a:pt x="87" y="210"/>
                </a:lnTo>
                <a:cubicBezTo>
                  <a:pt x="75" y="208"/>
                  <a:pt x="51" y="206"/>
                  <a:pt x="14" y="203"/>
                </a:cubicBezTo>
                <a:close/>
                <a:moveTo>
                  <a:pt x="150" y="262"/>
                </a:moveTo>
                <a:lnTo>
                  <a:pt x="231" y="304"/>
                </a:lnTo>
                <a:cubicBezTo>
                  <a:pt x="252" y="282"/>
                  <a:pt x="268" y="259"/>
                  <a:pt x="279" y="237"/>
                </a:cubicBezTo>
                <a:lnTo>
                  <a:pt x="180" y="223"/>
                </a:lnTo>
                <a:lnTo>
                  <a:pt x="150" y="262"/>
                </a:lnTo>
                <a:close/>
                <a:moveTo>
                  <a:pt x="61" y="28"/>
                </a:moveTo>
                <a:cubicBezTo>
                  <a:pt x="74" y="31"/>
                  <a:pt x="86" y="33"/>
                  <a:pt x="98" y="35"/>
                </a:cubicBezTo>
                <a:lnTo>
                  <a:pt x="235" y="54"/>
                </a:lnTo>
                <a:cubicBezTo>
                  <a:pt x="231" y="36"/>
                  <a:pt x="229" y="24"/>
                  <a:pt x="227" y="18"/>
                </a:cubicBezTo>
                <a:lnTo>
                  <a:pt x="223" y="3"/>
                </a:lnTo>
                <a:cubicBezTo>
                  <a:pt x="239" y="4"/>
                  <a:pt x="256" y="3"/>
                  <a:pt x="272" y="0"/>
                </a:cubicBezTo>
                <a:lnTo>
                  <a:pt x="279" y="61"/>
                </a:lnTo>
                <a:lnTo>
                  <a:pt x="395" y="77"/>
                </a:lnTo>
                <a:cubicBezTo>
                  <a:pt x="406" y="78"/>
                  <a:pt x="418" y="79"/>
                  <a:pt x="431" y="80"/>
                </a:cubicBezTo>
                <a:cubicBezTo>
                  <a:pt x="429" y="87"/>
                  <a:pt x="428" y="93"/>
                  <a:pt x="427" y="97"/>
                </a:cubicBezTo>
                <a:cubicBezTo>
                  <a:pt x="426" y="101"/>
                  <a:pt x="426" y="105"/>
                  <a:pt x="425" y="110"/>
                </a:cubicBezTo>
                <a:lnTo>
                  <a:pt x="421" y="137"/>
                </a:lnTo>
                <a:cubicBezTo>
                  <a:pt x="420" y="147"/>
                  <a:pt x="419" y="154"/>
                  <a:pt x="419" y="156"/>
                </a:cubicBezTo>
                <a:lnTo>
                  <a:pt x="418" y="173"/>
                </a:lnTo>
                <a:cubicBezTo>
                  <a:pt x="405" y="171"/>
                  <a:pt x="397" y="169"/>
                  <a:pt x="394" y="168"/>
                </a:cubicBezTo>
                <a:cubicBezTo>
                  <a:pt x="392" y="168"/>
                  <a:pt x="384" y="167"/>
                  <a:pt x="372" y="167"/>
                </a:cubicBezTo>
                <a:cubicBezTo>
                  <a:pt x="374" y="160"/>
                  <a:pt x="375" y="154"/>
                  <a:pt x="376" y="150"/>
                </a:cubicBezTo>
                <a:cubicBezTo>
                  <a:pt x="377" y="146"/>
                  <a:pt x="378" y="140"/>
                  <a:pt x="379" y="133"/>
                </a:cubicBezTo>
                <a:lnTo>
                  <a:pt x="382" y="113"/>
                </a:lnTo>
                <a:lnTo>
                  <a:pt x="99" y="73"/>
                </a:lnTo>
                <a:lnTo>
                  <a:pt x="96" y="92"/>
                </a:lnTo>
                <a:cubicBezTo>
                  <a:pt x="95" y="102"/>
                  <a:pt x="94" y="108"/>
                  <a:pt x="94" y="110"/>
                </a:cubicBezTo>
                <a:lnTo>
                  <a:pt x="94" y="126"/>
                </a:lnTo>
                <a:cubicBezTo>
                  <a:pt x="84" y="123"/>
                  <a:pt x="76" y="121"/>
                  <a:pt x="72" y="120"/>
                </a:cubicBezTo>
                <a:cubicBezTo>
                  <a:pt x="68" y="120"/>
                  <a:pt x="60" y="120"/>
                  <a:pt x="48" y="119"/>
                </a:cubicBezTo>
                <a:cubicBezTo>
                  <a:pt x="50" y="112"/>
                  <a:pt x="52" y="106"/>
                  <a:pt x="52" y="102"/>
                </a:cubicBezTo>
                <a:cubicBezTo>
                  <a:pt x="53" y="98"/>
                  <a:pt x="54" y="93"/>
                  <a:pt x="55" y="86"/>
                </a:cubicBezTo>
                <a:lnTo>
                  <a:pt x="59" y="56"/>
                </a:lnTo>
                <a:cubicBezTo>
                  <a:pt x="60" y="51"/>
                  <a:pt x="61" y="47"/>
                  <a:pt x="61" y="44"/>
                </a:cubicBezTo>
                <a:lnTo>
                  <a:pt x="61" y="28"/>
                </a:lnTo>
                <a:close/>
                <a:moveTo>
                  <a:pt x="593" y="233"/>
                </a:moveTo>
                <a:cubicBezTo>
                  <a:pt x="604" y="231"/>
                  <a:pt x="621" y="227"/>
                  <a:pt x="642" y="220"/>
                </a:cubicBezTo>
                <a:cubicBezTo>
                  <a:pt x="663" y="213"/>
                  <a:pt x="687" y="196"/>
                  <a:pt x="713" y="170"/>
                </a:cubicBezTo>
                <a:cubicBezTo>
                  <a:pt x="740" y="143"/>
                  <a:pt x="758" y="122"/>
                  <a:pt x="769" y="106"/>
                </a:cubicBezTo>
                <a:cubicBezTo>
                  <a:pt x="780" y="89"/>
                  <a:pt x="787" y="79"/>
                  <a:pt x="788" y="76"/>
                </a:cubicBezTo>
                <a:lnTo>
                  <a:pt x="794" y="62"/>
                </a:lnTo>
                <a:cubicBezTo>
                  <a:pt x="801" y="66"/>
                  <a:pt x="807" y="69"/>
                  <a:pt x="810" y="70"/>
                </a:cubicBezTo>
                <a:lnTo>
                  <a:pt x="830" y="77"/>
                </a:lnTo>
                <a:lnTo>
                  <a:pt x="847" y="83"/>
                </a:lnTo>
                <a:lnTo>
                  <a:pt x="841" y="93"/>
                </a:lnTo>
                <a:cubicBezTo>
                  <a:pt x="850" y="117"/>
                  <a:pt x="864" y="140"/>
                  <a:pt x="880" y="163"/>
                </a:cubicBezTo>
                <a:cubicBezTo>
                  <a:pt x="897" y="186"/>
                  <a:pt x="918" y="203"/>
                  <a:pt x="943" y="213"/>
                </a:cubicBezTo>
                <a:cubicBezTo>
                  <a:pt x="968" y="224"/>
                  <a:pt x="984" y="230"/>
                  <a:pt x="992" y="232"/>
                </a:cubicBezTo>
                <a:lnTo>
                  <a:pt x="1010" y="236"/>
                </a:lnTo>
                <a:lnTo>
                  <a:pt x="1023" y="239"/>
                </a:lnTo>
                <a:cubicBezTo>
                  <a:pt x="1004" y="252"/>
                  <a:pt x="992" y="262"/>
                  <a:pt x="988" y="269"/>
                </a:cubicBezTo>
                <a:lnTo>
                  <a:pt x="978" y="283"/>
                </a:lnTo>
                <a:cubicBezTo>
                  <a:pt x="947" y="264"/>
                  <a:pt x="921" y="246"/>
                  <a:pt x="899" y="228"/>
                </a:cubicBezTo>
                <a:cubicBezTo>
                  <a:pt x="898" y="231"/>
                  <a:pt x="898" y="233"/>
                  <a:pt x="898" y="235"/>
                </a:cubicBezTo>
                <a:cubicBezTo>
                  <a:pt x="897" y="236"/>
                  <a:pt x="897" y="237"/>
                  <a:pt x="898" y="238"/>
                </a:cubicBezTo>
                <a:lnTo>
                  <a:pt x="897" y="243"/>
                </a:lnTo>
                <a:lnTo>
                  <a:pt x="898" y="257"/>
                </a:lnTo>
                <a:cubicBezTo>
                  <a:pt x="874" y="254"/>
                  <a:pt x="857" y="252"/>
                  <a:pt x="848" y="252"/>
                </a:cubicBezTo>
                <a:lnTo>
                  <a:pt x="822" y="250"/>
                </a:lnTo>
                <a:lnTo>
                  <a:pt x="819" y="315"/>
                </a:lnTo>
                <a:lnTo>
                  <a:pt x="873" y="318"/>
                </a:lnTo>
                <a:cubicBezTo>
                  <a:pt x="892" y="319"/>
                  <a:pt x="916" y="320"/>
                  <a:pt x="945" y="319"/>
                </a:cubicBezTo>
                <a:cubicBezTo>
                  <a:pt x="943" y="325"/>
                  <a:pt x="943" y="329"/>
                  <a:pt x="942" y="332"/>
                </a:cubicBezTo>
                <a:cubicBezTo>
                  <a:pt x="942" y="335"/>
                  <a:pt x="942" y="337"/>
                  <a:pt x="941" y="339"/>
                </a:cubicBezTo>
                <a:cubicBezTo>
                  <a:pt x="941" y="341"/>
                  <a:pt x="942" y="348"/>
                  <a:pt x="942" y="359"/>
                </a:cubicBezTo>
                <a:cubicBezTo>
                  <a:pt x="909" y="355"/>
                  <a:pt x="885" y="352"/>
                  <a:pt x="871" y="351"/>
                </a:cubicBezTo>
                <a:lnTo>
                  <a:pt x="817" y="349"/>
                </a:lnTo>
                <a:lnTo>
                  <a:pt x="813" y="436"/>
                </a:lnTo>
                <a:lnTo>
                  <a:pt x="897" y="440"/>
                </a:lnTo>
                <a:cubicBezTo>
                  <a:pt x="918" y="441"/>
                  <a:pt x="945" y="441"/>
                  <a:pt x="979" y="441"/>
                </a:cubicBezTo>
                <a:cubicBezTo>
                  <a:pt x="977" y="448"/>
                  <a:pt x="976" y="453"/>
                  <a:pt x="976" y="458"/>
                </a:cubicBezTo>
                <a:cubicBezTo>
                  <a:pt x="976" y="462"/>
                  <a:pt x="976" y="471"/>
                  <a:pt x="977" y="482"/>
                </a:cubicBezTo>
                <a:cubicBezTo>
                  <a:pt x="943" y="478"/>
                  <a:pt x="916" y="476"/>
                  <a:pt x="895" y="475"/>
                </a:cubicBezTo>
                <a:lnTo>
                  <a:pt x="686" y="464"/>
                </a:lnTo>
                <a:cubicBezTo>
                  <a:pt x="667" y="463"/>
                  <a:pt x="640" y="463"/>
                  <a:pt x="607" y="463"/>
                </a:cubicBezTo>
                <a:cubicBezTo>
                  <a:pt x="608" y="457"/>
                  <a:pt x="609" y="453"/>
                  <a:pt x="609" y="449"/>
                </a:cubicBezTo>
                <a:cubicBezTo>
                  <a:pt x="610" y="446"/>
                  <a:pt x="610" y="443"/>
                  <a:pt x="610" y="441"/>
                </a:cubicBezTo>
                <a:cubicBezTo>
                  <a:pt x="610" y="439"/>
                  <a:pt x="610" y="432"/>
                  <a:pt x="609" y="422"/>
                </a:cubicBezTo>
                <a:cubicBezTo>
                  <a:pt x="642" y="425"/>
                  <a:pt x="668" y="428"/>
                  <a:pt x="687" y="429"/>
                </a:cubicBezTo>
                <a:lnTo>
                  <a:pt x="774" y="434"/>
                </a:lnTo>
                <a:lnTo>
                  <a:pt x="779" y="347"/>
                </a:lnTo>
                <a:lnTo>
                  <a:pt x="721" y="344"/>
                </a:lnTo>
                <a:cubicBezTo>
                  <a:pt x="710" y="343"/>
                  <a:pt x="688" y="343"/>
                  <a:pt x="655" y="344"/>
                </a:cubicBezTo>
                <a:cubicBezTo>
                  <a:pt x="656" y="338"/>
                  <a:pt x="657" y="334"/>
                  <a:pt x="657" y="331"/>
                </a:cubicBezTo>
                <a:cubicBezTo>
                  <a:pt x="657" y="328"/>
                  <a:pt x="658" y="326"/>
                  <a:pt x="658" y="324"/>
                </a:cubicBezTo>
                <a:cubicBezTo>
                  <a:pt x="658" y="322"/>
                  <a:pt x="657" y="315"/>
                  <a:pt x="657" y="304"/>
                </a:cubicBezTo>
                <a:cubicBezTo>
                  <a:pt x="684" y="307"/>
                  <a:pt x="706" y="310"/>
                  <a:pt x="723" y="310"/>
                </a:cubicBezTo>
                <a:lnTo>
                  <a:pt x="780" y="313"/>
                </a:lnTo>
                <a:lnTo>
                  <a:pt x="784" y="248"/>
                </a:lnTo>
                <a:lnTo>
                  <a:pt x="750" y="246"/>
                </a:lnTo>
                <a:cubicBezTo>
                  <a:pt x="743" y="246"/>
                  <a:pt x="730" y="246"/>
                  <a:pt x="711" y="247"/>
                </a:cubicBezTo>
                <a:cubicBezTo>
                  <a:pt x="712" y="242"/>
                  <a:pt x="712" y="238"/>
                  <a:pt x="713" y="235"/>
                </a:cubicBezTo>
                <a:lnTo>
                  <a:pt x="713" y="231"/>
                </a:lnTo>
                <a:cubicBezTo>
                  <a:pt x="713" y="229"/>
                  <a:pt x="713" y="229"/>
                  <a:pt x="713" y="228"/>
                </a:cubicBezTo>
                <a:lnTo>
                  <a:pt x="712" y="218"/>
                </a:lnTo>
                <a:cubicBezTo>
                  <a:pt x="675" y="245"/>
                  <a:pt x="650" y="262"/>
                  <a:pt x="639" y="268"/>
                </a:cubicBezTo>
                <a:cubicBezTo>
                  <a:pt x="635" y="264"/>
                  <a:pt x="631" y="260"/>
                  <a:pt x="628" y="257"/>
                </a:cubicBezTo>
                <a:cubicBezTo>
                  <a:pt x="625" y="253"/>
                  <a:pt x="619" y="249"/>
                  <a:pt x="610" y="244"/>
                </a:cubicBezTo>
                <a:cubicBezTo>
                  <a:pt x="601" y="238"/>
                  <a:pt x="595" y="235"/>
                  <a:pt x="593" y="233"/>
                </a:cubicBezTo>
                <a:close/>
                <a:moveTo>
                  <a:pt x="723" y="209"/>
                </a:moveTo>
                <a:cubicBezTo>
                  <a:pt x="730" y="211"/>
                  <a:pt x="740" y="212"/>
                  <a:pt x="752" y="212"/>
                </a:cubicBezTo>
                <a:lnTo>
                  <a:pt x="850" y="217"/>
                </a:lnTo>
                <a:cubicBezTo>
                  <a:pt x="863" y="218"/>
                  <a:pt x="875" y="218"/>
                  <a:pt x="884" y="218"/>
                </a:cubicBezTo>
                <a:cubicBezTo>
                  <a:pt x="864" y="198"/>
                  <a:pt x="850" y="181"/>
                  <a:pt x="840" y="165"/>
                </a:cubicBezTo>
                <a:cubicBezTo>
                  <a:pt x="830" y="150"/>
                  <a:pt x="821" y="133"/>
                  <a:pt x="813" y="114"/>
                </a:cubicBezTo>
                <a:cubicBezTo>
                  <a:pt x="788" y="146"/>
                  <a:pt x="758" y="178"/>
                  <a:pt x="723" y="209"/>
                </a:cubicBezTo>
                <a:close/>
                <a:moveTo>
                  <a:pt x="1176" y="452"/>
                </a:moveTo>
                <a:cubicBezTo>
                  <a:pt x="1220" y="440"/>
                  <a:pt x="1252" y="424"/>
                  <a:pt x="1271" y="405"/>
                </a:cubicBezTo>
                <a:cubicBezTo>
                  <a:pt x="1290" y="385"/>
                  <a:pt x="1305" y="367"/>
                  <a:pt x="1315" y="349"/>
                </a:cubicBezTo>
                <a:cubicBezTo>
                  <a:pt x="1325" y="331"/>
                  <a:pt x="1334" y="307"/>
                  <a:pt x="1344" y="277"/>
                </a:cubicBezTo>
                <a:lnTo>
                  <a:pt x="1278" y="277"/>
                </a:lnTo>
                <a:cubicBezTo>
                  <a:pt x="1264" y="277"/>
                  <a:pt x="1236" y="278"/>
                  <a:pt x="1193" y="281"/>
                </a:cubicBezTo>
                <a:cubicBezTo>
                  <a:pt x="1194" y="275"/>
                  <a:pt x="1194" y="270"/>
                  <a:pt x="1194" y="267"/>
                </a:cubicBezTo>
                <a:cubicBezTo>
                  <a:pt x="1195" y="263"/>
                  <a:pt x="1195" y="260"/>
                  <a:pt x="1195" y="259"/>
                </a:cubicBezTo>
                <a:cubicBezTo>
                  <a:pt x="1194" y="257"/>
                  <a:pt x="1194" y="249"/>
                  <a:pt x="1193" y="234"/>
                </a:cubicBezTo>
                <a:cubicBezTo>
                  <a:pt x="1235" y="237"/>
                  <a:pt x="1264" y="238"/>
                  <a:pt x="1279" y="238"/>
                </a:cubicBezTo>
                <a:lnTo>
                  <a:pt x="1350" y="238"/>
                </a:lnTo>
                <a:cubicBezTo>
                  <a:pt x="1351" y="228"/>
                  <a:pt x="1352" y="222"/>
                  <a:pt x="1352" y="221"/>
                </a:cubicBezTo>
                <a:lnTo>
                  <a:pt x="1359" y="147"/>
                </a:lnTo>
                <a:lnTo>
                  <a:pt x="1296" y="147"/>
                </a:lnTo>
                <a:cubicBezTo>
                  <a:pt x="1281" y="147"/>
                  <a:pt x="1259" y="148"/>
                  <a:pt x="1230" y="150"/>
                </a:cubicBezTo>
                <a:cubicBezTo>
                  <a:pt x="1230" y="145"/>
                  <a:pt x="1231" y="140"/>
                  <a:pt x="1231" y="137"/>
                </a:cubicBezTo>
                <a:cubicBezTo>
                  <a:pt x="1231" y="134"/>
                  <a:pt x="1232" y="131"/>
                  <a:pt x="1231" y="129"/>
                </a:cubicBezTo>
                <a:cubicBezTo>
                  <a:pt x="1231" y="127"/>
                  <a:pt x="1231" y="120"/>
                  <a:pt x="1230" y="108"/>
                </a:cubicBezTo>
                <a:cubicBezTo>
                  <a:pt x="1261" y="109"/>
                  <a:pt x="1283" y="110"/>
                  <a:pt x="1296" y="110"/>
                </a:cubicBezTo>
                <a:lnTo>
                  <a:pt x="1479" y="110"/>
                </a:lnTo>
                <a:cubicBezTo>
                  <a:pt x="1494" y="110"/>
                  <a:pt x="1519" y="109"/>
                  <a:pt x="1554" y="108"/>
                </a:cubicBezTo>
                <a:cubicBezTo>
                  <a:pt x="1553" y="114"/>
                  <a:pt x="1553" y="119"/>
                  <a:pt x="1552" y="121"/>
                </a:cubicBezTo>
                <a:cubicBezTo>
                  <a:pt x="1552" y="124"/>
                  <a:pt x="1552" y="127"/>
                  <a:pt x="1552" y="130"/>
                </a:cubicBezTo>
                <a:cubicBezTo>
                  <a:pt x="1553" y="132"/>
                  <a:pt x="1553" y="139"/>
                  <a:pt x="1554" y="150"/>
                </a:cubicBezTo>
                <a:cubicBezTo>
                  <a:pt x="1523" y="148"/>
                  <a:pt x="1498" y="147"/>
                  <a:pt x="1479" y="147"/>
                </a:cubicBezTo>
                <a:lnTo>
                  <a:pt x="1399" y="147"/>
                </a:lnTo>
                <a:lnTo>
                  <a:pt x="1391" y="238"/>
                </a:lnTo>
                <a:lnTo>
                  <a:pt x="1514" y="238"/>
                </a:lnTo>
                <a:cubicBezTo>
                  <a:pt x="1528" y="238"/>
                  <a:pt x="1554" y="237"/>
                  <a:pt x="1594" y="234"/>
                </a:cubicBezTo>
                <a:cubicBezTo>
                  <a:pt x="1593" y="242"/>
                  <a:pt x="1592" y="247"/>
                  <a:pt x="1592" y="250"/>
                </a:cubicBezTo>
                <a:cubicBezTo>
                  <a:pt x="1592" y="254"/>
                  <a:pt x="1592" y="257"/>
                  <a:pt x="1592" y="259"/>
                </a:cubicBezTo>
                <a:cubicBezTo>
                  <a:pt x="1592" y="261"/>
                  <a:pt x="1592" y="268"/>
                  <a:pt x="1594" y="281"/>
                </a:cubicBezTo>
                <a:cubicBezTo>
                  <a:pt x="1551" y="278"/>
                  <a:pt x="1525" y="277"/>
                  <a:pt x="1514" y="277"/>
                </a:cubicBezTo>
                <a:lnTo>
                  <a:pt x="1448" y="277"/>
                </a:lnTo>
                <a:lnTo>
                  <a:pt x="1448" y="416"/>
                </a:lnTo>
                <a:cubicBezTo>
                  <a:pt x="1448" y="427"/>
                  <a:pt x="1449" y="435"/>
                  <a:pt x="1452" y="440"/>
                </a:cubicBezTo>
                <a:cubicBezTo>
                  <a:pt x="1454" y="445"/>
                  <a:pt x="1464" y="447"/>
                  <a:pt x="1480" y="447"/>
                </a:cubicBezTo>
                <a:lnTo>
                  <a:pt x="1511" y="447"/>
                </a:lnTo>
                <a:cubicBezTo>
                  <a:pt x="1520" y="447"/>
                  <a:pt x="1527" y="445"/>
                  <a:pt x="1531" y="442"/>
                </a:cubicBezTo>
                <a:cubicBezTo>
                  <a:pt x="1535" y="438"/>
                  <a:pt x="1539" y="434"/>
                  <a:pt x="1541" y="428"/>
                </a:cubicBezTo>
                <a:cubicBezTo>
                  <a:pt x="1543" y="421"/>
                  <a:pt x="1547" y="409"/>
                  <a:pt x="1551" y="390"/>
                </a:cubicBezTo>
                <a:cubicBezTo>
                  <a:pt x="1560" y="398"/>
                  <a:pt x="1567" y="403"/>
                  <a:pt x="1572" y="406"/>
                </a:cubicBezTo>
                <a:cubicBezTo>
                  <a:pt x="1577" y="410"/>
                  <a:pt x="1585" y="413"/>
                  <a:pt x="1596" y="418"/>
                </a:cubicBezTo>
                <a:cubicBezTo>
                  <a:pt x="1584" y="448"/>
                  <a:pt x="1575" y="466"/>
                  <a:pt x="1571" y="470"/>
                </a:cubicBezTo>
                <a:cubicBezTo>
                  <a:pt x="1567" y="475"/>
                  <a:pt x="1561" y="479"/>
                  <a:pt x="1555" y="482"/>
                </a:cubicBezTo>
                <a:cubicBezTo>
                  <a:pt x="1548" y="485"/>
                  <a:pt x="1536" y="486"/>
                  <a:pt x="1517" y="486"/>
                </a:cubicBezTo>
                <a:cubicBezTo>
                  <a:pt x="1499" y="486"/>
                  <a:pt x="1482" y="486"/>
                  <a:pt x="1466" y="486"/>
                </a:cubicBezTo>
                <a:cubicBezTo>
                  <a:pt x="1445" y="486"/>
                  <a:pt x="1432" y="484"/>
                  <a:pt x="1424" y="480"/>
                </a:cubicBezTo>
                <a:cubicBezTo>
                  <a:pt x="1417" y="475"/>
                  <a:pt x="1413" y="471"/>
                  <a:pt x="1411" y="466"/>
                </a:cubicBezTo>
                <a:cubicBezTo>
                  <a:pt x="1410" y="462"/>
                  <a:pt x="1409" y="453"/>
                  <a:pt x="1409" y="441"/>
                </a:cubicBezTo>
                <a:lnTo>
                  <a:pt x="1409" y="277"/>
                </a:lnTo>
                <a:lnTo>
                  <a:pt x="1384" y="277"/>
                </a:lnTo>
                <a:cubicBezTo>
                  <a:pt x="1373" y="314"/>
                  <a:pt x="1362" y="344"/>
                  <a:pt x="1350" y="369"/>
                </a:cubicBezTo>
                <a:cubicBezTo>
                  <a:pt x="1337" y="393"/>
                  <a:pt x="1320" y="416"/>
                  <a:pt x="1297" y="436"/>
                </a:cubicBezTo>
                <a:cubicBezTo>
                  <a:pt x="1274" y="456"/>
                  <a:pt x="1247" y="474"/>
                  <a:pt x="1216" y="490"/>
                </a:cubicBezTo>
                <a:cubicBezTo>
                  <a:pt x="1212" y="484"/>
                  <a:pt x="1208" y="479"/>
                  <a:pt x="1204" y="474"/>
                </a:cubicBezTo>
                <a:cubicBezTo>
                  <a:pt x="1200" y="470"/>
                  <a:pt x="1190" y="462"/>
                  <a:pt x="1176" y="452"/>
                </a:cubicBezTo>
                <a:close/>
                <a:moveTo>
                  <a:pt x="1769" y="230"/>
                </a:moveTo>
                <a:cubicBezTo>
                  <a:pt x="1777" y="222"/>
                  <a:pt x="1784" y="210"/>
                  <a:pt x="1790" y="194"/>
                </a:cubicBezTo>
                <a:lnTo>
                  <a:pt x="1862" y="235"/>
                </a:lnTo>
                <a:cubicBezTo>
                  <a:pt x="1852" y="245"/>
                  <a:pt x="1845" y="257"/>
                  <a:pt x="1838" y="271"/>
                </a:cubicBezTo>
                <a:lnTo>
                  <a:pt x="1828" y="262"/>
                </a:lnTo>
                <a:cubicBezTo>
                  <a:pt x="1815" y="251"/>
                  <a:pt x="1799" y="242"/>
                  <a:pt x="1779" y="234"/>
                </a:cubicBezTo>
                <a:lnTo>
                  <a:pt x="1769" y="230"/>
                </a:lnTo>
                <a:close/>
                <a:moveTo>
                  <a:pt x="1785" y="460"/>
                </a:moveTo>
                <a:lnTo>
                  <a:pt x="1790" y="451"/>
                </a:lnTo>
                <a:cubicBezTo>
                  <a:pt x="1792" y="446"/>
                  <a:pt x="1795" y="438"/>
                  <a:pt x="1798" y="426"/>
                </a:cubicBezTo>
                <a:cubicBezTo>
                  <a:pt x="1801" y="414"/>
                  <a:pt x="1805" y="400"/>
                  <a:pt x="1808" y="384"/>
                </a:cubicBezTo>
                <a:cubicBezTo>
                  <a:pt x="1811" y="367"/>
                  <a:pt x="1814" y="344"/>
                  <a:pt x="1816" y="315"/>
                </a:cubicBezTo>
                <a:lnTo>
                  <a:pt x="1817" y="301"/>
                </a:lnTo>
                <a:cubicBezTo>
                  <a:pt x="1821" y="305"/>
                  <a:pt x="1825" y="309"/>
                  <a:pt x="1828" y="311"/>
                </a:cubicBezTo>
                <a:cubicBezTo>
                  <a:pt x="1831" y="313"/>
                  <a:pt x="1841" y="317"/>
                  <a:pt x="1856" y="322"/>
                </a:cubicBezTo>
                <a:lnTo>
                  <a:pt x="1853" y="337"/>
                </a:lnTo>
                <a:cubicBezTo>
                  <a:pt x="1851" y="350"/>
                  <a:pt x="1848" y="372"/>
                  <a:pt x="1844" y="401"/>
                </a:cubicBezTo>
                <a:lnTo>
                  <a:pt x="1838" y="444"/>
                </a:lnTo>
                <a:cubicBezTo>
                  <a:pt x="1836" y="454"/>
                  <a:pt x="1836" y="462"/>
                  <a:pt x="1836" y="467"/>
                </a:cubicBezTo>
                <a:lnTo>
                  <a:pt x="1835" y="480"/>
                </a:lnTo>
                <a:cubicBezTo>
                  <a:pt x="1829" y="476"/>
                  <a:pt x="1823" y="473"/>
                  <a:pt x="1818" y="471"/>
                </a:cubicBezTo>
                <a:cubicBezTo>
                  <a:pt x="1813" y="468"/>
                  <a:pt x="1802" y="465"/>
                  <a:pt x="1785" y="460"/>
                </a:cubicBezTo>
                <a:close/>
                <a:moveTo>
                  <a:pt x="1778" y="116"/>
                </a:moveTo>
                <a:cubicBezTo>
                  <a:pt x="1789" y="107"/>
                  <a:pt x="1798" y="96"/>
                  <a:pt x="1804" y="83"/>
                </a:cubicBezTo>
                <a:lnTo>
                  <a:pt x="1869" y="136"/>
                </a:lnTo>
                <a:cubicBezTo>
                  <a:pt x="1861" y="142"/>
                  <a:pt x="1851" y="153"/>
                  <a:pt x="1839" y="168"/>
                </a:cubicBezTo>
                <a:lnTo>
                  <a:pt x="1831" y="159"/>
                </a:lnTo>
                <a:cubicBezTo>
                  <a:pt x="1826" y="153"/>
                  <a:pt x="1819" y="146"/>
                  <a:pt x="1810" y="138"/>
                </a:cubicBezTo>
                <a:cubicBezTo>
                  <a:pt x="1800" y="130"/>
                  <a:pt x="1793" y="125"/>
                  <a:pt x="1788" y="122"/>
                </a:cubicBezTo>
                <a:lnTo>
                  <a:pt x="1778" y="116"/>
                </a:lnTo>
                <a:close/>
                <a:moveTo>
                  <a:pt x="1846" y="471"/>
                </a:moveTo>
                <a:lnTo>
                  <a:pt x="1852" y="463"/>
                </a:lnTo>
                <a:cubicBezTo>
                  <a:pt x="1856" y="458"/>
                  <a:pt x="1861" y="450"/>
                  <a:pt x="1866" y="439"/>
                </a:cubicBezTo>
                <a:cubicBezTo>
                  <a:pt x="1871" y="429"/>
                  <a:pt x="1876" y="417"/>
                  <a:pt x="1880" y="403"/>
                </a:cubicBezTo>
                <a:cubicBezTo>
                  <a:pt x="1884" y="389"/>
                  <a:pt x="1887" y="372"/>
                  <a:pt x="1888" y="350"/>
                </a:cubicBezTo>
                <a:cubicBezTo>
                  <a:pt x="1889" y="329"/>
                  <a:pt x="1889" y="304"/>
                  <a:pt x="1889" y="274"/>
                </a:cubicBezTo>
                <a:cubicBezTo>
                  <a:pt x="1889" y="244"/>
                  <a:pt x="1889" y="222"/>
                  <a:pt x="1888" y="209"/>
                </a:cubicBezTo>
                <a:lnTo>
                  <a:pt x="1885" y="170"/>
                </a:lnTo>
                <a:lnTo>
                  <a:pt x="1882" y="126"/>
                </a:lnTo>
                <a:lnTo>
                  <a:pt x="1878" y="91"/>
                </a:lnTo>
                <a:cubicBezTo>
                  <a:pt x="1906" y="91"/>
                  <a:pt x="1922" y="91"/>
                  <a:pt x="1928" y="91"/>
                </a:cubicBezTo>
                <a:lnTo>
                  <a:pt x="2118" y="81"/>
                </a:lnTo>
                <a:cubicBezTo>
                  <a:pt x="2124" y="80"/>
                  <a:pt x="2138" y="79"/>
                  <a:pt x="2160" y="76"/>
                </a:cubicBezTo>
                <a:cubicBezTo>
                  <a:pt x="2159" y="84"/>
                  <a:pt x="2159" y="90"/>
                  <a:pt x="2159" y="94"/>
                </a:cubicBezTo>
                <a:cubicBezTo>
                  <a:pt x="2159" y="98"/>
                  <a:pt x="2159" y="103"/>
                  <a:pt x="2159" y="109"/>
                </a:cubicBezTo>
                <a:lnTo>
                  <a:pt x="2161" y="143"/>
                </a:lnTo>
                <a:cubicBezTo>
                  <a:pt x="2162" y="152"/>
                  <a:pt x="2162" y="158"/>
                  <a:pt x="2163" y="160"/>
                </a:cubicBezTo>
                <a:lnTo>
                  <a:pt x="2165" y="176"/>
                </a:lnTo>
                <a:cubicBezTo>
                  <a:pt x="2150" y="176"/>
                  <a:pt x="2136" y="176"/>
                  <a:pt x="2123" y="176"/>
                </a:cubicBezTo>
                <a:lnTo>
                  <a:pt x="1923" y="187"/>
                </a:lnTo>
                <a:cubicBezTo>
                  <a:pt x="1924" y="201"/>
                  <a:pt x="1924" y="218"/>
                  <a:pt x="1925" y="238"/>
                </a:cubicBezTo>
                <a:cubicBezTo>
                  <a:pt x="1926" y="257"/>
                  <a:pt x="1926" y="274"/>
                  <a:pt x="1927" y="286"/>
                </a:cubicBezTo>
                <a:cubicBezTo>
                  <a:pt x="1927" y="299"/>
                  <a:pt x="1926" y="317"/>
                  <a:pt x="1925" y="339"/>
                </a:cubicBezTo>
                <a:cubicBezTo>
                  <a:pt x="1925" y="360"/>
                  <a:pt x="1923" y="381"/>
                  <a:pt x="1919" y="399"/>
                </a:cubicBezTo>
                <a:cubicBezTo>
                  <a:pt x="1916" y="418"/>
                  <a:pt x="1911" y="437"/>
                  <a:pt x="1904" y="457"/>
                </a:cubicBezTo>
                <a:lnTo>
                  <a:pt x="1892" y="487"/>
                </a:lnTo>
                <a:lnTo>
                  <a:pt x="1889" y="495"/>
                </a:lnTo>
                <a:cubicBezTo>
                  <a:pt x="1884" y="490"/>
                  <a:pt x="1880" y="486"/>
                  <a:pt x="1876" y="483"/>
                </a:cubicBezTo>
                <a:cubicBezTo>
                  <a:pt x="1872" y="480"/>
                  <a:pt x="1862" y="476"/>
                  <a:pt x="1846" y="471"/>
                </a:cubicBezTo>
                <a:close/>
                <a:moveTo>
                  <a:pt x="1922" y="155"/>
                </a:moveTo>
                <a:lnTo>
                  <a:pt x="2124" y="145"/>
                </a:lnTo>
                <a:lnTo>
                  <a:pt x="2123" y="111"/>
                </a:lnTo>
                <a:lnTo>
                  <a:pt x="1919" y="122"/>
                </a:lnTo>
                <a:lnTo>
                  <a:pt x="1922" y="155"/>
                </a:lnTo>
                <a:close/>
                <a:moveTo>
                  <a:pt x="1935" y="250"/>
                </a:moveTo>
                <a:cubicBezTo>
                  <a:pt x="1935" y="244"/>
                  <a:pt x="1936" y="240"/>
                  <a:pt x="1936" y="237"/>
                </a:cubicBezTo>
                <a:lnTo>
                  <a:pt x="1935" y="230"/>
                </a:lnTo>
                <a:cubicBezTo>
                  <a:pt x="1935" y="226"/>
                  <a:pt x="1935" y="223"/>
                  <a:pt x="1935" y="223"/>
                </a:cubicBezTo>
                <a:lnTo>
                  <a:pt x="1933" y="211"/>
                </a:lnTo>
                <a:cubicBezTo>
                  <a:pt x="1948" y="212"/>
                  <a:pt x="1964" y="212"/>
                  <a:pt x="1981" y="211"/>
                </a:cubicBezTo>
                <a:lnTo>
                  <a:pt x="2131" y="203"/>
                </a:lnTo>
                <a:cubicBezTo>
                  <a:pt x="2150" y="202"/>
                  <a:pt x="2168" y="201"/>
                  <a:pt x="2186" y="198"/>
                </a:cubicBezTo>
                <a:cubicBezTo>
                  <a:pt x="2185" y="203"/>
                  <a:pt x="2185" y="207"/>
                  <a:pt x="2185" y="210"/>
                </a:cubicBezTo>
                <a:cubicBezTo>
                  <a:pt x="2185" y="212"/>
                  <a:pt x="2185" y="215"/>
                  <a:pt x="2185" y="218"/>
                </a:cubicBezTo>
                <a:cubicBezTo>
                  <a:pt x="2185" y="221"/>
                  <a:pt x="2185" y="223"/>
                  <a:pt x="2185" y="224"/>
                </a:cubicBezTo>
                <a:lnTo>
                  <a:pt x="2188" y="237"/>
                </a:lnTo>
                <a:cubicBezTo>
                  <a:pt x="2165" y="236"/>
                  <a:pt x="2148" y="236"/>
                  <a:pt x="2135" y="237"/>
                </a:cubicBezTo>
                <a:lnTo>
                  <a:pt x="2071" y="240"/>
                </a:lnTo>
                <a:lnTo>
                  <a:pt x="2072" y="271"/>
                </a:lnTo>
                <a:lnTo>
                  <a:pt x="2133" y="268"/>
                </a:lnTo>
                <a:cubicBezTo>
                  <a:pt x="2147" y="267"/>
                  <a:pt x="2162" y="265"/>
                  <a:pt x="2177" y="263"/>
                </a:cubicBezTo>
                <a:cubicBezTo>
                  <a:pt x="2176" y="271"/>
                  <a:pt x="2176" y="277"/>
                  <a:pt x="2176" y="281"/>
                </a:cubicBezTo>
                <a:cubicBezTo>
                  <a:pt x="2176" y="285"/>
                  <a:pt x="2176" y="291"/>
                  <a:pt x="2177" y="298"/>
                </a:cubicBezTo>
                <a:lnTo>
                  <a:pt x="2184" y="448"/>
                </a:lnTo>
                <a:cubicBezTo>
                  <a:pt x="2184" y="455"/>
                  <a:pt x="2184" y="460"/>
                  <a:pt x="2183" y="464"/>
                </a:cubicBezTo>
                <a:cubicBezTo>
                  <a:pt x="2181" y="468"/>
                  <a:pt x="2177" y="472"/>
                  <a:pt x="2170" y="476"/>
                </a:cubicBezTo>
                <a:cubicBezTo>
                  <a:pt x="2164" y="480"/>
                  <a:pt x="2150" y="483"/>
                  <a:pt x="2128" y="486"/>
                </a:cubicBezTo>
                <a:cubicBezTo>
                  <a:pt x="2128" y="481"/>
                  <a:pt x="2127" y="476"/>
                  <a:pt x="2126" y="470"/>
                </a:cubicBezTo>
                <a:cubicBezTo>
                  <a:pt x="2124" y="464"/>
                  <a:pt x="2120" y="455"/>
                  <a:pt x="2112" y="442"/>
                </a:cubicBezTo>
                <a:cubicBezTo>
                  <a:pt x="2116" y="443"/>
                  <a:pt x="2119" y="443"/>
                  <a:pt x="2122" y="444"/>
                </a:cubicBezTo>
                <a:cubicBezTo>
                  <a:pt x="2125" y="444"/>
                  <a:pt x="2129" y="444"/>
                  <a:pt x="2133" y="444"/>
                </a:cubicBezTo>
                <a:cubicBezTo>
                  <a:pt x="2143" y="443"/>
                  <a:pt x="2148" y="439"/>
                  <a:pt x="2148" y="431"/>
                </a:cubicBezTo>
                <a:lnTo>
                  <a:pt x="2141" y="299"/>
                </a:lnTo>
                <a:lnTo>
                  <a:pt x="2074" y="302"/>
                </a:lnTo>
                <a:lnTo>
                  <a:pt x="2081" y="428"/>
                </a:lnTo>
                <a:cubicBezTo>
                  <a:pt x="2081" y="440"/>
                  <a:pt x="2082" y="447"/>
                  <a:pt x="2082" y="449"/>
                </a:cubicBezTo>
                <a:lnTo>
                  <a:pt x="2086" y="472"/>
                </a:lnTo>
                <a:cubicBezTo>
                  <a:pt x="2076" y="472"/>
                  <a:pt x="2064" y="472"/>
                  <a:pt x="2048" y="474"/>
                </a:cubicBezTo>
                <a:cubicBezTo>
                  <a:pt x="2048" y="465"/>
                  <a:pt x="2049" y="457"/>
                  <a:pt x="2049" y="452"/>
                </a:cubicBezTo>
                <a:cubicBezTo>
                  <a:pt x="2049" y="446"/>
                  <a:pt x="2049" y="439"/>
                  <a:pt x="2048" y="430"/>
                </a:cubicBezTo>
                <a:lnTo>
                  <a:pt x="2042" y="304"/>
                </a:lnTo>
                <a:lnTo>
                  <a:pt x="1981" y="307"/>
                </a:lnTo>
                <a:lnTo>
                  <a:pt x="1988" y="440"/>
                </a:lnTo>
                <a:cubicBezTo>
                  <a:pt x="1988" y="444"/>
                  <a:pt x="1988" y="451"/>
                  <a:pt x="1990" y="460"/>
                </a:cubicBezTo>
                <a:lnTo>
                  <a:pt x="1992" y="482"/>
                </a:lnTo>
                <a:cubicBezTo>
                  <a:pt x="1982" y="482"/>
                  <a:pt x="1976" y="481"/>
                  <a:pt x="1974" y="481"/>
                </a:cubicBezTo>
                <a:cubicBezTo>
                  <a:pt x="1971" y="481"/>
                  <a:pt x="1965" y="482"/>
                  <a:pt x="1955" y="484"/>
                </a:cubicBezTo>
                <a:cubicBezTo>
                  <a:pt x="1956" y="474"/>
                  <a:pt x="1956" y="467"/>
                  <a:pt x="1956" y="462"/>
                </a:cubicBezTo>
                <a:cubicBezTo>
                  <a:pt x="1956" y="456"/>
                  <a:pt x="1956" y="450"/>
                  <a:pt x="1956" y="442"/>
                </a:cubicBezTo>
                <a:lnTo>
                  <a:pt x="1949" y="310"/>
                </a:lnTo>
                <a:cubicBezTo>
                  <a:pt x="1948" y="301"/>
                  <a:pt x="1948" y="295"/>
                  <a:pt x="1947" y="292"/>
                </a:cubicBezTo>
                <a:lnTo>
                  <a:pt x="1945" y="275"/>
                </a:lnTo>
                <a:cubicBezTo>
                  <a:pt x="1958" y="276"/>
                  <a:pt x="1972" y="276"/>
                  <a:pt x="1984" y="275"/>
                </a:cubicBezTo>
                <a:lnTo>
                  <a:pt x="2040" y="272"/>
                </a:lnTo>
                <a:lnTo>
                  <a:pt x="2038" y="242"/>
                </a:lnTo>
                <a:lnTo>
                  <a:pt x="1982" y="244"/>
                </a:lnTo>
                <a:cubicBezTo>
                  <a:pt x="1973" y="245"/>
                  <a:pt x="1958" y="247"/>
                  <a:pt x="1935" y="250"/>
                </a:cubicBezTo>
                <a:close/>
                <a:moveTo>
                  <a:pt x="1990" y="338"/>
                </a:moveTo>
                <a:cubicBezTo>
                  <a:pt x="2000" y="334"/>
                  <a:pt x="2006" y="330"/>
                  <a:pt x="2008" y="326"/>
                </a:cubicBezTo>
                <a:lnTo>
                  <a:pt x="2013" y="319"/>
                </a:lnTo>
                <a:lnTo>
                  <a:pt x="2040" y="353"/>
                </a:lnTo>
                <a:cubicBezTo>
                  <a:pt x="2028" y="359"/>
                  <a:pt x="2020" y="366"/>
                  <a:pt x="2014" y="373"/>
                </a:cubicBezTo>
                <a:lnTo>
                  <a:pt x="2010" y="364"/>
                </a:lnTo>
                <a:cubicBezTo>
                  <a:pt x="2009" y="363"/>
                  <a:pt x="2007" y="360"/>
                  <a:pt x="2003" y="354"/>
                </a:cubicBezTo>
                <a:cubicBezTo>
                  <a:pt x="1999" y="348"/>
                  <a:pt x="1997" y="345"/>
                  <a:pt x="1996" y="344"/>
                </a:cubicBezTo>
                <a:lnTo>
                  <a:pt x="1990" y="338"/>
                </a:lnTo>
                <a:close/>
                <a:moveTo>
                  <a:pt x="1994" y="401"/>
                </a:moveTo>
                <a:cubicBezTo>
                  <a:pt x="2004" y="395"/>
                  <a:pt x="2012" y="388"/>
                  <a:pt x="2017" y="380"/>
                </a:cubicBezTo>
                <a:lnTo>
                  <a:pt x="2044" y="415"/>
                </a:lnTo>
                <a:cubicBezTo>
                  <a:pt x="2040" y="417"/>
                  <a:pt x="2036" y="419"/>
                  <a:pt x="2034" y="420"/>
                </a:cubicBezTo>
                <a:cubicBezTo>
                  <a:pt x="2031" y="422"/>
                  <a:pt x="2026" y="427"/>
                  <a:pt x="2019" y="436"/>
                </a:cubicBezTo>
                <a:lnTo>
                  <a:pt x="2016" y="429"/>
                </a:lnTo>
                <a:cubicBezTo>
                  <a:pt x="2015" y="426"/>
                  <a:pt x="2012" y="422"/>
                  <a:pt x="2008" y="417"/>
                </a:cubicBezTo>
                <a:cubicBezTo>
                  <a:pt x="2004" y="412"/>
                  <a:pt x="2001" y="408"/>
                  <a:pt x="1998" y="405"/>
                </a:cubicBezTo>
                <a:lnTo>
                  <a:pt x="1994" y="401"/>
                </a:lnTo>
                <a:close/>
                <a:moveTo>
                  <a:pt x="2087" y="396"/>
                </a:moveTo>
                <a:cubicBezTo>
                  <a:pt x="2098" y="390"/>
                  <a:pt x="2106" y="383"/>
                  <a:pt x="2111" y="376"/>
                </a:cubicBezTo>
                <a:lnTo>
                  <a:pt x="2138" y="410"/>
                </a:lnTo>
                <a:cubicBezTo>
                  <a:pt x="2130" y="414"/>
                  <a:pt x="2121" y="421"/>
                  <a:pt x="2112" y="431"/>
                </a:cubicBezTo>
                <a:lnTo>
                  <a:pt x="2109" y="424"/>
                </a:lnTo>
                <a:cubicBezTo>
                  <a:pt x="2108" y="423"/>
                  <a:pt x="2105" y="419"/>
                  <a:pt x="2100" y="412"/>
                </a:cubicBezTo>
                <a:cubicBezTo>
                  <a:pt x="2095" y="405"/>
                  <a:pt x="2092" y="402"/>
                  <a:pt x="2092" y="401"/>
                </a:cubicBezTo>
                <a:lnTo>
                  <a:pt x="2087" y="396"/>
                </a:lnTo>
                <a:close/>
                <a:moveTo>
                  <a:pt x="2085" y="334"/>
                </a:moveTo>
                <a:cubicBezTo>
                  <a:pt x="2094" y="329"/>
                  <a:pt x="2100" y="325"/>
                  <a:pt x="2101" y="324"/>
                </a:cubicBezTo>
                <a:lnTo>
                  <a:pt x="2110" y="315"/>
                </a:lnTo>
                <a:lnTo>
                  <a:pt x="2135" y="348"/>
                </a:lnTo>
                <a:cubicBezTo>
                  <a:pt x="2125" y="353"/>
                  <a:pt x="2116" y="360"/>
                  <a:pt x="2110" y="368"/>
                </a:cubicBezTo>
                <a:lnTo>
                  <a:pt x="2107" y="362"/>
                </a:lnTo>
                <a:cubicBezTo>
                  <a:pt x="2102" y="354"/>
                  <a:pt x="2097" y="347"/>
                  <a:pt x="2091" y="341"/>
                </a:cubicBezTo>
                <a:lnTo>
                  <a:pt x="2085" y="334"/>
                </a:lnTo>
                <a:close/>
                <a:moveTo>
                  <a:pt x="2521" y="431"/>
                </a:moveTo>
                <a:cubicBezTo>
                  <a:pt x="2520" y="419"/>
                  <a:pt x="2520" y="407"/>
                  <a:pt x="2519" y="398"/>
                </a:cubicBezTo>
                <a:cubicBezTo>
                  <a:pt x="2518" y="388"/>
                  <a:pt x="2518" y="378"/>
                  <a:pt x="2516" y="369"/>
                </a:cubicBezTo>
                <a:lnTo>
                  <a:pt x="2475" y="76"/>
                </a:lnTo>
                <a:cubicBezTo>
                  <a:pt x="2474" y="69"/>
                  <a:pt x="2473" y="61"/>
                  <a:pt x="2471" y="54"/>
                </a:cubicBezTo>
                <a:lnTo>
                  <a:pt x="2467" y="37"/>
                </a:lnTo>
                <a:cubicBezTo>
                  <a:pt x="2482" y="37"/>
                  <a:pt x="2496" y="35"/>
                  <a:pt x="2510" y="33"/>
                </a:cubicBezTo>
                <a:lnTo>
                  <a:pt x="2689" y="8"/>
                </a:lnTo>
                <a:cubicBezTo>
                  <a:pt x="2701" y="7"/>
                  <a:pt x="2716" y="4"/>
                  <a:pt x="2732" y="0"/>
                </a:cubicBezTo>
                <a:cubicBezTo>
                  <a:pt x="2732" y="10"/>
                  <a:pt x="2733" y="18"/>
                  <a:pt x="2733" y="23"/>
                </a:cubicBezTo>
                <a:cubicBezTo>
                  <a:pt x="2734" y="28"/>
                  <a:pt x="2734" y="34"/>
                  <a:pt x="2735" y="39"/>
                </a:cubicBezTo>
                <a:lnTo>
                  <a:pt x="2774" y="315"/>
                </a:lnTo>
                <a:cubicBezTo>
                  <a:pt x="2775" y="324"/>
                  <a:pt x="2776" y="334"/>
                  <a:pt x="2777" y="347"/>
                </a:cubicBezTo>
                <a:cubicBezTo>
                  <a:pt x="2779" y="359"/>
                  <a:pt x="2778" y="368"/>
                  <a:pt x="2777" y="372"/>
                </a:cubicBezTo>
                <a:cubicBezTo>
                  <a:pt x="2775" y="377"/>
                  <a:pt x="2771" y="382"/>
                  <a:pt x="2764" y="386"/>
                </a:cubicBezTo>
                <a:cubicBezTo>
                  <a:pt x="2758" y="390"/>
                  <a:pt x="2740" y="397"/>
                  <a:pt x="2710" y="406"/>
                </a:cubicBezTo>
                <a:cubicBezTo>
                  <a:pt x="2707" y="398"/>
                  <a:pt x="2705" y="390"/>
                  <a:pt x="2702" y="383"/>
                </a:cubicBezTo>
                <a:cubicBezTo>
                  <a:pt x="2700" y="376"/>
                  <a:pt x="2695" y="368"/>
                  <a:pt x="2689" y="358"/>
                </a:cubicBezTo>
                <a:cubicBezTo>
                  <a:pt x="2697" y="359"/>
                  <a:pt x="2707" y="358"/>
                  <a:pt x="2719" y="356"/>
                </a:cubicBezTo>
                <a:cubicBezTo>
                  <a:pt x="2728" y="355"/>
                  <a:pt x="2733" y="353"/>
                  <a:pt x="2734" y="349"/>
                </a:cubicBezTo>
                <a:cubicBezTo>
                  <a:pt x="2735" y="344"/>
                  <a:pt x="2735" y="336"/>
                  <a:pt x="2734" y="325"/>
                </a:cubicBezTo>
                <a:lnTo>
                  <a:pt x="2694" y="45"/>
                </a:lnTo>
                <a:lnTo>
                  <a:pt x="2514" y="70"/>
                </a:lnTo>
                <a:lnTo>
                  <a:pt x="2556" y="363"/>
                </a:lnTo>
                <a:cubicBezTo>
                  <a:pt x="2557" y="373"/>
                  <a:pt x="2559" y="385"/>
                  <a:pt x="2562" y="398"/>
                </a:cubicBezTo>
                <a:lnTo>
                  <a:pt x="2567" y="425"/>
                </a:lnTo>
                <a:cubicBezTo>
                  <a:pt x="2555" y="424"/>
                  <a:pt x="2547" y="424"/>
                  <a:pt x="2546" y="425"/>
                </a:cubicBezTo>
                <a:cubicBezTo>
                  <a:pt x="2544" y="425"/>
                  <a:pt x="2541" y="426"/>
                  <a:pt x="2537" y="427"/>
                </a:cubicBezTo>
                <a:lnTo>
                  <a:pt x="2521" y="431"/>
                </a:lnTo>
                <a:close/>
                <a:moveTo>
                  <a:pt x="2539" y="107"/>
                </a:moveTo>
                <a:cubicBezTo>
                  <a:pt x="2557" y="106"/>
                  <a:pt x="2569" y="105"/>
                  <a:pt x="2574" y="105"/>
                </a:cubicBezTo>
                <a:lnTo>
                  <a:pt x="2642" y="95"/>
                </a:lnTo>
                <a:cubicBezTo>
                  <a:pt x="2645" y="95"/>
                  <a:pt x="2658" y="92"/>
                  <a:pt x="2680" y="87"/>
                </a:cubicBezTo>
                <a:cubicBezTo>
                  <a:pt x="2680" y="93"/>
                  <a:pt x="2680" y="97"/>
                  <a:pt x="2681" y="100"/>
                </a:cubicBezTo>
                <a:cubicBezTo>
                  <a:pt x="2681" y="103"/>
                  <a:pt x="2681" y="105"/>
                  <a:pt x="2681" y="107"/>
                </a:cubicBezTo>
                <a:cubicBezTo>
                  <a:pt x="2681" y="109"/>
                  <a:pt x="2683" y="115"/>
                  <a:pt x="2686" y="126"/>
                </a:cubicBezTo>
                <a:cubicBezTo>
                  <a:pt x="2664" y="127"/>
                  <a:pt x="2651" y="128"/>
                  <a:pt x="2647" y="129"/>
                </a:cubicBezTo>
                <a:lnTo>
                  <a:pt x="2579" y="138"/>
                </a:lnTo>
                <a:cubicBezTo>
                  <a:pt x="2574" y="139"/>
                  <a:pt x="2563" y="141"/>
                  <a:pt x="2545" y="145"/>
                </a:cubicBezTo>
                <a:cubicBezTo>
                  <a:pt x="2544" y="141"/>
                  <a:pt x="2544" y="137"/>
                  <a:pt x="2544" y="134"/>
                </a:cubicBezTo>
                <a:cubicBezTo>
                  <a:pt x="2544" y="131"/>
                  <a:pt x="2544" y="129"/>
                  <a:pt x="2544" y="127"/>
                </a:cubicBezTo>
                <a:cubicBezTo>
                  <a:pt x="2543" y="126"/>
                  <a:pt x="2542" y="119"/>
                  <a:pt x="2539" y="107"/>
                </a:cubicBezTo>
                <a:close/>
                <a:moveTo>
                  <a:pt x="2561" y="183"/>
                </a:moveTo>
                <a:cubicBezTo>
                  <a:pt x="2578" y="183"/>
                  <a:pt x="2590" y="182"/>
                  <a:pt x="2597" y="181"/>
                </a:cubicBezTo>
                <a:lnTo>
                  <a:pt x="2644" y="174"/>
                </a:lnTo>
                <a:cubicBezTo>
                  <a:pt x="2653" y="173"/>
                  <a:pt x="2665" y="170"/>
                  <a:pt x="2679" y="167"/>
                </a:cubicBezTo>
                <a:cubicBezTo>
                  <a:pt x="2680" y="175"/>
                  <a:pt x="2680" y="182"/>
                  <a:pt x="2681" y="189"/>
                </a:cubicBezTo>
                <a:cubicBezTo>
                  <a:pt x="2681" y="195"/>
                  <a:pt x="2682" y="199"/>
                  <a:pt x="2682" y="203"/>
                </a:cubicBezTo>
                <a:lnTo>
                  <a:pt x="2692" y="274"/>
                </a:lnTo>
                <a:cubicBezTo>
                  <a:pt x="2693" y="279"/>
                  <a:pt x="2694" y="286"/>
                  <a:pt x="2696" y="293"/>
                </a:cubicBezTo>
                <a:lnTo>
                  <a:pt x="2700" y="311"/>
                </a:lnTo>
                <a:cubicBezTo>
                  <a:pt x="2682" y="312"/>
                  <a:pt x="2670" y="312"/>
                  <a:pt x="2663" y="313"/>
                </a:cubicBezTo>
                <a:lnTo>
                  <a:pt x="2617" y="320"/>
                </a:lnTo>
                <a:cubicBezTo>
                  <a:pt x="2610" y="321"/>
                  <a:pt x="2599" y="323"/>
                  <a:pt x="2581" y="328"/>
                </a:cubicBezTo>
                <a:cubicBezTo>
                  <a:pt x="2581" y="319"/>
                  <a:pt x="2580" y="312"/>
                  <a:pt x="2580" y="306"/>
                </a:cubicBezTo>
                <a:cubicBezTo>
                  <a:pt x="2579" y="299"/>
                  <a:pt x="2579" y="294"/>
                  <a:pt x="2578" y="290"/>
                </a:cubicBezTo>
                <a:lnTo>
                  <a:pt x="2568" y="219"/>
                </a:lnTo>
                <a:cubicBezTo>
                  <a:pt x="2568" y="215"/>
                  <a:pt x="2567" y="210"/>
                  <a:pt x="2565" y="201"/>
                </a:cubicBezTo>
                <a:lnTo>
                  <a:pt x="2561" y="183"/>
                </a:lnTo>
                <a:close/>
                <a:moveTo>
                  <a:pt x="2612" y="286"/>
                </a:moveTo>
                <a:lnTo>
                  <a:pt x="2658" y="279"/>
                </a:lnTo>
                <a:lnTo>
                  <a:pt x="2648" y="207"/>
                </a:lnTo>
                <a:lnTo>
                  <a:pt x="2602" y="214"/>
                </a:lnTo>
                <a:lnTo>
                  <a:pt x="2612" y="286"/>
                </a:lnTo>
                <a:close/>
                <a:moveTo>
                  <a:pt x="2365" y="72"/>
                </a:moveTo>
                <a:cubicBezTo>
                  <a:pt x="2374" y="62"/>
                  <a:pt x="2383" y="50"/>
                  <a:pt x="2390" y="38"/>
                </a:cubicBezTo>
                <a:cubicBezTo>
                  <a:pt x="2413" y="52"/>
                  <a:pt x="2437" y="66"/>
                  <a:pt x="2461" y="79"/>
                </a:cubicBezTo>
                <a:cubicBezTo>
                  <a:pt x="2452" y="92"/>
                  <a:pt x="2444" y="105"/>
                  <a:pt x="2437" y="118"/>
                </a:cubicBezTo>
                <a:lnTo>
                  <a:pt x="2427" y="109"/>
                </a:lnTo>
                <a:cubicBezTo>
                  <a:pt x="2419" y="102"/>
                  <a:pt x="2403" y="92"/>
                  <a:pt x="2381" y="80"/>
                </a:cubicBezTo>
                <a:lnTo>
                  <a:pt x="2365" y="72"/>
                </a:lnTo>
                <a:close/>
                <a:moveTo>
                  <a:pt x="2355" y="188"/>
                </a:moveTo>
                <a:cubicBezTo>
                  <a:pt x="2363" y="176"/>
                  <a:pt x="2370" y="163"/>
                  <a:pt x="2375" y="150"/>
                </a:cubicBezTo>
                <a:lnTo>
                  <a:pt x="2456" y="185"/>
                </a:lnTo>
                <a:cubicBezTo>
                  <a:pt x="2448" y="198"/>
                  <a:pt x="2441" y="211"/>
                  <a:pt x="2434" y="226"/>
                </a:cubicBezTo>
                <a:lnTo>
                  <a:pt x="2425" y="220"/>
                </a:lnTo>
                <a:cubicBezTo>
                  <a:pt x="2415" y="214"/>
                  <a:pt x="2407" y="209"/>
                  <a:pt x="2401" y="206"/>
                </a:cubicBezTo>
                <a:cubicBezTo>
                  <a:pt x="2395" y="204"/>
                  <a:pt x="2383" y="199"/>
                  <a:pt x="2365" y="192"/>
                </a:cubicBezTo>
                <a:lnTo>
                  <a:pt x="2355" y="188"/>
                </a:lnTo>
                <a:close/>
                <a:moveTo>
                  <a:pt x="2396" y="413"/>
                </a:moveTo>
                <a:lnTo>
                  <a:pt x="2402" y="399"/>
                </a:lnTo>
                <a:cubicBezTo>
                  <a:pt x="2407" y="387"/>
                  <a:pt x="2412" y="368"/>
                  <a:pt x="2418" y="339"/>
                </a:cubicBezTo>
                <a:cubicBezTo>
                  <a:pt x="2423" y="311"/>
                  <a:pt x="2427" y="287"/>
                  <a:pt x="2427" y="268"/>
                </a:cubicBezTo>
                <a:lnTo>
                  <a:pt x="2428" y="257"/>
                </a:lnTo>
                <a:cubicBezTo>
                  <a:pt x="2435" y="263"/>
                  <a:pt x="2441" y="267"/>
                  <a:pt x="2446" y="270"/>
                </a:cubicBezTo>
                <a:cubicBezTo>
                  <a:pt x="2450" y="273"/>
                  <a:pt x="2458" y="276"/>
                  <a:pt x="2469" y="278"/>
                </a:cubicBezTo>
                <a:cubicBezTo>
                  <a:pt x="2464" y="299"/>
                  <a:pt x="2460" y="323"/>
                  <a:pt x="2455" y="351"/>
                </a:cubicBezTo>
                <a:cubicBezTo>
                  <a:pt x="2450" y="379"/>
                  <a:pt x="2447" y="399"/>
                  <a:pt x="2445" y="411"/>
                </a:cubicBezTo>
                <a:cubicBezTo>
                  <a:pt x="2444" y="424"/>
                  <a:pt x="2443" y="431"/>
                  <a:pt x="2442" y="434"/>
                </a:cubicBezTo>
                <a:cubicBezTo>
                  <a:pt x="2428" y="425"/>
                  <a:pt x="2412" y="419"/>
                  <a:pt x="2396" y="4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400" fill="hold"/>
                                        <p:tgtEl>
                                          <p:spTgt spid="19458"/>
                                        </p:tgtEl>
                                        <p:attrNameLst>
                                          <p:attrName>ppt_x</p:attrName>
                                        </p:attrNameLst>
                                      </p:cBhvr>
                                      <p:tavLst>
                                        <p:tav tm="0">
                                          <p:val>
                                            <p:strVal val="0-#ppt_w/2"/>
                                          </p:val>
                                        </p:tav>
                                        <p:tav tm="100000">
                                          <p:val>
                                            <p:strVal val="#ppt_x"/>
                                          </p:val>
                                        </p:tav>
                                      </p:tavLst>
                                    </p:anim>
                                    <p:anim calcmode="lin" valueType="num">
                                      <p:cBhvr additive="base">
                                        <p:cTn id="8" dur="400" fill="hold"/>
                                        <p:tgtEl>
                                          <p:spTgt spid="1945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459"/>
                                        </p:tgtEl>
                                        <p:attrNameLst>
                                          <p:attrName>style.visibility</p:attrName>
                                        </p:attrNameLst>
                                      </p:cBhvr>
                                      <p:to>
                                        <p:strVal val="visible"/>
                                      </p:to>
                                    </p:set>
                                    <p:anim calcmode="lin" valueType="num">
                                      <p:cBhvr additive="base">
                                        <p:cTn id="11" dur="400" fill="hold"/>
                                        <p:tgtEl>
                                          <p:spTgt spid="19459"/>
                                        </p:tgtEl>
                                        <p:attrNameLst>
                                          <p:attrName>ppt_x</p:attrName>
                                        </p:attrNameLst>
                                      </p:cBhvr>
                                      <p:tavLst>
                                        <p:tav tm="0">
                                          <p:val>
                                            <p:strVal val="0-#ppt_w/2"/>
                                          </p:val>
                                        </p:tav>
                                        <p:tav tm="100000">
                                          <p:val>
                                            <p:strVal val="#ppt_x"/>
                                          </p:val>
                                        </p:tav>
                                      </p:tavLst>
                                    </p:anim>
                                    <p:anim calcmode="lin" valueType="num">
                                      <p:cBhvr additive="base">
                                        <p:cTn id="12" dur="400" fill="hold"/>
                                        <p:tgtEl>
                                          <p:spTgt spid="1945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460"/>
                                        </p:tgtEl>
                                        <p:attrNameLst>
                                          <p:attrName>style.visibility</p:attrName>
                                        </p:attrNameLst>
                                      </p:cBhvr>
                                      <p:to>
                                        <p:strVal val="visible"/>
                                      </p:to>
                                    </p:set>
                                    <p:anim calcmode="lin" valueType="num">
                                      <p:cBhvr>
                                        <p:cTn id="16" dur="4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19460"/>
                                        </p:tgtEl>
                                        <p:attrNameLst>
                                          <p:attrName>ppt_y</p:attrName>
                                        </p:attrNameLst>
                                      </p:cBhvr>
                                      <p:tavLst>
                                        <p:tav tm="0">
                                          <p:val>
                                            <p:strVal val="#ppt_y"/>
                                          </p:val>
                                        </p:tav>
                                        <p:tav tm="100000">
                                          <p:val>
                                            <p:strVal val="#ppt_y"/>
                                          </p:val>
                                        </p:tav>
                                      </p:tavLst>
                                    </p:anim>
                                    <p:anim calcmode="lin" valueType="num">
                                      <p:cBhvr>
                                        <p:cTn id="18" dur="4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19460"/>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19460"/>
                                        </p:tgtEl>
                                      </p:cBhvr>
                                    </p:animEffect>
                                  </p:childTnLst>
                                </p:cTn>
                              </p:par>
                            </p:childTnLst>
                          </p:cTn>
                        </p:par>
                        <p:par>
                          <p:cTn id="21" fill="hold">
                            <p:stCondLst>
                              <p:cond delay="1200"/>
                            </p:stCondLst>
                            <p:childTnLst>
                              <p:par>
                                <p:cTn id="22" presetID="2" presetClass="entr" presetSubtype="4" fill="hold" grpId="0" nodeType="afterEffect">
                                  <p:stCondLst>
                                    <p:cond delay="0"/>
                                  </p:stCondLst>
                                  <p:childTnLst>
                                    <p:set>
                                      <p:cBhvr>
                                        <p:cTn id="23" dur="1" fill="hold">
                                          <p:stCondLst>
                                            <p:cond delay="0"/>
                                          </p:stCondLst>
                                        </p:cTn>
                                        <p:tgtEl>
                                          <p:spTgt spid="19481"/>
                                        </p:tgtEl>
                                        <p:attrNameLst>
                                          <p:attrName>style.visibility</p:attrName>
                                        </p:attrNameLst>
                                      </p:cBhvr>
                                      <p:to>
                                        <p:strVal val="visible"/>
                                      </p:to>
                                    </p:set>
                                    <p:anim calcmode="lin" valueType="num">
                                      <p:cBhvr additive="base">
                                        <p:cTn id="24" dur="500" fill="hold"/>
                                        <p:tgtEl>
                                          <p:spTgt spid="19481"/>
                                        </p:tgtEl>
                                        <p:attrNameLst>
                                          <p:attrName>ppt_x</p:attrName>
                                        </p:attrNameLst>
                                      </p:cBhvr>
                                      <p:tavLst>
                                        <p:tav tm="0">
                                          <p:val>
                                            <p:strVal val="#ppt_x"/>
                                          </p:val>
                                        </p:tav>
                                        <p:tav tm="100000">
                                          <p:val>
                                            <p:strVal val="#ppt_x"/>
                                          </p:val>
                                        </p:tav>
                                      </p:tavLst>
                                    </p:anim>
                                    <p:anim calcmode="lin" valueType="num">
                                      <p:cBhvr additive="base">
                                        <p:cTn id="25" dur="500" fill="hold"/>
                                        <p:tgtEl>
                                          <p:spTgt spid="19481"/>
                                        </p:tgtEl>
                                        <p:attrNameLst>
                                          <p:attrName>ppt_y</p:attrName>
                                        </p:attrNameLst>
                                      </p:cBhvr>
                                      <p:tavLst>
                                        <p:tav tm="0">
                                          <p:val>
                                            <p:strVal val="1+#ppt_h/2"/>
                                          </p:val>
                                        </p:tav>
                                        <p:tav tm="100000">
                                          <p:val>
                                            <p:strVal val="#ppt_y"/>
                                          </p:val>
                                        </p:tav>
                                      </p:tavLst>
                                    </p:anim>
                                  </p:childTnLst>
                                </p:cTn>
                              </p:par>
                            </p:childTnLst>
                          </p:cTn>
                        </p:par>
                        <p:par>
                          <p:cTn id="26" fill="hold">
                            <p:stCondLst>
                              <p:cond delay="1700"/>
                            </p:stCondLst>
                            <p:childTnLst>
                              <p:par>
                                <p:cTn id="27" presetID="31" presetClass="entr" presetSubtype="0" fill="hold" grpId="0" nodeType="afterEffect">
                                  <p:stCondLst>
                                    <p:cond delay="0"/>
                                  </p:stCondLst>
                                  <p:childTnLst>
                                    <p:set>
                                      <p:cBhvr>
                                        <p:cTn id="28" dur="1" fill="hold">
                                          <p:stCondLst>
                                            <p:cond delay="0"/>
                                          </p:stCondLst>
                                        </p:cTn>
                                        <p:tgtEl>
                                          <p:spTgt spid="19482"/>
                                        </p:tgtEl>
                                        <p:attrNameLst>
                                          <p:attrName>style.visibility</p:attrName>
                                        </p:attrNameLst>
                                      </p:cBhvr>
                                      <p:to>
                                        <p:strVal val="visible"/>
                                      </p:to>
                                    </p:set>
                                    <p:anim calcmode="lin" valueType="num">
                                      <p:cBhvr>
                                        <p:cTn id="29" dur="300" fill="hold"/>
                                        <p:tgtEl>
                                          <p:spTgt spid="19482"/>
                                        </p:tgtEl>
                                        <p:attrNameLst>
                                          <p:attrName>ppt_w</p:attrName>
                                        </p:attrNameLst>
                                      </p:cBhvr>
                                      <p:tavLst>
                                        <p:tav tm="0">
                                          <p:val>
                                            <p:fltVal val="0"/>
                                          </p:val>
                                        </p:tav>
                                        <p:tav tm="100000">
                                          <p:val>
                                            <p:strVal val="#ppt_w"/>
                                          </p:val>
                                        </p:tav>
                                      </p:tavLst>
                                    </p:anim>
                                    <p:anim calcmode="lin" valueType="num">
                                      <p:cBhvr>
                                        <p:cTn id="30" dur="300" fill="hold"/>
                                        <p:tgtEl>
                                          <p:spTgt spid="19482"/>
                                        </p:tgtEl>
                                        <p:attrNameLst>
                                          <p:attrName>ppt_h</p:attrName>
                                        </p:attrNameLst>
                                      </p:cBhvr>
                                      <p:tavLst>
                                        <p:tav tm="0">
                                          <p:val>
                                            <p:fltVal val="0"/>
                                          </p:val>
                                        </p:tav>
                                        <p:tav tm="100000">
                                          <p:val>
                                            <p:strVal val="#ppt_h"/>
                                          </p:val>
                                        </p:tav>
                                      </p:tavLst>
                                    </p:anim>
                                    <p:anim calcmode="lin" valueType="num">
                                      <p:cBhvr>
                                        <p:cTn id="31" dur="300" fill="hold"/>
                                        <p:tgtEl>
                                          <p:spTgt spid="19482"/>
                                        </p:tgtEl>
                                        <p:attrNameLst>
                                          <p:attrName>style.rotation</p:attrName>
                                        </p:attrNameLst>
                                      </p:cBhvr>
                                      <p:tavLst>
                                        <p:tav tm="0">
                                          <p:val>
                                            <p:fltVal val="90"/>
                                          </p:val>
                                        </p:tav>
                                        <p:tav tm="100000">
                                          <p:val>
                                            <p:fltVal val="0"/>
                                          </p:val>
                                        </p:tav>
                                      </p:tavLst>
                                    </p:anim>
                                    <p:animEffect transition="in" filter="fade">
                                      <p:cBhvr>
                                        <p:cTn id="32" dur="300"/>
                                        <p:tgtEl>
                                          <p:spTgt spid="19482"/>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9483"/>
                                        </p:tgtEl>
                                        <p:attrNameLst>
                                          <p:attrName>style.visibility</p:attrName>
                                        </p:attrNameLst>
                                      </p:cBhvr>
                                      <p:to>
                                        <p:strVal val="visible"/>
                                      </p:to>
                                    </p:set>
                                    <p:anim calcmode="lin" valueType="num">
                                      <p:cBhvr>
                                        <p:cTn id="35" dur="300" fill="hold"/>
                                        <p:tgtEl>
                                          <p:spTgt spid="19483"/>
                                        </p:tgtEl>
                                        <p:attrNameLst>
                                          <p:attrName>ppt_w</p:attrName>
                                        </p:attrNameLst>
                                      </p:cBhvr>
                                      <p:tavLst>
                                        <p:tav tm="0">
                                          <p:val>
                                            <p:fltVal val="0"/>
                                          </p:val>
                                        </p:tav>
                                        <p:tav tm="100000">
                                          <p:val>
                                            <p:strVal val="#ppt_w"/>
                                          </p:val>
                                        </p:tav>
                                      </p:tavLst>
                                    </p:anim>
                                    <p:anim calcmode="lin" valueType="num">
                                      <p:cBhvr>
                                        <p:cTn id="36" dur="300" fill="hold"/>
                                        <p:tgtEl>
                                          <p:spTgt spid="19483"/>
                                        </p:tgtEl>
                                        <p:attrNameLst>
                                          <p:attrName>ppt_h</p:attrName>
                                        </p:attrNameLst>
                                      </p:cBhvr>
                                      <p:tavLst>
                                        <p:tav tm="0">
                                          <p:val>
                                            <p:fltVal val="0"/>
                                          </p:val>
                                        </p:tav>
                                        <p:tav tm="100000">
                                          <p:val>
                                            <p:strVal val="#ppt_h"/>
                                          </p:val>
                                        </p:tav>
                                      </p:tavLst>
                                    </p:anim>
                                    <p:anim calcmode="lin" valueType="num">
                                      <p:cBhvr>
                                        <p:cTn id="37" dur="300" fill="hold"/>
                                        <p:tgtEl>
                                          <p:spTgt spid="19483"/>
                                        </p:tgtEl>
                                        <p:attrNameLst>
                                          <p:attrName>style.rotation</p:attrName>
                                        </p:attrNameLst>
                                      </p:cBhvr>
                                      <p:tavLst>
                                        <p:tav tm="0">
                                          <p:val>
                                            <p:fltVal val="90"/>
                                          </p:val>
                                        </p:tav>
                                        <p:tav tm="100000">
                                          <p:val>
                                            <p:fltVal val="0"/>
                                          </p:val>
                                        </p:tav>
                                      </p:tavLst>
                                    </p:anim>
                                    <p:animEffect transition="in" filter="fade">
                                      <p:cBhvr>
                                        <p:cTn id="38" dur="300"/>
                                        <p:tgtEl>
                                          <p:spTgt spid="19483"/>
                                        </p:tgtEl>
                                      </p:cBhvr>
                                    </p:animEffect>
                                  </p:childTnLst>
                                </p:cTn>
                              </p:par>
                            </p:childTnLst>
                          </p:cTn>
                        </p:par>
                        <p:par>
                          <p:cTn id="39" fill="hold">
                            <p:stCondLst>
                              <p:cond delay="2200"/>
                            </p:stCondLst>
                            <p:childTnLst>
                              <p:par>
                                <p:cTn id="40" presetID="2" presetClass="entr" presetSubtype="3" fill="hold" grpId="0" nodeType="afterEffect">
                                  <p:stCondLst>
                                    <p:cond delay="0"/>
                                  </p:stCondLst>
                                  <p:childTnLst>
                                    <p:set>
                                      <p:cBhvr>
                                        <p:cTn id="41" dur="1" fill="hold">
                                          <p:stCondLst>
                                            <p:cond delay="0"/>
                                          </p:stCondLst>
                                        </p:cTn>
                                        <p:tgtEl>
                                          <p:spTgt spid="19464"/>
                                        </p:tgtEl>
                                        <p:attrNameLst>
                                          <p:attrName>style.visibility</p:attrName>
                                        </p:attrNameLst>
                                      </p:cBhvr>
                                      <p:to>
                                        <p:strVal val="visible"/>
                                      </p:to>
                                    </p:set>
                                    <p:anim calcmode="lin" valueType="num">
                                      <p:cBhvr additive="base">
                                        <p:cTn id="42" dur="500" fill="hold"/>
                                        <p:tgtEl>
                                          <p:spTgt spid="19464"/>
                                        </p:tgtEl>
                                        <p:attrNameLst>
                                          <p:attrName>ppt_x</p:attrName>
                                        </p:attrNameLst>
                                      </p:cBhvr>
                                      <p:tavLst>
                                        <p:tav tm="0">
                                          <p:val>
                                            <p:strVal val="1+#ppt_w/2"/>
                                          </p:val>
                                        </p:tav>
                                        <p:tav tm="100000">
                                          <p:val>
                                            <p:strVal val="#ppt_x"/>
                                          </p:val>
                                        </p:tav>
                                      </p:tavLst>
                                    </p:anim>
                                    <p:anim calcmode="lin" valueType="num">
                                      <p:cBhvr additive="base">
                                        <p:cTn id="43" dur="500" fill="hold"/>
                                        <p:tgtEl>
                                          <p:spTgt spid="19464"/>
                                        </p:tgtEl>
                                        <p:attrNameLst>
                                          <p:attrName>ppt_y</p:attrName>
                                        </p:attrNameLst>
                                      </p:cBhvr>
                                      <p:tavLst>
                                        <p:tav tm="0">
                                          <p:val>
                                            <p:strVal val="0-#ppt_h/2"/>
                                          </p:val>
                                        </p:tav>
                                        <p:tav tm="100000">
                                          <p:val>
                                            <p:strVal val="#ppt_y"/>
                                          </p:val>
                                        </p:tav>
                                      </p:tavLst>
                                    </p:anim>
                                  </p:childTnLst>
                                </p:cTn>
                              </p:par>
                              <p:par>
                                <p:cTn id="44" presetID="2" presetClass="entr" presetSubtype="9" fill="hold" grpId="0" nodeType="withEffect">
                                  <p:stCondLst>
                                    <p:cond delay="0"/>
                                  </p:stCondLst>
                                  <p:childTnLst>
                                    <p:set>
                                      <p:cBhvr>
                                        <p:cTn id="45" dur="1" fill="hold">
                                          <p:stCondLst>
                                            <p:cond delay="0"/>
                                          </p:stCondLst>
                                        </p:cTn>
                                        <p:tgtEl>
                                          <p:spTgt spid="19463"/>
                                        </p:tgtEl>
                                        <p:attrNameLst>
                                          <p:attrName>style.visibility</p:attrName>
                                        </p:attrNameLst>
                                      </p:cBhvr>
                                      <p:to>
                                        <p:strVal val="visible"/>
                                      </p:to>
                                    </p:set>
                                    <p:anim calcmode="lin" valueType="num">
                                      <p:cBhvr additive="base">
                                        <p:cTn id="46" dur="500" fill="hold"/>
                                        <p:tgtEl>
                                          <p:spTgt spid="19463"/>
                                        </p:tgtEl>
                                        <p:attrNameLst>
                                          <p:attrName>ppt_x</p:attrName>
                                        </p:attrNameLst>
                                      </p:cBhvr>
                                      <p:tavLst>
                                        <p:tav tm="0">
                                          <p:val>
                                            <p:strVal val="0-#ppt_w/2"/>
                                          </p:val>
                                        </p:tav>
                                        <p:tav tm="100000">
                                          <p:val>
                                            <p:strVal val="#ppt_x"/>
                                          </p:val>
                                        </p:tav>
                                      </p:tavLst>
                                    </p:anim>
                                    <p:anim calcmode="lin" valueType="num">
                                      <p:cBhvr additive="base">
                                        <p:cTn id="47" dur="500" fill="hold"/>
                                        <p:tgtEl>
                                          <p:spTgt spid="19463"/>
                                        </p:tgtEl>
                                        <p:attrNameLst>
                                          <p:attrName>ppt_y</p:attrName>
                                        </p:attrNameLst>
                                      </p:cBhvr>
                                      <p:tavLst>
                                        <p:tav tm="0">
                                          <p:val>
                                            <p:strVal val="0-#ppt_h/2"/>
                                          </p:val>
                                        </p:tav>
                                        <p:tav tm="100000">
                                          <p:val>
                                            <p:strVal val="#ppt_y"/>
                                          </p:val>
                                        </p:tav>
                                      </p:tavLst>
                                    </p:anim>
                                  </p:childTnLst>
                                </p:cTn>
                              </p:par>
                              <p:par>
                                <p:cTn id="48" presetID="2" presetClass="entr" presetSubtype="12" fill="hold" grpId="0" nodeType="withEffect">
                                  <p:stCondLst>
                                    <p:cond delay="0"/>
                                  </p:stCondLst>
                                  <p:childTnLst>
                                    <p:set>
                                      <p:cBhvr>
                                        <p:cTn id="49" dur="1" fill="hold">
                                          <p:stCondLst>
                                            <p:cond delay="0"/>
                                          </p:stCondLst>
                                        </p:cTn>
                                        <p:tgtEl>
                                          <p:spTgt spid="19461"/>
                                        </p:tgtEl>
                                        <p:attrNameLst>
                                          <p:attrName>style.visibility</p:attrName>
                                        </p:attrNameLst>
                                      </p:cBhvr>
                                      <p:to>
                                        <p:strVal val="visible"/>
                                      </p:to>
                                    </p:set>
                                    <p:anim calcmode="lin" valueType="num">
                                      <p:cBhvr additive="base">
                                        <p:cTn id="50" dur="500" fill="hold"/>
                                        <p:tgtEl>
                                          <p:spTgt spid="19461"/>
                                        </p:tgtEl>
                                        <p:attrNameLst>
                                          <p:attrName>ppt_x</p:attrName>
                                        </p:attrNameLst>
                                      </p:cBhvr>
                                      <p:tavLst>
                                        <p:tav tm="0">
                                          <p:val>
                                            <p:strVal val="0-#ppt_w/2"/>
                                          </p:val>
                                        </p:tav>
                                        <p:tav tm="100000">
                                          <p:val>
                                            <p:strVal val="#ppt_x"/>
                                          </p:val>
                                        </p:tav>
                                      </p:tavLst>
                                    </p:anim>
                                    <p:anim calcmode="lin" valueType="num">
                                      <p:cBhvr additive="base">
                                        <p:cTn id="51" dur="500" fill="hold"/>
                                        <p:tgtEl>
                                          <p:spTgt spid="19461"/>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0"/>
                                  </p:stCondLst>
                                  <p:childTnLst>
                                    <p:set>
                                      <p:cBhvr>
                                        <p:cTn id="53" dur="1" fill="hold">
                                          <p:stCondLst>
                                            <p:cond delay="0"/>
                                          </p:stCondLst>
                                        </p:cTn>
                                        <p:tgtEl>
                                          <p:spTgt spid="19462"/>
                                        </p:tgtEl>
                                        <p:attrNameLst>
                                          <p:attrName>style.visibility</p:attrName>
                                        </p:attrNameLst>
                                      </p:cBhvr>
                                      <p:to>
                                        <p:strVal val="visible"/>
                                      </p:to>
                                    </p:set>
                                    <p:anim calcmode="lin" valueType="num">
                                      <p:cBhvr additive="base">
                                        <p:cTn id="54" dur="500" fill="hold"/>
                                        <p:tgtEl>
                                          <p:spTgt spid="19462"/>
                                        </p:tgtEl>
                                        <p:attrNameLst>
                                          <p:attrName>ppt_x</p:attrName>
                                        </p:attrNameLst>
                                      </p:cBhvr>
                                      <p:tavLst>
                                        <p:tav tm="0">
                                          <p:val>
                                            <p:strVal val="1+#ppt_w/2"/>
                                          </p:val>
                                        </p:tav>
                                        <p:tav tm="100000">
                                          <p:val>
                                            <p:strVal val="#ppt_x"/>
                                          </p:val>
                                        </p:tav>
                                      </p:tavLst>
                                    </p:anim>
                                    <p:anim calcmode="lin" valueType="num">
                                      <p:cBhvr additive="base">
                                        <p:cTn id="55" dur="500" fill="hold"/>
                                        <p:tgtEl>
                                          <p:spTgt spid="19462"/>
                                        </p:tgtEl>
                                        <p:attrNameLst>
                                          <p:attrName>ppt_y</p:attrName>
                                        </p:attrNameLst>
                                      </p:cBhvr>
                                      <p:tavLst>
                                        <p:tav tm="0">
                                          <p:val>
                                            <p:strVal val="1+#ppt_h/2"/>
                                          </p:val>
                                        </p:tav>
                                        <p:tav tm="100000">
                                          <p:val>
                                            <p:strVal val="#ppt_y"/>
                                          </p:val>
                                        </p:tav>
                                      </p:tavLst>
                                    </p:anim>
                                  </p:childTnLst>
                                </p:cTn>
                              </p:par>
                            </p:childTnLst>
                          </p:cTn>
                        </p:par>
                        <p:par>
                          <p:cTn id="56" fill="hold">
                            <p:stCondLst>
                              <p:cond delay="2700"/>
                            </p:stCondLst>
                            <p:childTnLst>
                              <p:par>
                                <p:cTn id="57" presetID="1" presetClass="entr" presetSubtype="0" fill="hold" nodeType="afterEffect">
                                  <p:stCondLst>
                                    <p:cond delay="0"/>
                                  </p:stCondLst>
                                  <p:childTnLst>
                                    <p:set>
                                      <p:cBhvr>
                                        <p:cTn id="58" dur="1" fill="hold">
                                          <p:stCondLst>
                                            <p:cond delay="0"/>
                                          </p:stCondLst>
                                        </p:cTn>
                                        <p:tgtEl>
                                          <p:spTgt spid="19468"/>
                                        </p:tgtEl>
                                        <p:attrNameLst>
                                          <p:attrName>style.visibility</p:attrName>
                                        </p:attrNameLst>
                                      </p:cBhvr>
                                      <p:to>
                                        <p:strVal val="visible"/>
                                      </p:to>
                                    </p:set>
                                  </p:childTnLst>
                                </p:cTn>
                              </p:par>
                              <p:par>
                                <p:cTn id="59" presetID="42" presetClass="path" presetSubtype="0" accel="50000" fill="hold" nodeType="withEffect">
                                  <p:stCondLst>
                                    <p:cond delay="0"/>
                                  </p:stCondLst>
                                  <p:childTnLst>
                                    <p:animMotion origin="layout" path="M -2.71627E-6 -2.96296E-6 L 0.14804 0.25 " pathEditMode="relative" rAng="0" ptsTypes="AA">
                                      <p:cBhvr>
                                        <p:cTn id="60" dur="300" spd="-99900" fill="hold"/>
                                        <p:tgtEl>
                                          <p:spTgt spid="19468"/>
                                        </p:tgtEl>
                                        <p:attrNameLst>
                                          <p:attrName>ppt_x</p:attrName>
                                          <p:attrName>ppt_y</p:attrName>
                                        </p:attrNameLst>
                                      </p:cBhvr>
                                      <p:rCtr x="7400" y="12500"/>
                                    </p:animMotion>
                                  </p:childTnLst>
                                </p:cTn>
                              </p:par>
                              <p:par>
                                <p:cTn id="61" presetID="1" presetClass="entr" presetSubtype="0" fill="hold" nodeType="withEffect">
                                  <p:stCondLst>
                                    <p:cond delay="0"/>
                                  </p:stCondLst>
                                  <p:childTnLst>
                                    <p:set>
                                      <p:cBhvr>
                                        <p:cTn id="62" dur="1" fill="hold">
                                          <p:stCondLst>
                                            <p:cond delay="0"/>
                                          </p:stCondLst>
                                        </p:cTn>
                                        <p:tgtEl>
                                          <p:spTgt spid="19465"/>
                                        </p:tgtEl>
                                        <p:attrNameLst>
                                          <p:attrName>style.visibility</p:attrName>
                                        </p:attrNameLst>
                                      </p:cBhvr>
                                      <p:to>
                                        <p:strVal val="visible"/>
                                      </p:to>
                                    </p:set>
                                  </p:childTnLst>
                                </p:cTn>
                              </p:par>
                              <p:par>
                                <p:cTn id="63" presetID="42" presetClass="path" presetSubtype="0" accel="50000" fill="hold" nodeType="withEffect">
                                  <p:stCondLst>
                                    <p:cond delay="0"/>
                                  </p:stCondLst>
                                  <p:childTnLst>
                                    <p:animMotion origin="layout" path="M 2.67985E-6 -2.96296E-6 L -0.134 0.25 " pathEditMode="relative" rAng="0" ptsTypes="AA">
                                      <p:cBhvr>
                                        <p:cTn id="64" dur="300" spd="-99900" fill="hold"/>
                                        <p:tgtEl>
                                          <p:spTgt spid="19465"/>
                                        </p:tgtEl>
                                        <p:attrNameLst>
                                          <p:attrName>ppt_x</p:attrName>
                                          <p:attrName>ppt_y</p:attrName>
                                        </p:attrNameLst>
                                      </p:cBhvr>
                                      <p:rCtr x="-6600" y="12500"/>
                                    </p:animMotion>
                                  </p:childTnLst>
                                </p:cTn>
                              </p:par>
                              <p:par>
                                <p:cTn id="65" presetID="1" presetClass="entr" presetSubtype="0" fill="hold" nodeType="withEffect">
                                  <p:stCondLst>
                                    <p:cond delay="0"/>
                                  </p:stCondLst>
                                  <p:childTnLst>
                                    <p:set>
                                      <p:cBhvr>
                                        <p:cTn id="66" dur="1" fill="hold">
                                          <p:stCondLst>
                                            <p:cond delay="0"/>
                                          </p:stCondLst>
                                        </p:cTn>
                                        <p:tgtEl>
                                          <p:spTgt spid="19471"/>
                                        </p:tgtEl>
                                        <p:attrNameLst>
                                          <p:attrName>style.visibility</p:attrName>
                                        </p:attrNameLst>
                                      </p:cBhvr>
                                      <p:to>
                                        <p:strVal val="visible"/>
                                      </p:to>
                                    </p:set>
                                  </p:childTnLst>
                                </p:cTn>
                              </p:par>
                              <p:par>
                                <p:cTn id="67" presetID="42" presetClass="path" presetSubtype="0" accel="50000" fill="hold" nodeType="withEffect">
                                  <p:stCondLst>
                                    <p:cond delay="0"/>
                                  </p:stCondLst>
                                  <p:childTnLst>
                                    <p:animMotion origin="layout" path="M -3.24444E-6 1.11022E-16 L -0.14258 -0.24954 " pathEditMode="relative" rAng="0" ptsTypes="AA">
                                      <p:cBhvr>
                                        <p:cTn id="68" dur="300" spd="-99900" fill="hold"/>
                                        <p:tgtEl>
                                          <p:spTgt spid="19471"/>
                                        </p:tgtEl>
                                        <p:attrNameLst>
                                          <p:attrName>ppt_x</p:attrName>
                                          <p:attrName>ppt_y</p:attrName>
                                        </p:attrNameLst>
                                      </p:cBhvr>
                                      <p:rCtr x="-7000" y="-12400"/>
                                    </p:animMotion>
                                  </p:childTnLst>
                                </p:cTn>
                              </p:par>
                              <p:par>
                                <p:cTn id="69" presetID="1" presetClass="entr" presetSubtype="0" fill="hold" nodeType="withEffect">
                                  <p:stCondLst>
                                    <p:cond delay="0"/>
                                  </p:stCondLst>
                                  <p:childTnLst>
                                    <p:set>
                                      <p:cBhvr>
                                        <p:cTn id="70" dur="1" fill="hold">
                                          <p:stCondLst>
                                            <p:cond delay="0"/>
                                          </p:stCondLst>
                                        </p:cTn>
                                        <p:tgtEl>
                                          <p:spTgt spid="19474"/>
                                        </p:tgtEl>
                                        <p:attrNameLst>
                                          <p:attrName>style.visibility</p:attrName>
                                        </p:attrNameLst>
                                      </p:cBhvr>
                                      <p:to>
                                        <p:strVal val="visible"/>
                                      </p:to>
                                    </p:set>
                                  </p:childTnLst>
                                </p:cTn>
                              </p:par>
                              <p:par>
                                <p:cTn id="71" presetID="42" presetClass="path" presetSubtype="0" accel="50000" fill="hold" nodeType="withEffect">
                                  <p:stCondLst>
                                    <p:cond delay="0"/>
                                  </p:stCondLst>
                                  <p:childTnLst>
                                    <p:animMotion origin="layout" path="M -8.31274E-7 1.11022E-16 L 0.15077 -0.24954 " pathEditMode="relative" rAng="0" ptsTypes="AA">
                                      <p:cBhvr>
                                        <p:cTn id="72" dur="300" spd="-99900" fill="hold"/>
                                        <p:tgtEl>
                                          <p:spTgt spid="19474"/>
                                        </p:tgtEl>
                                        <p:attrNameLst>
                                          <p:attrName>ppt_x</p:attrName>
                                          <p:attrName>ppt_y</p:attrName>
                                        </p:attrNameLst>
                                      </p:cBhvr>
                                      <p:rCtr x="7500" y="-12400"/>
                                    </p:animMotion>
                                  </p:childTnLst>
                                </p:cTn>
                              </p:par>
                            </p:childTnLst>
                          </p:cTn>
                        </p:par>
                        <p:par>
                          <p:cTn id="73" fill="hold">
                            <p:stCondLst>
                              <p:cond delay="2700"/>
                            </p:stCondLst>
                            <p:childTnLst>
                              <p:par>
                                <p:cTn id="74" presetID="22" presetClass="entr" presetSubtype="2" fill="hold" grpId="0" nodeType="afterEffect">
                                  <p:stCondLst>
                                    <p:cond delay="0"/>
                                  </p:stCondLst>
                                  <p:childTnLst>
                                    <p:set>
                                      <p:cBhvr>
                                        <p:cTn id="75" dur="1" fill="hold">
                                          <p:stCondLst>
                                            <p:cond delay="0"/>
                                          </p:stCondLst>
                                        </p:cTn>
                                        <p:tgtEl>
                                          <p:spTgt spid="19479"/>
                                        </p:tgtEl>
                                        <p:attrNameLst>
                                          <p:attrName>style.visibility</p:attrName>
                                        </p:attrNameLst>
                                      </p:cBhvr>
                                      <p:to>
                                        <p:strVal val="visible"/>
                                      </p:to>
                                    </p:set>
                                    <p:animEffect transition="in" filter="wipe(right)">
                                      <p:cBhvr>
                                        <p:cTn id="76" dur="500"/>
                                        <p:tgtEl>
                                          <p:spTgt spid="19479"/>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9477"/>
                                        </p:tgtEl>
                                        <p:attrNameLst>
                                          <p:attrName>style.visibility</p:attrName>
                                        </p:attrNameLst>
                                      </p:cBhvr>
                                      <p:to>
                                        <p:strVal val="visible"/>
                                      </p:to>
                                    </p:set>
                                    <p:animEffect transition="in" filter="wipe(right)">
                                      <p:cBhvr>
                                        <p:cTn id="79" dur="500"/>
                                        <p:tgtEl>
                                          <p:spTgt spid="1947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9478"/>
                                        </p:tgtEl>
                                        <p:attrNameLst>
                                          <p:attrName>style.visibility</p:attrName>
                                        </p:attrNameLst>
                                      </p:cBhvr>
                                      <p:to>
                                        <p:strVal val="visible"/>
                                      </p:to>
                                    </p:set>
                                    <p:animEffect transition="in" filter="wipe(left)">
                                      <p:cBhvr>
                                        <p:cTn id="82" dur="500"/>
                                        <p:tgtEl>
                                          <p:spTgt spid="1947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9480"/>
                                        </p:tgtEl>
                                        <p:attrNameLst>
                                          <p:attrName>style.visibility</p:attrName>
                                        </p:attrNameLst>
                                      </p:cBhvr>
                                      <p:to>
                                        <p:strVal val="visible"/>
                                      </p:to>
                                    </p:set>
                                    <p:animEffect transition="in" filter="wipe(left)">
                                      <p:cBhvr>
                                        <p:cTn id="85" dur="500"/>
                                        <p:tgtEl>
                                          <p:spTgt spid="19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utoUpdateAnimBg="0"/>
      <p:bldP spid="19460" grpId="0" autoUpdateAnimBg="0"/>
      <p:bldP spid="19461" grpId="0" animBg="1"/>
      <p:bldP spid="19462" grpId="0" animBg="1"/>
      <p:bldP spid="19463" grpId="0" animBg="1"/>
      <p:bldP spid="19464" grpId="0" animBg="1"/>
      <p:bldP spid="19477" grpId="0" autoUpdateAnimBg="0"/>
      <p:bldP spid="19478" grpId="0" autoUpdateAnimBg="0"/>
      <p:bldP spid="19479" grpId="0" autoUpdateAnimBg="0"/>
      <p:bldP spid="19480" grpId="0" autoUpdateAnimBg="0"/>
      <p:bldP spid="19481" grpId="0" animBg="1"/>
      <p:bldP spid="19482" grpId="0" animBg="1"/>
      <p:bldP spid="1948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5"/>
          <p:cNvSpPr/>
          <p:nvPr/>
        </p:nvSpPr>
        <p:spPr bwMode="auto">
          <a:xfrm>
            <a:off x="180905" y="157279"/>
            <a:ext cx="1061623" cy="363349"/>
          </a:xfrm>
          <a:custGeom>
            <a:avLst/>
            <a:gdLst>
              <a:gd name="T0" fmla="*/ 26235543 w 1889"/>
              <a:gd name="T1" fmla="*/ 0 h 638"/>
              <a:gd name="T2" fmla="*/ 526296332 w 1889"/>
              <a:gd name="T3" fmla="*/ 0 h 638"/>
              <a:gd name="T4" fmla="*/ 552848407 w 1889"/>
              <a:gd name="T5" fmla="*/ 26948536 h 638"/>
              <a:gd name="T6" fmla="*/ 552848407 w 1889"/>
              <a:gd name="T7" fmla="*/ 62663581 h 638"/>
              <a:gd name="T8" fmla="*/ 572762322 w 1889"/>
              <a:gd name="T9" fmla="*/ 80845609 h 638"/>
              <a:gd name="T10" fmla="*/ 597101489 w 1889"/>
              <a:gd name="T11" fmla="*/ 103573572 h 638"/>
              <a:gd name="T12" fmla="*/ 572762322 w 1889"/>
              <a:gd name="T13" fmla="*/ 126301534 h 638"/>
              <a:gd name="T14" fmla="*/ 552848407 w 1889"/>
              <a:gd name="T15" fmla="*/ 144808354 h 638"/>
              <a:gd name="T16" fmla="*/ 552848407 w 1889"/>
              <a:gd name="T17" fmla="*/ 180198607 h 638"/>
              <a:gd name="T18" fmla="*/ 526296332 w 1889"/>
              <a:gd name="T19" fmla="*/ 207147143 h 638"/>
              <a:gd name="T20" fmla="*/ 26235543 w 1889"/>
              <a:gd name="T21" fmla="*/ 207147143 h 638"/>
              <a:gd name="T22" fmla="*/ 0 w 1889"/>
              <a:gd name="T23" fmla="*/ 180198607 h 638"/>
              <a:gd name="T24" fmla="*/ 0 w 1889"/>
              <a:gd name="T25" fmla="*/ 26948536 h 638"/>
              <a:gd name="T26" fmla="*/ 26235543 w 1889"/>
              <a:gd name="T27" fmla="*/ 0 h 6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89" h="638">
                <a:moveTo>
                  <a:pt x="83" y="0"/>
                </a:moveTo>
                <a:lnTo>
                  <a:pt x="1665" y="0"/>
                </a:lnTo>
                <a:cubicBezTo>
                  <a:pt x="1711" y="0"/>
                  <a:pt x="1749" y="37"/>
                  <a:pt x="1749" y="83"/>
                </a:cubicBezTo>
                <a:lnTo>
                  <a:pt x="1749" y="193"/>
                </a:lnTo>
                <a:lnTo>
                  <a:pt x="1812" y="249"/>
                </a:lnTo>
                <a:lnTo>
                  <a:pt x="1889" y="319"/>
                </a:lnTo>
                <a:lnTo>
                  <a:pt x="1812" y="389"/>
                </a:lnTo>
                <a:lnTo>
                  <a:pt x="1749" y="446"/>
                </a:lnTo>
                <a:lnTo>
                  <a:pt x="1749" y="555"/>
                </a:lnTo>
                <a:cubicBezTo>
                  <a:pt x="1749" y="601"/>
                  <a:pt x="1711" y="638"/>
                  <a:pt x="1665" y="638"/>
                </a:cubicBezTo>
                <a:lnTo>
                  <a:pt x="83" y="638"/>
                </a:lnTo>
                <a:cubicBezTo>
                  <a:pt x="37" y="638"/>
                  <a:pt x="0" y="601"/>
                  <a:pt x="0" y="555"/>
                </a:cubicBezTo>
                <a:lnTo>
                  <a:pt x="0" y="83"/>
                </a:lnTo>
                <a:cubicBezTo>
                  <a:pt x="0" y="37"/>
                  <a:pt x="37" y="0"/>
                  <a:pt x="83" y="0"/>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83" name="TextBox 44"/>
          <p:cNvSpPr txBox="1">
            <a:spLocks noChangeArrowheads="1"/>
          </p:cNvSpPr>
          <p:nvPr/>
        </p:nvSpPr>
        <p:spPr bwMode="auto">
          <a:xfrm>
            <a:off x="192016" y="152519"/>
            <a:ext cx="901914"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000" dirty="0">
                <a:solidFill>
                  <a:srgbClr val="FFFFFF"/>
                </a:solidFill>
                <a:latin typeface="微软雅黑" panose="020B0503020204020204" pitchFamily="34" charset="-122"/>
                <a:ea typeface="微软雅黑" panose="020B0503020204020204" pitchFamily="34" charset="-122"/>
              </a:rPr>
              <a:t>Part </a:t>
            </a:r>
            <a:r>
              <a:rPr lang="en-US" altLang="zh-CN" sz="2000" dirty="0" smtClean="0">
                <a:solidFill>
                  <a:srgbClr val="FFFFFF"/>
                </a:solidFill>
                <a:latin typeface="微软雅黑" panose="020B0503020204020204" pitchFamily="34" charset="-122"/>
                <a:ea typeface="微软雅黑" panose="020B0503020204020204" pitchFamily="34" charset="-122"/>
              </a:rPr>
              <a:t>4</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20484" name="TextBox 45"/>
          <p:cNvSpPr txBox="1">
            <a:spLocks noChangeArrowheads="1"/>
          </p:cNvSpPr>
          <p:nvPr/>
        </p:nvSpPr>
        <p:spPr bwMode="auto">
          <a:xfrm>
            <a:off x="1259983" y="93812"/>
            <a:ext cx="3611739" cy="52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buFont typeface="Arial" panose="020B0604020202020204" pitchFamily="34" charset="0"/>
              <a:buNone/>
            </a:pPr>
            <a:r>
              <a:rPr lang="en-US" altLang="zh-CN" sz="2800" b="1" dirty="0">
                <a:solidFill>
                  <a:srgbClr val="404040"/>
                </a:solidFill>
                <a:latin typeface="微软雅黑" panose="020B0503020204020204" pitchFamily="34" charset="-122"/>
                <a:ea typeface="微软雅黑" panose="020B0503020204020204" pitchFamily="34" charset="-122"/>
              </a:rPr>
              <a:t>4.1 </a:t>
            </a:r>
            <a:r>
              <a:rPr lang="zh-CN" altLang="en-US" sz="2800" b="1" dirty="0">
                <a:solidFill>
                  <a:srgbClr val="404040"/>
                </a:solidFill>
                <a:latin typeface="微软雅黑" panose="020B0503020204020204" pitchFamily="34" charset="-122"/>
                <a:ea typeface="微软雅黑" panose="020B0503020204020204" pitchFamily="34" charset="-122"/>
              </a:rPr>
              <a:t>请输入您的标题</a:t>
            </a:r>
          </a:p>
        </p:txBody>
      </p:sp>
      <p:sp>
        <p:nvSpPr>
          <p:cNvPr id="20485" name="Oval 6"/>
          <p:cNvSpPr>
            <a:spLocks noChangeArrowheads="1"/>
          </p:cNvSpPr>
          <p:nvPr/>
        </p:nvSpPr>
        <p:spPr bwMode="auto">
          <a:xfrm>
            <a:off x="4357577" y="2895878"/>
            <a:ext cx="1964558" cy="1964302"/>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20486" name="组合 29"/>
          <p:cNvGrpSpPr/>
          <p:nvPr/>
        </p:nvGrpSpPr>
        <p:grpSpPr bwMode="auto">
          <a:xfrm>
            <a:off x="4901877" y="3198940"/>
            <a:ext cx="926738" cy="813963"/>
            <a:chOff x="0" y="0"/>
            <a:chExt cx="1063625" cy="933450"/>
          </a:xfrm>
        </p:grpSpPr>
        <p:sp>
          <p:nvSpPr>
            <p:cNvPr id="18512" name="Freeform 7"/>
            <p:cNvSpPr>
              <a:spLocks noEditPoints="1"/>
            </p:cNvSpPr>
            <p:nvPr/>
          </p:nvSpPr>
          <p:spPr bwMode="auto">
            <a:xfrm>
              <a:off x="0" y="0"/>
              <a:ext cx="1063625" cy="773112"/>
            </a:xfrm>
            <a:custGeom>
              <a:avLst/>
              <a:gdLst>
                <a:gd name="T0" fmla="*/ 816849507 w 1321"/>
                <a:gd name="T1" fmla="*/ 0 h 961"/>
                <a:gd name="T2" fmla="*/ 39545755 w 1321"/>
                <a:gd name="T3" fmla="*/ 0 h 961"/>
                <a:gd name="T4" fmla="*/ 0 w 1321"/>
                <a:gd name="T5" fmla="*/ 39479395 h 961"/>
                <a:gd name="T6" fmla="*/ 0 w 1321"/>
                <a:gd name="T7" fmla="*/ 582479153 h 961"/>
                <a:gd name="T8" fmla="*/ 39545755 w 1321"/>
                <a:gd name="T9" fmla="*/ 621958548 h 961"/>
                <a:gd name="T10" fmla="*/ 816849507 w 1321"/>
                <a:gd name="T11" fmla="*/ 621958548 h 961"/>
                <a:gd name="T12" fmla="*/ 856395262 w 1321"/>
                <a:gd name="T13" fmla="*/ 582479153 h 961"/>
                <a:gd name="T14" fmla="*/ 856395262 w 1321"/>
                <a:gd name="T15" fmla="*/ 39479395 h 961"/>
                <a:gd name="T16" fmla="*/ 816849507 w 1321"/>
                <a:gd name="T17" fmla="*/ 0 h 961"/>
                <a:gd name="T18" fmla="*/ 816849507 w 1321"/>
                <a:gd name="T19" fmla="*/ 464041774 h 961"/>
                <a:gd name="T20" fmla="*/ 816849507 w 1321"/>
                <a:gd name="T21" fmla="*/ 464041774 h 961"/>
                <a:gd name="T22" fmla="*/ 777303752 w 1321"/>
                <a:gd name="T23" fmla="*/ 503521168 h 961"/>
                <a:gd name="T24" fmla="*/ 79091509 w 1321"/>
                <a:gd name="T25" fmla="*/ 503521168 h 961"/>
                <a:gd name="T26" fmla="*/ 39545755 w 1321"/>
                <a:gd name="T27" fmla="*/ 464041774 h 961"/>
                <a:gd name="T28" fmla="*/ 39545755 w 1321"/>
                <a:gd name="T29" fmla="*/ 78957985 h 961"/>
                <a:gd name="T30" fmla="*/ 79091509 w 1321"/>
                <a:gd name="T31" fmla="*/ 39479395 h 961"/>
                <a:gd name="T32" fmla="*/ 777303752 w 1321"/>
                <a:gd name="T33" fmla="*/ 39479395 h 961"/>
                <a:gd name="T34" fmla="*/ 816849507 w 1321"/>
                <a:gd name="T35" fmla="*/ 78957985 h 961"/>
                <a:gd name="T36" fmla="*/ 816849507 w 1321"/>
                <a:gd name="T37" fmla="*/ 464041774 h 96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321" h="961">
                  <a:moveTo>
                    <a:pt x="1260" y="0"/>
                  </a:moveTo>
                  <a:lnTo>
                    <a:pt x="61" y="0"/>
                  </a:lnTo>
                  <a:cubicBezTo>
                    <a:pt x="27" y="0"/>
                    <a:pt x="0" y="27"/>
                    <a:pt x="0" y="61"/>
                  </a:cubicBezTo>
                  <a:lnTo>
                    <a:pt x="0" y="900"/>
                  </a:lnTo>
                  <a:cubicBezTo>
                    <a:pt x="0" y="934"/>
                    <a:pt x="27" y="961"/>
                    <a:pt x="61" y="961"/>
                  </a:cubicBezTo>
                  <a:lnTo>
                    <a:pt x="1260" y="961"/>
                  </a:lnTo>
                  <a:cubicBezTo>
                    <a:pt x="1293" y="961"/>
                    <a:pt x="1321" y="934"/>
                    <a:pt x="1321" y="900"/>
                  </a:cubicBezTo>
                  <a:lnTo>
                    <a:pt x="1321" y="61"/>
                  </a:lnTo>
                  <a:cubicBezTo>
                    <a:pt x="1321" y="27"/>
                    <a:pt x="1293" y="0"/>
                    <a:pt x="1260" y="0"/>
                  </a:cubicBezTo>
                  <a:close/>
                  <a:moveTo>
                    <a:pt x="1260" y="717"/>
                  </a:moveTo>
                  <a:lnTo>
                    <a:pt x="1260" y="717"/>
                  </a:lnTo>
                  <a:cubicBezTo>
                    <a:pt x="1260" y="751"/>
                    <a:pt x="1232" y="778"/>
                    <a:pt x="1199" y="778"/>
                  </a:cubicBezTo>
                  <a:lnTo>
                    <a:pt x="122" y="778"/>
                  </a:lnTo>
                  <a:cubicBezTo>
                    <a:pt x="88" y="778"/>
                    <a:pt x="61" y="751"/>
                    <a:pt x="61" y="717"/>
                  </a:cubicBezTo>
                  <a:lnTo>
                    <a:pt x="61" y="122"/>
                  </a:lnTo>
                  <a:cubicBezTo>
                    <a:pt x="61" y="89"/>
                    <a:pt x="88" y="61"/>
                    <a:pt x="122" y="61"/>
                  </a:cubicBezTo>
                  <a:lnTo>
                    <a:pt x="1199" y="61"/>
                  </a:lnTo>
                  <a:cubicBezTo>
                    <a:pt x="1232" y="61"/>
                    <a:pt x="1260" y="89"/>
                    <a:pt x="1260" y="122"/>
                  </a:cubicBezTo>
                  <a:lnTo>
                    <a:pt x="1260" y="71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13" name="Freeform 8"/>
            <p:cNvSpPr/>
            <p:nvPr/>
          </p:nvSpPr>
          <p:spPr bwMode="auto">
            <a:xfrm>
              <a:off x="350837" y="746125"/>
              <a:ext cx="360363" cy="187325"/>
            </a:xfrm>
            <a:custGeom>
              <a:avLst/>
              <a:gdLst>
                <a:gd name="T0" fmla="*/ 271752312 w 448"/>
                <a:gd name="T1" fmla="*/ 111175378 h 233"/>
                <a:gd name="T2" fmla="*/ 254282751 w 448"/>
                <a:gd name="T3" fmla="*/ 111175378 h 233"/>
                <a:gd name="T4" fmla="*/ 234872216 w 448"/>
                <a:gd name="T5" fmla="*/ 91138034 h 233"/>
                <a:gd name="T6" fmla="*/ 234872216 w 448"/>
                <a:gd name="T7" fmla="*/ 0 h 233"/>
                <a:gd name="T8" fmla="*/ 55644713 w 448"/>
                <a:gd name="T9" fmla="*/ 0 h 233"/>
                <a:gd name="T10" fmla="*/ 55644713 w 448"/>
                <a:gd name="T11" fmla="*/ 91138034 h 233"/>
                <a:gd name="T12" fmla="*/ 35586651 w 448"/>
                <a:gd name="T13" fmla="*/ 111175378 h 233"/>
                <a:gd name="T14" fmla="*/ 18117089 w 448"/>
                <a:gd name="T15" fmla="*/ 111175378 h 233"/>
                <a:gd name="T16" fmla="*/ 0 w 448"/>
                <a:gd name="T17" fmla="*/ 131212721 h 233"/>
                <a:gd name="T18" fmla="*/ 18117089 w 448"/>
                <a:gd name="T19" fmla="*/ 150603672 h 233"/>
                <a:gd name="T20" fmla="*/ 271752312 w 448"/>
                <a:gd name="T21" fmla="*/ 150603672 h 233"/>
                <a:gd name="T22" fmla="*/ 289869401 w 448"/>
                <a:gd name="T23" fmla="*/ 131212721 h 233"/>
                <a:gd name="T24" fmla="*/ 271752312 w 448"/>
                <a:gd name="T25" fmla="*/ 111175378 h 2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48" h="233">
                  <a:moveTo>
                    <a:pt x="420" y="172"/>
                  </a:moveTo>
                  <a:lnTo>
                    <a:pt x="393" y="172"/>
                  </a:lnTo>
                  <a:cubicBezTo>
                    <a:pt x="376" y="172"/>
                    <a:pt x="363" y="158"/>
                    <a:pt x="363" y="141"/>
                  </a:cubicBezTo>
                  <a:lnTo>
                    <a:pt x="363" y="0"/>
                  </a:lnTo>
                  <a:lnTo>
                    <a:pt x="86" y="0"/>
                  </a:lnTo>
                  <a:lnTo>
                    <a:pt x="86" y="141"/>
                  </a:lnTo>
                  <a:cubicBezTo>
                    <a:pt x="86" y="158"/>
                    <a:pt x="72" y="172"/>
                    <a:pt x="55" y="172"/>
                  </a:cubicBezTo>
                  <a:lnTo>
                    <a:pt x="28" y="172"/>
                  </a:lnTo>
                  <a:cubicBezTo>
                    <a:pt x="13" y="172"/>
                    <a:pt x="0" y="186"/>
                    <a:pt x="0" y="203"/>
                  </a:cubicBezTo>
                  <a:cubicBezTo>
                    <a:pt x="0" y="219"/>
                    <a:pt x="13" y="233"/>
                    <a:pt x="28" y="233"/>
                  </a:cubicBezTo>
                  <a:lnTo>
                    <a:pt x="420" y="233"/>
                  </a:lnTo>
                  <a:cubicBezTo>
                    <a:pt x="436" y="233"/>
                    <a:pt x="448" y="219"/>
                    <a:pt x="448" y="203"/>
                  </a:cubicBezTo>
                  <a:cubicBezTo>
                    <a:pt x="448" y="186"/>
                    <a:pt x="436" y="172"/>
                    <a:pt x="420" y="17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sp>
        <p:nvSpPr>
          <p:cNvPr id="20489" name="Line 20"/>
          <p:cNvSpPr>
            <a:spLocks noChangeShapeType="1"/>
          </p:cNvSpPr>
          <p:nvPr/>
        </p:nvSpPr>
        <p:spPr bwMode="auto">
          <a:xfrm>
            <a:off x="6249133" y="4262012"/>
            <a:ext cx="3410206" cy="720350"/>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0" name="Line 23"/>
          <p:cNvSpPr>
            <a:spLocks noChangeShapeType="1"/>
          </p:cNvSpPr>
          <p:nvPr/>
        </p:nvSpPr>
        <p:spPr bwMode="auto">
          <a:xfrm>
            <a:off x="6090446" y="4507938"/>
            <a:ext cx="1407563" cy="780643"/>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1" name="Line 24"/>
          <p:cNvSpPr>
            <a:spLocks noChangeShapeType="1"/>
          </p:cNvSpPr>
          <p:nvPr/>
        </p:nvSpPr>
        <p:spPr bwMode="auto">
          <a:xfrm>
            <a:off x="5861935" y="4712619"/>
            <a:ext cx="679184" cy="1021818"/>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2" name="Line 25"/>
          <p:cNvSpPr>
            <a:spLocks noChangeShapeType="1"/>
          </p:cNvSpPr>
          <p:nvPr/>
        </p:nvSpPr>
        <p:spPr bwMode="auto">
          <a:xfrm>
            <a:off x="5365242" y="4866534"/>
            <a:ext cx="0" cy="531536"/>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3" name="Line 26"/>
          <p:cNvSpPr>
            <a:spLocks noChangeShapeType="1"/>
          </p:cNvSpPr>
          <p:nvPr/>
        </p:nvSpPr>
        <p:spPr bwMode="auto">
          <a:xfrm>
            <a:off x="3018250" y="2424643"/>
            <a:ext cx="1475798" cy="96628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4" name="Line 27"/>
          <p:cNvSpPr>
            <a:spLocks noChangeShapeType="1"/>
          </p:cNvSpPr>
          <p:nvPr/>
        </p:nvSpPr>
        <p:spPr bwMode="auto">
          <a:xfrm>
            <a:off x="4720973" y="2002581"/>
            <a:ext cx="347526" cy="950417"/>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5" name="Line 28"/>
          <p:cNvSpPr>
            <a:spLocks noChangeShapeType="1"/>
          </p:cNvSpPr>
          <p:nvPr/>
        </p:nvSpPr>
        <p:spPr bwMode="auto">
          <a:xfrm flipH="1">
            <a:off x="6050775" y="2132688"/>
            <a:ext cx="979104" cy="1066245"/>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6" name="Line 29"/>
          <p:cNvSpPr>
            <a:spLocks noChangeShapeType="1"/>
          </p:cNvSpPr>
          <p:nvPr/>
        </p:nvSpPr>
        <p:spPr bwMode="auto">
          <a:xfrm flipH="1">
            <a:off x="6317374" y="3390920"/>
            <a:ext cx="1723351" cy="406188"/>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7" name="Line 30"/>
          <p:cNvSpPr>
            <a:spLocks noChangeShapeType="1"/>
          </p:cNvSpPr>
          <p:nvPr/>
        </p:nvSpPr>
        <p:spPr bwMode="auto">
          <a:xfrm flipH="1">
            <a:off x="6257069" y="2102548"/>
            <a:ext cx="2399362" cy="1394687"/>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8" name="Line 31"/>
          <p:cNvSpPr>
            <a:spLocks noChangeShapeType="1"/>
          </p:cNvSpPr>
          <p:nvPr/>
        </p:nvSpPr>
        <p:spPr bwMode="auto">
          <a:xfrm flipH="1">
            <a:off x="5666753" y="2370689"/>
            <a:ext cx="231684" cy="590243"/>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499" name="Line 32"/>
          <p:cNvSpPr>
            <a:spLocks noChangeShapeType="1"/>
          </p:cNvSpPr>
          <p:nvPr/>
        </p:nvSpPr>
        <p:spPr bwMode="auto">
          <a:xfrm flipH="1">
            <a:off x="3545094" y="4285811"/>
            <a:ext cx="904522" cy="403015"/>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0" name="Line 33"/>
          <p:cNvSpPr>
            <a:spLocks noChangeShapeType="1"/>
          </p:cNvSpPr>
          <p:nvPr/>
        </p:nvSpPr>
        <p:spPr bwMode="auto">
          <a:xfrm flipH="1" flipV="1">
            <a:off x="3530813" y="3628921"/>
            <a:ext cx="826764" cy="14597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1" name="Line 34"/>
          <p:cNvSpPr>
            <a:spLocks noChangeShapeType="1"/>
          </p:cNvSpPr>
          <p:nvPr/>
        </p:nvSpPr>
        <p:spPr bwMode="auto">
          <a:xfrm flipH="1">
            <a:off x="4075108" y="4671373"/>
            <a:ext cx="699815" cy="974218"/>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2" name="Oval 35"/>
          <p:cNvSpPr>
            <a:spLocks noChangeArrowheads="1"/>
          </p:cNvSpPr>
          <p:nvPr/>
        </p:nvSpPr>
        <p:spPr bwMode="auto">
          <a:xfrm>
            <a:off x="5249399" y="977596"/>
            <a:ext cx="488759" cy="491869"/>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3" name="Oval 37"/>
          <p:cNvSpPr>
            <a:spLocks noChangeArrowheads="1"/>
          </p:cNvSpPr>
          <p:nvPr/>
        </p:nvSpPr>
        <p:spPr bwMode="auto">
          <a:xfrm>
            <a:off x="2440625" y="5734445"/>
            <a:ext cx="491933" cy="490282"/>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4" name="Oval 39"/>
          <p:cNvSpPr>
            <a:spLocks noChangeArrowheads="1"/>
          </p:cNvSpPr>
          <p:nvPr/>
        </p:nvSpPr>
        <p:spPr bwMode="auto">
          <a:xfrm>
            <a:off x="9779942" y="2132696"/>
            <a:ext cx="430044" cy="428402"/>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5" name="Oval 40"/>
          <p:cNvSpPr>
            <a:spLocks noChangeArrowheads="1"/>
          </p:cNvSpPr>
          <p:nvPr/>
        </p:nvSpPr>
        <p:spPr bwMode="auto">
          <a:xfrm>
            <a:off x="9023003" y="5621790"/>
            <a:ext cx="434806" cy="43474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6" name="Oval 41"/>
          <p:cNvSpPr>
            <a:spLocks noChangeArrowheads="1"/>
          </p:cNvSpPr>
          <p:nvPr/>
        </p:nvSpPr>
        <p:spPr bwMode="auto">
          <a:xfrm>
            <a:off x="9297535" y="4122379"/>
            <a:ext cx="522083" cy="523602"/>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7" name="Oval 43"/>
          <p:cNvSpPr>
            <a:spLocks noChangeArrowheads="1"/>
          </p:cNvSpPr>
          <p:nvPr/>
        </p:nvSpPr>
        <p:spPr bwMode="auto">
          <a:xfrm>
            <a:off x="1075904" y="4720560"/>
            <a:ext cx="490347" cy="491869"/>
          </a:xfrm>
          <a:prstGeom prst="ellipse">
            <a:avLst/>
          </a:pr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8" name="Oval 44"/>
          <p:cNvSpPr>
            <a:spLocks noChangeArrowheads="1"/>
          </p:cNvSpPr>
          <p:nvPr/>
        </p:nvSpPr>
        <p:spPr bwMode="auto">
          <a:xfrm>
            <a:off x="1045759" y="1791555"/>
            <a:ext cx="460195" cy="461723"/>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09" name="Oval 45"/>
          <p:cNvSpPr>
            <a:spLocks noChangeArrowheads="1"/>
          </p:cNvSpPr>
          <p:nvPr/>
        </p:nvSpPr>
        <p:spPr bwMode="auto">
          <a:xfrm>
            <a:off x="9927526" y="3021233"/>
            <a:ext cx="491933" cy="4918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10" name="TextBox 56"/>
          <p:cNvSpPr txBox="1">
            <a:spLocks noChangeArrowheads="1"/>
          </p:cNvSpPr>
          <p:nvPr/>
        </p:nvSpPr>
        <p:spPr bwMode="auto">
          <a:xfrm>
            <a:off x="4559106" y="4028769"/>
            <a:ext cx="1490080" cy="645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某系统可扩展性强</a:t>
            </a:r>
          </a:p>
        </p:txBody>
      </p:sp>
      <p:grpSp>
        <p:nvGrpSpPr>
          <p:cNvPr id="20511" name="组合 57"/>
          <p:cNvGrpSpPr/>
          <p:nvPr/>
        </p:nvGrpSpPr>
        <p:grpSpPr bwMode="auto">
          <a:xfrm>
            <a:off x="8035961" y="2583311"/>
            <a:ext cx="1290134" cy="1289965"/>
            <a:chOff x="0" y="0"/>
            <a:chExt cx="1291004" cy="1291004"/>
          </a:xfrm>
        </p:grpSpPr>
        <p:sp>
          <p:nvSpPr>
            <p:cNvPr id="18510" name="Oval 10"/>
            <p:cNvSpPr>
              <a:spLocks noChangeArrowheads="1"/>
            </p:cNvSpPr>
            <p:nvPr/>
          </p:nvSpPr>
          <p:spPr bwMode="auto">
            <a:xfrm>
              <a:off x="0" y="0"/>
              <a:ext cx="1291004" cy="1291004"/>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11" name="TextBox 59"/>
            <p:cNvSpPr txBox="1">
              <a:spLocks noChangeArrowheads="1"/>
            </p:cNvSpPr>
            <p:nvPr/>
          </p:nvSpPr>
          <p:spPr bwMode="auto">
            <a:xfrm>
              <a:off x="4522" y="248381"/>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国内任意品牌门锁接口</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14" name="组合 60"/>
          <p:cNvGrpSpPr/>
          <p:nvPr/>
        </p:nvGrpSpPr>
        <p:grpSpPr bwMode="auto">
          <a:xfrm>
            <a:off x="9651409" y="4430192"/>
            <a:ext cx="1318698" cy="1318525"/>
            <a:chOff x="0" y="0"/>
            <a:chExt cx="1319218" cy="1319217"/>
          </a:xfrm>
        </p:grpSpPr>
        <p:sp>
          <p:nvSpPr>
            <p:cNvPr id="18508" name="Oval 19"/>
            <p:cNvSpPr>
              <a:spLocks noChangeArrowheads="1"/>
            </p:cNvSpPr>
            <p:nvPr/>
          </p:nvSpPr>
          <p:spPr bwMode="auto">
            <a:xfrm>
              <a:off x="0" y="0"/>
              <a:ext cx="1319218" cy="131921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09" name="TextBox 62"/>
            <p:cNvSpPr txBox="1">
              <a:spLocks noChangeArrowheads="1"/>
            </p:cNvSpPr>
            <p:nvPr/>
          </p:nvSpPr>
          <p:spPr bwMode="auto">
            <a:xfrm>
              <a:off x="22695" y="239376"/>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任意地区身份证阅读器</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17" name="组合 63"/>
          <p:cNvGrpSpPr/>
          <p:nvPr/>
        </p:nvGrpSpPr>
        <p:grpSpPr bwMode="auto">
          <a:xfrm>
            <a:off x="2288285" y="4276291"/>
            <a:ext cx="1318698" cy="1318526"/>
            <a:chOff x="0" y="0"/>
            <a:chExt cx="1319218" cy="1319217"/>
          </a:xfrm>
        </p:grpSpPr>
        <p:sp>
          <p:nvSpPr>
            <p:cNvPr id="18506" name="Oval 12"/>
            <p:cNvSpPr>
              <a:spLocks noChangeArrowheads="1"/>
            </p:cNvSpPr>
            <p:nvPr/>
          </p:nvSpPr>
          <p:spPr bwMode="auto">
            <a:xfrm>
              <a:off x="0" y="0"/>
              <a:ext cx="1319218" cy="131921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07" name="TextBox 65"/>
            <p:cNvSpPr txBox="1">
              <a:spLocks noChangeArrowheads="1"/>
            </p:cNvSpPr>
            <p:nvPr/>
          </p:nvSpPr>
          <p:spPr bwMode="auto">
            <a:xfrm>
              <a:off x="17353" y="197943"/>
              <a:ext cx="124788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任意类型电话计费系统接口</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20" name="组合 66"/>
          <p:cNvGrpSpPr/>
          <p:nvPr/>
        </p:nvGrpSpPr>
        <p:grpSpPr bwMode="auto">
          <a:xfrm>
            <a:off x="3975134" y="933163"/>
            <a:ext cx="1104469" cy="1104325"/>
            <a:chOff x="0" y="0"/>
            <a:chExt cx="1105128" cy="1105127"/>
          </a:xfrm>
        </p:grpSpPr>
        <p:sp>
          <p:nvSpPr>
            <p:cNvPr id="18504" name="Oval 14"/>
            <p:cNvSpPr>
              <a:spLocks noChangeArrowheads="1"/>
            </p:cNvSpPr>
            <p:nvPr/>
          </p:nvSpPr>
          <p:spPr bwMode="auto">
            <a:xfrm>
              <a:off x="0" y="0"/>
              <a:ext cx="1105128" cy="110512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05" name="TextBox 68"/>
            <p:cNvSpPr txBox="1">
              <a:spLocks noChangeArrowheads="1"/>
            </p:cNvSpPr>
            <p:nvPr/>
          </p:nvSpPr>
          <p:spPr bwMode="auto">
            <a:xfrm>
              <a:off x="109325" y="2293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VOD点播</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23" name="组合 69"/>
          <p:cNvGrpSpPr/>
          <p:nvPr/>
        </p:nvGrpSpPr>
        <p:grpSpPr bwMode="auto">
          <a:xfrm>
            <a:off x="6828346" y="1117217"/>
            <a:ext cx="1134619" cy="1136058"/>
            <a:chOff x="0" y="0"/>
            <a:chExt cx="1135282" cy="1136789"/>
          </a:xfrm>
        </p:grpSpPr>
        <p:sp>
          <p:nvSpPr>
            <p:cNvPr id="18502" name="Oval 9"/>
            <p:cNvSpPr>
              <a:spLocks noChangeArrowheads="1"/>
            </p:cNvSpPr>
            <p:nvPr/>
          </p:nvSpPr>
          <p:spPr bwMode="auto">
            <a:xfrm>
              <a:off x="0" y="0"/>
              <a:ext cx="1135282" cy="113678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03" name="TextBox 71"/>
            <p:cNvSpPr txBox="1">
              <a:spLocks noChangeArrowheads="1"/>
            </p:cNvSpPr>
            <p:nvPr/>
          </p:nvSpPr>
          <p:spPr bwMode="auto">
            <a:xfrm>
              <a:off x="81795" y="274859"/>
              <a:ext cx="998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智能房控系统</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26" name="组合 72"/>
          <p:cNvGrpSpPr/>
          <p:nvPr/>
        </p:nvGrpSpPr>
        <p:grpSpPr bwMode="auto">
          <a:xfrm>
            <a:off x="5623903" y="1515472"/>
            <a:ext cx="890240" cy="890124"/>
            <a:chOff x="0" y="0"/>
            <a:chExt cx="891038" cy="889530"/>
          </a:xfrm>
        </p:grpSpPr>
        <p:sp>
          <p:nvSpPr>
            <p:cNvPr id="18500" name="Oval 16"/>
            <p:cNvSpPr>
              <a:spLocks noChangeArrowheads="1"/>
            </p:cNvSpPr>
            <p:nvPr/>
          </p:nvSpPr>
          <p:spPr bwMode="auto">
            <a:xfrm>
              <a:off x="0" y="0"/>
              <a:ext cx="891038" cy="88953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501" name="TextBox 74"/>
            <p:cNvSpPr txBox="1">
              <a:spLocks noChangeArrowheads="1"/>
            </p:cNvSpPr>
            <p:nvPr/>
          </p:nvSpPr>
          <p:spPr bwMode="auto">
            <a:xfrm>
              <a:off x="43065" y="123597"/>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KTV</a:t>
              </a: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计费</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29" name="组合 75"/>
          <p:cNvGrpSpPr/>
          <p:nvPr/>
        </p:nvGrpSpPr>
        <p:grpSpPr bwMode="auto">
          <a:xfrm>
            <a:off x="8570744" y="1385365"/>
            <a:ext cx="934672" cy="934551"/>
            <a:chOff x="0" y="0"/>
            <a:chExt cx="934760" cy="936267"/>
          </a:xfrm>
        </p:grpSpPr>
        <p:sp>
          <p:nvSpPr>
            <p:cNvPr id="18498" name="Oval 21"/>
            <p:cNvSpPr>
              <a:spLocks noChangeArrowheads="1"/>
            </p:cNvSpPr>
            <p:nvPr/>
          </p:nvSpPr>
          <p:spPr bwMode="auto">
            <a:xfrm>
              <a:off x="0" y="0"/>
              <a:ext cx="934760" cy="93626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99" name="TextBox 77"/>
            <p:cNvSpPr txBox="1">
              <a:spLocks noChangeArrowheads="1"/>
            </p:cNvSpPr>
            <p:nvPr/>
          </p:nvSpPr>
          <p:spPr bwMode="auto">
            <a:xfrm>
              <a:off x="57120" y="159231"/>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短信群发</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32" name="组合 78"/>
          <p:cNvGrpSpPr/>
          <p:nvPr/>
        </p:nvGrpSpPr>
        <p:grpSpPr bwMode="auto">
          <a:xfrm>
            <a:off x="7442468" y="5034721"/>
            <a:ext cx="1025124" cy="1026578"/>
            <a:chOff x="0" y="0"/>
            <a:chExt cx="1025758" cy="1025756"/>
          </a:xfrm>
        </p:grpSpPr>
        <p:sp>
          <p:nvSpPr>
            <p:cNvPr id="18496" name="Oval 22"/>
            <p:cNvSpPr>
              <a:spLocks noChangeArrowheads="1"/>
            </p:cNvSpPr>
            <p:nvPr/>
          </p:nvSpPr>
          <p:spPr bwMode="auto">
            <a:xfrm>
              <a:off x="0" y="0"/>
              <a:ext cx="1025758" cy="102575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97" name="TextBox 80"/>
            <p:cNvSpPr txBox="1">
              <a:spLocks noChangeArrowheads="1"/>
            </p:cNvSpPr>
            <p:nvPr/>
          </p:nvSpPr>
          <p:spPr bwMode="auto">
            <a:xfrm>
              <a:off x="94065" y="205430"/>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财务系统</a:t>
              </a:r>
            </a:p>
          </p:txBody>
        </p:sp>
      </p:grpSp>
      <p:grpSp>
        <p:nvGrpSpPr>
          <p:cNvPr id="20535" name="组合 81"/>
          <p:cNvGrpSpPr/>
          <p:nvPr/>
        </p:nvGrpSpPr>
        <p:grpSpPr bwMode="auto">
          <a:xfrm>
            <a:off x="4895525" y="5444083"/>
            <a:ext cx="950541" cy="948831"/>
            <a:chOff x="0" y="0"/>
            <a:chExt cx="949594" cy="948508"/>
          </a:xfrm>
        </p:grpSpPr>
        <p:sp>
          <p:nvSpPr>
            <p:cNvPr id="18494" name="Oval 11"/>
            <p:cNvSpPr>
              <a:spLocks noChangeArrowheads="1"/>
            </p:cNvSpPr>
            <p:nvPr/>
          </p:nvSpPr>
          <p:spPr bwMode="auto">
            <a:xfrm>
              <a:off x="0" y="0"/>
              <a:ext cx="949594" cy="94850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95" name="TextBox 83"/>
            <p:cNvSpPr txBox="1">
              <a:spLocks noChangeArrowheads="1"/>
            </p:cNvSpPr>
            <p:nvPr/>
          </p:nvSpPr>
          <p:spPr bwMode="auto">
            <a:xfrm>
              <a:off x="77697" y="151088"/>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康乐系统</a:t>
              </a:r>
              <a:endParaRPr lang="zh-CN" altLang="en-US" sz="1800">
                <a:solidFill>
                  <a:srgbClr val="FFFFFF"/>
                </a:solidFill>
                <a:latin typeface="微软雅黑" panose="020B0503020204020204" pitchFamily="34" charset="-122"/>
                <a:ea typeface="微软雅黑" panose="020B0503020204020204" pitchFamily="34" charset="-122"/>
              </a:endParaRPr>
            </a:p>
          </p:txBody>
        </p:sp>
      </p:grpSp>
      <p:grpSp>
        <p:nvGrpSpPr>
          <p:cNvPr id="20538" name="组合 84"/>
          <p:cNvGrpSpPr/>
          <p:nvPr/>
        </p:nvGrpSpPr>
        <p:grpSpPr bwMode="auto">
          <a:xfrm>
            <a:off x="1935997" y="1485325"/>
            <a:ext cx="1206029" cy="1205872"/>
            <a:chOff x="0" y="0"/>
            <a:chExt cx="1207866" cy="1206518"/>
          </a:xfrm>
        </p:grpSpPr>
        <p:sp>
          <p:nvSpPr>
            <p:cNvPr id="18492" name="Oval 15"/>
            <p:cNvSpPr>
              <a:spLocks noChangeArrowheads="1"/>
            </p:cNvSpPr>
            <p:nvPr/>
          </p:nvSpPr>
          <p:spPr bwMode="auto">
            <a:xfrm>
              <a:off x="0" y="0"/>
              <a:ext cx="1207866" cy="1206518"/>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93" name="TextBox 86"/>
            <p:cNvSpPr txBox="1">
              <a:spLocks noChangeArrowheads="1"/>
            </p:cNvSpPr>
            <p:nvPr/>
          </p:nvSpPr>
          <p:spPr bwMode="auto">
            <a:xfrm>
              <a:off x="186313" y="317069"/>
              <a:ext cx="80869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000">
                  <a:solidFill>
                    <a:srgbClr val="FFFFFF"/>
                  </a:solidFill>
                  <a:latin typeface="微软雅黑" panose="020B0503020204020204" pitchFamily="34" charset="-122"/>
                  <a:ea typeface="微软雅黑" panose="020B0503020204020204" pitchFamily="34" charset="-122"/>
                </a:rPr>
                <a:t>餐饮系统</a:t>
              </a:r>
            </a:p>
          </p:txBody>
        </p:sp>
      </p:grpSp>
      <p:grpSp>
        <p:nvGrpSpPr>
          <p:cNvPr id="20541" name="组合 87"/>
          <p:cNvGrpSpPr/>
          <p:nvPr/>
        </p:nvGrpSpPr>
        <p:grpSpPr bwMode="auto">
          <a:xfrm>
            <a:off x="2616766" y="2979972"/>
            <a:ext cx="952128" cy="952004"/>
            <a:chOff x="0" y="0"/>
            <a:chExt cx="951345" cy="951344"/>
          </a:xfrm>
        </p:grpSpPr>
        <p:sp>
          <p:nvSpPr>
            <p:cNvPr id="18490" name="Oval 13"/>
            <p:cNvSpPr>
              <a:spLocks noChangeArrowheads="1"/>
            </p:cNvSpPr>
            <p:nvPr/>
          </p:nvSpPr>
          <p:spPr bwMode="auto">
            <a:xfrm>
              <a:off x="0" y="0"/>
              <a:ext cx="951345" cy="951344"/>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91" name="TextBox 89"/>
            <p:cNvSpPr txBox="1">
              <a:spLocks noChangeArrowheads="1"/>
            </p:cNvSpPr>
            <p:nvPr/>
          </p:nvSpPr>
          <p:spPr bwMode="auto">
            <a:xfrm>
              <a:off x="62023" y="15938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来电预订</a:t>
              </a:r>
            </a:p>
          </p:txBody>
        </p:sp>
      </p:grpSp>
      <p:grpSp>
        <p:nvGrpSpPr>
          <p:cNvPr id="20544" name="组合 90"/>
          <p:cNvGrpSpPr/>
          <p:nvPr/>
        </p:nvGrpSpPr>
        <p:grpSpPr bwMode="auto">
          <a:xfrm>
            <a:off x="3392750" y="5580530"/>
            <a:ext cx="890240" cy="890124"/>
            <a:chOff x="0" y="0"/>
            <a:chExt cx="891038" cy="891037"/>
          </a:xfrm>
        </p:grpSpPr>
        <p:sp>
          <p:nvSpPr>
            <p:cNvPr id="18488" name="Oval 18"/>
            <p:cNvSpPr>
              <a:spLocks noChangeArrowheads="1"/>
            </p:cNvSpPr>
            <p:nvPr/>
          </p:nvSpPr>
          <p:spPr bwMode="auto">
            <a:xfrm>
              <a:off x="0" y="0"/>
              <a:ext cx="891038" cy="891037"/>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89" name="TextBox 92"/>
            <p:cNvSpPr txBox="1">
              <a:spLocks noChangeArrowheads="1"/>
            </p:cNvSpPr>
            <p:nvPr/>
          </p:nvSpPr>
          <p:spPr bwMode="auto">
            <a:xfrm>
              <a:off x="24056" y="16536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微信平台</a:t>
              </a:r>
            </a:p>
          </p:txBody>
        </p:sp>
      </p:grpSp>
      <p:grpSp>
        <p:nvGrpSpPr>
          <p:cNvPr id="20547" name="组合 93"/>
          <p:cNvGrpSpPr/>
          <p:nvPr/>
        </p:nvGrpSpPr>
        <p:grpSpPr bwMode="auto">
          <a:xfrm>
            <a:off x="6331651" y="5669391"/>
            <a:ext cx="858503" cy="859977"/>
            <a:chOff x="0" y="0"/>
            <a:chExt cx="858996" cy="860450"/>
          </a:xfrm>
        </p:grpSpPr>
        <p:sp>
          <p:nvSpPr>
            <p:cNvPr id="18486" name="Oval 17"/>
            <p:cNvSpPr>
              <a:spLocks noChangeArrowheads="1"/>
            </p:cNvSpPr>
            <p:nvPr/>
          </p:nvSpPr>
          <p:spPr bwMode="auto">
            <a:xfrm>
              <a:off x="0" y="0"/>
              <a:ext cx="858996" cy="86045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87" name="TextBox 95"/>
            <p:cNvSpPr txBox="1">
              <a:spLocks noChangeArrowheads="1"/>
            </p:cNvSpPr>
            <p:nvPr/>
          </p:nvSpPr>
          <p:spPr bwMode="auto">
            <a:xfrm>
              <a:off x="32911" y="117449"/>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支付平台</a:t>
              </a:r>
            </a:p>
          </p:txBody>
        </p:sp>
      </p:grpSp>
      <p:sp>
        <p:nvSpPr>
          <p:cNvPr id="20550" name="Line 33"/>
          <p:cNvSpPr>
            <a:spLocks noChangeShapeType="1"/>
          </p:cNvSpPr>
          <p:nvPr/>
        </p:nvSpPr>
        <p:spPr bwMode="auto">
          <a:xfrm flipH="1">
            <a:off x="2231154" y="4000202"/>
            <a:ext cx="2126419" cy="133281"/>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51" name="Line 29"/>
          <p:cNvSpPr>
            <a:spLocks noChangeShapeType="1"/>
          </p:cNvSpPr>
          <p:nvPr/>
        </p:nvSpPr>
        <p:spPr bwMode="auto">
          <a:xfrm flipH="1" flipV="1">
            <a:off x="6290396" y="4016069"/>
            <a:ext cx="1166358" cy="50774"/>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20552" name="Line 27"/>
          <p:cNvSpPr>
            <a:spLocks noChangeShapeType="1"/>
          </p:cNvSpPr>
          <p:nvPr/>
        </p:nvSpPr>
        <p:spPr bwMode="auto">
          <a:xfrm>
            <a:off x="4067178" y="2534124"/>
            <a:ext cx="585558" cy="633083"/>
          </a:xfrm>
          <a:prstGeom prst="line">
            <a:avLst/>
          </a:prstGeom>
          <a:noFill/>
          <a:ln w="12700">
            <a:solidFill>
              <a:schemeClr val="accent1"/>
            </a:solidFill>
            <a:roun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grpSp>
        <p:nvGrpSpPr>
          <p:cNvPr id="20553" name="组合 99"/>
          <p:cNvGrpSpPr/>
          <p:nvPr/>
        </p:nvGrpSpPr>
        <p:grpSpPr bwMode="auto">
          <a:xfrm>
            <a:off x="1388521" y="3752682"/>
            <a:ext cx="842633" cy="844110"/>
            <a:chOff x="0" y="0"/>
            <a:chExt cx="843674" cy="843670"/>
          </a:xfrm>
        </p:grpSpPr>
        <p:sp>
          <p:nvSpPr>
            <p:cNvPr id="18484" name="Oval 42"/>
            <p:cNvSpPr>
              <a:spLocks noChangeArrowheads="1"/>
            </p:cNvSpPr>
            <p:nvPr/>
          </p:nvSpPr>
          <p:spPr bwMode="auto">
            <a:xfrm>
              <a:off x="0" y="0"/>
              <a:ext cx="843674" cy="843670"/>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85" name="TextBox 101"/>
            <p:cNvSpPr txBox="1">
              <a:spLocks noChangeArrowheads="1"/>
            </p:cNvSpPr>
            <p:nvPr/>
          </p:nvSpPr>
          <p:spPr bwMode="auto">
            <a:xfrm>
              <a:off x="22176" y="96432"/>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网络订房</a:t>
              </a:r>
            </a:p>
          </p:txBody>
        </p:sp>
      </p:grpSp>
      <p:grpSp>
        <p:nvGrpSpPr>
          <p:cNvPr id="20556" name="组合 102"/>
          <p:cNvGrpSpPr/>
          <p:nvPr/>
        </p:nvGrpSpPr>
        <p:grpSpPr bwMode="auto">
          <a:xfrm>
            <a:off x="7475793" y="3652721"/>
            <a:ext cx="855328" cy="855217"/>
            <a:chOff x="0" y="0"/>
            <a:chExt cx="855973" cy="855971"/>
          </a:xfrm>
        </p:grpSpPr>
        <p:sp>
          <p:nvSpPr>
            <p:cNvPr id="18482" name="Oval 38"/>
            <p:cNvSpPr>
              <a:spLocks noChangeArrowheads="1"/>
            </p:cNvSpPr>
            <p:nvPr/>
          </p:nvSpPr>
          <p:spPr bwMode="auto">
            <a:xfrm>
              <a:off x="0" y="0"/>
              <a:ext cx="855973" cy="855971"/>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83" name="TextBox 104"/>
            <p:cNvSpPr txBox="1">
              <a:spLocks noChangeArrowheads="1"/>
            </p:cNvSpPr>
            <p:nvPr/>
          </p:nvSpPr>
          <p:spPr bwMode="auto">
            <a:xfrm>
              <a:off x="33795" y="114576"/>
              <a:ext cx="8086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rPr>
                <a:t>老板秘书</a:t>
              </a:r>
            </a:p>
          </p:txBody>
        </p:sp>
      </p:grpSp>
      <p:grpSp>
        <p:nvGrpSpPr>
          <p:cNvPr id="20559" name="组合 105"/>
          <p:cNvGrpSpPr/>
          <p:nvPr/>
        </p:nvGrpSpPr>
        <p:grpSpPr bwMode="auto">
          <a:xfrm>
            <a:off x="3361012" y="1867716"/>
            <a:ext cx="826765" cy="798097"/>
            <a:chOff x="0" y="0"/>
            <a:chExt cx="827240" cy="799156"/>
          </a:xfrm>
        </p:grpSpPr>
        <p:sp>
          <p:nvSpPr>
            <p:cNvPr id="18480" name="Oval 36"/>
            <p:cNvSpPr>
              <a:spLocks noChangeArrowheads="1"/>
            </p:cNvSpPr>
            <p:nvPr/>
          </p:nvSpPr>
          <p:spPr bwMode="auto">
            <a:xfrm>
              <a:off x="30536" y="0"/>
              <a:ext cx="796704" cy="799156"/>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pPr fontAlgn="base">
                <a:spcBef>
                  <a:spcPct val="0"/>
                </a:spcBef>
                <a:spcAft>
                  <a:spcPct val="0"/>
                </a:spcAft>
                <a:buFont typeface="Arial" panose="020B0604020202020204" pitchFamily="34" charset="0"/>
                <a:buNone/>
              </a:pPr>
              <a:endParaRPr lang="zh-CN" altLang="en-US" sz="1800">
                <a:solidFill>
                  <a:srgbClr val="005E5E"/>
                </a:solidFill>
                <a:ea typeface="宋体" panose="02010600030101010101" pitchFamily="2" charset="-122"/>
              </a:endParaRPr>
            </a:p>
          </p:txBody>
        </p:sp>
        <p:sp>
          <p:nvSpPr>
            <p:cNvPr id="18481" name="TextBox 107"/>
            <p:cNvSpPr txBox="1">
              <a:spLocks noChangeArrowheads="1"/>
            </p:cNvSpPr>
            <p:nvPr/>
          </p:nvSpPr>
          <p:spPr bwMode="auto">
            <a:xfrm>
              <a:off x="0" y="97557"/>
              <a:ext cx="808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en-US" altLang="zh-CN" sz="2400" b="1">
                  <a:solidFill>
                    <a:srgbClr val="FFFFFF"/>
                  </a:solidFill>
                  <a:latin typeface="微软雅黑" panose="020B0503020204020204" pitchFamily="34" charset="-122"/>
                  <a:ea typeface="微软雅黑" panose="020B0503020204020204" pitchFamily="34" charset="-122"/>
                </a:rPr>
                <a:t>……</a:t>
              </a:r>
              <a:endParaRPr lang="zh-CN" altLang="en-US" sz="2400" b="1">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 calcmode="lin" valueType="num">
                                      <p:cBhvr additive="base">
                                        <p:cTn id="7" dur="400" fill="hold"/>
                                        <p:tgtEl>
                                          <p:spTgt spid="20482"/>
                                        </p:tgtEl>
                                        <p:attrNameLst>
                                          <p:attrName>ppt_x</p:attrName>
                                        </p:attrNameLst>
                                      </p:cBhvr>
                                      <p:tavLst>
                                        <p:tav tm="0">
                                          <p:val>
                                            <p:strVal val="0-#ppt_w/2"/>
                                          </p:val>
                                        </p:tav>
                                        <p:tav tm="100000">
                                          <p:val>
                                            <p:strVal val="#ppt_x"/>
                                          </p:val>
                                        </p:tav>
                                      </p:tavLst>
                                    </p:anim>
                                    <p:anim calcmode="lin" valueType="num">
                                      <p:cBhvr additive="base">
                                        <p:cTn id="8" dur="400" fill="hold"/>
                                        <p:tgtEl>
                                          <p:spTgt spid="2048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483"/>
                                        </p:tgtEl>
                                        <p:attrNameLst>
                                          <p:attrName>style.visibility</p:attrName>
                                        </p:attrNameLst>
                                      </p:cBhvr>
                                      <p:to>
                                        <p:strVal val="visible"/>
                                      </p:to>
                                    </p:set>
                                    <p:anim calcmode="lin" valueType="num">
                                      <p:cBhvr additive="base">
                                        <p:cTn id="11" dur="400" fill="hold"/>
                                        <p:tgtEl>
                                          <p:spTgt spid="20483"/>
                                        </p:tgtEl>
                                        <p:attrNameLst>
                                          <p:attrName>ppt_x</p:attrName>
                                        </p:attrNameLst>
                                      </p:cBhvr>
                                      <p:tavLst>
                                        <p:tav tm="0">
                                          <p:val>
                                            <p:strVal val="0-#ppt_w/2"/>
                                          </p:val>
                                        </p:tav>
                                        <p:tav tm="100000">
                                          <p:val>
                                            <p:strVal val="#ppt_x"/>
                                          </p:val>
                                        </p:tav>
                                      </p:tavLst>
                                    </p:anim>
                                    <p:anim calcmode="lin" valueType="num">
                                      <p:cBhvr additive="base">
                                        <p:cTn id="12" dur="400" fill="hold"/>
                                        <p:tgtEl>
                                          <p:spTgt spid="2048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484"/>
                                        </p:tgtEl>
                                        <p:attrNameLst>
                                          <p:attrName>style.visibility</p:attrName>
                                        </p:attrNameLst>
                                      </p:cBhvr>
                                      <p:to>
                                        <p:strVal val="visible"/>
                                      </p:to>
                                    </p:set>
                                    <p:anim calcmode="lin" valueType="num">
                                      <p:cBhvr>
                                        <p:cTn id="16" dur="4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17" dur="400" fill="hold"/>
                                        <p:tgtEl>
                                          <p:spTgt spid="20484"/>
                                        </p:tgtEl>
                                        <p:attrNameLst>
                                          <p:attrName>ppt_y</p:attrName>
                                        </p:attrNameLst>
                                      </p:cBhvr>
                                      <p:tavLst>
                                        <p:tav tm="0">
                                          <p:val>
                                            <p:strVal val="#ppt_y"/>
                                          </p:val>
                                        </p:tav>
                                        <p:tav tm="100000">
                                          <p:val>
                                            <p:strVal val="#ppt_y"/>
                                          </p:val>
                                        </p:tav>
                                      </p:tavLst>
                                    </p:anim>
                                    <p:anim calcmode="lin" valueType="num">
                                      <p:cBhvr>
                                        <p:cTn id="18" dur="4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9" dur="400" fill="hold"/>
                                        <p:tgtEl>
                                          <p:spTgt spid="2048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400" tmFilter="0,0; .5, 1; 1, 1"/>
                                        <p:tgtEl>
                                          <p:spTgt spid="20484"/>
                                        </p:tgtEl>
                                      </p:cBhvr>
                                    </p:animEffect>
                                  </p:childTnLst>
                                </p:cTn>
                              </p:par>
                            </p:childTnLst>
                          </p:cTn>
                        </p:par>
                        <p:par>
                          <p:cTn id="21" fill="hold">
                            <p:stCondLst>
                              <p:cond delay="1200"/>
                            </p:stCondLst>
                            <p:childTnLst>
                              <p:par>
                                <p:cTn id="22" presetID="21" presetClass="entr" presetSubtype="1" fill="hold" grpId="0" nodeType="afterEffect">
                                  <p:stCondLst>
                                    <p:cond delay="0"/>
                                  </p:stCondLst>
                                  <p:childTnLst>
                                    <p:set>
                                      <p:cBhvr>
                                        <p:cTn id="23" dur="1" fill="hold">
                                          <p:stCondLst>
                                            <p:cond delay="0"/>
                                          </p:stCondLst>
                                        </p:cTn>
                                        <p:tgtEl>
                                          <p:spTgt spid="20485"/>
                                        </p:tgtEl>
                                        <p:attrNameLst>
                                          <p:attrName>style.visibility</p:attrName>
                                        </p:attrNameLst>
                                      </p:cBhvr>
                                      <p:to>
                                        <p:strVal val="visible"/>
                                      </p:to>
                                    </p:set>
                                    <p:animEffect transition="in" filter="wheel(1)">
                                      <p:cBhvr>
                                        <p:cTn id="24" dur="1000"/>
                                        <p:tgtEl>
                                          <p:spTgt spid="20485"/>
                                        </p:tgtEl>
                                      </p:cBhvr>
                                    </p:animEffect>
                                  </p:childTnLst>
                                </p:cTn>
                              </p:par>
                            </p:childTnLst>
                          </p:cTn>
                        </p:par>
                        <p:par>
                          <p:cTn id="25" fill="hold">
                            <p:stCondLst>
                              <p:cond delay="2200"/>
                            </p:stCondLst>
                            <p:childTnLst>
                              <p:par>
                                <p:cTn id="26" presetID="42" presetClass="entr" presetSubtype="0" fill="hold" nodeType="afterEffect">
                                  <p:stCondLst>
                                    <p:cond delay="0"/>
                                  </p:stCondLst>
                                  <p:childTnLst>
                                    <p:set>
                                      <p:cBhvr>
                                        <p:cTn id="27" dur="1" fill="hold">
                                          <p:stCondLst>
                                            <p:cond delay="0"/>
                                          </p:stCondLst>
                                        </p:cTn>
                                        <p:tgtEl>
                                          <p:spTgt spid="20486"/>
                                        </p:tgtEl>
                                        <p:attrNameLst>
                                          <p:attrName>style.visibility</p:attrName>
                                        </p:attrNameLst>
                                      </p:cBhvr>
                                      <p:to>
                                        <p:strVal val="visible"/>
                                      </p:to>
                                    </p:set>
                                    <p:animEffect transition="in" filter="fade">
                                      <p:cBhvr>
                                        <p:cTn id="28" dur="500"/>
                                        <p:tgtEl>
                                          <p:spTgt spid="20486"/>
                                        </p:tgtEl>
                                      </p:cBhvr>
                                    </p:animEffect>
                                    <p:anim calcmode="lin" valueType="num">
                                      <p:cBhvr>
                                        <p:cTn id="29" dur="500" fill="hold"/>
                                        <p:tgtEl>
                                          <p:spTgt spid="20486"/>
                                        </p:tgtEl>
                                        <p:attrNameLst>
                                          <p:attrName>ppt_x</p:attrName>
                                        </p:attrNameLst>
                                      </p:cBhvr>
                                      <p:tavLst>
                                        <p:tav tm="0">
                                          <p:val>
                                            <p:strVal val="#ppt_x"/>
                                          </p:val>
                                        </p:tav>
                                        <p:tav tm="100000">
                                          <p:val>
                                            <p:strVal val="#ppt_x"/>
                                          </p:val>
                                        </p:tav>
                                      </p:tavLst>
                                    </p:anim>
                                    <p:anim calcmode="lin" valueType="num">
                                      <p:cBhvr>
                                        <p:cTn id="30" dur="500" fill="hold"/>
                                        <p:tgtEl>
                                          <p:spTgt spid="20486"/>
                                        </p:tgtEl>
                                        <p:attrNameLst>
                                          <p:attrName>ppt_y</p:attrName>
                                        </p:attrNameLst>
                                      </p:cBhvr>
                                      <p:tavLst>
                                        <p:tav tm="0">
                                          <p:val>
                                            <p:strVal val="#ppt_y+.1"/>
                                          </p:val>
                                        </p:tav>
                                        <p:tav tm="100000">
                                          <p:val>
                                            <p:strVal val="#ppt_y"/>
                                          </p:val>
                                        </p:tav>
                                      </p:tavLst>
                                    </p:anim>
                                  </p:childTnLst>
                                </p:cTn>
                              </p:par>
                              <p:par>
                                <p:cTn id="31" presetID="31" presetClass="entr" presetSubtype="0" fill="hold" grpId="0" nodeType="withEffect">
                                  <p:stCondLst>
                                    <p:cond delay="0"/>
                                  </p:stCondLst>
                                  <p:childTnLst>
                                    <p:set>
                                      <p:cBhvr>
                                        <p:cTn id="32" dur="1" fill="hold">
                                          <p:stCondLst>
                                            <p:cond delay="0"/>
                                          </p:stCondLst>
                                        </p:cTn>
                                        <p:tgtEl>
                                          <p:spTgt spid="20510"/>
                                        </p:tgtEl>
                                        <p:attrNameLst>
                                          <p:attrName>style.visibility</p:attrName>
                                        </p:attrNameLst>
                                      </p:cBhvr>
                                      <p:to>
                                        <p:strVal val="visible"/>
                                      </p:to>
                                    </p:set>
                                    <p:anim calcmode="lin" valueType="num">
                                      <p:cBhvr>
                                        <p:cTn id="33" dur="500" fill="hold"/>
                                        <p:tgtEl>
                                          <p:spTgt spid="20510"/>
                                        </p:tgtEl>
                                        <p:attrNameLst>
                                          <p:attrName>ppt_w</p:attrName>
                                        </p:attrNameLst>
                                      </p:cBhvr>
                                      <p:tavLst>
                                        <p:tav tm="0">
                                          <p:val>
                                            <p:fltVal val="0"/>
                                          </p:val>
                                        </p:tav>
                                        <p:tav tm="100000">
                                          <p:val>
                                            <p:strVal val="#ppt_w"/>
                                          </p:val>
                                        </p:tav>
                                      </p:tavLst>
                                    </p:anim>
                                    <p:anim calcmode="lin" valueType="num">
                                      <p:cBhvr>
                                        <p:cTn id="34" dur="500" fill="hold"/>
                                        <p:tgtEl>
                                          <p:spTgt spid="20510"/>
                                        </p:tgtEl>
                                        <p:attrNameLst>
                                          <p:attrName>ppt_h</p:attrName>
                                        </p:attrNameLst>
                                      </p:cBhvr>
                                      <p:tavLst>
                                        <p:tav tm="0">
                                          <p:val>
                                            <p:fltVal val="0"/>
                                          </p:val>
                                        </p:tav>
                                        <p:tav tm="100000">
                                          <p:val>
                                            <p:strVal val="#ppt_h"/>
                                          </p:val>
                                        </p:tav>
                                      </p:tavLst>
                                    </p:anim>
                                    <p:anim calcmode="lin" valueType="num">
                                      <p:cBhvr>
                                        <p:cTn id="35" dur="500" fill="hold"/>
                                        <p:tgtEl>
                                          <p:spTgt spid="20510"/>
                                        </p:tgtEl>
                                        <p:attrNameLst>
                                          <p:attrName>style.rotation</p:attrName>
                                        </p:attrNameLst>
                                      </p:cBhvr>
                                      <p:tavLst>
                                        <p:tav tm="0">
                                          <p:val>
                                            <p:fltVal val="90"/>
                                          </p:val>
                                        </p:tav>
                                        <p:tav tm="100000">
                                          <p:val>
                                            <p:fltVal val="0"/>
                                          </p:val>
                                        </p:tav>
                                      </p:tavLst>
                                    </p:anim>
                                    <p:animEffect transition="in" filter="fade">
                                      <p:cBhvr>
                                        <p:cTn id="36" dur="500"/>
                                        <p:tgtEl>
                                          <p:spTgt spid="20510"/>
                                        </p:tgtEl>
                                      </p:cBhvr>
                                    </p:animEffect>
                                  </p:childTnLst>
                                </p:cTn>
                              </p:par>
                            </p:childTnLst>
                          </p:cTn>
                        </p:par>
                        <p:par>
                          <p:cTn id="37" fill="hold">
                            <p:stCondLst>
                              <p:cond delay="2700"/>
                            </p:stCondLst>
                            <p:childTnLst>
                              <p:par>
                                <p:cTn id="38" presetID="22" presetClass="entr" presetSubtype="4" fill="hold" grpId="0" nodeType="afterEffect">
                                  <p:stCondLst>
                                    <p:cond delay="0"/>
                                  </p:stCondLst>
                                  <p:childTnLst>
                                    <p:set>
                                      <p:cBhvr>
                                        <p:cTn id="39" dur="1" fill="hold">
                                          <p:stCondLst>
                                            <p:cond delay="0"/>
                                          </p:stCondLst>
                                        </p:cTn>
                                        <p:tgtEl>
                                          <p:spTgt spid="20494"/>
                                        </p:tgtEl>
                                        <p:attrNameLst>
                                          <p:attrName>style.visibility</p:attrName>
                                        </p:attrNameLst>
                                      </p:cBhvr>
                                      <p:to>
                                        <p:strVal val="visible"/>
                                      </p:to>
                                    </p:set>
                                    <p:animEffect transition="in" filter="wipe(down)">
                                      <p:cBhvr>
                                        <p:cTn id="40" dur="500"/>
                                        <p:tgtEl>
                                          <p:spTgt spid="20494"/>
                                        </p:tgtEl>
                                      </p:cBhvr>
                                    </p:animEffect>
                                  </p:childTnLst>
                                </p:cTn>
                              </p:par>
                              <p:par>
                                <p:cTn id="41" presetID="22" presetClass="entr" presetSubtype="4" fill="hold" grpId="0" nodeType="withEffect">
                                  <p:stCondLst>
                                    <p:cond delay="100"/>
                                  </p:stCondLst>
                                  <p:childTnLst>
                                    <p:set>
                                      <p:cBhvr>
                                        <p:cTn id="42" dur="1" fill="hold">
                                          <p:stCondLst>
                                            <p:cond delay="0"/>
                                          </p:stCondLst>
                                        </p:cTn>
                                        <p:tgtEl>
                                          <p:spTgt spid="20498"/>
                                        </p:tgtEl>
                                        <p:attrNameLst>
                                          <p:attrName>style.visibility</p:attrName>
                                        </p:attrNameLst>
                                      </p:cBhvr>
                                      <p:to>
                                        <p:strVal val="visible"/>
                                      </p:to>
                                    </p:set>
                                    <p:animEffect transition="in" filter="wipe(down)">
                                      <p:cBhvr>
                                        <p:cTn id="43" dur="500"/>
                                        <p:tgtEl>
                                          <p:spTgt spid="20498"/>
                                        </p:tgtEl>
                                      </p:cBhvr>
                                    </p:animEffect>
                                  </p:childTnLst>
                                </p:cTn>
                              </p:par>
                              <p:par>
                                <p:cTn id="44" presetID="22" presetClass="entr" presetSubtype="8" fill="hold" grpId="0" nodeType="withEffect">
                                  <p:stCondLst>
                                    <p:cond delay="300"/>
                                  </p:stCondLst>
                                  <p:childTnLst>
                                    <p:set>
                                      <p:cBhvr>
                                        <p:cTn id="45" dur="1" fill="hold">
                                          <p:stCondLst>
                                            <p:cond delay="0"/>
                                          </p:stCondLst>
                                        </p:cTn>
                                        <p:tgtEl>
                                          <p:spTgt spid="20495"/>
                                        </p:tgtEl>
                                        <p:attrNameLst>
                                          <p:attrName>style.visibility</p:attrName>
                                        </p:attrNameLst>
                                      </p:cBhvr>
                                      <p:to>
                                        <p:strVal val="visible"/>
                                      </p:to>
                                    </p:set>
                                    <p:animEffect transition="in" filter="wipe(left)">
                                      <p:cBhvr>
                                        <p:cTn id="46" dur="500"/>
                                        <p:tgtEl>
                                          <p:spTgt spid="20495"/>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0552"/>
                                        </p:tgtEl>
                                        <p:attrNameLst>
                                          <p:attrName>style.visibility</p:attrName>
                                        </p:attrNameLst>
                                      </p:cBhvr>
                                      <p:to>
                                        <p:strVal val="visible"/>
                                      </p:to>
                                    </p:set>
                                    <p:animEffect transition="in" filter="wipe(down)">
                                      <p:cBhvr>
                                        <p:cTn id="49" dur="500"/>
                                        <p:tgtEl>
                                          <p:spTgt spid="20552"/>
                                        </p:tgtEl>
                                      </p:cBhvr>
                                    </p:animEffect>
                                  </p:childTnLst>
                                </p:cTn>
                              </p:par>
                              <p:par>
                                <p:cTn id="50" presetID="22" presetClass="entr" presetSubtype="2" fill="hold" grpId="0" nodeType="withEffect">
                                  <p:stCondLst>
                                    <p:cond delay="200"/>
                                  </p:stCondLst>
                                  <p:childTnLst>
                                    <p:set>
                                      <p:cBhvr>
                                        <p:cTn id="51" dur="1" fill="hold">
                                          <p:stCondLst>
                                            <p:cond delay="0"/>
                                          </p:stCondLst>
                                        </p:cTn>
                                        <p:tgtEl>
                                          <p:spTgt spid="20493"/>
                                        </p:tgtEl>
                                        <p:attrNameLst>
                                          <p:attrName>style.visibility</p:attrName>
                                        </p:attrNameLst>
                                      </p:cBhvr>
                                      <p:to>
                                        <p:strVal val="visible"/>
                                      </p:to>
                                    </p:set>
                                    <p:animEffect transition="in" filter="wipe(right)">
                                      <p:cBhvr>
                                        <p:cTn id="52" dur="500"/>
                                        <p:tgtEl>
                                          <p:spTgt spid="20493"/>
                                        </p:tgtEl>
                                      </p:cBhvr>
                                    </p:animEffect>
                                  </p:childTnLst>
                                </p:cTn>
                              </p:par>
                              <p:par>
                                <p:cTn id="53" presetID="22" presetClass="entr" presetSubtype="2" fill="hold" grpId="0" nodeType="withEffect">
                                  <p:stCondLst>
                                    <p:cond delay="300"/>
                                  </p:stCondLst>
                                  <p:childTnLst>
                                    <p:set>
                                      <p:cBhvr>
                                        <p:cTn id="54" dur="1" fill="hold">
                                          <p:stCondLst>
                                            <p:cond delay="0"/>
                                          </p:stCondLst>
                                        </p:cTn>
                                        <p:tgtEl>
                                          <p:spTgt spid="20500"/>
                                        </p:tgtEl>
                                        <p:attrNameLst>
                                          <p:attrName>style.visibility</p:attrName>
                                        </p:attrNameLst>
                                      </p:cBhvr>
                                      <p:to>
                                        <p:strVal val="visible"/>
                                      </p:to>
                                    </p:set>
                                    <p:animEffect transition="in" filter="wipe(right)">
                                      <p:cBhvr>
                                        <p:cTn id="55" dur="500"/>
                                        <p:tgtEl>
                                          <p:spTgt spid="20500"/>
                                        </p:tgtEl>
                                      </p:cBhvr>
                                    </p:animEffect>
                                  </p:childTnLst>
                                </p:cTn>
                              </p:par>
                              <p:par>
                                <p:cTn id="56" presetID="22" presetClass="entr" presetSubtype="2" fill="hold" grpId="0" nodeType="withEffect">
                                  <p:stCondLst>
                                    <p:cond delay="400"/>
                                  </p:stCondLst>
                                  <p:childTnLst>
                                    <p:set>
                                      <p:cBhvr>
                                        <p:cTn id="57" dur="1" fill="hold">
                                          <p:stCondLst>
                                            <p:cond delay="0"/>
                                          </p:stCondLst>
                                        </p:cTn>
                                        <p:tgtEl>
                                          <p:spTgt spid="20550"/>
                                        </p:tgtEl>
                                        <p:attrNameLst>
                                          <p:attrName>style.visibility</p:attrName>
                                        </p:attrNameLst>
                                      </p:cBhvr>
                                      <p:to>
                                        <p:strVal val="visible"/>
                                      </p:to>
                                    </p:set>
                                    <p:animEffect transition="in" filter="wipe(right)">
                                      <p:cBhvr>
                                        <p:cTn id="58" dur="500"/>
                                        <p:tgtEl>
                                          <p:spTgt spid="20550"/>
                                        </p:tgtEl>
                                      </p:cBhvr>
                                    </p:animEffect>
                                  </p:childTnLst>
                                </p:cTn>
                              </p:par>
                              <p:par>
                                <p:cTn id="59" presetID="22" presetClass="entr" presetSubtype="2" fill="hold" grpId="0" nodeType="withEffect">
                                  <p:stCondLst>
                                    <p:cond delay="300"/>
                                  </p:stCondLst>
                                  <p:childTnLst>
                                    <p:set>
                                      <p:cBhvr>
                                        <p:cTn id="60" dur="1" fill="hold">
                                          <p:stCondLst>
                                            <p:cond delay="0"/>
                                          </p:stCondLst>
                                        </p:cTn>
                                        <p:tgtEl>
                                          <p:spTgt spid="20499"/>
                                        </p:tgtEl>
                                        <p:attrNameLst>
                                          <p:attrName>style.visibility</p:attrName>
                                        </p:attrNameLst>
                                      </p:cBhvr>
                                      <p:to>
                                        <p:strVal val="visible"/>
                                      </p:to>
                                    </p:set>
                                    <p:animEffect transition="in" filter="wipe(right)">
                                      <p:cBhvr>
                                        <p:cTn id="61" dur="500"/>
                                        <p:tgtEl>
                                          <p:spTgt spid="2049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0501"/>
                                        </p:tgtEl>
                                        <p:attrNameLst>
                                          <p:attrName>style.visibility</p:attrName>
                                        </p:attrNameLst>
                                      </p:cBhvr>
                                      <p:to>
                                        <p:strVal val="visible"/>
                                      </p:to>
                                    </p:set>
                                    <p:animEffect transition="in" filter="wipe(up)">
                                      <p:cBhvr>
                                        <p:cTn id="64" dur="500"/>
                                        <p:tgtEl>
                                          <p:spTgt spid="20501"/>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0492"/>
                                        </p:tgtEl>
                                        <p:attrNameLst>
                                          <p:attrName>style.visibility</p:attrName>
                                        </p:attrNameLst>
                                      </p:cBhvr>
                                      <p:to>
                                        <p:strVal val="visible"/>
                                      </p:to>
                                    </p:set>
                                    <p:animEffect transition="in" filter="wipe(up)">
                                      <p:cBhvr>
                                        <p:cTn id="67" dur="500"/>
                                        <p:tgtEl>
                                          <p:spTgt spid="20492"/>
                                        </p:tgtEl>
                                      </p:cBhvr>
                                    </p:animEffect>
                                  </p:childTnLst>
                                </p:cTn>
                              </p:par>
                              <p:par>
                                <p:cTn id="68" presetID="22" presetClass="entr" presetSubtype="1" fill="hold" grpId="0" nodeType="withEffect">
                                  <p:stCondLst>
                                    <p:cond delay="100"/>
                                  </p:stCondLst>
                                  <p:childTnLst>
                                    <p:set>
                                      <p:cBhvr>
                                        <p:cTn id="69" dur="1" fill="hold">
                                          <p:stCondLst>
                                            <p:cond delay="0"/>
                                          </p:stCondLst>
                                        </p:cTn>
                                        <p:tgtEl>
                                          <p:spTgt spid="20491"/>
                                        </p:tgtEl>
                                        <p:attrNameLst>
                                          <p:attrName>style.visibility</p:attrName>
                                        </p:attrNameLst>
                                      </p:cBhvr>
                                      <p:to>
                                        <p:strVal val="visible"/>
                                      </p:to>
                                    </p:set>
                                    <p:animEffect transition="in" filter="wipe(up)">
                                      <p:cBhvr>
                                        <p:cTn id="70" dur="500"/>
                                        <p:tgtEl>
                                          <p:spTgt spid="20491"/>
                                        </p:tgtEl>
                                      </p:cBhvr>
                                    </p:animEffect>
                                  </p:childTnLst>
                                </p:cTn>
                              </p:par>
                              <p:par>
                                <p:cTn id="71" presetID="22" presetClass="entr" presetSubtype="1" fill="hold" grpId="0" nodeType="withEffect">
                                  <p:stCondLst>
                                    <p:cond delay="200"/>
                                  </p:stCondLst>
                                  <p:childTnLst>
                                    <p:set>
                                      <p:cBhvr>
                                        <p:cTn id="72" dur="1" fill="hold">
                                          <p:stCondLst>
                                            <p:cond delay="0"/>
                                          </p:stCondLst>
                                        </p:cTn>
                                        <p:tgtEl>
                                          <p:spTgt spid="20490"/>
                                        </p:tgtEl>
                                        <p:attrNameLst>
                                          <p:attrName>style.visibility</p:attrName>
                                        </p:attrNameLst>
                                      </p:cBhvr>
                                      <p:to>
                                        <p:strVal val="visible"/>
                                      </p:to>
                                    </p:set>
                                    <p:animEffect transition="in" filter="wipe(up)">
                                      <p:cBhvr>
                                        <p:cTn id="73" dur="500"/>
                                        <p:tgtEl>
                                          <p:spTgt spid="2049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0489"/>
                                        </p:tgtEl>
                                        <p:attrNameLst>
                                          <p:attrName>style.visibility</p:attrName>
                                        </p:attrNameLst>
                                      </p:cBhvr>
                                      <p:to>
                                        <p:strVal val="visible"/>
                                      </p:to>
                                    </p:set>
                                    <p:animEffect transition="in" filter="wipe(left)">
                                      <p:cBhvr>
                                        <p:cTn id="76" dur="500"/>
                                        <p:tgtEl>
                                          <p:spTgt spid="20489"/>
                                        </p:tgtEl>
                                      </p:cBhvr>
                                    </p:animEffect>
                                  </p:childTnLst>
                                </p:cTn>
                              </p:par>
                              <p:par>
                                <p:cTn id="77" presetID="22" presetClass="entr" presetSubtype="8" fill="hold" grpId="0" nodeType="withEffect">
                                  <p:stCondLst>
                                    <p:cond delay="400"/>
                                  </p:stCondLst>
                                  <p:childTnLst>
                                    <p:set>
                                      <p:cBhvr>
                                        <p:cTn id="78" dur="1" fill="hold">
                                          <p:stCondLst>
                                            <p:cond delay="0"/>
                                          </p:stCondLst>
                                        </p:cTn>
                                        <p:tgtEl>
                                          <p:spTgt spid="20551"/>
                                        </p:tgtEl>
                                        <p:attrNameLst>
                                          <p:attrName>style.visibility</p:attrName>
                                        </p:attrNameLst>
                                      </p:cBhvr>
                                      <p:to>
                                        <p:strVal val="visible"/>
                                      </p:to>
                                    </p:set>
                                    <p:animEffect transition="in" filter="wipe(left)">
                                      <p:cBhvr>
                                        <p:cTn id="79" dur="500"/>
                                        <p:tgtEl>
                                          <p:spTgt spid="20551"/>
                                        </p:tgtEl>
                                      </p:cBhvr>
                                    </p:animEffect>
                                  </p:childTnLst>
                                </p:cTn>
                              </p:par>
                              <p:par>
                                <p:cTn id="80" presetID="22" presetClass="entr" presetSubtype="8" fill="hold" grpId="0" nodeType="withEffect">
                                  <p:stCondLst>
                                    <p:cond delay="300"/>
                                  </p:stCondLst>
                                  <p:childTnLst>
                                    <p:set>
                                      <p:cBhvr>
                                        <p:cTn id="81" dur="1" fill="hold">
                                          <p:stCondLst>
                                            <p:cond delay="0"/>
                                          </p:stCondLst>
                                        </p:cTn>
                                        <p:tgtEl>
                                          <p:spTgt spid="20496"/>
                                        </p:tgtEl>
                                        <p:attrNameLst>
                                          <p:attrName>style.visibility</p:attrName>
                                        </p:attrNameLst>
                                      </p:cBhvr>
                                      <p:to>
                                        <p:strVal val="visible"/>
                                      </p:to>
                                    </p:set>
                                    <p:animEffect transition="in" filter="wipe(left)">
                                      <p:cBhvr>
                                        <p:cTn id="82" dur="500"/>
                                        <p:tgtEl>
                                          <p:spTgt spid="20496"/>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0497"/>
                                        </p:tgtEl>
                                        <p:attrNameLst>
                                          <p:attrName>style.visibility</p:attrName>
                                        </p:attrNameLst>
                                      </p:cBhvr>
                                      <p:to>
                                        <p:strVal val="visible"/>
                                      </p:to>
                                    </p:set>
                                    <p:animEffect transition="in" filter="wipe(left)">
                                      <p:cBhvr>
                                        <p:cTn id="85" dur="500"/>
                                        <p:tgtEl>
                                          <p:spTgt spid="20497"/>
                                        </p:tgtEl>
                                      </p:cBhvr>
                                    </p:animEffect>
                                  </p:childTnLst>
                                </p:cTn>
                              </p:par>
                            </p:childTnLst>
                          </p:cTn>
                        </p:par>
                        <p:par>
                          <p:cTn id="86" fill="hold">
                            <p:stCondLst>
                              <p:cond delay="3200"/>
                            </p:stCondLst>
                            <p:childTnLst>
                              <p:par>
                                <p:cTn id="87" presetID="10" presetClass="entr" presetSubtype="0" fill="hold" nodeType="afterEffect">
                                  <p:stCondLst>
                                    <p:cond delay="200"/>
                                  </p:stCondLst>
                                  <p:childTnLst>
                                    <p:set>
                                      <p:cBhvr>
                                        <p:cTn id="88" dur="1" fill="hold">
                                          <p:stCondLst>
                                            <p:cond delay="0"/>
                                          </p:stCondLst>
                                        </p:cTn>
                                        <p:tgtEl>
                                          <p:spTgt spid="20520"/>
                                        </p:tgtEl>
                                        <p:attrNameLst>
                                          <p:attrName>style.visibility</p:attrName>
                                        </p:attrNameLst>
                                      </p:cBhvr>
                                      <p:to>
                                        <p:strVal val="visible"/>
                                      </p:to>
                                    </p:set>
                                    <p:anim calcmode="lin" valueType="num">
                                      <p:cBhvr>
                                        <p:cTn id="89" dur="500" fill="hold"/>
                                        <p:tgtEl>
                                          <p:spTgt spid="20520"/>
                                        </p:tgtEl>
                                        <p:attrNameLst>
                                          <p:attrName>ppt_w</p:attrName>
                                        </p:attrNameLst>
                                      </p:cBhvr>
                                      <p:tavLst>
                                        <p:tav tm="0">
                                          <p:val>
                                            <p:fltVal val="0"/>
                                          </p:val>
                                        </p:tav>
                                        <p:tav tm="100000">
                                          <p:val>
                                            <p:strVal val="#ppt_w"/>
                                          </p:val>
                                        </p:tav>
                                      </p:tavLst>
                                    </p:anim>
                                    <p:anim calcmode="lin" valueType="num">
                                      <p:cBhvr>
                                        <p:cTn id="90" dur="500" fill="hold"/>
                                        <p:tgtEl>
                                          <p:spTgt spid="20520"/>
                                        </p:tgtEl>
                                        <p:attrNameLst>
                                          <p:attrName>ppt_h</p:attrName>
                                        </p:attrNameLst>
                                      </p:cBhvr>
                                      <p:tavLst>
                                        <p:tav tm="0">
                                          <p:val>
                                            <p:fltVal val="0"/>
                                          </p:val>
                                        </p:tav>
                                        <p:tav tm="100000">
                                          <p:val>
                                            <p:strVal val="#ppt_h"/>
                                          </p:val>
                                        </p:tav>
                                      </p:tavLst>
                                    </p:anim>
                                    <p:animEffect transition="in" filter="fade">
                                      <p:cBhvr>
                                        <p:cTn id="91" dur="500"/>
                                        <p:tgtEl>
                                          <p:spTgt spid="20520"/>
                                        </p:tgtEl>
                                      </p:cBhvr>
                                    </p:animEffect>
                                  </p:childTnLst>
                                </p:cTn>
                              </p:par>
                              <p:par>
                                <p:cTn id="92" presetID="10" presetClass="entr" presetSubtype="0" fill="hold" nodeType="withEffect">
                                  <p:stCondLst>
                                    <p:cond delay="0"/>
                                  </p:stCondLst>
                                  <p:childTnLst>
                                    <p:set>
                                      <p:cBhvr>
                                        <p:cTn id="93" dur="1" fill="hold">
                                          <p:stCondLst>
                                            <p:cond delay="0"/>
                                          </p:stCondLst>
                                        </p:cTn>
                                        <p:tgtEl>
                                          <p:spTgt spid="20559"/>
                                        </p:tgtEl>
                                        <p:attrNameLst>
                                          <p:attrName>style.visibility</p:attrName>
                                        </p:attrNameLst>
                                      </p:cBhvr>
                                      <p:to>
                                        <p:strVal val="visible"/>
                                      </p:to>
                                    </p:set>
                                    <p:anim calcmode="lin" valueType="num">
                                      <p:cBhvr>
                                        <p:cTn id="94" dur="500" fill="hold"/>
                                        <p:tgtEl>
                                          <p:spTgt spid="20559"/>
                                        </p:tgtEl>
                                        <p:attrNameLst>
                                          <p:attrName>ppt_w</p:attrName>
                                        </p:attrNameLst>
                                      </p:cBhvr>
                                      <p:tavLst>
                                        <p:tav tm="0">
                                          <p:val>
                                            <p:fltVal val="0"/>
                                          </p:val>
                                        </p:tav>
                                        <p:tav tm="100000">
                                          <p:val>
                                            <p:strVal val="#ppt_w"/>
                                          </p:val>
                                        </p:tav>
                                      </p:tavLst>
                                    </p:anim>
                                    <p:anim calcmode="lin" valueType="num">
                                      <p:cBhvr>
                                        <p:cTn id="95" dur="500" fill="hold"/>
                                        <p:tgtEl>
                                          <p:spTgt spid="20559"/>
                                        </p:tgtEl>
                                        <p:attrNameLst>
                                          <p:attrName>ppt_h</p:attrName>
                                        </p:attrNameLst>
                                      </p:cBhvr>
                                      <p:tavLst>
                                        <p:tav tm="0">
                                          <p:val>
                                            <p:fltVal val="0"/>
                                          </p:val>
                                        </p:tav>
                                        <p:tav tm="100000">
                                          <p:val>
                                            <p:strVal val="#ppt_h"/>
                                          </p:val>
                                        </p:tav>
                                      </p:tavLst>
                                    </p:anim>
                                    <p:animEffect transition="in" filter="fade">
                                      <p:cBhvr>
                                        <p:cTn id="96" dur="500"/>
                                        <p:tgtEl>
                                          <p:spTgt spid="20559"/>
                                        </p:tgtEl>
                                      </p:cBhvr>
                                    </p:animEffect>
                                  </p:childTnLst>
                                </p:cTn>
                              </p:par>
                              <p:par>
                                <p:cTn id="97" presetID="10" presetClass="entr" presetSubtype="0" fill="hold" nodeType="withEffect">
                                  <p:stCondLst>
                                    <p:cond delay="200"/>
                                  </p:stCondLst>
                                  <p:childTnLst>
                                    <p:set>
                                      <p:cBhvr>
                                        <p:cTn id="98" dur="1" fill="hold">
                                          <p:stCondLst>
                                            <p:cond delay="0"/>
                                          </p:stCondLst>
                                        </p:cTn>
                                        <p:tgtEl>
                                          <p:spTgt spid="20538"/>
                                        </p:tgtEl>
                                        <p:attrNameLst>
                                          <p:attrName>style.visibility</p:attrName>
                                        </p:attrNameLst>
                                      </p:cBhvr>
                                      <p:to>
                                        <p:strVal val="visible"/>
                                      </p:to>
                                    </p:set>
                                    <p:anim calcmode="lin" valueType="num">
                                      <p:cBhvr>
                                        <p:cTn id="99" dur="500" fill="hold"/>
                                        <p:tgtEl>
                                          <p:spTgt spid="20538"/>
                                        </p:tgtEl>
                                        <p:attrNameLst>
                                          <p:attrName>ppt_w</p:attrName>
                                        </p:attrNameLst>
                                      </p:cBhvr>
                                      <p:tavLst>
                                        <p:tav tm="0">
                                          <p:val>
                                            <p:fltVal val="0"/>
                                          </p:val>
                                        </p:tav>
                                        <p:tav tm="100000">
                                          <p:val>
                                            <p:strVal val="#ppt_w"/>
                                          </p:val>
                                        </p:tav>
                                      </p:tavLst>
                                    </p:anim>
                                    <p:anim calcmode="lin" valueType="num">
                                      <p:cBhvr>
                                        <p:cTn id="100" dur="500" fill="hold"/>
                                        <p:tgtEl>
                                          <p:spTgt spid="20538"/>
                                        </p:tgtEl>
                                        <p:attrNameLst>
                                          <p:attrName>ppt_h</p:attrName>
                                        </p:attrNameLst>
                                      </p:cBhvr>
                                      <p:tavLst>
                                        <p:tav tm="0">
                                          <p:val>
                                            <p:fltVal val="0"/>
                                          </p:val>
                                        </p:tav>
                                        <p:tav tm="100000">
                                          <p:val>
                                            <p:strVal val="#ppt_h"/>
                                          </p:val>
                                        </p:tav>
                                      </p:tavLst>
                                    </p:anim>
                                    <p:animEffect transition="in" filter="fade">
                                      <p:cBhvr>
                                        <p:cTn id="101" dur="500"/>
                                        <p:tgtEl>
                                          <p:spTgt spid="20538"/>
                                        </p:tgtEl>
                                      </p:cBhvr>
                                    </p:animEffect>
                                  </p:childTnLst>
                                </p:cTn>
                              </p:par>
                              <p:par>
                                <p:cTn id="102" presetID="10" presetClass="entr" presetSubtype="0" fill="hold" nodeType="withEffect">
                                  <p:stCondLst>
                                    <p:cond delay="100"/>
                                  </p:stCondLst>
                                  <p:childTnLst>
                                    <p:set>
                                      <p:cBhvr>
                                        <p:cTn id="103" dur="1" fill="hold">
                                          <p:stCondLst>
                                            <p:cond delay="0"/>
                                          </p:stCondLst>
                                        </p:cTn>
                                        <p:tgtEl>
                                          <p:spTgt spid="20526"/>
                                        </p:tgtEl>
                                        <p:attrNameLst>
                                          <p:attrName>style.visibility</p:attrName>
                                        </p:attrNameLst>
                                      </p:cBhvr>
                                      <p:to>
                                        <p:strVal val="visible"/>
                                      </p:to>
                                    </p:set>
                                    <p:anim calcmode="lin" valueType="num">
                                      <p:cBhvr>
                                        <p:cTn id="104" dur="500" fill="hold"/>
                                        <p:tgtEl>
                                          <p:spTgt spid="20526"/>
                                        </p:tgtEl>
                                        <p:attrNameLst>
                                          <p:attrName>ppt_w</p:attrName>
                                        </p:attrNameLst>
                                      </p:cBhvr>
                                      <p:tavLst>
                                        <p:tav tm="0">
                                          <p:val>
                                            <p:fltVal val="0"/>
                                          </p:val>
                                        </p:tav>
                                        <p:tav tm="100000">
                                          <p:val>
                                            <p:strVal val="#ppt_w"/>
                                          </p:val>
                                        </p:tav>
                                      </p:tavLst>
                                    </p:anim>
                                    <p:anim calcmode="lin" valueType="num">
                                      <p:cBhvr>
                                        <p:cTn id="105" dur="500" fill="hold"/>
                                        <p:tgtEl>
                                          <p:spTgt spid="20526"/>
                                        </p:tgtEl>
                                        <p:attrNameLst>
                                          <p:attrName>ppt_h</p:attrName>
                                        </p:attrNameLst>
                                      </p:cBhvr>
                                      <p:tavLst>
                                        <p:tav tm="0">
                                          <p:val>
                                            <p:fltVal val="0"/>
                                          </p:val>
                                        </p:tav>
                                        <p:tav tm="100000">
                                          <p:val>
                                            <p:strVal val="#ppt_h"/>
                                          </p:val>
                                        </p:tav>
                                      </p:tavLst>
                                    </p:anim>
                                    <p:animEffect transition="in" filter="fade">
                                      <p:cBhvr>
                                        <p:cTn id="106" dur="500"/>
                                        <p:tgtEl>
                                          <p:spTgt spid="20526"/>
                                        </p:tgtEl>
                                      </p:cBhvr>
                                    </p:animEffect>
                                  </p:childTnLst>
                                </p:cTn>
                              </p:par>
                              <p:par>
                                <p:cTn id="107" presetID="10" presetClass="entr" presetSubtype="0" fill="hold" nodeType="withEffect">
                                  <p:stCondLst>
                                    <p:cond delay="300"/>
                                  </p:stCondLst>
                                  <p:childTnLst>
                                    <p:set>
                                      <p:cBhvr>
                                        <p:cTn id="108" dur="1" fill="hold">
                                          <p:stCondLst>
                                            <p:cond delay="0"/>
                                          </p:stCondLst>
                                        </p:cTn>
                                        <p:tgtEl>
                                          <p:spTgt spid="20523"/>
                                        </p:tgtEl>
                                        <p:attrNameLst>
                                          <p:attrName>style.visibility</p:attrName>
                                        </p:attrNameLst>
                                      </p:cBhvr>
                                      <p:to>
                                        <p:strVal val="visible"/>
                                      </p:to>
                                    </p:set>
                                    <p:anim calcmode="lin" valueType="num">
                                      <p:cBhvr>
                                        <p:cTn id="109" dur="500" fill="hold"/>
                                        <p:tgtEl>
                                          <p:spTgt spid="20523"/>
                                        </p:tgtEl>
                                        <p:attrNameLst>
                                          <p:attrName>ppt_w</p:attrName>
                                        </p:attrNameLst>
                                      </p:cBhvr>
                                      <p:tavLst>
                                        <p:tav tm="0">
                                          <p:val>
                                            <p:fltVal val="0"/>
                                          </p:val>
                                        </p:tav>
                                        <p:tav tm="100000">
                                          <p:val>
                                            <p:strVal val="#ppt_w"/>
                                          </p:val>
                                        </p:tav>
                                      </p:tavLst>
                                    </p:anim>
                                    <p:anim calcmode="lin" valueType="num">
                                      <p:cBhvr>
                                        <p:cTn id="110" dur="500" fill="hold"/>
                                        <p:tgtEl>
                                          <p:spTgt spid="20523"/>
                                        </p:tgtEl>
                                        <p:attrNameLst>
                                          <p:attrName>ppt_h</p:attrName>
                                        </p:attrNameLst>
                                      </p:cBhvr>
                                      <p:tavLst>
                                        <p:tav tm="0">
                                          <p:val>
                                            <p:fltVal val="0"/>
                                          </p:val>
                                        </p:tav>
                                        <p:tav tm="100000">
                                          <p:val>
                                            <p:strVal val="#ppt_h"/>
                                          </p:val>
                                        </p:tav>
                                      </p:tavLst>
                                    </p:anim>
                                    <p:animEffect transition="in" filter="fade">
                                      <p:cBhvr>
                                        <p:cTn id="111" dur="500"/>
                                        <p:tgtEl>
                                          <p:spTgt spid="20523"/>
                                        </p:tgtEl>
                                      </p:cBhvr>
                                    </p:animEffect>
                                  </p:childTnLst>
                                </p:cTn>
                              </p:par>
                              <p:par>
                                <p:cTn id="112" presetID="10" presetClass="entr" presetSubtype="0" fill="hold" nodeType="withEffect">
                                  <p:stCondLst>
                                    <p:cond delay="0"/>
                                  </p:stCondLst>
                                  <p:childTnLst>
                                    <p:set>
                                      <p:cBhvr>
                                        <p:cTn id="113" dur="1" fill="hold">
                                          <p:stCondLst>
                                            <p:cond delay="0"/>
                                          </p:stCondLst>
                                        </p:cTn>
                                        <p:tgtEl>
                                          <p:spTgt spid="20529"/>
                                        </p:tgtEl>
                                        <p:attrNameLst>
                                          <p:attrName>style.visibility</p:attrName>
                                        </p:attrNameLst>
                                      </p:cBhvr>
                                      <p:to>
                                        <p:strVal val="visible"/>
                                      </p:to>
                                    </p:set>
                                    <p:anim calcmode="lin" valueType="num">
                                      <p:cBhvr>
                                        <p:cTn id="114" dur="500" fill="hold"/>
                                        <p:tgtEl>
                                          <p:spTgt spid="20529"/>
                                        </p:tgtEl>
                                        <p:attrNameLst>
                                          <p:attrName>ppt_w</p:attrName>
                                        </p:attrNameLst>
                                      </p:cBhvr>
                                      <p:tavLst>
                                        <p:tav tm="0">
                                          <p:val>
                                            <p:fltVal val="0"/>
                                          </p:val>
                                        </p:tav>
                                        <p:tav tm="100000">
                                          <p:val>
                                            <p:strVal val="#ppt_w"/>
                                          </p:val>
                                        </p:tav>
                                      </p:tavLst>
                                    </p:anim>
                                    <p:anim calcmode="lin" valueType="num">
                                      <p:cBhvr>
                                        <p:cTn id="115" dur="500" fill="hold"/>
                                        <p:tgtEl>
                                          <p:spTgt spid="20529"/>
                                        </p:tgtEl>
                                        <p:attrNameLst>
                                          <p:attrName>ppt_h</p:attrName>
                                        </p:attrNameLst>
                                      </p:cBhvr>
                                      <p:tavLst>
                                        <p:tav tm="0">
                                          <p:val>
                                            <p:fltVal val="0"/>
                                          </p:val>
                                        </p:tav>
                                        <p:tav tm="100000">
                                          <p:val>
                                            <p:strVal val="#ppt_h"/>
                                          </p:val>
                                        </p:tav>
                                      </p:tavLst>
                                    </p:anim>
                                    <p:animEffect transition="in" filter="fade">
                                      <p:cBhvr>
                                        <p:cTn id="116" dur="500"/>
                                        <p:tgtEl>
                                          <p:spTgt spid="20529"/>
                                        </p:tgtEl>
                                      </p:cBhvr>
                                    </p:animEffect>
                                  </p:childTnLst>
                                </p:cTn>
                              </p:par>
                              <p:par>
                                <p:cTn id="117" presetID="10" presetClass="entr" presetSubtype="0" fill="hold" nodeType="withEffect">
                                  <p:stCondLst>
                                    <p:cond delay="300"/>
                                  </p:stCondLst>
                                  <p:childTnLst>
                                    <p:set>
                                      <p:cBhvr>
                                        <p:cTn id="118" dur="1" fill="hold">
                                          <p:stCondLst>
                                            <p:cond delay="0"/>
                                          </p:stCondLst>
                                        </p:cTn>
                                        <p:tgtEl>
                                          <p:spTgt spid="20511"/>
                                        </p:tgtEl>
                                        <p:attrNameLst>
                                          <p:attrName>style.visibility</p:attrName>
                                        </p:attrNameLst>
                                      </p:cBhvr>
                                      <p:to>
                                        <p:strVal val="visible"/>
                                      </p:to>
                                    </p:set>
                                    <p:anim calcmode="lin" valueType="num">
                                      <p:cBhvr>
                                        <p:cTn id="119" dur="500" fill="hold"/>
                                        <p:tgtEl>
                                          <p:spTgt spid="20511"/>
                                        </p:tgtEl>
                                        <p:attrNameLst>
                                          <p:attrName>ppt_w</p:attrName>
                                        </p:attrNameLst>
                                      </p:cBhvr>
                                      <p:tavLst>
                                        <p:tav tm="0">
                                          <p:val>
                                            <p:fltVal val="0"/>
                                          </p:val>
                                        </p:tav>
                                        <p:tav tm="100000">
                                          <p:val>
                                            <p:strVal val="#ppt_w"/>
                                          </p:val>
                                        </p:tav>
                                      </p:tavLst>
                                    </p:anim>
                                    <p:anim calcmode="lin" valueType="num">
                                      <p:cBhvr>
                                        <p:cTn id="120" dur="500" fill="hold"/>
                                        <p:tgtEl>
                                          <p:spTgt spid="20511"/>
                                        </p:tgtEl>
                                        <p:attrNameLst>
                                          <p:attrName>ppt_h</p:attrName>
                                        </p:attrNameLst>
                                      </p:cBhvr>
                                      <p:tavLst>
                                        <p:tav tm="0">
                                          <p:val>
                                            <p:fltVal val="0"/>
                                          </p:val>
                                        </p:tav>
                                        <p:tav tm="100000">
                                          <p:val>
                                            <p:strVal val="#ppt_h"/>
                                          </p:val>
                                        </p:tav>
                                      </p:tavLst>
                                    </p:anim>
                                    <p:animEffect transition="in" filter="fade">
                                      <p:cBhvr>
                                        <p:cTn id="121" dur="500"/>
                                        <p:tgtEl>
                                          <p:spTgt spid="20511"/>
                                        </p:tgtEl>
                                      </p:cBhvr>
                                    </p:animEffect>
                                  </p:childTnLst>
                                </p:cTn>
                              </p:par>
                              <p:par>
                                <p:cTn id="122" presetID="10" presetClass="entr" presetSubtype="0" fill="hold" nodeType="withEffect">
                                  <p:stCondLst>
                                    <p:cond delay="400"/>
                                  </p:stCondLst>
                                  <p:childTnLst>
                                    <p:set>
                                      <p:cBhvr>
                                        <p:cTn id="123" dur="1" fill="hold">
                                          <p:stCondLst>
                                            <p:cond delay="0"/>
                                          </p:stCondLst>
                                        </p:cTn>
                                        <p:tgtEl>
                                          <p:spTgt spid="20556"/>
                                        </p:tgtEl>
                                        <p:attrNameLst>
                                          <p:attrName>style.visibility</p:attrName>
                                        </p:attrNameLst>
                                      </p:cBhvr>
                                      <p:to>
                                        <p:strVal val="visible"/>
                                      </p:to>
                                    </p:set>
                                    <p:anim calcmode="lin" valueType="num">
                                      <p:cBhvr>
                                        <p:cTn id="124" dur="500" fill="hold"/>
                                        <p:tgtEl>
                                          <p:spTgt spid="20556"/>
                                        </p:tgtEl>
                                        <p:attrNameLst>
                                          <p:attrName>ppt_w</p:attrName>
                                        </p:attrNameLst>
                                      </p:cBhvr>
                                      <p:tavLst>
                                        <p:tav tm="0">
                                          <p:val>
                                            <p:fltVal val="0"/>
                                          </p:val>
                                        </p:tav>
                                        <p:tav tm="100000">
                                          <p:val>
                                            <p:strVal val="#ppt_w"/>
                                          </p:val>
                                        </p:tav>
                                      </p:tavLst>
                                    </p:anim>
                                    <p:anim calcmode="lin" valueType="num">
                                      <p:cBhvr>
                                        <p:cTn id="125" dur="500" fill="hold"/>
                                        <p:tgtEl>
                                          <p:spTgt spid="20556"/>
                                        </p:tgtEl>
                                        <p:attrNameLst>
                                          <p:attrName>ppt_h</p:attrName>
                                        </p:attrNameLst>
                                      </p:cBhvr>
                                      <p:tavLst>
                                        <p:tav tm="0">
                                          <p:val>
                                            <p:fltVal val="0"/>
                                          </p:val>
                                        </p:tav>
                                        <p:tav tm="100000">
                                          <p:val>
                                            <p:strVal val="#ppt_h"/>
                                          </p:val>
                                        </p:tav>
                                      </p:tavLst>
                                    </p:anim>
                                    <p:animEffect transition="in" filter="fade">
                                      <p:cBhvr>
                                        <p:cTn id="126" dur="500"/>
                                        <p:tgtEl>
                                          <p:spTgt spid="20556"/>
                                        </p:tgtEl>
                                      </p:cBhvr>
                                    </p:animEffect>
                                  </p:childTnLst>
                                </p:cTn>
                              </p:par>
                              <p:par>
                                <p:cTn id="127" presetID="10" presetClass="entr" presetSubtype="0" fill="hold" nodeType="withEffect">
                                  <p:stCondLst>
                                    <p:cond delay="200"/>
                                  </p:stCondLst>
                                  <p:childTnLst>
                                    <p:set>
                                      <p:cBhvr>
                                        <p:cTn id="128" dur="1" fill="hold">
                                          <p:stCondLst>
                                            <p:cond delay="0"/>
                                          </p:stCondLst>
                                        </p:cTn>
                                        <p:tgtEl>
                                          <p:spTgt spid="20514"/>
                                        </p:tgtEl>
                                        <p:attrNameLst>
                                          <p:attrName>style.visibility</p:attrName>
                                        </p:attrNameLst>
                                      </p:cBhvr>
                                      <p:to>
                                        <p:strVal val="visible"/>
                                      </p:to>
                                    </p:set>
                                    <p:anim calcmode="lin" valueType="num">
                                      <p:cBhvr>
                                        <p:cTn id="129" dur="500" fill="hold"/>
                                        <p:tgtEl>
                                          <p:spTgt spid="20514"/>
                                        </p:tgtEl>
                                        <p:attrNameLst>
                                          <p:attrName>ppt_w</p:attrName>
                                        </p:attrNameLst>
                                      </p:cBhvr>
                                      <p:tavLst>
                                        <p:tav tm="0">
                                          <p:val>
                                            <p:fltVal val="0"/>
                                          </p:val>
                                        </p:tav>
                                        <p:tav tm="100000">
                                          <p:val>
                                            <p:strVal val="#ppt_w"/>
                                          </p:val>
                                        </p:tav>
                                      </p:tavLst>
                                    </p:anim>
                                    <p:anim calcmode="lin" valueType="num">
                                      <p:cBhvr>
                                        <p:cTn id="130" dur="500" fill="hold"/>
                                        <p:tgtEl>
                                          <p:spTgt spid="20514"/>
                                        </p:tgtEl>
                                        <p:attrNameLst>
                                          <p:attrName>ppt_h</p:attrName>
                                        </p:attrNameLst>
                                      </p:cBhvr>
                                      <p:tavLst>
                                        <p:tav tm="0">
                                          <p:val>
                                            <p:fltVal val="0"/>
                                          </p:val>
                                        </p:tav>
                                        <p:tav tm="100000">
                                          <p:val>
                                            <p:strVal val="#ppt_h"/>
                                          </p:val>
                                        </p:tav>
                                      </p:tavLst>
                                    </p:anim>
                                    <p:animEffect transition="in" filter="fade">
                                      <p:cBhvr>
                                        <p:cTn id="131" dur="500"/>
                                        <p:tgtEl>
                                          <p:spTgt spid="20514"/>
                                        </p:tgtEl>
                                      </p:cBhvr>
                                    </p:animEffect>
                                  </p:childTnLst>
                                </p:cTn>
                              </p:par>
                              <p:par>
                                <p:cTn id="132" presetID="10" presetClass="entr" presetSubtype="0" fill="hold" nodeType="withEffect">
                                  <p:stCondLst>
                                    <p:cond delay="200"/>
                                  </p:stCondLst>
                                  <p:childTnLst>
                                    <p:set>
                                      <p:cBhvr>
                                        <p:cTn id="133" dur="1" fill="hold">
                                          <p:stCondLst>
                                            <p:cond delay="0"/>
                                          </p:stCondLst>
                                        </p:cTn>
                                        <p:tgtEl>
                                          <p:spTgt spid="20532"/>
                                        </p:tgtEl>
                                        <p:attrNameLst>
                                          <p:attrName>style.visibility</p:attrName>
                                        </p:attrNameLst>
                                      </p:cBhvr>
                                      <p:to>
                                        <p:strVal val="visible"/>
                                      </p:to>
                                    </p:set>
                                    <p:anim calcmode="lin" valueType="num">
                                      <p:cBhvr>
                                        <p:cTn id="134" dur="500" fill="hold"/>
                                        <p:tgtEl>
                                          <p:spTgt spid="20532"/>
                                        </p:tgtEl>
                                        <p:attrNameLst>
                                          <p:attrName>ppt_w</p:attrName>
                                        </p:attrNameLst>
                                      </p:cBhvr>
                                      <p:tavLst>
                                        <p:tav tm="0">
                                          <p:val>
                                            <p:fltVal val="0"/>
                                          </p:val>
                                        </p:tav>
                                        <p:tav tm="100000">
                                          <p:val>
                                            <p:strVal val="#ppt_w"/>
                                          </p:val>
                                        </p:tav>
                                      </p:tavLst>
                                    </p:anim>
                                    <p:anim calcmode="lin" valueType="num">
                                      <p:cBhvr>
                                        <p:cTn id="135" dur="500" fill="hold"/>
                                        <p:tgtEl>
                                          <p:spTgt spid="20532"/>
                                        </p:tgtEl>
                                        <p:attrNameLst>
                                          <p:attrName>ppt_h</p:attrName>
                                        </p:attrNameLst>
                                      </p:cBhvr>
                                      <p:tavLst>
                                        <p:tav tm="0">
                                          <p:val>
                                            <p:fltVal val="0"/>
                                          </p:val>
                                        </p:tav>
                                        <p:tav tm="100000">
                                          <p:val>
                                            <p:strVal val="#ppt_h"/>
                                          </p:val>
                                        </p:tav>
                                      </p:tavLst>
                                    </p:anim>
                                    <p:animEffect transition="in" filter="fade">
                                      <p:cBhvr>
                                        <p:cTn id="136" dur="500"/>
                                        <p:tgtEl>
                                          <p:spTgt spid="20532"/>
                                        </p:tgtEl>
                                      </p:cBhvr>
                                    </p:animEffect>
                                  </p:childTnLst>
                                </p:cTn>
                              </p:par>
                              <p:par>
                                <p:cTn id="137" presetID="10" presetClass="entr" presetSubtype="0" fill="hold" nodeType="withEffect">
                                  <p:stCondLst>
                                    <p:cond delay="100"/>
                                  </p:stCondLst>
                                  <p:childTnLst>
                                    <p:set>
                                      <p:cBhvr>
                                        <p:cTn id="138" dur="1" fill="hold">
                                          <p:stCondLst>
                                            <p:cond delay="0"/>
                                          </p:stCondLst>
                                        </p:cTn>
                                        <p:tgtEl>
                                          <p:spTgt spid="20547"/>
                                        </p:tgtEl>
                                        <p:attrNameLst>
                                          <p:attrName>style.visibility</p:attrName>
                                        </p:attrNameLst>
                                      </p:cBhvr>
                                      <p:to>
                                        <p:strVal val="visible"/>
                                      </p:to>
                                    </p:set>
                                    <p:anim calcmode="lin" valueType="num">
                                      <p:cBhvr>
                                        <p:cTn id="139" dur="500" fill="hold"/>
                                        <p:tgtEl>
                                          <p:spTgt spid="20547"/>
                                        </p:tgtEl>
                                        <p:attrNameLst>
                                          <p:attrName>ppt_w</p:attrName>
                                        </p:attrNameLst>
                                      </p:cBhvr>
                                      <p:tavLst>
                                        <p:tav tm="0">
                                          <p:val>
                                            <p:fltVal val="0"/>
                                          </p:val>
                                        </p:tav>
                                        <p:tav tm="100000">
                                          <p:val>
                                            <p:strVal val="#ppt_w"/>
                                          </p:val>
                                        </p:tav>
                                      </p:tavLst>
                                    </p:anim>
                                    <p:anim calcmode="lin" valueType="num">
                                      <p:cBhvr>
                                        <p:cTn id="140" dur="500" fill="hold"/>
                                        <p:tgtEl>
                                          <p:spTgt spid="20547"/>
                                        </p:tgtEl>
                                        <p:attrNameLst>
                                          <p:attrName>ppt_h</p:attrName>
                                        </p:attrNameLst>
                                      </p:cBhvr>
                                      <p:tavLst>
                                        <p:tav tm="0">
                                          <p:val>
                                            <p:fltVal val="0"/>
                                          </p:val>
                                        </p:tav>
                                        <p:tav tm="100000">
                                          <p:val>
                                            <p:strVal val="#ppt_h"/>
                                          </p:val>
                                        </p:tav>
                                      </p:tavLst>
                                    </p:anim>
                                    <p:animEffect transition="in" filter="fade">
                                      <p:cBhvr>
                                        <p:cTn id="141" dur="500"/>
                                        <p:tgtEl>
                                          <p:spTgt spid="20547"/>
                                        </p:tgtEl>
                                      </p:cBhvr>
                                    </p:animEffect>
                                  </p:childTnLst>
                                </p:cTn>
                              </p:par>
                              <p:par>
                                <p:cTn id="142" presetID="10" presetClass="entr" presetSubtype="0" fill="hold" nodeType="withEffect">
                                  <p:stCondLst>
                                    <p:cond delay="0"/>
                                  </p:stCondLst>
                                  <p:childTnLst>
                                    <p:set>
                                      <p:cBhvr>
                                        <p:cTn id="143" dur="1" fill="hold">
                                          <p:stCondLst>
                                            <p:cond delay="0"/>
                                          </p:stCondLst>
                                        </p:cTn>
                                        <p:tgtEl>
                                          <p:spTgt spid="20535"/>
                                        </p:tgtEl>
                                        <p:attrNameLst>
                                          <p:attrName>style.visibility</p:attrName>
                                        </p:attrNameLst>
                                      </p:cBhvr>
                                      <p:to>
                                        <p:strVal val="visible"/>
                                      </p:to>
                                    </p:set>
                                    <p:anim calcmode="lin" valueType="num">
                                      <p:cBhvr>
                                        <p:cTn id="144" dur="500" fill="hold"/>
                                        <p:tgtEl>
                                          <p:spTgt spid="20535"/>
                                        </p:tgtEl>
                                        <p:attrNameLst>
                                          <p:attrName>ppt_w</p:attrName>
                                        </p:attrNameLst>
                                      </p:cBhvr>
                                      <p:tavLst>
                                        <p:tav tm="0">
                                          <p:val>
                                            <p:fltVal val="0"/>
                                          </p:val>
                                        </p:tav>
                                        <p:tav tm="100000">
                                          <p:val>
                                            <p:strVal val="#ppt_w"/>
                                          </p:val>
                                        </p:tav>
                                      </p:tavLst>
                                    </p:anim>
                                    <p:anim calcmode="lin" valueType="num">
                                      <p:cBhvr>
                                        <p:cTn id="145" dur="500" fill="hold"/>
                                        <p:tgtEl>
                                          <p:spTgt spid="20535"/>
                                        </p:tgtEl>
                                        <p:attrNameLst>
                                          <p:attrName>ppt_h</p:attrName>
                                        </p:attrNameLst>
                                      </p:cBhvr>
                                      <p:tavLst>
                                        <p:tav tm="0">
                                          <p:val>
                                            <p:fltVal val="0"/>
                                          </p:val>
                                        </p:tav>
                                        <p:tav tm="100000">
                                          <p:val>
                                            <p:strVal val="#ppt_h"/>
                                          </p:val>
                                        </p:tav>
                                      </p:tavLst>
                                    </p:anim>
                                    <p:animEffect transition="in" filter="fade">
                                      <p:cBhvr>
                                        <p:cTn id="146" dur="500"/>
                                        <p:tgtEl>
                                          <p:spTgt spid="20535"/>
                                        </p:tgtEl>
                                      </p:cBhvr>
                                    </p:animEffect>
                                  </p:childTnLst>
                                </p:cTn>
                              </p:par>
                              <p:par>
                                <p:cTn id="147" presetID="10" presetClass="entr" presetSubtype="0" fill="hold" nodeType="withEffect">
                                  <p:stCondLst>
                                    <p:cond delay="0"/>
                                  </p:stCondLst>
                                  <p:childTnLst>
                                    <p:set>
                                      <p:cBhvr>
                                        <p:cTn id="148" dur="1" fill="hold">
                                          <p:stCondLst>
                                            <p:cond delay="0"/>
                                          </p:stCondLst>
                                        </p:cTn>
                                        <p:tgtEl>
                                          <p:spTgt spid="20544"/>
                                        </p:tgtEl>
                                        <p:attrNameLst>
                                          <p:attrName>style.visibility</p:attrName>
                                        </p:attrNameLst>
                                      </p:cBhvr>
                                      <p:to>
                                        <p:strVal val="visible"/>
                                      </p:to>
                                    </p:set>
                                    <p:anim calcmode="lin" valueType="num">
                                      <p:cBhvr>
                                        <p:cTn id="149" dur="500" fill="hold"/>
                                        <p:tgtEl>
                                          <p:spTgt spid="20544"/>
                                        </p:tgtEl>
                                        <p:attrNameLst>
                                          <p:attrName>ppt_w</p:attrName>
                                        </p:attrNameLst>
                                      </p:cBhvr>
                                      <p:tavLst>
                                        <p:tav tm="0">
                                          <p:val>
                                            <p:fltVal val="0"/>
                                          </p:val>
                                        </p:tav>
                                        <p:tav tm="100000">
                                          <p:val>
                                            <p:strVal val="#ppt_w"/>
                                          </p:val>
                                        </p:tav>
                                      </p:tavLst>
                                    </p:anim>
                                    <p:anim calcmode="lin" valueType="num">
                                      <p:cBhvr>
                                        <p:cTn id="150" dur="500" fill="hold"/>
                                        <p:tgtEl>
                                          <p:spTgt spid="20544"/>
                                        </p:tgtEl>
                                        <p:attrNameLst>
                                          <p:attrName>ppt_h</p:attrName>
                                        </p:attrNameLst>
                                      </p:cBhvr>
                                      <p:tavLst>
                                        <p:tav tm="0">
                                          <p:val>
                                            <p:fltVal val="0"/>
                                          </p:val>
                                        </p:tav>
                                        <p:tav tm="100000">
                                          <p:val>
                                            <p:strVal val="#ppt_h"/>
                                          </p:val>
                                        </p:tav>
                                      </p:tavLst>
                                    </p:anim>
                                    <p:animEffect transition="in" filter="fade">
                                      <p:cBhvr>
                                        <p:cTn id="151" dur="500"/>
                                        <p:tgtEl>
                                          <p:spTgt spid="20544"/>
                                        </p:tgtEl>
                                      </p:cBhvr>
                                    </p:animEffect>
                                  </p:childTnLst>
                                </p:cTn>
                              </p:par>
                              <p:par>
                                <p:cTn id="152" presetID="10" presetClass="entr" presetSubtype="0" fill="hold" nodeType="withEffect">
                                  <p:stCondLst>
                                    <p:cond delay="300"/>
                                  </p:stCondLst>
                                  <p:childTnLst>
                                    <p:set>
                                      <p:cBhvr>
                                        <p:cTn id="153" dur="1" fill="hold">
                                          <p:stCondLst>
                                            <p:cond delay="0"/>
                                          </p:stCondLst>
                                        </p:cTn>
                                        <p:tgtEl>
                                          <p:spTgt spid="20517"/>
                                        </p:tgtEl>
                                        <p:attrNameLst>
                                          <p:attrName>style.visibility</p:attrName>
                                        </p:attrNameLst>
                                      </p:cBhvr>
                                      <p:to>
                                        <p:strVal val="visible"/>
                                      </p:to>
                                    </p:set>
                                    <p:anim calcmode="lin" valueType="num">
                                      <p:cBhvr>
                                        <p:cTn id="154" dur="500" fill="hold"/>
                                        <p:tgtEl>
                                          <p:spTgt spid="20517"/>
                                        </p:tgtEl>
                                        <p:attrNameLst>
                                          <p:attrName>ppt_w</p:attrName>
                                        </p:attrNameLst>
                                      </p:cBhvr>
                                      <p:tavLst>
                                        <p:tav tm="0">
                                          <p:val>
                                            <p:fltVal val="0"/>
                                          </p:val>
                                        </p:tav>
                                        <p:tav tm="100000">
                                          <p:val>
                                            <p:strVal val="#ppt_w"/>
                                          </p:val>
                                        </p:tav>
                                      </p:tavLst>
                                    </p:anim>
                                    <p:anim calcmode="lin" valueType="num">
                                      <p:cBhvr>
                                        <p:cTn id="155" dur="500" fill="hold"/>
                                        <p:tgtEl>
                                          <p:spTgt spid="20517"/>
                                        </p:tgtEl>
                                        <p:attrNameLst>
                                          <p:attrName>ppt_h</p:attrName>
                                        </p:attrNameLst>
                                      </p:cBhvr>
                                      <p:tavLst>
                                        <p:tav tm="0">
                                          <p:val>
                                            <p:fltVal val="0"/>
                                          </p:val>
                                        </p:tav>
                                        <p:tav tm="100000">
                                          <p:val>
                                            <p:strVal val="#ppt_h"/>
                                          </p:val>
                                        </p:tav>
                                      </p:tavLst>
                                    </p:anim>
                                    <p:animEffect transition="in" filter="fade">
                                      <p:cBhvr>
                                        <p:cTn id="156" dur="500"/>
                                        <p:tgtEl>
                                          <p:spTgt spid="20517"/>
                                        </p:tgtEl>
                                      </p:cBhvr>
                                    </p:animEffect>
                                  </p:childTnLst>
                                </p:cTn>
                              </p:par>
                              <p:par>
                                <p:cTn id="157" presetID="10" presetClass="entr" presetSubtype="0" fill="hold" nodeType="withEffect">
                                  <p:stCondLst>
                                    <p:cond delay="300"/>
                                  </p:stCondLst>
                                  <p:childTnLst>
                                    <p:set>
                                      <p:cBhvr>
                                        <p:cTn id="158" dur="1" fill="hold">
                                          <p:stCondLst>
                                            <p:cond delay="0"/>
                                          </p:stCondLst>
                                        </p:cTn>
                                        <p:tgtEl>
                                          <p:spTgt spid="20541"/>
                                        </p:tgtEl>
                                        <p:attrNameLst>
                                          <p:attrName>style.visibility</p:attrName>
                                        </p:attrNameLst>
                                      </p:cBhvr>
                                      <p:to>
                                        <p:strVal val="visible"/>
                                      </p:to>
                                    </p:set>
                                    <p:anim calcmode="lin" valueType="num">
                                      <p:cBhvr>
                                        <p:cTn id="159" dur="500" fill="hold"/>
                                        <p:tgtEl>
                                          <p:spTgt spid="20541"/>
                                        </p:tgtEl>
                                        <p:attrNameLst>
                                          <p:attrName>ppt_w</p:attrName>
                                        </p:attrNameLst>
                                      </p:cBhvr>
                                      <p:tavLst>
                                        <p:tav tm="0">
                                          <p:val>
                                            <p:fltVal val="0"/>
                                          </p:val>
                                        </p:tav>
                                        <p:tav tm="100000">
                                          <p:val>
                                            <p:strVal val="#ppt_w"/>
                                          </p:val>
                                        </p:tav>
                                      </p:tavLst>
                                    </p:anim>
                                    <p:anim calcmode="lin" valueType="num">
                                      <p:cBhvr>
                                        <p:cTn id="160" dur="500" fill="hold"/>
                                        <p:tgtEl>
                                          <p:spTgt spid="20541"/>
                                        </p:tgtEl>
                                        <p:attrNameLst>
                                          <p:attrName>ppt_h</p:attrName>
                                        </p:attrNameLst>
                                      </p:cBhvr>
                                      <p:tavLst>
                                        <p:tav tm="0">
                                          <p:val>
                                            <p:fltVal val="0"/>
                                          </p:val>
                                        </p:tav>
                                        <p:tav tm="100000">
                                          <p:val>
                                            <p:strVal val="#ppt_h"/>
                                          </p:val>
                                        </p:tav>
                                      </p:tavLst>
                                    </p:anim>
                                    <p:animEffect transition="in" filter="fade">
                                      <p:cBhvr>
                                        <p:cTn id="161" dur="500"/>
                                        <p:tgtEl>
                                          <p:spTgt spid="20541"/>
                                        </p:tgtEl>
                                      </p:cBhvr>
                                    </p:animEffect>
                                  </p:childTnLst>
                                </p:cTn>
                              </p:par>
                              <p:par>
                                <p:cTn id="162" presetID="10" presetClass="entr" presetSubtype="0" fill="hold" nodeType="withEffect">
                                  <p:stCondLst>
                                    <p:cond delay="400"/>
                                  </p:stCondLst>
                                  <p:childTnLst>
                                    <p:set>
                                      <p:cBhvr>
                                        <p:cTn id="163" dur="1" fill="hold">
                                          <p:stCondLst>
                                            <p:cond delay="0"/>
                                          </p:stCondLst>
                                        </p:cTn>
                                        <p:tgtEl>
                                          <p:spTgt spid="20553"/>
                                        </p:tgtEl>
                                        <p:attrNameLst>
                                          <p:attrName>style.visibility</p:attrName>
                                        </p:attrNameLst>
                                      </p:cBhvr>
                                      <p:to>
                                        <p:strVal val="visible"/>
                                      </p:to>
                                    </p:set>
                                    <p:anim calcmode="lin" valueType="num">
                                      <p:cBhvr>
                                        <p:cTn id="164" dur="500" fill="hold"/>
                                        <p:tgtEl>
                                          <p:spTgt spid="20553"/>
                                        </p:tgtEl>
                                        <p:attrNameLst>
                                          <p:attrName>ppt_w</p:attrName>
                                        </p:attrNameLst>
                                      </p:cBhvr>
                                      <p:tavLst>
                                        <p:tav tm="0">
                                          <p:val>
                                            <p:fltVal val="0"/>
                                          </p:val>
                                        </p:tav>
                                        <p:tav tm="100000">
                                          <p:val>
                                            <p:strVal val="#ppt_w"/>
                                          </p:val>
                                        </p:tav>
                                      </p:tavLst>
                                    </p:anim>
                                    <p:anim calcmode="lin" valueType="num">
                                      <p:cBhvr>
                                        <p:cTn id="165" dur="500" fill="hold"/>
                                        <p:tgtEl>
                                          <p:spTgt spid="20553"/>
                                        </p:tgtEl>
                                        <p:attrNameLst>
                                          <p:attrName>ppt_h</p:attrName>
                                        </p:attrNameLst>
                                      </p:cBhvr>
                                      <p:tavLst>
                                        <p:tav tm="0">
                                          <p:val>
                                            <p:fltVal val="0"/>
                                          </p:val>
                                        </p:tav>
                                        <p:tav tm="100000">
                                          <p:val>
                                            <p:strVal val="#ppt_h"/>
                                          </p:val>
                                        </p:tav>
                                      </p:tavLst>
                                    </p:anim>
                                    <p:animEffect transition="in" filter="fade">
                                      <p:cBhvr>
                                        <p:cTn id="166" dur="500"/>
                                        <p:tgtEl>
                                          <p:spTgt spid="20553"/>
                                        </p:tgtEl>
                                      </p:cBhvr>
                                    </p:animEffect>
                                  </p:childTnLst>
                                </p:cTn>
                              </p:par>
                            </p:childTnLst>
                          </p:cTn>
                        </p:par>
                        <p:par>
                          <p:cTn id="167" fill="hold">
                            <p:stCondLst>
                              <p:cond delay="3900"/>
                            </p:stCondLst>
                            <p:childTnLst>
                              <p:par>
                                <p:cTn id="168" presetID="10" presetClass="entr" presetSubtype="0" fill="hold" grpId="0" nodeType="afterEffect">
                                  <p:stCondLst>
                                    <p:cond delay="0"/>
                                  </p:stCondLst>
                                  <p:childTnLst>
                                    <p:set>
                                      <p:cBhvr>
                                        <p:cTn id="169" dur="1" fill="hold">
                                          <p:stCondLst>
                                            <p:cond delay="0"/>
                                          </p:stCondLst>
                                        </p:cTn>
                                        <p:tgtEl>
                                          <p:spTgt spid="20504"/>
                                        </p:tgtEl>
                                        <p:attrNameLst>
                                          <p:attrName>style.visibility</p:attrName>
                                        </p:attrNameLst>
                                      </p:cBhvr>
                                      <p:to>
                                        <p:strVal val="visible"/>
                                      </p:to>
                                    </p:set>
                                    <p:anim calcmode="lin" valueType="num">
                                      <p:cBhvr>
                                        <p:cTn id="170" dur="500" fill="hold"/>
                                        <p:tgtEl>
                                          <p:spTgt spid="20504"/>
                                        </p:tgtEl>
                                        <p:attrNameLst>
                                          <p:attrName>ppt_w</p:attrName>
                                        </p:attrNameLst>
                                      </p:cBhvr>
                                      <p:tavLst>
                                        <p:tav tm="0">
                                          <p:val>
                                            <p:fltVal val="0"/>
                                          </p:val>
                                        </p:tav>
                                        <p:tav tm="100000">
                                          <p:val>
                                            <p:strVal val="#ppt_w"/>
                                          </p:val>
                                        </p:tav>
                                      </p:tavLst>
                                    </p:anim>
                                    <p:anim calcmode="lin" valueType="num">
                                      <p:cBhvr>
                                        <p:cTn id="171" dur="500" fill="hold"/>
                                        <p:tgtEl>
                                          <p:spTgt spid="20504"/>
                                        </p:tgtEl>
                                        <p:attrNameLst>
                                          <p:attrName>ppt_h</p:attrName>
                                        </p:attrNameLst>
                                      </p:cBhvr>
                                      <p:tavLst>
                                        <p:tav tm="0">
                                          <p:val>
                                            <p:fltVal val="0"/>
                                          </p:val>
                                        </p:tav>
                                        <p:tav tm="100000">
                                          <p:val>
                                            <p:strVal val="#ppt_h"/>
                                          </p:val>
                                        </p:tav>
                                      </p:tavLst>
                                    </p:anim>
                                    <p:animEffect transition="in" filter="fade">
                                      <p:cBhvr>
                                        <p:cTn id="172" dur="500"/>
                                        <p:tgtEl>
                                          <p:spTgt spid="20504"/>
                                        </p:tgtEl>
                                      </p:cBhvr>
                                    </p:animEffect>
                                  </p:childTnLst>
                                </p:cTn>
                              </p:par>
                              <p:par>
                                <p:cTn id="173" presetID="10" presetClass="entr" presetSubtype="0" fill="hold" grpId="0" nodeType="withEffect">
                                  <p:stCondLst>
                                    <p:cond delay="200"/>
                                  </p:stCondLst>
                                  <p:childTnLst>
                                    <p:set>
                                      <p:cBhvr>
                                        <p:cTn id="174" dur="1" fill="hold">
                                          <p:stCondLst>
                                            <p:cond delay="0"/>
                                          </p:stCondLst>
                                        </p:cTn>
                                        <p:tgtEl>
                                          <p:spTgt spid="20509"/>
                                        </p:tgtEl>
                                        <p:attrNameLst>
                                          <p:attrName>style.visibility</p:attrName>
                                        </p:attrNameLst>
                                      </p:cBhvr>
                                      <p:to>
                                        <p:strVal val="visible"/>
                                      </p:to>
                                    </p:set>
                                    <p:anim calcmode="lin" valueType="num">
                                      <p:cBhvr>
                                        <p:cTn id="175" dur="500" fill="hold"/>
                                        <p:tgtEl>
                                          <p:spTgt spid="20509"/>
                                        </p:tgtEl>
                                        <p:attrNameLst>
                                          <p:attrName>ppt_w</p:attrName>
                                        </p:attrNameLst>
                                      </p:cBhvr>
                                      <p:tavLst>
                                        <p:tav tm="0">
                                          <p:val>
                                            <p:fltVal val="0"/>
                                          </p:val>
                                        </p:tav>
                                        <p:tav tm="100000">
                                          <p:val>
                                            <p:strVal val="#ppt_w"/>
                                          </p:val>
                                        </p:tav>
                                      </p:tavLst>
                                    </p:anim>
                                    <p:anim calcmode="lin" valueType="num">
                                      <p:cBhvr>
                                        <p:cTn id="176" dur="500" fill="hold"/>
                                        <p:tgtEl>
                                          <p:spTgt spid="20509"/>
                                        </p:tgtEl>
                                        <p:attrNameLst>
                                          <p:attrName>ppt_h</p:attrName>
                                        </p:attrNameLst>
                                      </p:cBhvr>
                                      <p:tavLst>
                                        <p:tav tm="0">
                                          <p:val>
                                            <p:fltVal val="0"/>
                                          </p:val>
                                        </p:tav>
                                        <p:tav tm="100000">
                                          <p:val>
                                            <p:strVal val="#ppt_h"/>
                                          </p:val>
                                        </p:tav>
                                      </p:tavLst>
                                    </p:anim>
                                    <p:animEffect transition="in" filter="fade">
                                      <p:cBhvr>
                                        <p:cTn id="177" dur="500"/>
                                        <p:tgtEl>
                                          <p:spTgt spid="20509"/>
                                        </p:tgtEl>
                                      </p:cBhvr>
                                    </p:animEffect>
                                  </p:childTnLst>
                                </p:cTn>
                              </p:par>
                              <p:par>
                                <p:cTn id="178" presetID="10" presetClass="entr" presetSubtype="0" fill="hold" grpId="0" nodeType="withEffect">
                                  <p:stCondLst>
                                    <p:cond delay="300"/>
                                  </p:stCondLst>
                                  <p:childTnLst>
                                    <p:set>
                                      <p:cBhvr>
                                        <p:cTn id="179" dur="1" fill="hold">
                                          <p:stCondLst>
                                            <p:cond delay="0"/>
                                          </p:stCondLst>
                                        </p:cTn>
                                        <p:tgtEl>
                                          <p:spTgt spid="20505"/>
                                        </p:tgtEl>
                                        <p:attrNameLst>
                                          <p:attrName>style.visibility</p:attrName>
                                        </p:attrNameLst>
                                      </p:cBhvr>
                                      <p:to>
                                        <p:strVal val="visible"/>
                                      </p:to>
                                    </p:set>
                                    <p:anim calcmode="lin" valueType="num">
                                      <p:cBhvr>
                                        <p:cTn id="180" dur="500" fill="hold"/>
                                        <p:tgtEl>
                                          <p:spTgt spid="20505"/>
                                        </p:tgtEl>
                                        <p:attrNameLst>
                                          <p:attrName>ppt_w</p:attrName>
                                        </p:attrNameLst>
                                      </p:cBhvr>
                                      <p:tavLst>
                                        <p:tav tm="0">
                                          <p:val>
                                            <p:fltVal val="0"/>
                                          </p:val>
                                        </p:tav>
                                        <p:tav tm="100000">
                                          <p:val>
                                            <p:strVal val="#ppt_w"/>
                                          </p:val>
                                        </p:tav>
                                      </p:tavLst>
                                    </p:anim>
                                    <p:anim calcmode="lin" valueType="num">
                                      <p:cBhvr>
                                        <p:cTn id="181" dur="500" fill="hold"/>
                                        <p:tgtEl>
                                          <p:spTgt spid="20505"/>
                                        </p:tgtEl>
                                        <p:attrNameLst>
                                          <p:attrName>ppt_h</p:attrName>
                                        </p:attrNameLst>
                                      </p:cBhvr>
                                      <p:tavLst>
                                        <p:tav tm="0">
                                          <p:val>
                                            <p:fltVal val="0"/>
                                          </p:val>
                                        </p:tav>
                                        <p:tav tm="100000">
                                          <p:val>
                                            <p:strVal val="#ppt_h"/>
                                          </p:val>
                                        </p:tav>
                                      </p:tavLst>
                                    </p:anim>
                                    <p:animEffect transition="in" filter="fade">
                                      <p:cBhvr>
                                        <p:cTn id="182" dur="500"/>
                                        <p:tgtEl>
                                          <p:spTgt spid="20505"/>
                                        </p:tgtEl>
                                      </p:cBhvr>
                                    </p:animEffect>
                                  </p:childTnLst>
                                </p:cTn>
                              </p:par>
                              <p:par>
                                <p:cTn id="183" presetID="10" presetClass="entr" presetSubtype="0" fill="hold" grpId="0" nodeType="withEffect">
                                  <p:stCondLst>
                                    <p:cond delay="0"/>
                                  </p:stCondLst>
                                  <p:childTnLst>
                                    <p:set>
                                      <p:cBhvr>
                                        <p:cTn id="184" dur="1" fill="hold">
                                          <p:stCondLst>
                                            <p:cond delay="0"/>
                                          </p:stCondLst>
                                        </p:cTn>
                                        <p:tgtEl>
                                          <p:spTgt spid="20506"/>
                                        </p:tgtEl>
                                        <p:attrNameLst>
                                          <p:attrName>style.visibility</p:attrName>
                                        </p:attrNameLst>
                                      </p:cBhvr>
                                      <p:to>
                                        <p:strVal val="visible"/>
                                      </p:to>
                                    </p:set>
                                    <p:anim calcmode="lin" valueType="num">
                                      <p:cBhvr>
                                        <p:cTn id="185" dur="500" fill="hold"/>
                                        <p:tgtEl>
                                          <p:spTgt spid="20506"/>
                                        </p:tgtEl>
                                        <p:attrNameLst>
                                          <p:attrName>ppt_w</p:attrName>
                                        </p:attrNameLst>
                                      </p:cBhvr>
                                      <p:tavLst>
                                        <p:tav tm="0">
                                          <p:val>
                                            <p:fltVal val="0"/>
                                          </p:val>
                                        </p:tav>
                                        <p:tav tm="100000">
                                          <p:val>
                                            <p:strVal val="#ppt_w"/>
                                          </p:val>
                                        </p:tav>
                                      </p:tavLst>
                                    </p:anim>
                                    <p:anim calcmode="lin" valueType="num">
                                      <p:cBhvr>
                                        <p:cTn id="186" dur="500" fill="hold"/>
                                        <p:tgtEl>
                                          <p:spTgt spid="20506"/>
                                        </p:tgtEl>
                                        <p:attrNameLst>
                                          <p:attrName>ppt_h</p:attrName>
                                        </p:attrNameLst>
                                      </p:cBhvr>
                                      <p:tavLst>
                                        <p:tav tm="0">
                                          <p:val>
                                            <p:fltVal val="0"/>
                                          </p:val>
                                        </p:tav>
                                        <p:tav tm="100000">
                                          <p:val>
                                            <p:strVal val="#ppt_h"/>
                                          </p:val>
                                        </p:tav>
                                      </p:tavLst>
                                    </p:anim>
                                    <p:animEffect transition="in" filter="fade">
                                      <p:cBhvr>
                                        <p:cTn id="187" dur="500"/>
                                        <p:tgtEl>
                                          <p:spTgt spid="20506"/>
                                        </p:tgtEl>
                                      </p:cBhvr>
                                    </p:animEffect>
                                  </p:childTnLst>
                                </p:cTn>
                              </p:par>
                              <p:par>
                                <p:cTn id="188" presetID="10" presetClass="entr" presetSubtype="0" fill="hold" grpId="0" nodeType="withEffect">
                                  <p:stCondLst>
                                    <p:cond delay="200"/>
                                  </p:stCondLst>
                                  <p:childTnLst>
                                    <p:set>
                                      <p:cBhvr>
                                        <p:cTn id="189" dur="1" fill="hold">
                                          <p:stCondLst>
                                            <p:cond delay="0"/>
                                          </p:stCondLst>
                                        </p:cTn>
                                        <p:tgtEl>
                                          <p:spTgt spid="20503"/>
                                        </p:tgtEl>
                                        <p:attrNameLst>
                                          <p:attrName>style.visibility</p:attrName>
                                        </p:attrNameLst>
                                      </p:cBhvr>
                                      <p:to>
                                        <p:strVal val="visible"/>
                                      </p:to>
                                    </p:set>
                                    <p:anim calcmode="lin" valueType="num">
                                      <p:cBhvr>
                                        <p:cTn id="190" dur="500" fill="hold"/>
                                        <p:tgtEl>
                                          <p:spTgt spid="20503"/>
                                        </p:tgtEl>
                                        <p:attrNameLst>
                                          <p:attrName>ppt_w</p:attrName>
                                        </p:attrNameLst>
                                      </p:cBhvr>
                                      <p:tavLst>
                                        <p:tav tm="0">
                                          <p:val>
                                            <p:fltVal val="0"/>
                                          </p:val>
                                        </p:tav>
                                        <p:tav tm="100000">
                                          <p:val>
                                            <p:strVal val="#ppt_w"/>
                                          </p:val>
                                        </p:tav>
                                      </p:tavLst>
                                    </p:anim>
                                    <p:anim calcmode="lin" valueType="num">
                                      <p:cBhvr>
                                        <p:cTn id="191" dur="500" fill="hold"/>
                                        <p:tgtEl>
                                          <p:spTgt spid="20503"/>
                                        </p:tgtEl>
                                        <p:attrNameLst>
                                          <p:attrName>ppt_h</p:attrName>
                                        </p:attrNameLst>
                                      </p:cBhvr>
                                      <p:tavLst>
                                        <p:tav tm="0">
                                          <p:val>
                                            <p:fltVal val="0"/>
                                          </p:val>
                                        </p:tav>
                                        <p:tav tm="100000">
                                          <p:val>
                                            <p:strVal val="#ppt_h"/>
                                          </p:val>
                                        </p:tav>
                                      </p:tavLst>
                                    </p:anim>
                                    <p:animEffect transition="in" filter="fade">
                                      <p:cBhvr>
                                        <p:cTn id="192" dur="500"/>
                                        <p:tgtEl>
                                          <p:spTgt spid="20503"/>
                                        </p:tgtEl>
                                      </p:cBhvr>
                                    </p:animEffect>
                                  </p:childTnLst>
                                </p:cTn>
                              </p:par>
                              <p:par>
                                <p:cTn id="193" presetID="10" presetClass="entr" presetSubtype="0" fill="hold" grpId="0" nodeType="withEffect">
                                  <p:stCondLst>
                                    <p:cond delay="300"/>
                                  </p:stCondLst>
                                  <p:childTnLst>
                                    <p:set>
                                      <p:cBhvr>
                                        <p:cTn id="194" dur="1" fill="hold">
                                          <p:stCondLst>
                                            <p:cond delay="0"/>
                                          </p:stCondLst>
                                        </p:cTn>
                                        <p:tgtEl>
                                          <p:spTgt spid="20507"/>
                                        </p:tgtEl>
                                        <p:attrNameLst>
                                          <p:attrName>style.visibility</p:attrName>
                                        </p:attrNameLst>
                                      </p:cBhvr>
                                      <p:to>
                                        <p:strVal val="visible"/>
                                      </p:to>
                                    </p:set>
                                    <p:anim calcmode="lin" valueType="num">
                                      <p:cBhvr>
                                        <p:cTn id="195" dur="500" fill="hold"/>
                                        <p:tgtEl>
                                          <p:spTgt spid="20507"/>
                                        </p:tgtEl>
                                        <p:attrNameLst>
                                          <p:attrName>ppt_w</p:attrName>
                                        </p:attrNameLst>
                                      </p:cBhvr>
                                      <p:tavLst>
                                        <p:tav tm="0">
                                          <p:val>
                                            <p:fltVal val="0"/>
                                          </p:val>
                                        </p:tav>
                                        <p:tav tm="100000">
                                          <p:val>
                                            <p:strVal val="#ppt_w"/>
                                          </p:val>
                                        </p:tav>
                                      </p:tavLst>
                                    </p:anim>
                                    <p:anim calcmode="lin" valueType="num">
                                      <p:cBhvr>
                                        <p:cTn id="196" dur="500" fill="hold"/>
                                        <p:tgtEl>
                                          <p:spTgt spid="20507"/>
                                        </p:tgtEl>
                                        <p:attrNameLst>
                                          <p:attrName>ppt_h</p:attrName>
                                        </p:attrNameLst>
                                      </p:cBhvr>
                                      <p:tavLst>
                                        <p:tav tm="0">
                                          <p:val>
                                            <p:fltVal val="0"/>
                                          </p:val>
                                        </p:tav>
                                        <p:tav tm="100000">
                                          <p:val>
                                            <p:strVal val="#ppt_h"/>
                                          </p:val>
                                        </p:tav>
                                      </p:tavLst>
                                    </p:anim>
                                    <p:animEffect transition="in" filter="fade">
                                      <p:cBhvr>
                                        <p:cTn id="197" dur="500"/>
                                        <p:tgtEl>
                                          <p:spTgt spid="20507"/>
                                        </p:tgtEl>
                                      </p:cBhvr>
                                    </p:animEffect>
                                  </p:childTnLst>
                                </p:cTn>
                              </p:par>
                              <p:par>
                                <p:cTn id="198" presetID="10" presetClass="entr" presetSubtype="0" fill="hold" grpId="0" nodeType="withEffect">
                                  <p:stCondLst>
                                    <p:cond delay="200"/>
                                  </p:stCondLst>
                                  <p:childTnLst>
                                    <p:set>
                                      <p:cBhvr>
                                        <p:cTn id="199" dur="1" fill="hold">
                                          <p:stCondLst>
                                            <p:cond delay="0"/>
                                          </p:stCondLst>
                                        </p:cTn>
                                        <p:tgtEl>
                                          <p:spTgt spid="20508"/>
                                        </p:tgtEl>
                                        <p:attrNameLst>
                                          <p:attrName>style.visibility</p:attrName>
                                        </p:attrNameLst>
                                      </p:cBhvr>
                                      <p:to>
                                        <p:strVal val="visible"/>
                                      </p:to>
                                    </p:set>
                                    <p:anim calcmode="lin" valueType="num">
                                      <p:cBhvr>
                                        <p:cTn id="200" dur="500" fill="hold"/>
                                        <p:tgtEl>
                                          <p:spTgt spid="20508"/>
                                        </p:tgtEl>
                                        <p:attrNameLst>
                                          <p:attrName>ppt_w</p:attrName>
                                        </p:attrNameLst>
                                      </p:cBhvr>
                                      <p:tavLst>
                                        <p:tav tm="0">
                                          <p:val>
                                            <p:fltVal val="0"/>
                                          </p:val>
                                        </p:tav>
                                        <p:tav tm="100000">
                                          <p:val>
                                            <p:strVal val="#ppt_w"/>
                                          </p:val>
                                        </p:tav>
                                      </p:tavLst>
                                    </p:anim>
                                    <p:anim calcmode="lin" valueType="num">
                                      <p:cBhvr>
                                        <p:cTn id="201" dur="500" fill="hold"/>
                                        <p:tgtEl>
                                          <p:spTgt spid="20508"/>
                                        </p:tgtEl>
                                        <p:attrNameLst>
                                          <p:attrName>ppt_h</p:attrName>
                                        </p:attrNameLst>
                                      </p:cBhvr>
                                      <p:tavLst>
                                        <p:tav tm="0">
                                          <p:val>
                                            <p:fltVal val="0"/>
                                          </p:val>
                                        </p:tav>
                                        <p:tav tm="100000">
                                          <p:val>
                                            <p:strVal val="#ppt_h"/>
                                          </p:val>
                                        </p:tav>
                                      </p:tavLst>
                                    </p:anim>
                                    <p:animEffect transition="in" filter="fade">
                                      <p:cBhvr>
                                        <p:cTn id="202" dur="500"/>
                                        <p:tgtEl>
                                          <p:spTgt spid="20508"/>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20502"/>
                                        </p:tgtEl>
                                        <p:attrNameLst>
                                          <p:attrName>style.visibility</p:attrName>
                                        </p:attrNameLst>
                                      </p:cBhvr>
                                      <p:to>
                                        <p:strVal val="visible"/>
                                      </p:to>
                                    </p:set>
                                    <p:anim calcmode="lin" valueType="num">
                                      <p:cBhvr>
                                        <p:cTn id="205" dur="500" fill="hold"/>
                                        <p:tgtEl>
                                          <p:spTgt spid="20502"/>
                                        </p:tgtEl>
                                        <p:attrNameLst>
                                          <p:attrName>ppt_w</p:attrName>
                                        </p:attrNameLst>
                                      </p:cBhvr>
                                      <p:tavLst>
                                        <p:tav tm="0">
                                          <p:val>
                                            <p:fltVal val="0"/>
                                          </p:val>
                                        </p:tav>
                                        <p:tav tm="100000">
                                          <p:val>
                                            <p:strVal val="#ppt_w"/>
                                          </p:val>
                                        </p:tav>
                                      </p:tavLst>
                                    </p:anim>
                                    <p:anim calcmode="lin" valueType="num">
                                      <p:cBhvr>
                                        <p:cTn id="206" dur="500" fill="hold"/>
                                        <p:tgtEl>
                                          <p:spTgt spid="20502"/>
                                        </p:tgtEl>
                                        <p:attrNameLst>
                                          <p:attrName>ppt_h</p:attrName>
                                        </p:attrNameLst>
                                      </p:cBhvr>
                                      <p:tavLst>
                                        <p:tav tm="0">
                                          <p:val>
                                            <p:fltVal val="0"/>
                                          </p:val>
                                        </p:tav>
                                        <p:tav tm="100000">
                                          <p:val>
                                            <p:strVal val="#ppt_h"/>
                                          </p:val>
                                        </p:tav>
                                      </p:tavLst>
                                    </p:anim>
                                    <p:animEffect transition="in" filter="fade">
                                      <p:cBhvr>
                                        <p:cTn id="207" dur="500"/>
                                        <p:tgtEl>
                                          <p:spTgt spid="20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utoUpdateAnimBg="0"/>
      <p:bldP spid="20484" grpId="0" autoUpdateAnimBg="0"/>
      <p:bldP spid="20485" grpId="0" animBg="1" autoUpdateAnimBg="0"/>
      <p:bldP spid="20489" grpId="0" animBg="1"/>
      <p:bldP spid="20490" grpId="0" animBg="1"/>
      <p:bldP spid="20491" grpId="0" animBg="1"/>
      <p:bldP spid="20492" grpId="0" animBg="1"/>
      <p:bldP spid="20493" grpId="0" animBg="1"/>
      <p:bldP spid="20494" grpId="0" animBg="1"/>
      <p:bldP spid="20495" grpId="0" animBg="1"/>
      <p:bldP spid="20496" grpId="0" animBg="1"/>
      <p:bldP spid="20497" grpId="0" animBg="1"/>
      <p:bldP spid="20498" grpId="0" animBg="1"/>
      <p:bldP spid="20499" grpId="0" animBg="1"/>
      <p:bldP spid="20500" grpId="0" animBg="1"/>
      <p:bldP spid="20501" grpId="0" animBg="1"/>
      <p:bldP spid="20502" grpId="0" animBg="1" autoUpdateAnimBg="0"/>
      <p:bldP spid="20503" grpId="0" animBg="1" autoUpdateAnimBg="0"/>
      <p:bldP spid="20504" grpId="0" animBg="1" autoUpdateAnimBg="0"/>
      <p:bldP spid="20505" grpId="0" animBg="1" autoUpdateAnimBg="0"/>
      <p:bldP spid="20506" grpId="0" animBg="1" autoUpdateAnimBg="0"/>
      <p:bldP spid="20507" grpId="0" animBg="1" autoUpdateAnimBg="0"/>
      <p:bldP spid="20508" grpId="0" animBg="1" autoUpdateAnimBg="0"/>
      <p:bldP spid="20509" grpId="0" animBg="1" autoUpdateAnimBg="0"/>
      <p:bldP spid="20510" grpId="0" autoUpdateAnimBg="0"/>
      <p:bldP spid="20550" grpId="0" animBg="1"/>
      <p:bldP spid="20551" grpId="0" animBg="1"/>
      <p:bldP spid="2055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20000"/>
          </a:stretch>
        </a:blipFill>
        <a:effectLst/>
      </p:bgPr>
    </p:bg>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6008689" y="1889740"/>
            <a:ext cx="5988343"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7595" b="1" dirty="0" smtClean="0">
                <a:solidFill>
                  <a:schemeClr val="accent3"/>
                </a:solidFill>
                <a:latin typeface="+mn-ea"/>
                <a:ea typeface="+mn-ea"/>
              </a:rPr>
              <a:t>感谢您的观看</a:t>
            </a:r>
            <a:endParaRPr lang="zh-CN" altLang="en-US" sz="7595" b="1" dirty="0">
              <a:solidFill>
                <a:schemeClr val="accent3"/>
              </a:solidFill>
              <a:latin typeface="+mn-ea"/>
              <a:ea typeface="+mn-ea"/>
            </a:endParaRPr>
          </a:p>
        </p:txBody>
      </p:sp>
      <p:sp>
        <p:nvSpPr>
          <p:cNvPr id="5" name="TextBox 27"/>
          <p:cNvSpPr txBox="1"/>
          <p:nvPr/>
        </p:nvSpPr>
        <p:spPr>
          <a:xfrm>
            <a:off x="6123141" y="3466016"/>
            <a:ext cx="876820" cy="369188"/>
          </a:xfrm>
          <a:prstGeom prst="rect">
            <a:avLst/>
          </a:prstGeom>
          <a:solidFill>
            <a:schemeClr val="accent2"/>
          </a:solidFill>
        </p:spPr>
        <p:txBody>
          <a:bodyPr wrap="none" rtlCol="0">
            <a:spAutoFit/>
          </a:bodyPr>
          <a:lstStyle/>
          <a:p>
            <a:r>
              <a:rPr lang="zh-CN" altLang="en-US" sz="1800" dirty="0">
                <a:solidFill>
                  <a:srgbClr val="F5FDF1"/>
                </a:solidFill>
                <a:latin typeface="+mj-ea"/>
                <a:ea typeface="+mj-ea"/>
              </a:rPr>
              <a:t>汇报人</a:t>
            </a:r>
          </a:p>
        </p:txBody>
      </p:sp>
      <p:sp>
        <p:nvSpPr>
          <p:cNvPr id="6" name="TextBox 28"/>
          <p:cNvSpPr txBox="1"/>
          <p:nvPr/>
        </p:nvSpPr>
        <p:spPr>
          <a:xfrm>
            <a:off x="7079698" y="3466016"/>
            <a:ext cx="535724" cy="369332"/>
          </a:xfrm>
          <a:prstGeom prst="rect">
            <a:avLst/>
          </a:prstGeom>
          <a:solidFill>
            <a:schemeClr val="accent2"/>
          </a:solidFill>
        </p:spPr>
        <p:txBody>
          <a:bodyPr wrap="none" rtlCol="0">
            <a:spAutoFit/>
          </a:bodyPr>
          <a:lstStyle/>
          <a:p>
            <a:pPr algn="l"/>
            <a:r>
              <a:rPr lang="en-US" altLang="zh-CN" sz="1800" dirty="0" smtClean="0">
                <a:solidFill>
                  <a:srgbClr val="F5FDF1"/>
                </a:solidFill>
                <a:latin typeface="+mj-ea"/>
                <a:ea typeface="+mj-ea"/>
              </a:rPr>
              <a:t>xxx</a:t>
            </a:r>
            <a:endParaRPr lang="zh-CN" altLang="en-US" sz="1800" dirty="0">
              <a:solidFill>
                <a:srgbClr val="F5FDF1"/>
              </a:solidFill>
              <a:latin typeface="+mj-ea"/>
              <a:ea typeface="+mj-ea"/>
            </a:endParaRPr>
          </a:p>
        </p:txBody>
      </p:sp>
      <p:sp>
        <p:nvSpPr>
          <p:cNvPr id="7" name="Rectangle 4"/>
          <p:cNvSpPr txBox="1">
            <a:spLocks noChangeArrowheads="1"/>
          </p:cNvSpPr>
          <p:nvPr/>
        </p:nvSpPr>
        <p:spPr bwMode="auto">
          <a:xfrm>
            <a:off x="6057517" y="131390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3200" b="0" dirty="0">
                <a:solidFill>
                  <a:schemeClr val="accent3"/>
                </a:solidFill>
                <a:latin typeface="+mn-ea"/>
                <a:ea typeface="+mn-ea"/>
              </a:rPr>
              <a:t>关于某某某的活动</a:t>
            </a:r>
            <a:endParaRPr lang="zh-CN" altLang="zh-CN" sz="3200" b="0" dirty="0">
              <a:solidFill>
                <a:schemeClr val="accent3"/>
              </a:solidFill>
              <a:latin typeface="+mn-ea"/>
              <a:ea typeface="+mn-ea"/>
            </a:endParaRPr>
          </a:p>
        </p:txBody>
      </p:sp>
      <p:sp>
        <p:nvSpPr>
          <p:cNvPr id="8" name="Rectangle 4"/>
          <p:cNvSpPr txBox="1">
            <a:spLocks noChangeArrowheads="1"/>
          </p:cNvSpPr>
          <p:nvPr/>
        </p:nvSpPr>
        <p:spPr bwMode="auto">
          <a:xfrm>
            <a:off x="5999999" y="2973916"/>
            <a:ext cx="6334231" cy="3726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000" b="0" dirty="0">
                <a:solidFill>
                  <a:schemeClr val="accent3"/>
                </a:solidFill>
                <a:latin typeface="+mn-ea"/>
              </a:rPr>
              <a:t>可用于会议、公关、商演、营销推广等各种活动策划</a:t>
            </a:r>
            <a:endParaRPr lang="zh-CN" altLang="zh-CN" sz="2000" b="0" dirty="0">
              <a:solidFill>
                <a:schemeClr val="accent3"/>
              </a:solidFill>
              <a:latin typeface="+mn-ea"/>
            </a:endParaRPr>
          </a:p>
        </p:txBody>
      </p:sp>
      <p:sp>
        <p:nvSpPr>
          <p:cNvPr id="9" name="Freeform 19"/>
          <p:cNvSpPr>
            <a:spLocks noEditPoints="1"/>
          </p:cNvSpPr>
          <p:nvPr/>
        </p:nvSpPr>
        <p:spPr bwMode="auto">
          <a:xfrm>
            <a:off x="429807" y="333865"/>
            <a:ext cx="1786966" cy="751283"/>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04" tIns="45702" rIns="91404" bIns="45702" numCol="1" anchor="t" anchorCtr="0" compatLnSpc="1"/>
          <a:lstStyle/>
          <a:p>
            <a:endParaRPr lang="zh-CN" altLang="en-US" sz="1800"/>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599" y="955965"/>
            <a:ext cx="7049150" cy="605443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400" fill="hold"/>
                                        <p:tgtEl>
                                          <p:spTgt spid="10"/>
                                        </p:tgtEl>
                                        <p:attrNameLst>
                                          <p:attrName>ppt_x</p:attrName>
                                        </p:attrNameLst>
                                      </p:cBhvr>
                                      <p:tavLst>
                                        <p:tav tm="0">
                                          <p:val>
                                            <p:strVal val="0-#ppt_w/2"/>
                                          </p:val>
                                        </p:tav>
                                        <p:tav tm="100000">
                                          <p:val>
                                            <p:strVal val="#ppt_x"/>
                                          </p:val>
                                        </p:tav>
                                      </p:tavLst>
                                    </p:anim>
                                    <p:anim calcmode="lin" valueType="num">
                                      <p:cBhvr additive="base">
                                        <p:cTn id="8" dur="14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1"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 calcmode="lin" valueType="num">
                                      <p:cBhvr>
                                        <p:cTn id="14" dur="500" fill="hold"/>
                                        <p:tgtEl>
                                          <p:spTgt spid="9"/>
                                        </p:tgtEl>
                                        <p:attrNameLst>
                                          <p:attrName>style.rotation</p:attrName>
                                        </p:attrNameLst>
                                      </p:cBhvr>
                                      <p:tavLst>
                                        <p:tav tm="0">
                                          <p:val>
                                            <p:fltVal val="90"/>
                                          </p:val>
                                        </p:tav>
                                        <p:tav tm="100000">
                                          <p:val>
                                            <p:fltVal val="0"/>
                                          </p:val>
                                        </p:tav>
                                      </p:tavLst>
                                    </p:anim>
                                    <p:animEffect transition="in" filter="fade">
                                      <p:cBhvr>
                                        <p:cTn id="15" dur="500"/>
                                        <p:tgtEl>
                                          <p:spTgt spid="9"/>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5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by="(-#ppt_w*2)" calcmode="lin" valueType="num">
                                      <p:cBhvr rctx="PPT">
                                        <p:cTn id="23" dur="500" autoRev="1" fill="hold">
                                          <p:stCondLst>
                                            <p:cond delay="0"/>
                                          </p:stCondLst>
                                        </p:cTn>
                                        <p:tgtEl>
                                          <p:spTgt spid="4"/>
                                        </p:tgtEl>
                                        <p:attrNameLst>
                                          <p:attrName>ppt_w</p:attrName>
                                        </p:attrNameLst>
                                      </p:cBhvr>
                                    </p:anim>
                                    <p:anim by="(#ppt_w*0.50)" calcmode="lin" valueType="num">
                                      <p:cBhvr>
                                        <p:cTn id="24" dur="500" decel="50000" autoRev="1" fill="hold">
                                          <p:stCondLst>
                                            <p:cond delay="0"/>
                                          </p:stCondLst>
                                        </p:cTn>
                                        <p:tgtEl>
                                          <p:spTgt spid="4"/>
                                        </p:tgtEl>
                                        <p:attrNameLst>
                                          <p:attrName>ppt_x</p:attrName>
                                        </p:attrNameLst>
                                      </p:cBhvr>
                                    </p:anim>
                                    <p:anim from="(-#ppt_h/2)" to="(#ppt_y)" calcmode="lin" valueType="num">
                                      <p:cBhvr>
                                        <p:cTn id="25" dur="1000" fill="hold">
                                          <p:stCondLst>
                                            <p:cond delay="0"/>
                                          </p:stCondLst>
                                        </p:cTn>
                                        <p:tgtEl>
                                          <p:spTgt spid="4"/>
                                        </p:tgtEl>
                                        <p:attrNameLst>
                                          <p:attrName>ppt_y</p:attrName>
                                        </p:attrNameLst>
                                      </p:cBhvr>
                                    </p:anim>
                                    <p:animRot by="21600000">
                                      <p:cBhvr>
                                        <p:cTn id="26" dur="1000" fill="hold">
                                          <p:stCondLst>
                                            <p:cond delay="0"/>
                                          </p:stCondLst>
                                        </p:cTn>
                                        <p:tgtEl>
                                          <p:spTgt spid="4"/>
                                        </p:tgtEl>
                                        <p:attrNameLst>
                                          <p:attrName>r</p:attrName>
                                        </p:attrNameLst>
                                      </p:cBhvr>
                                    </p:animRot>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400" fill="hold"/>
                                        <p:tgtEl>
                                          <p:spTgt spid="8"/>
                                        </p:tgtEl>
                                        <p:attrNameLst>
                                          <p:attrName>ppt_w</p:attrName>
                                        </p:attrNameLst>
                                      </p:cBhvr>
                                      <p:tavLst>
                                        <p:tav tm="0">
                                          <p:val>
                                            <p:fltVal val="0"/>
                                          </p:val>
                                        </p:tav>
                                        <p:tav tm="100000">
                                          <p:val>
                                            <p:strVal val="#ppt_w"/>
                                          </p:val>
                                        </p:tav>
                                      </p:tavLst>
                                    </p:anim>
                                    <p:anim calcmode="lin" valueType="num">
                                      <p:cBhvr>
                                        <p:cTn id="31" dur="400" fill="hold"/>
                                        <p:tgtEl>
                                          <p:spTgt spid="8"/>
                                        </p:tgtEl>
                                        <p:attrNameLst>
                                          <p:attrName>ppt_h</p:attrName>
                                        </p:attrNameLst>
                                      </p:cBhvr>
                                      <p:tavLst>
                                        <p:tav tm="0">
                                          <p:val>
                                            <p:fltVal val="0"/>
                                          </p:val>
                                        </p:tav>
                                        <p:tav tm="100000">
                                          <p:val>
                                            <p:strVal val="#ppt_h"/>
                                          </p:val>
                                        </p:tav>
                                      </p:tavLst>
                                    </p:anim>
                                    <p:anim calcmode="lin" valueType="num">
                                      <p:cBhvr>
                                        <p:cTn id="32" dur="400" fill="hold"/>
                                        <p:tgtEl>
                                          <p:spTgt spid="8"/>
                                        </p:tgtEl>
                                        <p:attrNameLst>
                                          <p:attrName>style.rotation</p:attrName>
                                        </p:attrNameLst>
                                      </p:cBhvr>
                                      <p:tavLst>
                                        <p:tav tm="0">
                                          <p:val>
                                            <p:fltVal val="90"/>
                                          </p:val>
                                        </p:tav>
                                        <p:tav tm="100000">
                                          <p:val>
                                            <p:fltVal val="0"/>
                                          </p:val>
                                        </p:tav>
                                      </p:tavLst>
                                    </p:anim>
                                    <p:animEffect transition="in" filter="fade">
                                      <p:cBhvr>
                                        <p:cTn id="33" dur="400"/>
                                        <p:tgtEl>
                                          <p:spTgt spid="8"/>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bldLvl="0" animBg="1"/>
      <p:bldP spid="7" grpId="0"/>
      <p:bldP spid="8" grpId="0"/>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428">
      <a:dk1>
        <a:srgbClr val="63A537"/>
      </a:dk1>
      <a:lt1>
        <a:srgbClr val="37A76F"/>
      </a:lt1>
      <a:dk2>
        <a:srgbClr val="44C1A3"/>
      </a:dk2>
      <a:lt2>
        <a:srgbClr val="4EB3CF"/>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2670</Words>
  <Application>Microsoft Office PowerPoint</Application>
  <PresentationFormat>自定义</PresentationFormat>
  <Paragraphs>375</Paragraphs>
  <Slides>35</Slides>
  <Notes>1</Notes>
  <HiddenSlides>0</HiddenSlides>
  <MMClips>1</MMClips>
  <ScaleCrop>false</ScaleCrop>
  <HeadingPairs>
    <vt:vector size="4" baseType="variant">
      <vt:variant>
        <vt:lpstr>主题</vt:lpstr>
      </vt:variant>
      <vt:variant>
        <vt:i4>1</vt:i4>
      </vt:variant>
      <vt:variant>
        <vt:lpstr>幻灯片标题</vt:lpstr>
      </vt:variant>
      <vt:variant>
        <vt:i4>35</vt:i4>
      </vt:variant>
    </vt:vector>
  </HeadingPairs>
  <TitlesOfParts>
    <vt:vector size="3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23</cp:revision>
  <dcterms:created xsi:type="dcterms:W3CDTF">2015-05-05T08:02:00Z</dcterms:created>
  <dcterms:modified xsi:type="dcterms:W3CDTF">2018-02-09T05:21:10Z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