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9" r:id="rId3"/>
    <p:sldId id="262" r:id="rId4"/>
    <p:sldId id="280" r:id="rId5"/>
    <p:sldId id="274" r:id="rId6"/>
    <p:sldId id="284" r:id="rId7"/>
    <p:sldId id="260" r:id="rId8"/>
    <p:sldId id="285" r:id="rId9"/>
    <p:sldId id="282" r:id="rId10"/>
    <p:sldId id="275" r:id="rId11"/>
    <p:sldId id="279" r:id="rId12"/>
    <p:sldId id="283" r:id="rId13"/>
    <p:sldId id="272" r:id="rId14"/>
    <p:sldId id="263" r:id="rId15"/>
    <p:sldId id="270" r:id="rId16"/>
    <p:sldId id="277" r:id="rId17"/>
    <p:sldId id="269" r:id="rId18"/>
    <p:sldId id="265" r:id="rId19"/>
    <p:sldId id="268" r:id="rId20"/>
    <p:sldId id="287" r:id="rId21"/>
    <p:sldId id="271" r:id="rId22"/>
    <p:sldId id="267" r:id="rId23"/>
    <p:sldId id="257" r:id="rId24"/>
    <p:sldId id="264" r:id="rId25"/>
    <p:sldId id="266" r:id="rId26"/>
    <p:sldId id="286"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84816" autoAdjust="0"/>
  </p:normalViewPr>
  <p:slideViewPr>
    <p:cSldViewPr snapToGrid="0">
      <p:cViewPr varScale="1">
        <p:scale>
          <a:sx n="116" d="100"/>
          <a:sy n="116" d="100"/>
        </p:scale>
        <p:origin x="390"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ASIA</c:v>
                </c:pt>
              </c:strCache>
            </c:strRef>
          </c:tx>
          <c:spPr>
            <a:solidFill>
              <a:schemeClr val="bg1">
                <a:alpha val="15000"/>
              </a:schemeClr>
            </a:solidFill>
            <a:ln>
              <a:noFill/>
            </a:ln>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2B6-4BB3-BCB6-47392B48AB86}"/>
            </c:ext>
          </c:extLst>
        </c:ser>
        <c:ser>
          <c:idx val="1"/>
          <c:order val="1"/>
          <c:tx>
            <c:strRef>
              <c:f>Sheet1!$C$1</c:f>
              <c:strCache>
                <c:ptCount val="1"/>
                <c:pt idx="0">
                  <c:v>EUROPE</c:v>
                </c:pt>
              </c:strCache>
            </c:strRef>
          </c:tx>
          <c:spPr>
            <a:solidFill>
              <a:schemeClr val="bg1">
                <a:alpha val="40000"/>
              </a:schemeClr>
            </a:solidFill>
            <a:ln>
              <a:noFill/>
            </a:ln>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2B6-4BB3-BCB6-47392B48AB86}"/>
            </c:ext>
          </c:extLst>
        </c:ser>
        <c:ser>
          <c:idx val="2"/>
          <c:order val="2"/>
          <c:tx>
            <c:strRef>
              <c:f>Sheet1!$D$1</c:f>
              <c:strCache>
                <c:ptCount val="1"/>
                <c:pt idx="0">
                  <c:v>NORTH AMERICA</c:v>
                </c:pt>
              </c:strCache>
            </c:strRef>
          </c:tx>
          <c:spPr>
            <a:solidFill>
              <a:schemeClr val="bg1">
                <a:alpha val="70000"/>
              </a:schemeClr>
            </a:solidFill>
            <a:ln>
              <a:noFill/>
            </a:ln>
            <a:effectLst/>
          </c:spPr>
          <c:invertIfNegative val="0"/>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2B6-4BB3-BCB6-47392B48AB86}"/>
            </c:ext>
          </c:extLst>
        </c:ser>
        <c:dLbls>
          <c:dLblPos val="outEnd"/>
          <c:showLegendKey val="0"/>
          <c:showVal val="1"/>
          <c:showCatName val="0"/>
          <c:showSerName val="0"/>
          <c:showPercent val="0"/>
          <c:showBubbleSize val="0"/>
        </c:dLbls>
        <c:gapWidth val="219"/>
        <c:overlap val="-27"/>
        <c:axId val="1942110384"/>
        <c:axId val="1942108752"/>
      </c:barChart>
      <c:catAx>
        <c:axId val="1942110384"/>
        <c:scaling>
          <c:orientation val="minMax"/>
        </c:scaling>
        <c:delete val="1"/>
        <c:axPos val="b"/>
        <c:numFmt formatCode="General" sourceLinked="1"/>
        <c:majorTickMark val="none"/>
        <c:minorTickMark val="none"/>
        <c:tickLblPos val="nextTo"/>
        <c:crossAx val="1942108752"/>
        <c:crosses val="autoZero"/>
        <c:auto val="1"/>
        <c:lblAlgn val="ctr"/>
        <c:lblOffset val="100"/>
        <c:noMultiLvlLbl val="0"/>
      </c:catAx>
      <c:valAx>
        <c:axId val="1942108752"/>
        <c:scaling>
          <c:orientation val="minMax"/>
        </c:scaling>
        <c:delete val="1"/>
        <c:axPos val="l"/>
        <c:numFmt formatCode="General" sourceLinked="1"/>
        <c:majorTickMark val="none"/>
        <c:minorTickMark val="none"/>
        <c:tickLblPos val="nextTo"/>
        <c:crossAx val="1942110384"/>
        <c:crosses val="autoZero"/>
        <c:crossBetween val="between"/>
      </c:valAx>
      <c:spPr>
        <a:noFill/>
        <a:ln w="25400">
          <a:noFill/>
        </a:ln>
        <a:effectLst/>
      </c:spPr>
    </c:plotArea>
    <c:legend>
      <c:legendPos val="l"/>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GROSS PROFIT</a:t>
            </a:r>
            <a:endParaRPr lang="zh-CN"/>
          </a:p>
        </c:rich>
      </c:tx>
      <c:overlay val="0"/>
      <c:spPr>
        <a:noFill/>
        <a:ln>
          <a:noFill/>
        </a:ln>
        <a:effectLst/>
      </c:spPr>
    </c:title>
    <c:autoTitleDeleted val="0"/>
    <c:plotArea>
      <c:layout/>
      <c:pieChart>
        <c:varyColors val="1"/>
        <c:ser>
          <c:idx val="0"/>
          <c:order val="0"/>
          <c:tx>
            <c:strRef>
              <c:f>Sheet1!$B$1</c:f>
              <c:strCache>
                <c:ptCount val="1"/>
                <c:pt idx="0">
                  <c:v>销售额</c:v>
                </c:pt>
              </c:strCache>
            </c:strRef>
          </c:tx>
          <c:spPr>
            <a:solidFill>
              <a:schemeClr val="bg1"/>
            </a:solidFill>
          </c:spPr>
          <c:explosion val="1"/>
          <c:dPt>
            <c:idx val="0"/>
            <c:bubble3D val="0"/>
            <c:spPr>
              <a:solidFill>
                <a:schemeClr val="bg1">
                  <a:alpha val="20000"/>
                </a:schemeClr>
              </a:solidFill>
              <a:ln w="19050">
                <a:noFill/>
              </a:ln>
              <a:effectLst/>
            </c:spPr>
            <c:extLst xmlns:c16r2="http://schemas.microsoft.com/office/drawing/2015/06/chart">
              <c:ext xmlns:c16="http://schemas.microsoft.com/office/drawing/2014/chart" uri="{C3380CC4-5D6E-409C-BE32-E72D297353CC}">
                <c16:uniqueId val="{00000001-0F92-4E07-A1FA-D9380E737DA1}"/>
              </c:ext>
            </c:extLst>
          </c:dPt>
          <c:dPt>
            <c:idx val="1"/>
            <c:bubble3D val="0"/>
            <c:spPr>
              <a:solidFill>
                <a:schemeClr val="bg1">
                  <a:alpha val="70000"/>
                </a:schemeClr>
              </a:solidFill>
              <a:ln w="19050">
                <a:noFill/>
              </a:ln>
              <a:effectLst/>
            </c:spPr>
            <c:extLst xmlns:c16r2="http://schemas.microsoft.com/office/drawing/2015/06/chart">
              <c:ext xmlns:c16="http://schemas.microsoft.com/office/drawing/2014/chart" uri="{C3380CC4-5D6E-409C-BE32-E72D297353CC}">
                <c16:uniqueId val="{00000003-0F92-4E07-A1FA-D9380E737DA1}"/>
              </c:ext>
            </c:extLst>
          </c:dPt>
          <c:dPt>
            <c:idx val="2"/>
            <c:bubble3D val="0"/>
            <c:spPr>
              <a:solidFill>
                <a:schemeClr val="bg1">
                  <a:alpha val="60000"/>
                </a:schemeClr>
              </a:solidFill>
              <a:ln w="19050">
                <a:noFill/>
              </a:ln>
              <a:effectLst/>
            </c:spPr>
            <c:extLst xmlns:c16r2="http://schemas.microsoft.com/office/drawing/2015/06/chart">
              <c:ext xmlns:c16="http://schemas.microsoft.com/office/drawing/2014/chart" uri="{C3380CC4-5D6E-409C-BE32-E72D297353CC}">
                <c16:uniqueId val="{00000004-0F92-4E07-A1FA-D9380E737DA1}"/>
              </c:ext>
            </c:extLst>
          </c:dPt>
          <c:dPt>
            <c:idx val="3"/>
            <c:bubble3D val="0"/>
            <c:spPr>
              <a:solidFill>
                <a:schemeClr val="bg1">
                  <a:alpha val="40000"/>
                </a:schemeClr>
              </a:solidFill>
              <a:ln w="19050">
                <a:noFill/>
              </a:ln>
              <a:effectLst/>
            </c:spPr>
            <c:extLst xmlns:c16r2="http://schemas.microsoft.com/office/drawing/2015/06/chart">
              <c:ext xmlns:c16="http://schemas.microsoft.com/office/drawing/2014/chart" uri="{C3380CC4-5D6E-409C-BE32-E72D297353CC}">
                <c16:uniqueId val="{00000002-0F92-4E07-A1FA-D9380E737DA1}"/>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0F92-4E07-A1FA-D9380E737DA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vert="horz"/>
        <a:lstStyle/>
        <a:p>
          <a:pPr>
            <a:defRPr/>
          </a:pPr>
          <a:endParaRPr lang="zh-CN"/>
        </a:p>
      </c:txPr>
    </c:legend>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DD73B8-6733-44BD-96E4-949F3B03A19F}" type="datetimeFigureOut">
              <a:rPr lang="zh-CN" altLang="en-US" smtClean="0"/>
              <a:t>2020/8/19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EA7DC1-6B20-47DA-899E-9F9231BE5388}" type="slidenum">
              <a:rPr lang="zh-CN" altLang="en-US" smtClean="0"/>
              <a:t>‹#›</a:t>
            </a:fld>
            <a:endParaRPr lang="zh-CN" altLang="en-US"/>
          </a:p>
        </p:txBody>
      </p:sp>
    </p:spTree>
    <p:extLst>
      <p:ext uri="{BB962C8B-B14F-4D97-AF65-F5344CB8AC3E}">
        <p14:creationId xmlns:p14="http://schemas.microsoft.com/office/powerpoint/2010/main" val="2728268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8.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a:t>
            </a:fld>
            <a:endParaRPr lang="zh-CN" altLang="en-US"/>
          </a:p>
        </p:txBody>
      </p:sp>
    </p:spTree>
    <p:extLst>
      <p:ext uri="{BB962C8B-B14F-4D97-AF65-F5344CB8AC3E}">
        <p14:creationId xmlns:p14="http://schemas.microsoft.com/office/powerpoint/2010/main" val="248759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a:t>
            </a:fld>
            <a:endParaRPr lang="zh-CN" altLang="en-US"/>
          </a:p>
        </p:txBody>
      </p:sp>
    </p:spTree>
    <p:extLst>
      <p:ext uri="{BB962C8B-B14F-4D97-AF65-F5344CB8AC3E}">
        <p14:creationId xmlns:p14="http://schemas.microsoft.com/office/powerpoint/2010/main" val="3222017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AA17AD06-82A9-4616-AFBB-4F6921A8ABC2}" type="slidenum">
              <a:rPr lang="zh-CN" altLang="en-US" sz="1200">
                <a:latin typeface="Calibri" pitchFamily="34" charset="0"/>
                <a:ea typeface="宋体" pitchFamily="2" charset="-122"/>
              </a:rPr>
              <a:pPr/>
              <a:t>3</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9631606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4</a:t>
            </a:fld>
            <a:endParaRPr lang="zh-CN" altLang="en-US"/>
          </a:p>
        </p:txBody>
      </p:sp>
    </p:spTree>
    <p:extLst>
      <p:ext uri="{BB962C8B-B14F-4D97-AF65-F5344CB8AC3E}">
        <p14:creationId xmlns:p14="http://schemas.microsoft.com/office/powerpoint/2010/main" val="3566234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0BBCA708-E3A5-4301-A3C3-22731B5F84C6}" type="slidenum">
              <a:rPr lang="zh-CN" altLang="en-US" sz="1200">
                <a:latin typeface="Calibri" pitchFamily="34" charset="0"/>
                <a:ea typeface="宋体" pitchFamily="2" charset="-122"/>
              </a:rPr>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4215625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6</a:t>
            </a:fld>
            <a:endParaRPr lang="zh-CN" altLang="en-US"/>
          </a:p>
        </p:txBody>
      </p:sp>
    </p:spTree>
    <p:extLst>
      <p:ext uri="{BB962C8B-B14F-4D97-AF65-F5344CB8AC3E}">
        <p14:creationId xmlns:p14="http://schemas.microsoft.com/office/powerpoint/2010/main" val="1612367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7</a:t>
            </a:fld>
            <a:endParaRPr lang="zh-CN" altLang="en-US"/>
          </a:p>
        </p:txBody>
      </p:sp>
    </p:spTree>
    <p:extLst>
      <p:ext uri="{BB962C8B-B14F-4D97-AF65-F5344CB8AC3E}">
        <p14:creationId xmlns:p14="http://schemas.microsoft.com/office/powerpoint/2010/main" val="92112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8</a:t>
            </a:fld>
            <a:endParaRPr lang="zh-CN" altLang="en-US"/>
          </a:p>
        </p:txBody>
      </p:sp>
    </p:spTree>
    <p:extLst>
      <p:ext uri="{BB962C8B-B14F-4D97-AF65-F5344CB8AC3E}">
        <p14:creationId xmlns:p14="http://schemas.microsoft.com/office/powerpoint/2010/main" val="3680925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9</a:t>
            </a:fld>
            <a:endParaRPr lang="zh-CN" altLang="en-US"/>
          </a:p>
        </p:txBody>
      </p:sp>
    </p:spTree>
    <p:extLst>
      <p:ext uri="{BB962C8B-B14F-4D97-AF65-F5344CB8AC3E}">
        <p14:creationId xmlns:p14="http://schemas.microsoft.com/office/powerpoint/2010/main" val="3427849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A7FE2B6-6320-4E08-BBF2-751937A5A328}" type="slidenum">
              <a:rPr lang="zh-CN" altLang="en-US" smtClean="0"/>
              <a:pPr>
                <a:defRPr/>
              </a:pPr>
              <a:t>10</a:t>
            </a:fld>
            <a:endParaRPr lang="zh-CN" altLang="en-US"/>
          </a:p>
        </p:txBody>
      </p:sp>
    </p:spTree>
    <p:extLst>
      <p:ext uri="{BB962C8B-B14F-4D97-AF65-F5344CB8AC3E}">
        <p14:creationId xmlns:p14="http://schemas.microsoft.com/office/powerpoint/2010/main" val="1346719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11</a:t>
            </a:fld>
            <a:endParaRPr lang="zh-CN" altLang="en-US"/>
          </a:p>
        </p:txBody>
      </p:sp>
    </p:spTree>
    <p:extLst>
      <p:ext uri="{BB962C8B-B14F-4D97-AF65-F5344CB8AC3E}">
        <p14:creationId xmlns:p14="http://schemas.microsoft.com/office/powerpoint/2010/main" val="1522651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12</a:t>
            </a:fld>
            <a:endParaRPr lang="zh-CN" altLang="en-US"/>
          </a:p>
        </p:txBody>
      </p:sp>
    </p:spTree>
    <p:extLst>
      <p:ext uri="{BB962C8B-B14F-4D97-AF65-F5344CB8AC3E}">
        <p14:creationId xmlns:p14="http://schemas.microsoft.com/office/powerpoint/2010/main" val="3822263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07A2D5B-9D84-4B4B-A021-7C8C3E5BFB4C}" type="slidenum">
              <a:rPr lang="zh-CN" altLang="en-US" smtClean="0"/>
              <a:t>13</a:t>
            </a:fld>
            <a:endParaRPr lang="zh-CN" altLang="en-US"/>
          </a:p>
        </p:txBody>
      </p:sp>
    </p:spTree>
    <p:extLst>
      <p:ext uri="{BB962C8B-B14F-4D97-AF65-F5344CB8AC3E}">
        <p14:creationId xmlns:p14="http://schemas.microsoft.com/office/powerpoint/2010/main" val="2284584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7AF3AD9F-0CBC-401F-8DFC-A33782E805D4}" type="slidenum">
              <a:rPr lang="zh-CN" altLang="en-US" sz="1200">
                <a:latin typeface="Calibri" pitchFamily="34" charset="0"/>
                <a:ea typeface="宋体" pitchFamily="2" charset="-122"/>
              </a:rPr>
              <a:pPr/>
              <a:t>14</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435965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15</a:t>
            </a:fld>
            <a:endParaRPr lang="zh-CN" altLang="en-US"/>
          </a:p>
        </p:txBody>
      </p:sp>
    </p:spTree>
    <p:extLst>
      <p:ext uri="{BB962C8B-B14F-4D97-AF65-F5344CB8AC3E}">
        <p14:creationId xmlns:p14="http://schemas.microsoft.com/office/powerpoint/2010/main" val="2442204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16</a:t>
            </a:fld>
            <a:endParaRPr lang="zh-CN" altLang="en-US"/>
          </a:p>
        </p:txBody>
      </p:sp>
    </p:spTree>
    <p:extLst>
      <p:ext uri="{BB962C8B-B14F-4D97-AF65-F5344CB8AC3E}">
        <p14:creationId xmlns:p14="http://schemas.microsoft.com/office/powerpoint/2010/main" val="12304653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17</a:t>
            </a:fld>
            <a:endParaRPr lang="zh-CN" altLang="en-US"/>
          </a:p>
        </p:txBody>
      </p:sp>
    </p:spTree>
    <p:extLst>
      <p:ext uri="{BB962C8B-B14F-4D97-AF65-F5344CB8AC3E}">
        <p14:creationId xmlns:p14="http://schemas.microsoft.com/office/powerpoint/2010/main" val="2371526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pPr eaLnBrk="1" hangingPunct="1">
              <a:spcBef>
                <a:spcPct val="0"/>
              </a:spcBef>
            </a:pPr>
            <a:endParaRPr lang="zh-CN" altLang="en-US" dirty="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B36D132F-9AFE-4ADF-BD98-B6AC1CA88AA1}" type="slidenum">
              <a:rPr lang="zh-CN" altLang="en-US" sz="1200">
                <a:latin typeface="Calibri" pitchFamily="34" charset="0"/>
                <a:ea typeface="宋体" pitchFamily="2" charset="-122"/>
              </a:rPr>
              <a:pPr/>
              <a:t>18</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672639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19</a:t>
            </a:fld>
            <a:endParaRPr lang="zh-CN" altLang="en-US"/>
          </a:p>
        </p:txBody>
      </p:sp>
    </p:spTree>
    <p:extLst>
      <p:ext uri="{BB962C8B-B14F-4D97-AF65-F5344CB8AC3E}">
        <p14:creationId xmlns:p14="http://schemas.microsoft.com/office/powerpoint/2010/main" val="926481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20</a:t>
            </a:fld>
            <a:endParaRPr lang="zh-CN" altLang="en-US"/>
          </a:p>
        </p:txBody>
      </p:sp>
    </p:spTree>
    <p:extLst>
      <p:ext uri="{BB962C8B-B14F-4D97-AF65-F5344CB8AC3E}">
        <p14:creationId xmlns:p14="http://schemas.microsoft.com/office/powerpoint/2010/main" val="856805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21</a:t>
            </a:fld>
            <a:endParaRPr lang="zh-CN" altLang="en-US"/>
          </a:p>
        </p:txBody>
      </p:sp>
    </p:spTree>
    <p:extLst>
      <p:ext uri="{BB962C8B-B14F-4D97-AF65-F5344CB8AC3E}">
        <p14:creationId xmlns:p14="http://schemas.microsoft.com/office/powerpoint/2010/main" val="3983388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fld id="{EBA31DC2-BD9A-4DB1-9742-4DC851CDCEF3}" type="slidenum">
              <a:rPr lang="zh-CN" altLang="en-US" sz="1200">
                <a:latin typeface="Calibri" pitchFamily="34" charset="0"/>
                <a:ea typeface="宋体" pitchFamily="2" charset="-122"/>
              </a:rPr>
              <a:pPr/>
              <a:t>22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8561309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23</a:t>
            </a:fld>
            <a:endParaRPr lang="zh-CN" altLang="en-US"/>
          </a:p>
        </p:txBody>
      </p:sp>
    </p:spTree>
    <p:extLst>
      <p:ext uri="{BB962C8B-B14F-4D97-AF65-F5344CB8AC3E}">
        <p14:creationId xmlns:p14="http://schemas.microsoft.com/office/powerpoint/2010/main" val="2888968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24</a:t>
            </a:fld>
            <a:endParaRPr lang="zh-CN" altLang="en-US"/>
          </a:p>
        </p:txBody>
      </p:sp>
    </p:spTree>
    <p:extLst>
      <p:ext uri="{BB962C8B-B14F-4D97-AF65-F5344CB8AC3E}">
        <p14:creationId xmlns:p14="http://schemas.microsoft.com/office/powerpoint/2010/main" val="10139708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25</a:t>
            </a:fld>
            <a:endParaRPr lang="zh-CN" altLang="en-US"/>
          </a:p>
        </p:txBody>
      </p:sp>
    </p:spTree>
    <p:extLst>
      <p:ext uri="{BB962C8B-B14F-4D97-AF65-F5344CB8AC3E}">
        <p14:creationId xmlns:p14="http://schemas.microsoft.com/office/powerpoint/2010/main" val="1595273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EA7DC1-6B20-47DA-899E-9F9231BE5388}" type="slidenum">
              <a:rPr lang="zh-CN" altLang="en-US" smtClean="0"/>
              <a:t>26</a:t>
            </a:fld>
            <a:endParaRPr lang="zh-CN" altLang="en-US"/>
          </a:p>
        </p:txBody>
      </p:sp>
    </p:spTree>
    <p:extLst>
      <p:ext uri="{BB962C8B-B14F-4D97-AF65-F5344CB8AC3E}">
        <p14:creationId xmlns:p14="http://schemas.microsoft.com/office/powerpoint/2010/main" val="29456082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2138257966"/>
      </p:ext>
    </p:extLst>
  </p:cSld>
  <p:clrMapOvr>
    <a:masterClrMapping/>
  </p:clrMapOvr>
  <p:transition spd="slow" advClick="0" advTm="2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3084245054"/>
      </p:ext>
    </p:extLst>
  </p:cSld>
  <p:clrMapOvr>
    <a:masterClrMapping/>
  </p:clrMapOvr>
  <p:transition spd="slow" advClick="0" advTm="2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852643104"/>
      </p:ext>
    </p:extLst>
  </p:cSld>
  <p:clrMapOvr>
    <a:masterClrMapping/>
  </p:clrMapOvr>
  <p:transition spd="slow" advClick="0" advTm="2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253458013"/>
      </p:ext>
    </p:extLst>
  </p:cSld>
  <p:clrMapOvr>
    <a:masterClrMapping/>
  </p:clrMapOvr>
  <p:transition spd="slow" advClick="0" advTm="2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D98724-C86C-4139-A916-DDD50D245329}" type="slidenum">
              <a:rPr lang="zh-CN" altLang="en-US" smtClean="0"/>
              <a:t>‹#›</a:t>
            </a:fld>
            <a:endParaRPr lang="zh-CN" altLang="en-US"/>
          </a:p>
        </p:txBody>
      </p:sp>
      <p:sp>
        <p:nvSpPr>
          <p:cNvPr id="11" name="矩形 10"/>
          <p:cNvSpPr/>
          <p:nvPr userDrawn="1"/>
        </p:nvSpPr>
        <p:spPr>
          <a:xfrm>
            <a:off x="1548871" y="6480111"/>
            <a:ext cx="775136" cy="230832"/>
          </a:xfrm>
          <a:prstGeom prst="rect">
            <a:avLst/>
          </a:prstGeom>
        </p:spPr>
        <p:txBody>
          <a:bodyPr wrap="square">
            <a:spAutoFit/>
          </a:bodyPr>
          <a:lstStyle/>
          <a:p>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模板下载：</a:t>
            </a:r>
            <a:r>
              <a:rPr lang="en-US" altLang="zh-CN" sz="100" dirty="0">
                <a:solidFill>
                  <a:srgbClr val="7030A0"/>
                </a:solidFill>
                <a:latin typeface="Calibri"/>
                <a:ea typeface="宋体"/>
              </a:rPr>
              <a:t>www.1ppt.com/moban/          </a:t>
            </a:r>
            <a:r>
              <a:rPr lang="zh-CN" altLang="en-US" sz="100" dirty="0">
                <a:solidFill>
                  <a:srgbClr val="7030A0"/>
                </a:solidFill>
                <a:latin typeface="Calibri"/>
                <a:ea typeface="宋体"/>
              </a:rPr>
              <a:t>行业</a:t>
            </a:r>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a:t>
            </a:r>
            <a:r>
              <a:rPr lang="en-US" altLang="zh-CN" sz="100" dirty="0">
                <a:solidFill>
                  <a:srgbClr val="7030A0"/>
                </a:solidFill>
                <a:latin typeface="Calibri"/>
                <a:ea typeface="宋体"/>
              </a:rPr>
              <a:t>www.1ppt.com/hangye/ </a:t>
            </a:r>
          </a:p>
          <a:p>
            <a:r>
              <a:rPr lang="zh-CN" altLang="en-US" sz="100" dirty="0">
                <a:solidFill>
                  <a:srgbClr val="7030A0"/>
                </a:solidFill>
                <a:latin typeface="Calibri"/>
                <a:ea typeface="宋体"/>
              </a:rPr>
              <a:t>节日</a:t>
            </a:r>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a:t>
            </a:r>
            <a:r>
              <a:rPr lang="en-US" altLang="zh-CN" sz="100" dirty="0">
                <a:solidFill>
                  <a:srgbClr val="7030A0"/>
                </a:solidFill>
                <a:latin typeface="Calibri"/>
                <a:ea typeface="宋体"/>
              </a:rPr>
              <a:t>www.1ppt.com/jieri/          PPT</a:t>
            </a:r>
            <a:r>
              <a:rPr lang="zh-CN" altLang="en-US" sz="100" dirty="0">
                <a:solidFill>
                  <a:srgbClr val="7030A0"/>
                </a:solidFill>
                <a:latin typeface="Calibri"/>
                <a:ea typeface="宋体"/>
              </a:rPr>
              <a:t>素材：</a:t>
            </a:r>
            <a:r>
              <a:rPr lang="en-US" altLang="zh-CN" sz="100" dirty="0">
                <a:solidFill>
                  <a:srgbClr val="7030A0"/>
                </a:solidFill>
                <a:latin typeface="Calibri"/>
                <a:ea typeface="宋体"/>
              </a:rPr>
              <a:t>www.1ppt.com/sucai/</a:t>
            </a:r>
          </a:p>
          <a:p>
            <a:r>
              <a:rPr lang="en-US" altLang="zh-CN" sz="100" dirty="0">
                <a:solidFill>
                  <a:srgbClr val="7030A0"/>
                </a:solidFill>
                <a:latin typeface="Calibri"/>
                <a:ea typeface="宋体"/>
              </a:rPr>
              <a:t>PPT</a:t>
            </a:r>
            <a:r>
              <a:rPr lang="zh-CN" altLang="en-US" sz="100" dirty="0">
                <a:solidFill>
                  <a:srgbClr val="7030A0"/>
                </a:solidFill>
                <a:latin typeface="Calibri"/>
                <a:ea typeface="宋体"/>
              </a:rPr>
              <a:t>背景图片：</a:t>
            </a:r>
            <a:r>
              <a:rPr lang="en-US" altLang="zh-CN" sz="100" dirty="0">
                <a:solidFill>
                  <a:srgbClr val="7030A0"/>
                </a:solidFill>
                <a:latin typeface="Calibri"/>
                <a:ea typeface="宋体"/>
              </a:rPr>
              <a:t>www.1ppt.com/beijing/        PPT</a:t>
            </a:r>
            <a:r>
              <a:rPr lang="zh-CN" altLang="en-US" sz="100" dirty="0">
                <a:solidFill>
                  <a:srgbClr val="7030A0"/>
                </a:solidFill>
                <a:latin typeface="Calibri"/>
                <a:ea typeface="宋体"/>
              </a:rPr>
              <a:t>图表：</a:t>
            </a:r>
            <a:r>
              <a:rPr lang="en-US" altLang="zh-CN" sz="100" dirty="0">
                <a:solidFill>
                  <a:srgbClr val="7030A0"/>
                </a:solidFill>
                <a:latin typeface="Calibri"/>
                <a:ea typeface="宋体"/>
              </a:rPr>
              <a:t>www.1ppt.com/tubiao/      </a:t>
            </a:r>
          </a:p>
          <a:p>
            <a:r>
              <a:rPr lang="zh-CN" altLang="en-US" sz="100" dirty="0">
                <a:solidFill>
                  <a:srgbClr val="7030A0"/>
                </a:solidFill>
                <a:latin typeface="Calibri"/>
                <a:ea typeface="宋体"/>
              </a:rPr>
              <a:t>精美</a:t>
            </a:r>
            <a:r>
              <a:rPr lang="en-US" altLang="zh-CN" sz="100" dirty="0">
                <a:solidFill>
                  <a:srgbClr val="7030A0"/>
                </a:solidFill>
                <a:latin typeface="Calibri"/>
                <a:ea typeface="宋体"/>
              </a:rPr>
              <a:t>PPT</a:t>
            </a:r>
            <a:r>
              <a:rPr lang="zh-CN" altLang="en-US" sz="100" dirty="0">
                <a:solidFill>
                  <a:srgbClr val="7030A0"/>
                </a:solidFill>
                <a:latin typeface="Calibri"/>
                <a:ea typeface="宋体"/>
              </a:rPr>
              <a:t>下载：</a:t>
            </a:r>
            <a:r>
              <a:rPr lang="en-US" altLang="zh-CN" sz="100" dirty="0">
                <a:solidFill>
                  <a:srgbClr val="7030A0"/>
                </a:solidFill>
                <a:latin typeface="Calibri"/>
                <a:ea typeface="宋体"/>
              </a:rPr>
              <a:t>www.1ppt.com/xiazai/         PPT</a:t>
            </a:r>
            <a:r>
              <a:rPr lang="zh-CN" altLang="en-US" sz="100" dirty="0">
                <a:solidFill>
                  <a:srgbClr val="7030A0"/>
                </a:solidFill>
                <a:latin typeface="Calibri"/>
                <a:ea typeface="宋体"/>
              </a:rPr>
              <a:t>教程： </a:t>
            </a:r>
            <a:r>
              <a:rPr lang="en-US" altLang="zh-CN" sz="100" dirty="0">
                <a:solidFill>
                  <a:srgbClr val="7030A0"/>
                </a:solidFill>
                <a:latin typeface="Calibri"/>
                <a:ea typeface="宋体"/>
              </a:rPr>
              <a:t>www.1ppt.com/powerpoint/      </a:t>
            </a:r>
          </a:p>
          <a:p>
            <a:r>
              <a:rPr lang="en-US" altLang="zh-CN" sz="100" dirty="0">
                <a:solidFill>
                  <a:srgbClr val="7030A0"/>
                </a:solidFill>
                <a:latin typeface="Calibri"/>
                <a:ea typeface="宋体"/>
              </a:rPr>
              <a:t>PPT</a:t>
            </a:r>
            <a:r>
              <a:rPr lang="zh-CN" altLang="en-US" sz="100" dirty="0">
                <a:solidFill>
                  <a:srgbClr val="7030A0"/>
                </a:solidFill>
                <a:latin typeface="Calibri"/>
                <a:ea typeface="宋体"/>
              </a:rPr>
              <a:t>课件：</a:t>
            </a:r>
            <a:r>
              <a:rPr lang="en-US" altLang="zh-CN" sz="100" dirty="0">
                <a:solidFill>
                  <a:srgbClr val="7030A0"/>
                </a:solidFill>
                <a:latin typeface="Calibri"/>
                <a:ea typeface="宋体"/>
              </a:rPr>
              <a:t>www.1ppt.com/kejian/             </a:t>
            </a:r>
            <a:r>
              <a:rPr lang="zh-CN" altLang="en-US" sz="100" dirty="0">
                <a:solidFill>
                  <a:srgbClr val="7030A0"/>
                </a:solidFill>
                <a:latin typeface="Calibri"/>
                <a:ea typeface="宋体"/>
              </a:rPr>
              <a:t>字体下载：</a:t>
            </a:r>
            <a:r>
              <a:rPr lang="en-US" altLang="zh-CN" sz="100" dirty="0">
                <a:solidFill>
                  <a:srgbClr val="7030A0"/>
                </a:solidFill>
                <a:latin typeface="Calibri"/>
                <a:ea typeface="宋体"/>
              </a:rPr>
              <a:t>www.1ppt.com/ziti/</a:t>
            </a:r>
          </a:p>
          <a:p>
            <a:r>
              <a:rPr lang="zh-CN" altLang="en-US" sz="100" dirty="0">
                <a:solidFill>
                  <a:srgbClr val="7030A0"/>
                </a:solidFill>
                <a:latin typeface="Calibri"/>
                <a:ea typeface="宋体"/>
              </a:rPr>
              <a:t>工作总结</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www.1ppt.com/xiazai/zongjie/ </a:t>
            </a:r>
            <a:r>
              <a:rPr lang="zh-CN" altLang="en-US" sz="100" dirty="0">
                <a:solidFill>
                  <a:srgbClr val="7030A0"/>
                </a:solidFill>
                <a:latin typeface="Calibri"/>
                <a:ea typeface="宋体"/>
              </a:rPr>
              <a:t>工作计划：</a:t>
            </a:r>
            <a:r>
              <a:rPr lang="en-US" altLang="zh-CN" sz="100" dirty="0">
                <a:solidFill>
                  <a:srgbClr val="7030A0"/>
                </a:solidFill>
                <a:latin typeface="Calibri"/>
                <a:ea typeface="宋体"/>
              </a:rPr>
              <a:t>www.1ppt.com/xiazai/jihua/</a:t>
            </a:r>
          </a:p>
          <a:p>
            <a:r>
              <a:rPr lang="zh-CN" altLang="en-US" sz="100" dirty="0">
                <a:solidFill>
                  <a:srgbClr val="7030A0"/>
                </a:solidFill>
                <a:latin typeface="Calibri"/>
                <a:ea typeface="宋体"/>
              </a:rPr>
              <a:t>商务</a:t>
            </a:r>
            <a:r>
              <a:rPr lang="en-US" altLang="zh-CN" sz="100" dirty="0">
                <a:solidFill>
                  <a:srgbClr val="7030A0"/>
                </a:solidFill>
                <a:latin typeface="Calibri"/>
                <a:ea typeface="宋体"/>
              </a:rPr>
              <a:t>PPT</a:t>
            </a:r>
            <a:r>
              <a:rPr lang="zh-CN" altLang="en-US" sz="100" dirty="0">
                <a:solidFill>
                  <a:srgbClr val="7030A0"/>
                </a:solidFill>
                <a:latin typeface="Calibri"/>
                <a:ea typeface="宋体"/>
              </a:rPr>
              <a:t>模板：</a:t>
            </a:r>
            <a:r>
              <a:rPr lang="en-US" altLang="zh-CN" sz="100" dirty="0">
                <a:solidFill>
                  <a:srgbClr val="7030A0"/>
                </a:solidFill>
                <a:latin typeface="Calibri"/>
                <a:ea typeface="宋体"/>
              </a:rPr>
              <a:t>www.1ppt.com/moban/shangwu/  </a:t>
            </a:r>
            <a:r>
              <a:rPr lang="zh-CN" altLang="en-US" sz="100" dirty="0">
                <a:solidFill>
                  <a:srgbClr val="7030A0"/>
                </a:solidFill>
                <a:latin typeface="Calibri"/>
                <a:ea typeface="宋体"/>
              </a:rPr>
              <a:t>个人简历</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www.1ppt.com/xiazai/jianli/  </a:t>
            </a:r>
          </a:p>
          <a:p>
            <a:r>
              <a:rPr lang="zh-CN" altLang="en-US" sz="100" dirty="0">
                <a:solidFill>
                  <a:srgbClr val="7030A0"/>
                </a:solidFill>
                <a:latin typeface="Calibri"/>
                <a:ea typeface="宋体"/>
              </a:rPr>
              <a:t>毕业答辩</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www.1ppt.com/xiazai/dabian/  </a:t>
            </a:r>
            <a:r>
              <a:rPr lang="zh-CN" altLang="en-US" sz="100" dirty="0">
                <a:solidFill>
                  <a:srgbClr val="7030A0"/>
                </a:solidFill>
                <a:latin typeface="Calibri"/>
                <a:ea typeface="宋体"/>
              </a:rPr>
              <a:t>工作汇报</a:t>
            </a:r>
            <a:r>
              <a:rPr lang="en-US" altLang="zh-CN" sz="100" dirty="0">
                <a:solidFill>
                  <a:srgbClr val="7030A0"/>
                </a:solidFill>
                <a:latin typeface="Calibri"/>
                <a:ea typeface="宋体"/>
              </a:rPr>
              <a:t>PPT</a:t>
            </a:r>
            <a:r>
              <a:rPr lang="zh-CN" altLang="en-US" sz="100" dirty="0">
                <a:solidFill>
                  <a:srgbClr val="7030A0"/>
                </a:solidFill>
                <a:latin typeface="Calibri"/>
                <a:ea typeface="宋体"/>
              </a:rPr>
              <a:t>：</a:t>
            </a:r>
            <a:r>
              <a:rPr lang="en-US" altLang="zh-CN" sz="100" dirty="0">
                <a:solidFill>
                  <a:srgbClr val="7030A0"/>
                </a:solidFill>
                <a:latin typeface="Calibri"/>
                <a:ea typeface="宋体"/>
              </a:rPr>
              <a:t>www.1ppt.com/xiazai/huibao/    </a:t>
            </a:r>
          </a:p>
          <a:p>
            <a:r>
              <a:rPr lang="en-US" altLang="zh-CN" sz="100" dirty="0">
                <a:solidFill>
                  <a:srgbClr val="7030A0"/>
                </a:solidFill>
                <a:latin typeface="Calibri"/>
                <a:ea typeface="宋体"/>
              </a:rPr>
              <a:t> </a:t>
            </a:r>
          </a:p>
        </p:txBody>
      </p:sp>
    </p:spTree>
    <p:extLst>
      <p:ext uri="{BB962C8B-B14F-4D97-AF65-F5344CB8AC3E}">
        <p14:creationId xmlns:p14="http://schemas.microsoft.com/office/powerpoint/2010/main" val="4240722209"/>
      </p:ext>
    </p:extLst>
  </p:cSld>
  <p:clrMapOvr>
    <a:masterClrMapping/>
  </p:clrMapOvr>
  <p:transition spd="slow" advClick="0" advTm="2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3619397645"/>
      </p:ext>
    </p:extLst>
  </p:cSld>
  <p:clrMapOvr>
    <a:masterClrMapping/>
  </p:clrMapOvr>
  <p:transition spd="slow" advClick="0" advTm="2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476838939"/>
      </p:ext>
    </p:extLst>
  </p:cSld>
  <p:clrMapOvr>
    <a:masterClrMapping/>
  </p:clrMapOvr>
  <p:transition spd="slow" advClick="0" advTm="2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761837773"/>
      </p:ext>
    </p:extLst>
  </p:cSld>
  <p:clrMapOvr>
    <a:masterClrMapping/>
  </p:clrMapOvr>
  <p:transition spd="slow" advClick="0" advTm="2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2578318347"/>
      </p:ext>
    </p:extLst>
  </p:cSld>
  <p:clrMapOvr>
    <a:masterClrMapping/>
  </p:clrMapOvr>
  <p:transition spd="slow" advClick="0" advTm="2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2053812171"/>
      </p:ext>
    </p:extLst>
  </p:cSld>
  <p:clrMapOvr>
    <a:masterClrMapping/>
  </p:clrMapOvr>
  <p:transition spd="slow" advClick="0" advTm="2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4ECF33E-B531-44F6-A225-33CAE4C6B46B}" type="datetimeFigureOut">
              <a:rPr lang="zh-CN" altLang="en-US" smtClean="0"/>
              <a:t>2020/8/19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903641612"/>
      </p:ext>
    </p:extLst>
  </p:cSld>
  <p:clrMapOvr>
    <a:masterClrMapping/>
  </p:clrMapOvr>
  <p:transition spd="slow" advClick="0" advTm="2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7220822"/>
      </p:ext>
    </p:extLst>
  </p:cSld>
  <p:clrMapOvr>
    <a:masterClrMapping/>
  </p:clrMapOvr>
  <p:transition spd="slow" advClick="0" advTm="2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ECF33E-B531-44F6-A225-33CAE4C6B46B}" type="datetimeFigureOut">
              <a:rPr lang="zh-CN" altLang="en-US" smtClean="0"/>
              <a:t>2020/8/19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98724-C86C-4139-A916-DDD50D245329}" type="slidenum">
              <a:rPr lang="zh-CN" altLang="en-US" smtClean="0"/>
              <a:t>‹#›</a:t>
            </a:fld>
            <a:endParaRPr lang="zh-CN" altLang="en-US"/>
          </a:p>
        </p:txBody>
      </p:sp>
    </p:spTree>
    <p:extLst>
      <p:ext uri="{BB962C8B-B14F-4D97-AF65-F5344CB8AC3E}">
        <p14:creationId xmlns:p14="http://schemas.microsoft.com/office/powerpoint/2010/main" val="11167435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advTm="2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0"/>
          <p:cNvSpPr txBox="1"/>
          <p:nvPr/>
        </p:nvSpPr>
        <p:spPr>
          <a:xfrm>
            <a:off x="3553654" y="2043960"/>
            <a:ext cx="5476178" cy="923330"/>
          </a:xfrm>
          <a:prstGeom prst="rect">
            <a:avLst/>
          </a:prstGeom>
          <a:noFill/>
          <a:ln w="9525">
            <a:noFill/>
          </a:ln>
        </p:spPr>
        <p:txBody>
          <a:bodyPr wrap="none" anchor="t">
            <a:spAutoFit/>
          </a:bodyPr>
          <a:lstStyle/>
          <a:p>
            <a:pPr lvl="0" indent="0" algn="ctr" eaLnBrk="0" hangingPunct="0"/>
            <a:r>
              <a:rPr lang="zh-CN" altLang="en-US" sz="5400" spc="300" dirty="0">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rPr>
              <a:t>精美目录</a:t>
            </a:r>
            <a:r>
              <a:rPr lang="en-US" altLang="zh-CN" sz="5400" spc="300" dirty="0" err="1">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rPr>
              <a:t>ppt</a:t>
            </a:r>
            <a:r>
              <a:rPr lang="zh-CN" altLang="en-US" sz="5400" spc="300" dirty="0">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rPr>
              <a:t>模板</a:t>
            </a:r>
            <a:endParaRPr lang="zh-CN" altLang="en-US" sz="5400" spc="300" dirty="0">
              <a:solidFill>
                <a:schemeClr val="bg1"/>
              </a:solidFill>
              <a:effectLst>
                <a:outerShdw blurRad="38100" dist="38100" dir="2700000" algn="tl">
                  <a:srgbClr val="000000">
                    <a:alpha val="43137"/>
                  </a:srgbClr>
                </a:outerShdw>
              </a:effectLst>
              <a:latin typeface="方正细谭黑简体" panose="02000000000000000000" pitchFamily="2" charset="-122"/>
              <a:ea typeface="方正细谭黑简体" panose="02000000000000000000" pitchFamily="2" charset="-122"/>
              <a:cs typeface="+mn-ea"/>
              <a:sym typeface="+mn-lt"/>
            </a:endParaRPr>
          </a:p>
        </p:txBody>
      </p:sp>
      <p:grpSp>
        <p:nvGrpSpPr>
          <p:cNvPr id="58" name="Group 16"/>
          <p:cNvGrpSpPr>
            <a:grpSpLocks noChangeAspect="1"/>
          </p:cNvGrpSpPr>
          <p:nvPr/>
        </p:nvGrpSpPr>
        <p:grpSpPr bwMode="auto">
          <a:xfrm>
            <a:off x="0" y="3894138"/>
            <a:ext cx="12192000" cy="2963862"/>
            <a:chOff x="0" y="2453"/>
            <a:chExt cx="7680" cy="1867"/>
          </a:xfrm>
        </p:grpSpPr>
        <p:sp>
          <p:nvSpPr>
            <p:cNvPr id="60" name="Freeform 17"/>
            <p:cNvSpPr>
              <a:spLocks/>
            </p:cNvSpPr>
            <p:nvPr/>
          </p:nvSpPr>
          <p:spPr bwMode="auto">
            <a:xfrm>
              <a:off x="-1" y="2451"/>
              <a:ext cx="7683" cy="1868"/>
            </a:xfrm>
            <a:custGeom>
              <a:avLst/>
              <a:gdLst>
                <a:gd name="T0" fmla="*/ 5120 w 5120"/>
                <a:gd name="T1" fmla="*/ 0 h 1254"/>
                <a:gd name="T2" fmla="*/ 4080 w 5120"/>
                <a:gd name="T3" fmla="*/ 628 h 1254"/>
                <a:gd name="T4" fmla="*/ 4098 w 5120"/>
                <a:gd name="T5" fmla="*/ 627 h 1254"/>
                <a:gd name="T6" fmla="*/ 2654 w 5120"/>
                <a:gd name="T7" fmla="*/ 203 h 1254"/>
                <a:gd name="T8" fmla="*/ 908 w 5120"/>
                <a:gd name="T9" fmla="*/ 700 h 1254"/>
                <a:gd name="T10" fmla="*/ 0 w 5120"/>
                <a:gd name="T11" fmla="*/ 489 h 1254"/>
                <a:gd name="T12" fmla="*/ 0 w 5120"/>
                <a:gd name="T13" fmla="*/ 1254 h 1254"/>
                <a:gd name="T14" fmla="*/ 5120 w 5120"/>
                <a:gd name="T15" fmla="*/ 1254 h 1254"/>
                <a:gd name="T16" fmla="*/ 5120 w 5120"/>
                <a:gd name="T17"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1254">
                  <a:moveTo>
                    <a:pt x="5120" y="0"/>
                  </a:moveTo>
                  <a:cubicBezTo>
                    <a:pt x="4865" y="275"/>
                    <a:pt x="4720" y="628"/>
                    <a:pt x="4080" y="628"/>
                  </a:cubicBezTo>
                  <a:cubicBezTo>
                    <a:pt x="4098" y="627"/>
                    <a:pt x="4098" y="627"/>
                    <a:pt x="4098" y="627"/>
                  </a:cubicBezTo>
                  <a:cubicBezTo>
                    <a:pt x="3610" y="627"/>
                    <a:pt x="3334" y="203"/>
                    <a:pt x="2654" y="203"/>
                  </a:cubicBezTo>
                  <a:cubicBezTo>
                    <a:pt x="1606" y="203"/>
                    <a:pt x="1951" y="700"/>
                    <a:pt x="908" y="700"/>
                  </a:cubicBezTo>
                  <a:cubicBezTo>
                    <a:pt x="477" y="700"/>
                    <a:pt x="223" y="603"/>
                    <a:pt x="0" y="489"/>
                  </a:cubicBezTo>
                  <a:cubicBezTo>
                    <a:pt x="0" y="1254"/>
                    <a:pt x="0" y="1254"/>
                    <a:pt x="0" y="1254"/>
                  </a:cubicBezTo>
                  <a:cubicBezTo>
                    <a:pt x="5120" y="1254"/>
                    <a:pt x="5120" y="1254"/>
                    <a:pt x="5120" y="1254"/>
                  </a:cubicBezTo>
                  <a:lnTo>
                    <a:pt x="5120" y="0"/>
                  </a:lnTo>
                  <a:close/>
                </a:path>
              </a:pathLst>
            </a:custGeom>
            <a:solidFill>
              <a:schemeClr val="bg1">
                <a:alpha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59" name="AutoShape 15"/>
            <p:cNvSpPr>
              <a:spLocks noChangeAspect="1" noChangeArrowheads="1" noTextEdit="1"/>
            </p:cNvSpPr>
            <p:nvPr/>
          </p:nvSpPr>
          <p:spPr bwMode="auto">
            <a:xfrm>
              <a:off x="0" y="2453"/>
              <a:ext cx="7680" cy="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56" name="Freeform 21"/>
          <p:cNvSpPr>
            <a:spLocks/>
          </p:cNvSpPr>
          <p:nvPr/>
        </p:nvSpPr>
        <p:spPr bwMode="auto">
          <a:xfrm>
            <a:off x="3836" y="3842609"/>
            <a:ext cx="12188164" cy="3015391"/>
          </a:xfrm>
          <a:custGeom>
            <a:avLst/>
            <a:gdLst>
              <a:gd name="T0" fmla="*/ 5120 w 5120"/>
              <a:gd name="T1" fmla="*/ 246 h 1277"/>
              <a:gd name="T2" fmla="*/ 4536 w 5120"/>
              <a:gd name="T3" fmla="*/ 0 h 1277"/>
              <a:gd name="T4" fmla="*/ 2732 w 5120"/>
              <a:gd name="T5" fmla="*/ 1028 h 1277"/>
              <a:gd name="T6" fmla="*/ 1360 w 5120"/>
              <a:gd name="T7" fmla="*/ 460 h 1277"/>
              <a:gd name="T8" fmla="*/ 0 w 5120"/>
              <a:gd name="T9" fmla="*/ 1025 h 1277"/>
              <a:gd name="T10" fmla="*/ 0 w 5120"/>
              <a:gd name="T11" fmla="*/ 1277 h 1277"/>
              <a:gd name="T12" fmla="*/ 5120 w 5120"/>
              <a:gd name="T13" fmla="*/ 1277 h 1277"/>
              <a:gd name="T14" fmla="*/ 5120 w 5120"/>
              <a:gd name="T15" fmla="*/ 246 h 1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0" h="1277">
                <a:moveTo>
                  <a:pt x="5120" y="246"/>
                </a:moveTo>
                <a:cubicBezTo>
                  <a:pt x="4927" y="104"/>
                  <a:pt x="4733" y="0"/>
                  <a:pt x="4536" y="0"/>
                </a:cubicBezTo>
                <a:cubicBezTo>
                  <a:pt x="3917" y="0"/>
                  <a:pt x="3348" y="1028"/>
                  <a:pt x="2732" y="1028"/>
                </a:cubicBezTo>
                <a:cubicBezTo>
                  <a:pt x="2116" y="1028"/>
                  <a:pt x="1979" y="460"/>
                  <a:pt x="1360" y="460"/>
                </a:cubicBezTo>
                <a:cubicBezTo>
                  <a:pt x="741" y="460"/>
                  <a:pt x="619" y="1025"/>
                  <a:pt x="0" y="1025"/>
                </a:cubicBezTo>
                <a:cubicBezTo>
                  <a:pt x="0" y="1277"/>
                  <a:pt x="0" y="1277"/>
                  <a:pt x="0" y="1277"/>
                </a:cubicBezTo>
                <a:cubicBezTo>
                  <a:pt x="5120" y="1277"/>
                  <a:pt x="5120" y="1277"/>
                  <a:pt x="5120" y="1277"/>
                </a:cubicBezTo>
                <a:lnTo>
                  <a:pt x="5120" y="246"/>
                </a:lnTo>
                <a:close/>
              </a:path>
            </a:pathLst>
          </a:custGeom>
          <a:solidFill>
            <a:schemeClr val="bg1">
              <a:alpha val="1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2631118693"/>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50"/>
                                        <p:tgtEl>
                                          <p:spTgt spid="58"/>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250"/>
                                        <p:tgtEl>
                                          <p:spTgt spid="5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
          <p:cNvCxnSpPr>
            <a:cxnSpLocks/>
          </p:cNvCxnSpPr>
          <p:nvPr/>
        </p:nvCxnSpPr>
        <p:spPr>
          <a:xfrm>
            <a:off x="6493261" y="-247014"/>
            <a:ext cx="2632306" cy="71169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Rectangle: Rounded Corners 6"/>
          <p:cNvSpPr/>
          <p:nvPr/>
        </p:nvSpPr>
        <p:spPr bwMode="auto">
          <a:xfrm rot="20382140">
            <a:off x="7150819" y="950764"/>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a:solidFill>
                  <a:schemeClr val="bg1"/>
                </a:solidFill>
                <a:cs typeface="+mn-ea"/>
                <a:sym typeface="+mn-lt"/>
              </a:rPr>
              <a:t>标题文本预设</a:t>
            </a:r>
          </a:p>
        </p:txBody>
      </p:sp>
      <p:sp>
        <p:nvSpPr>
          <p:cNvPr id="6" name="Oval 5"/>
          <p:cNvSpPr/>
          <p:nvPr/>
        </p:nvSpPr>
        <p:spPr bwMode="auto">
          <a:xfrm rot="20382140">
            <a:off x="6955454" y="1523999"/>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01</a:t>
            </a:r>
          </a:p>
        </p:txBody>
      </p:sp>
      <p:sp>
        <p:nvSpPr>
          <p:cNvPr id="7" name="Rectangle: Rounded Corners 9"/>
          <p:cNvSpPr/>
          <p:nvPr/>
        </p:nvSpPr>
        <p:spPr bwMode="auto">
          <a:xfrm rot="20382140">
            <a:off x="7900201" y="2976860"/>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dirty="0">
                <a:solidFill>
                  <a:schemeClr val="bg1"/>
                </a:solidFill>
                <a:cs typeface="+mn-ea"/>
                <a:sym typeface="+mn-lt"/>
              </a:rPr>
              <a:t>标题文本预设</a:t>
            </a:r>
          </a:p>
        </p:txBody>
      </p:sp>
      <p:sp>
        <p:nvSpPr>
          <p:cNvPr id="8" name="Oval 10"/>
          <p:cNvSpPr/>
          <p:nvPr/>
        </p:nvSpPr>
        <p:spPr bwMode="auto">
          <a:xfrm rot="20382140">
            <a:off x="7704836" y="3550095"/>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03</a:t>
            </a:r>
          </a:p>
        </p:txBody>
      </p:sp>
      <p:sp>
        <p:nvSpPr>
          <p:cNvPr id="9" name="Rectangle: Rounded Corners 12"/>
          <p:cNvSpPr/>
          <p:nvPr/>
        </p:nvSpPr>
        <p:spPr bwMode="auto">
          <a:xfrm rot="20382140" flipH="1">
            <a:off x="4157473" y="3132755"/>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dirty="0">
                <a:solidFill>
                  <a:schemeClr val="bg1"/>
                </a:solidFill>
                <a:cs typeface="+mn-ea"/>
                <a:sym typeface="+mn-lt"/>
              </a:rPr>
              <a:t>标题文本预设</a:t>
            </a:r>
          </a:p>
        </p:txBody>
      </p:sp>
      <p:sp>
        <p:nvSpPr>
          <p:cNvPr id="10" name="Oval 13"/>
          <p:cNvSpPr/>
          <p:nvPr/>
        </p:nvSpPr>
        <p:spPr bwMode="auto">
          <a:xfrm rot="20382140" flipH="1">
            <a:off x="7305166" y="2469510"/>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02</a:t>
            </a:r>
          </a:p>
        </p:txBody>
      </p:sp>
      <p:sp>
        <p:nvSpPr>
          <p:cNvPr id="11" name="Rectangle: Rounded Corners 15"/>
          <p:cNvSpPr/>
          <p:nvPr/>
        </p:nvSpPr>
        <p:spPr bwMode="auto">
          <a:xfrm rot="20382140" flipH="1">
            <a:off x="4911215" y="5172750"/>
            <a:ext cx="3564396" cy="522058"/>
          </a:xfrm>
          <a:prstGeom prst="roundRect">
            <a:avLst>
              <a:gd name="adj" fmla="val 50000"/>
            </a:avLst>
          </a:prstGeom>
          <a:solidFill>
            <a:schemeClr val="bg1">
              <a:alpha val="15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fontScale="92500" lnSpcReduction="20000"/>
          </a:bodyPr>
          <a:lstStyle/>
          <a:p>
            <a:pPr algn="ctr"/>
            <a:r>
              <a:rPr lang="zh-CN" altLang="en-US" sz="2400" b="1">
                <a:solidFill>
                  <a:schemeClr val="bg1"/>
                </a:solidFill>
                <a:cs typeface="+mn-ea"/>
                <a:sym typeface="+mn-lt"/>
              </a:rPr>
              <a:t>标题文本预设</a:t>
            </a:r>
          </a:p>
        </p:txBody>
      </p:sp>
      <p:sp>
        <p:nvSpPr>
          <p:cNvPr id="12" name="Oval 16"/>
          <p:cNvSpPr/>
          <p:nvPr/>
        </p:nvSpPr>
        <p:spPr bwMode="auto">
          <a:xfrm rot="20382140" flipH="1">
            <a:off x="8058908" y="4509505"/>
            <a:ext cx="612068" cy="612068"/>
          </a:xfrm>
          <a:prstGeom prst="ellipse">
            <a:avLst/>
          </a:prstGeom>
          <a:solidFill>
            <a:schemeClr val="bg1">
              <a:alpha val="15000"/>
            </a:schemeClr>
          </a:solidFill>
          <a:ln w="19050">
            <a:noFill/>
            <a:round/>
            <a:headEnd/>
            <a:tailEnd/>
          </a:ln>
        </p:spPr>
        <p:txBody>
          <a:bodyPr rot="0" spcFirstLastPara="0" vert="horz" wrap="none" lIns="0" tIns="0" rIns="0" bIns="0" anchor="ctr" anchorCtr="1" forceAA="0" compatLnSpc="1">
            <a:prstTxWarp prst="textNoShape">
              <a:avLst/>
            </a:prstTxWarp>
            <a:normAutofit/>
          </a:bodyPr>
          <a:lstStyle/>
          <a:p>
            <a:pPr algn="ctr"/>
            <a:r>
              <a:rPr lang="en-US" altLang="zh-CN" sz="2400" dirty="0">
                <a:solidFill>
                  <a:schemeClr val="bg1"/>
                </a:solidFill>
                <a:cs typeface="+mn-ea"/>
                <a:sym typeface="+mn-lt"/>
              </a:rPr>
              <a:t>04</a:t>
            </a:r>
          </a:p>
        </p:txBody>
      </p:sp>
      <p:sp>
        <p:nvSpPr>
          <p:cNvPr id="13" name="Rectangle 17"/>
          <p:cNvSpPr/>
          <p:nvPr/>
        </p:nvSpPr>
        <p:spPr>
          <a:xfrm rot="20382140">
            <a:off x="967137" y="1884393"/>
            <a:ext cx="3455323" cy="1292662"/>
          </a:xfrm>
          <a:prstGeom prst="rect">
            <a:avLst/>
          </a:prstGeom>
        </p:spPr>
        <p:txBody>
          <a:bodyPr wrap="square">
            <a:normAutofit fontScale="85000" lnSpcReduction="20000"/>
          </a:bodyPr>
          <a:lstStyle/>
          <a:p>
            <a:pPr algn="ctr"/>
            <a:r>
              <a:rPr lang="zh-CN" altLang="en-US" sz="5400" b="1" dirty="0">
                <a:solidFill>
                  <a:schemeClr val="bg1"/>
                </a:solidFill>
                <a:cs typeface="+mn-ea"/>
                <a:sym typeface="+mn-lt"/>
              </a:rPr>
              <a:t>目录 </a:t>
            </a:r>
            <a:br>
              <a:rPr lang="zh-CN" altLang="en-US" sz="5400" b="1" dirty="0">
                <a:solidFill>
                  <a:schemeClr val="bg1"/>
                </a:solidFill>
                <a:cs typeface="+mn-ea"/>
                <a:sym typeface="+mn-lt"/>
              </a:rPr>
            </a:br>
            <a:r>
              <a:rPr lang="en-US" altLang="zh-CN" sz="5400" b="1" dirty="0">
                <a:solidFill>
                  <a:schemeClr val="bg1"/>
                </a:solidFill>
                <a:cs typeface="+mn-ea"/>
                <a:sym typeface="+mn-lt"/>
              </a:rPr>
              <a:t>CONTENT</a:t>
            </a:r>
          </a:p>
        </p:txBody>
      </p:sp>
      <p:cxnSp>
        <p:nvCxnSpPr>
          <p:cNvPr id="14" name="Straight Connector 2"/>
          <p:cNvCxnSpPr/>
          <p:nvPr/>
        </p:nvCxnSpPr>
        <p:spPr>
          <a:xfrm flipV="1">
            <a:off x="3660787" y="827510"/>
            <a:ext cx="3112555" cy="11301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1566120"/>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250"/>
                                        <p:tgtEl>
                                          <p:spTgt spid="13"/>
                                        </p:tgtEl>
                                      </p:cBhvr>
                                    </p:animEffect>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250"/>
                                        <p:tgtEl>
                                          <p:spTgt spid="14"/>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250"/>
                                        <p:tgtEl>
                                          <p:spTgt spid="6"/>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250"/>
                                        <p:tgtEl>
                                          <p:spTgt spid="10"/>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250"/>
                                        <p:tgtEl>
                                          <p:spTgt spid="9"/>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250"/>
                                        <p:tgtEl>
                                          <p:spTgt spid="8"/>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250"/>
                                        <p:tgtEl>
                                          <p:spTgt spid="7"/>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250"/>
                                        <p:tgtEl>
                                          <p:spTgt spid="12"/>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5462814" cy="1077218"/>
          </a:xfrm>
          <a:prstGeom prst="rect">
            <a:avLst/>
          </a:prstGeom>
          <a:noFill/>
        </p:spPr>
        <p:txBody>
          <a:bodyPr wrap="square">
            <a:spAutoFit/>
          </a:bodyPr>
          <a:lstStyle/>
          <a:p>
            <a:pPr defTabSz="914316">
              <a:defRPr/>
            </a:pPr>
            <a:r>
              <a:rPr lang="en-US" altLang="zh-CN" sz="6400" dirty="0">
                <a:solidFill>
                  <a:schemeClr val="bg1">
                    <a:lumMod val="95000"/>
                  </a:schemeClr>
                </a:solidFill>
                <a:cs typeface="+mn-ea"/>
                <a:sym typeface="+mn-lt"/>
              </a:rPr>
              <a:t>PART ONE</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4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10567570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250"/>
                                        <p:tgtEl>
                                          <p:spTgt spid="11"/>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250"/>
                                        <p:tgtEl>
                                          <p:spTgt spid="13"/>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250"/>
                                        <p:tgtEl>
                                          <p:spTgt spid="10"/>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250"/>
                                        <p:tgtEl>
                                          <p:spTgt spid="1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down)">
                                      <p:cBhvr>
                                        <p:cTn id="27" dur="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269834" y="1788934"/>
            <a:ext cx="2400163" cy="2393696"/>
          </a:xfrm>
          <a:prstGeom prst="ellipse">
            <a:avLst/>
          </a:prstGeom>
          <a:blipFill>
            <a:blip r:embed="rId3"/>
            <a:stretch>
              <a:fillRect/>
            </a:stretch>
          </a:blipFill>
          <a:ln w="127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Oval 7"/>
          <p:cNvSpPr/>
          <p:nvPr/>
        </p:nvSpPr>
        <p:spPr>
          <a:xfrm>
            <a:off x="9017662" y="1788934"/>
            <a:ext cx="2400163" cy="2393696"/>
          </a:xfrm>
          <a:prstGeom prst="ellipse">
            <a:avLst/>
          </a:prstGeom>
          <a:blipFill>
            <a:blip r:embed="rId4"/>
            <a:stretch>
              <a:fillRect/>
            </a:stretch>
          </a:blipFill>
          <a:ln w="127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Oval 8"/>
          <p:cNvSpPr/>
          <p:nvPr/>
        </p:nvSpPr>
        <p:spPr>
          <a:xfrm>
            <a:off x="3522006" y="1788934"/>
            <a:ext cx="2400163" cy="2393696"/>
          </a:xfrm>
          <a:prstGeom prst="ellipse">
            <a:avLst/>
          </a:prstGeom>
          <a:blipFill>
            <a:blip r:embed="rId5"/>
            <a:stretch>
              <a:fillRect/>
            </a:stretch>
          </a:blipFill>
          <a:ln w="127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 name="Oval 9"/>
          <p:cNvSpPr/>
          <p:nvPr/>
        </p:nvSpPr>
        <p:spPr>
          <a:xfrm>
            <a:off x="774177" y="1788934"/>
            <a:ext cx="2400163" cy="2393696"/>
          </a:xfrm>
          <a:prstGeom prst="ellipse">
            <a:avLst/>
          </a:prstGeom>
          <a:blipFill>
            <a:blip r:embed="rId6"/>
            <a:stretch>
              <a:fillRect/>
            </a:stretch>
          </a:blipFill>
          <a:ln w="25400" cap="flat" cmpd="sng" algn="ctr">
            <a:solidFill>
              <a:schemeClr val="bg1"/>
            </a:solid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0"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1"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22" name="Shape 314"/>
          <p:cNvSpPr/>
          <p:nvPr/>
        </p:nvSpPr>
        <p:spPr>
          <a:xfrm>
            <a:off x="1334892"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dirty="0">
                <a:solidFill>
                  <a:schemeClr val="bg1"/>
                </a:solidFill>
                <a:latin typeface="+mn-lt"/>
                <a:ea typeface="+mn-ea"/>
                <a:cs typeface="+mn-ea"/>
                <a:sym typeface="+mn-lt"/>
              </a:rPr>
              <a:t>YOUR TITLE HERE</a:t>
            </a:r>
            <a:endParaRPr lang="zh-CN" altLang="en-US" sz="1600" dirty="0">
              <a:solidFill>
                <a:schemeClr val="bg1"/>
              </a:solidFill>
              <a:latin typeface="+mn-lt"/>
              <a:ea typeface="+mn-ea"/>
              <a:cs typeface="+mn-ea"/>
              <a:sym typeface="+mn-lt"/>
            </a:endParaRPr>
          </a:p>
        </p:txBody>
      </p:sp>
      <p:sp>
        <p:nvSpPr>
          <p:cNvPr id="23" name="Shape 315"/>
          <p:cNvSpPr/>
          <p:nvPr/>
        </p:nvSpPr>
        <p:spPr>
          <a:xfrm>
            <a:off x="1089807"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
        <p:nvSpPr>
          <p:cNvPr id="24" name="Shape 314"/>
          <p:cNvSpPr/>
          <p:nvPr/>
        </p:nvSpPr>
        <p:spPr>
          <a:xfrm>
            <a:off x="3745908"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b="0" dirty="0">
                <a:solidFill>
                  <a:schemeClr val="bg1"/>
                </a:solidFill>
                <a:latin typeface="+mn-lt"/>
                <a:ea typeface="+mn-ea"/>
                <a:cs typeface="+mn-ea"/>
                <a:sym typeface="+mn-lt"/>
              </a:rPr>
              <a:t>YOUR TITLE HERE</a:t>
            </a:r>
            <a:endParaRPr lang="zh-CN" altLang="en-US" sz="1600" b="0" dirty="0">
              <a:solidFill>
                <a:schemeClr val="bg1"/>
              </a:solidFill>
              <a:latin typeface="+mn-lt"/>
              <a:ea typeface="+mn-ea"/>
              <a:cs typeface="+mn-ea"/>
              <a:sym typeface="+mn-lt"/>
            </a:endParaRPr>
          </a:p>
        </p:txBody>
      </p:sp>
      <p:sp>
        <p:nvSpPr>
          <p:cNvPr id="25" name="Shape 315"/>
          <p:cNvSpPr/>
          <p:nvPr/>
        </p:nvSpPr>
        <p:spPr>
          <a:xfrm>
            <a:off x="3500823"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
        <p:nvSpPr>
          <p:cNvPr id="26" name="Shape 314"/>
          <p:cNvSpPr/>
          <p:nvPr/>
        </p:nvSpPr>
        <p:spPr>
          <a:xfrm>
            <a:off x="6527588"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b="0" dirty="0">
                <a:solidFill>
                  <a:schemeClr val="bg1"/>
                </a:solidFill>
                <a:latin typeface="+mn-lt"/>
                <a:ea typeface="+mn-ea"/>
                <a:cs typeface="+mn-ea"/>
                <a:sym typeface="+mn-lt"/>
              </a:rPr>
              <a:t>YOUR TITLE HERE</a:t>
            </a:r>
            <a:endParaRPr lang="zh-CN" altLang="en-US" sz="1600" b="0" dirty="0">
              <a:solidFill>
                <a:schemeClr val="bg1"/>
              </a:solidFill>
              <a:latin typeface="+mn-lt"/>
              <a:ea typeface="+mn-ea"/>
              <a:cs typeface="+mn-ea"/>
              <a:sym typeface="+mn-lt"/>
            </a:endParaRPr>
          </a:p>
        </p:txBody>
      </p:sp>
      <p:sp>
        <p:nvSpPr>
          <p:cNvPr id="27" name="Shape 315"/>
          <p:cNvSpPr/>
          <p:nvPr/>
        </p:nvSpPr>
        <p:spPr>
          <a:xfrm>
            <a:off x="6282503"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
        <p:nvSpPr>
          <p:cNvPr id="28" name="Shape 314"/>
          <p:cNvSpPr/>
          <p:nvPr/>
        </p:nvSpPr>
        <p:spPr>
          <a:xfrm>
            <a:off x="9309268" y="4572699"/>
            <a:ext cx="1920847" cy="338554"/>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none" lIns="45720" tIns="45720" rIns="45720" bIns="45720" numCol="1" anchor="t">
            <a:spAutoFit/>
          </a:bodyPr>
          <a:lstStyle>
            <a:lvl1pPr algn="ctr">
              <a:defRPr sz="3200" b="1">
                <a:solidFill>
                  <a:srgbClr val="FFFFFF"/>
                </a:solidFill>
                <a:latin typeface="+mj-lt"/>
                <a:ea typeface="+mj-ea"/>
                <a:cs typeface="+mj-cs"/>
                <a:sym typeface="Helvetica"/>
              </a:defRPr>
            </a:lvl1pPr>
          </a:lstStyle>
          <a:p>
            <a:pPr>
              <a:defRPr b="0">
                <a:solidFill>
                  <a:srgbClr val="000000"/>
                </a:solidFill>
                <a:latin typeface="+mn-lt"/>
                <a:ea typeface="+mn-ea"/>
                <a:cs typeface="+mn-cs"/>
                <a:sym typeface="Trebuchet MS"/>
              </a:defRPr>
            </a:pPr>
            <a:r>
              <a:rPr lang="en-US" altLang="zh-CN" sz="1600" b="0" dirty="0">
                <a:solidFill>
                  <a:schemeClr val="bg1"/>
                </a:solidFill>
                <a:latin typeface="+mn-lt"/>
                <a:ea typeface="+mn-ea"/>
                <a:cs typeface="+mn-ea"/>
                <a:sym typeface="+mn-lt"/>
              </a:rPr>
              <a:t>YOUR TITLE HERE</a:t>
            </a:r>
            <a:endParaRPr lang="zh-CN" altLang="en-US" sz="1600" b="0" dirty="0">
              <a:solidFill>
                <a:schemeClr val="bg1"/>
              </a:solidFill>
              <a:latin typeface="+mn-lt"/>
              <a:ea typeface="+mn-ea"/>
              <a:cs typeface="+mn-ea"/>
              <a:sym typeface="+mn-lt"/>
            </a:endParaRPr>
          </a:p>
        </p:txBody>
      </p:sp>
      <p:sp>
        <p:nvSpPr>
          <p:cNvPr id="29" name="Shape 315"/>
          <p:cNvSpPr/>
          <p:nvPr/>
        </p:nvSpPr>
        <p:spPr>
          <a:xfrm>
            <a:off x="9064183" y="4868650"/>
            <a:ext cx="2411016" cy="1255921"/>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 val="1"/>
            </a:ext>
          </a:extLst>
        </p:spPr>
        <p:txBody>
          <a:bodyPr wrap="square" lIns="45720" tIns="45720" rIns="45720" bIns="45720" numCol="1" anchor="t">
            <a:spAutoFit/>
          </a:bodyPr>
          <a:lstStyle>
            <a:lvl1pPr algn="ctr">
              <a:lnSpc>
                <a:spcPts val="3200"/>
              </a:lnSpc>
              <a:defRPr sz="2400" spc="220">
                <a:solidFill>
                  <a:srgbClr val="D9D9D9"/>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1200" spc="110" dirty="0">
                <a:solidFill>
                  <a:schemeClr val="bg1"/>
                </a:solidFill>
                <a:latin typeface="+mn-lt"/>
                <a:ea typeface="+mn-ea"/>
                <a:cs typeface="+mn-ea"/>
                <a:sym typeface="+mn-lt"/>
              </a:rPr>
              <a:t>But all sunshine without shade, all pleasure without pain, is not life at</a:t>
            </a:r>
          </a:p>
        </p:txBody>
      </p:sp>
    </p:spTree>
    <p:extLst>
      <p:ext uri="{BB962C8B-B14F-4D97-AF65-F5344CB8AC3E}">
        <p14:creationId xmlns:p14="http://schemas.microsoft.com/office/powerpoint/2010/main" val="314663573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0"/>
                                        </p:tgtEl>
                                        <p:attrNameLst>
                                          <p:attrName>style.visibility</p:attrName>
                                        </p:attrNameLst>
                                      </p:cBhvr>
                                      <p:to>
                                        <p:strVal val="visible"/>
                                      </p:to>
                                    </p:set>
                                    <p:animEffect transition="in" filter="dissolve">
                                      <p:cBhvr>
                                        <p:cTn id="7" dur="250"/>
                                        <p:tgtEl>
                                          <p:spTgt spid="20"/>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21"/>
                                        </p:tgtEl>
                                        <p:attrNameLst>
                                          <p:attrName>style.visibility</p:attrName>
                                        </p:attrNameLst>
                                      </p:cBhvr>
                                      <p:to>
                                        <p:strVal val="visible"/>
                                      </p:to>
                                    </p:set>
                                    <p:animEffect transition="in" filter="dissolve">
                                      <p:cBhvr>
                                        <p:cTn id="11" dur="250"/>
                                        <p:tgtEl>
                                          <p:spTgt spid="21"/>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250"/>
                                        <p:tgtEl>
                                          <p:spTgt spid="8"/>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50"/>
                                        <p:tgtEl>
                                          <p:spTgt spid="5"/>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250"/>
                                        <p:tgtEl>
                                          <p:spTgt spid="6"/>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250"/>
                                        <p:tgtEl>
                                          <p:spTgt spid="22"/>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down)">
                                      <p:cBhvr>
                                        <p:cTn id="35" dur="250"/>
                                        <p:tgtEl>
                                          <p:spTgt spid="23"/>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250"/>
                                        <p:tgtEl>
                                          <p:spTgt spid="24"/>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250"/>
                                        <p:tgtEl>
                                          <p:spTgt spid="25"/>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250"/>
                                        <p:tgtEl>
                                          <p:spTgt spid="26"/>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250"/>
                                        <p:tgtEl>
                                          <p:spTgt spid="27"/>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down)">
                                      <p:cBhvr>
                                        <p:cTn id="55" dur="250"/>
                                        <p:tgtEl>
                                          <p:spTgt spid="28"/>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2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0" grpId="0" animBg="1" advAuto="0"/>
      <p:bldP spid="21" grpId="0" animBg="1" advAuto="0"/>
      <p:bldP spid="22" grpId="0"/>
      <p:bldP spid="23" grpId="0"/>
      <p:bldP spid="24" grpId="0"/>
      <p:bldP spid="25" grpId="0"/>
      <p:bldP spid="26"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1543051" y="2135717"/>
            <a:ext cx="2556933" cy="4028016"/>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3" name="矩形 2"/>
            <p:cNvSpPr/>
            <p:nvPr/>
          </p:nvSpPr>
          <p:spPr>
            <a:xfrm>
              <a:off x="1463289" y="1675744"/>
              <a:ext cx="1753655" cy="95684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3571" name="文本框 6"/>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latin typeface="+mn-lt"/>
                  <a:ea typeface="+mn-ea"/>
                  <a:cs typeface="+mn-ea"/>
                  <a:sym typeface="+mn-lt"/>
                </a:rPr>
                <a:t>Event One </a:t>
              </a:r>
              <a:endParaRPr lang="zh-CN" altLang="en-US" sz="1600">
                <a:solidFill>
                  <a:schemeClr val="bg1"/>
                </a:solidFill>
                <a:latin typeface="+mn-lt"/>
                <a:ea typeface="+mn-ea"/>
                <a:cs typeface="+mn-ea"/>
                <a:sym typeface="+mn-lt"/>
              </a:endParaRPr>
            </a:p>
          </p:txBody>
        </p:sp>
        <p:sp>
          <p:nvSpPr>
            <p:cNvPr id="23572"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1067" dirty="0">
                  <a:solidFill>
                    <a:schemeClr val="bg1"/>
                  </a:solidFill>
                  <a:latin typeface="+mn-lt"/>
                  <a:ea typeface="+mn-ea"/>
                  <a:cs typeface="+mn-ea"/>
                  <a:sym typeface="+mn-lt"/>
                </a:rPr>
                <a:t>There are many variations of passages of Lore m available, but the majority have suffered alteration in some form, by</a:t>
              </a:r>
            </a:p>
          </p:txBody>
        </p:sp>
        <p:sp>
          <p:nvSpPr>
            <p:cNvPr id="23573" name="Rectangle 27"/>
            <p:cNvSpPr>
              <a:spLocks noChangeArrowheads="1"/>
            </p:cNvSpPr>
            <p:nvPr/>
          </p:nvSpPr>
          <p:spPr bwMode="auto">
            <a:xfrm>
              <a:off x="1960294" y="4071465"/>
              <a:ext cx="751508" cy="192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67">
                  <a:solidFill>
                    <a:schemeClr val="bg1"/>
                  </a:solidFill>
                  <a:latin typeface="+mn-lt"/>
                  <a:ea typeface="+mn-ea"/>
                  <a:cs typeface="+mn-ea"/>
                  <a:sym typeface="+mn-lt"/>
                </a:rPr>
                <a:t>The Project</a:t>
              </a:r>
            </a:p>
          </p:txBody>
        </p:sp>
      </p:grpSp>
      <p:grpSp>
        <p:nvGrpSpPr>
          <p:cNvPr id="30" name="组合 29"/>
          <p:cNvGrpSpPr>
            <a:grpSpLocks/>
          </p:cNvGrpSpPr>
          <p:nvPr/>
        </p:nvGrpSpPr>
        <p:grpSpPr bwMode="auto">
          <a:xfrm>
            <a:off x="4868334" y="2135717"/>
            <a:ext cx="2556933" cy="4028016"/>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32" name="矩形 31"/>
            <p:cNvSpPr/>
            <p:nvPr/>
          </p:nvSpPr>
          <p:spPr>
            <a:xfrm>
              <a:off x="1463290" y="1675744"/>
              <a:ext cx="1753655" cy="956845"/>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3566" name="文本框 32"/>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latin typeface="+mn-lt"/>
                  <a:ea typeface="+mn-ea"/>
                  <a:cs typeface="+mn-ea"/>
                  <a:sym typeface="+mn-lt"/>
                </a:rPr>
                <a:t>Event Two </a:t>
              </a:r>
              <a:endParaRPr lang="zh-CN" altLang="en-US" sz="1600">
                <a:solidFill>
                  <a:schemeClr val="bg1"/>
                </a:solidFill>
                <a:latin typeface="+mn-lt"/>
                <a:ea typeface="+mn-ea"/>
                <a:cs typeface="+mn-ea"/>
                <a:sym typeface="+mn-lt"/>
              </a:endParaRPr>
            </a:p>
          </p:txBody>
        </p:sp>
        <p:sp>
          <p:nvSpPr>
            <p:cNvPr id="23567"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1067">
                  <a:solidFill>
                    <a:schemeClr val="bg1"/>
                  </a:solidFill>
                  <a:latin typeface="+mn-lt"/>
                  <a:ea typeface="+mn-ea"/>
                  <a:cs typeface="+mn-ea"/>
                  <a:sym typeface="+mn-lt"/>
                </a:rPr>
                <a:t>There are many variations of passages of Lore m available, but the majority have suffered alteration in some form, by</a:t>
              </a:r>
            </a:p>
          </p:txBody>
        </p:sp>
        <p:sp>
          <p:nvSpPr>
            <p:cNvPr id="23568" name="Rectangle 27"/>
            <p:cNvSpPr>
              <a:spLocks noChangeArrowheads="1"/>
            </p:cNvSpPr>
            <p:nvPr/>
          </p:nvSpPr>
          <p:spPr bwMode="auto">
            <a:xfrm>
              <a:off x="1960294" y="4071465"/>
              <a:ext cx="751508" cy="192325"/>
            </a:xfrm>
            <a:prstGeom prst="rect">
              <a:avLst/>
            </a:prstGeom>
            <a:noFill/>
            <a:ln w="12700">
              <a:solidFill>
                <a:schemeClr val="bg1"/>
              </a:solidFill>
              <a:miter lim="800000"/>
              <a:headEnd/>
              <a:tailEnd/>
            </a:ln>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67" dirty="0">
                  <a:solidFill>
                    <a:schemeClr val="bg1"/>
                  </a:solidFill>
                  <a:latin typeface="+mn-lt"/>
                  <a:ea typeface="+mn-ea"/>
                  <a:cs typeface="+mn-ea"/>
                  <a:sym typeface="+mn-lt"/>
                </a:rPr>
                <a:t>The Project</a:t>
              </a:r>
            </a:p>
          </p:txBody>
        </p:sp>
      </p:grpSp>
      <p:grpSp>
        <p:nvGrpSpPr>
          <p:cNvPr id="36" name="组合 35"/>
          <p:cNvGrpSpPr>
            <a:grpSpLocks/>
          </p:cNvGrpSpPr>
          <p:nvPr/>
        </p:nvGrpSpPr>
        <p:grpSpPr bwMode="auto">
          <a:xfrm>
            <a:off x="8191500" y="2135717"/>
            <a:ext cx="2559051" cy="4028016"/>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38" name="矩形 37"/>
            <p:cNvSpPr/>
            <p:nvPr/>
          </p:nvSpPr>
          <p:spPr>
            <a:xfrm>
              <a:off x="1463225" y="1675744"/>
              <a:ext cx="1753790" cy="956845"/>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3561" name="文本框 38"/>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600">
                  <a:solidFill>
                    <a:schemeClr val="bg1"/>
                  </a:solidFill>
                  <a:latin typeface="+mn-lt"/>
                  <a:ea typeface="+mn-ea"/>
                  <a:cs typeface="+mn-ea"/>
                  <a:sym typeface="+mn-lt"/>
                </a:rPr>
                <a:t>Event Three </a:t>
              </a:r>
              <a:endParaRPr lang="zh-CN" altLang="en-US" sz="1600">
                <a:solidFill>
                  <a:schemeClr val="bg1"/>
                </a:solidFill>
                <a:latin typeface="+mn-lt"/>
                <a:ea typeface="+mn-ea"/>
                <a:cs typeface="+mn-ea"/>
                <a:sym typeface="+mn-lt"/>
              </a:endParaRPr>
            </a:p>
          </p:txBody>
        </p:sp>
        <p:sp>
          <p:nvSpPr>
            <p:cNvPr id="23562"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lnSpc>
                  <a:spcPct val="150000"/>
                </a:lnSpc>
              </a:pPr>
              <a:r>
                <a:rPr lang="en-US" altLang="zh-CN" sz="1067">
                  <a:solidFill>
                    <a:schemeClr val="bg1"/>
                  </a:solidFill>
                  <a:latin typeface="+mn-lt"/>
                  <a:ea typeface="+mn-ea"/>
                  <a:cs typeface="+mn-ea"/>
                  <a:sym typeface="+mn-lt"/>
                </a:rPr>
                <a:t>There are many variations of passages of Lore m available, but the majority have suffered alteration in some form, by</a:t>
              </a:r>
            </a:p>
          </p:txBody>
        </p:sp>
        <p:sp>
          <p:nvSpPr>
            <p:cNvPr id="23563" name="Rectangle 27"/>
            <p:cNvSpPr>
              <a:spLocks noChangeArrowheads="1"/>
            </p:cNvSpPr>
            <p:nvPr/>
          </p:nvSpPr>
          <p:spPr bwMode="auto">
            <a:xfrm>
              <a:off x="1960294" y="4071465"/>
              <a:ext cx="751508" cy="192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067">
                  <a:solidFill>
                    <a:schemeClr val="bg1"/>
                  </a:solidFill>
                  <a:latin typeface="+mn-lt"/>
                  <a:ea typeface="+mn-ea"/>
                  <a:cs typeface="+mn-ea"/>
                  <a:sym typeface="+mn-lt"/>
                </a:rPr>
                <a:t>The Project</a:t>
              </a:r>
            </a:p>
          </p:txBody>
        </p:sp>
      </p:grpSp>
      <p:sp>
        <p:nvSpPr>
          <p:cNvPr id="2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24" name="矩形 23"/>
          <p:cNvSpPr/>
          <p:nvPr/>
        </p:nvSpPr>
        <p:spPr>
          <a:xfrm>
            <a:off x="4868334" y="1021201"/>
            <a:ext cx="120649" cy="488951"/>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25" name="文本框 24"/>
          <p:cNvSpPr txBox="1">
            <a:spLocks noChangeArrowheads="1"/>
          </p:cNvSpPr>
          <p:nvPr/>
        </p:nvSpPr>
        <p:spPr bwMode="auto">
          <a:xfrm>
            <a:off x="4988983" y="1021201"/>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2400" dirty="0">
                <a:solidFill>
                  <a:schemeClr val="bg1"/>
                </a:solidFill>
                <a:latin typeface="+mn-lt"/>
                <a:ea typeface="+mn-ea"/>
                <a:cs typeface="+mn-ea"/>
                <a:sym typeface="+mn-lt"/>
              </a:rPr>
              <a:t>YOUR TITLE HERE</a:t>
            </a:r>
            <a:endParaRPr lang="zh-CN" altLang="en-US" sz="24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658564477"/>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9" presetClass="entr" fill="hold" grpId="0" nodeType="afterEffect">
                                  <p:stCondLst>
                                    <p:cond delay="0"/>
                                  </p:stCondLst>
                                  <p:iterate>
                                    <p:tmAbs val="0"/>
                                  </p:iterate>
                                  <p:childTnLst>
                                    <p:set>
                                      <p:cBhvr>
                                        <p:cTn id="19" fill="hold"/>
                                        <p:tgtEl>
                                          <p:spTgt spid="23"/>
                                        </p:tgtEl>
                                        <p:attrNameLst>
                                          <p:attrName>style.visibility</p:attrName>
                                        </p:attrNameLst>
                                      </p:cBhvr>
                                      <p:to>
                                        <p:strVal val="visible"/>
                                      </p:to>
                                    </p:set>
                                    <p:animEffect transition="in" filter="dissolve">
                                      <p:cBhvr>
                                        <p:cTn id="20" dur="500"/>
                                        <p:tgtEl>
                                          <p:spTgt spid="23"/>
                                        </p:tgtEl>
                                      </p:cBhvr>
                                    </p:animEffect>
                                  </p:childTnLst>
                                </p:cTn>
                              </p:par>
                            </p:childTnLst>
                          </p:cTn>
                        </p:par>
                        <p:par>
                          <p:cTn id="21" fill="hold">
                            <p:stCondLst>
                              <p:cond delay="1500"/>
                            </p:stCondLst>
                            <p:childTnLst>
                              <p:par>
                                <p:cTn id="22" presetID="9" presetClass="entr" fill="hold" grpId="0" nodeType="afterEffect">
                                  <p:stCondLst>
                                    <p:cond delay="0"/>
                                  </p:stCondLst>
                                  <p:iterate>
                                    <p:tmAbs val="0"/>
                                  </p:iterate>
                                  <p:childTnLst>
                                    <p:set>
                                      <p:cBhvr>
                                        <p:cTn id="23" fill="hold"/>
                                        <p:tgtEl>
                                          <p:spTgt spid="22"/>
                                        </p:tgtEl>
                                        <p:attrNameLst>
                                          <p:attrName>style.visibility</p:attrName>
                                        </p:attrNameLst>
                                      </p:cBhvr>
                                      <p:to>
                                        <p:strVal val="visible"/>
                                      </p:to>
                                    </p:set>
                                    <p:animEffect transition="in" filter="dissolve">
                                      <p:cBhvr>
                                        <p:cTn id="24" dur="1000"/>
                                        <p:tgtEl>
                                          <p:spTgt spid="22"/>
                                        </p:tgtEl>
                                      </p:cBhvr>
                                    </p:animEffect>
                                  </p:childTnLst>
                                </p:cTn>
                              </p:par>
                            </p:childTnLst>
                          </p:cTn>
                        </p:par>
                        <p:par>
                          <p:cTn id="25" fill="hold">
                            <p:stCondLst>
                              <p:cond delay="2500"/>
                            </p:stCondLst>
                            <p:childTnLst>
                              <p:par>
                                <p:cTn id="26" presetID="2" presetClass="entr" presetSubtype="1" decel="10000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dvAuto="0"/>
      <p:bldP spid="23" grpId="0" animBg="1" advAuto="0"/>
      <p:bldP spid="24" grpId="0" animBg="1"/>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3968"/>
          <p:cNvGrpSpPr>
            <a:grpSpLocks/>
          </p:cNvGrpSpPr>
          <p:nvPr/>
        </p:nvGrpSpPr>
        <p:grpSpPr bwMode="auto">
          <a:xfrm>
            <a:off x="5219700" y="790578"/>
            <a:ext cx="8634413" cy="4945058"/>
            <a:chOff x="2007319" y="1438225"/>
            <a:chExt cx="8493749" cy="4865200"/>
          </a:xfrm>
        </p:grpSpPr>
        <p:sp>
          <p:nvSpPr>
            <p:cNvPr id="8" name="Freeform: Shape 83975"/>
            <p:cNvSpPr>
              <a:spLocks/>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 name="Freeform: Shape 83976"/>
            <p:cNvSpPr>
              <a:spLocks/>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 name="Freeform: Shape 4"/>
            <p:cNvSpPr>
              <a:spLocks/>
            </p:cNvSpPr>
            <p:nvPr/>
          </p:nvSpPr>
          <p:spPr bwMode="auto">
            <a:xfrm>
              <a:off x="2869343" y="1438225"/>
              <a:ext cx="6838413" cy="466684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a:extLst/>
          </p:spPr>
          <p:txBody>
            <a:bodyPr anchor="ctr"/>
            <a:lstStyle/>
            <a:p>
              <a:pPr algn="ctr"/>
              <a:endParaRPr>
                <a:cs typeface="+mn-ea"/>
                <a:sym typeface="+mn-lt"/>
              </a:endParaRPr>
            </a:p>
          </p:txBody>
        </p:sp>
        <p:sp>
          <p:nvSpPr>
            <p:cNvPr id="11" name="Rectangle 5"/>
            <p:cNvSpPr>
              <a:spLocks/>
            </p:cNvSpPr>
            <p:nvPr/>
          </p:nvSpPr>
          <p:spPr bwMode="auto">
            <a:xfrm>
              <a:off x="2007319" y="6037908"/>
              <a:ext cx="8493749" cy="154624"/>
            </a:xfrm>
            <a:prstGeom prst="rect">
              <a:avLst/>
            </a:prstGeom>
            <a:solidFill>
              <a:schemeClr val="bg1">
                <a:lumMod val="95000"/>
              </a:schemeClr>
            </a:solidFill>
            <a:ln>
              <a:noFill/>
            </a:ln>
            <a:extLst/>
          </p:spPr>
          <p:txBody>
            <a:bodyPr anchor="ctr"/>
            <a:lstStyle/>
            <a:p>
              <a:pPr algn="ctr"/>
              <a:endParaRPr>
                <a:cs typeface="+mn-ea"/>
                <a:sym typeface="+mn-lt"/>
              </a:endParaRPr>
            </a:p>
          </p:txBody>
        </p:sp>
        <p:sp>
          <p:nvSpPr>
            <p:cNvPr id="12" name="Freeform: Shape 83979"/>
            <p:cNvSpPr>
              <a:spLocks/>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3" name="Rectangle 7"/>
            <p:cNvSpPr>
              <a:spLocks/>
            </p:cNvSpPr>
            <p:nvPr/>
          </p:nvSpPr>
          <p:spPr bwMode="auto">
            <a:xfrm>
              <a:off x="3095781" y="1733417"/>
              <a:ext cx="6383976" cy="4032727"/>
            </a:xfrm>
            <a:prstGeom prst="rect">
              <a:avLst/>
            </a:prstGeom>
            <a:solidFill>
              <a:schemeClr val="bg1">
                <a:lumMod val="95000"/>
              </a:schemeClr>
            </a:solidFill>
            <a:ln>
              <a:noFill/>
            </a:ln>
            <a:extLst/>
          </p:spPr>
          <p:txBody>
            <a:bodyPr anchor="ctr"/>
            <a:lstStyle/>
            <a:p>
              <a:pPr algn="ctr"/>
              <a:endParaRPr>
                <a:cs typeface="+mn-ea"/>
                <a:sym typeface="+mn-lt"/>
              </a:endParaRPr>
            </a:p>
          </p:txBody>
        </p:sp>
        <p:sp>
          <p:nvSpPr>
            <p:cNvPr id="14" name="Oval 8"/>
            <p:cNvSpPr/>
            <p:nvPr/>
          </p:nvSpPr>
          <p:spPr>
            <a:xfrm>
              <a:off x="6251851" y="1545994"/>
              <a:ext cx="79644" cy="7965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5" name="Rectangle 15"/>
          <p:cNvSpPr/>
          <p:nvPr/>
        </p:nvSpPr>
        <p:spPr>
          <a:xfrm>
            <a:off x="795338" y="3784251"/>
            <a:ext cx="3363912" cy="1107996"/>
          </a:xfrm>
          <a:prstGeom prst="rect">
            <a:avLst/>
          </a:prstGeom>
        </p:spPr>
        <p:txBody>
          <a:bodyPr wrap="square" lIns="0" tIns="0" rIns="0" bIns="0">
            <a:normAutofit/>
          </a:bodyPr>
          <a:lstStyle/>
          <a:p>
            <a:pPr defTabSz="914316">
              <a:lnSpc>
                <a:spcPct val="120000"/>
              </a:lnSpc>
              <a:defRPr/>
            </a:pPr>
            <a:r>
              <a:rPr lang="en-US" altLang="zh-CN" sz="1200" dirty="0">
                <a:solidFill>
                  <a:schemeClr val="bg1"/>
                </a:solidFill>
                <a:cs typeface="+mn-ea"/>
                <a:sym typeface="+mn-lt"/>
              </a:rPr>
              <a:t>Lorem Ipsum is simply dummy text of the printing and typesetting industry. Lorem Ipsum has been the industry's standard dummy text ever since the 1500s</a:t>
            </a:r>
            <a:endParaRPr lang="zh-CN" altLang="en-US" sz="1200" baseline="-3000" dirty="0">
              <a:solidFill>
                <a:schemeClr val="bg1"/>
              </a:solidFill>
              <a:cs typeface="+mn-ea"/>
              <a:sym typeface="+mn-lt"/>
            </a:endParaRPr>
          </a:p>
        </p:txBody>
      </p:sp>
      <p:sp>
        <p:nvSpPr>
          <p:cNvPr id="6" name="Rectangle 1"/>
          <p:cNvSpPr/>
          <p:nvPr/>
        </p:nvSpPr>
        <p:spPr>
          <a:xfrm>
            <a:off x="6326188" y="1090430"/>
            <a:ext cx="6521882" cy="4099113"/>
          </a:xfrm>
          <a:prstGeom prst="rect">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17"/>
          <p:cNvSpPr/>
          <p:nvPr/>
        </p:nvSpPr>
        <p:spPr>
          <a:xfrm>
            <a:off x="797653" y="2011735"/>
            <a:ext cx="3398215" cy="1477328"/>
          </a:xfrm>
          <a:prstGeom prst="rect">
            <a:avLst/>
          </a:prstGeom>
        </p:spPr>
        <p:txBody>
          <a:bodyPr wrap="none" lIns="0" tIns="0" rIns="0" bIns="0" anchor="ctr" anchorCtr="0">
            <a:normAutofit/>
          </a:bodyPr>
          <a:lstStyle/>
          <a:p>
            <a:pPr>
              <a:defRPr b="0">
                <a:solidFill>
                  <a:srgbClr val="000000"/>
                </a:solidFill>
                <a:latin typeface="+mn-lt"/>
                <a:ea typeface="+mn-ea"/>
                <a:cs typeface="+mn-cs"/>
                <a:sym typeface="Trebuchet MS"/>
              </a:defRPr>
            </a:pPr>
            <a:r>
              <a:rPr lang="en-US" altLang="zh-CN" sz="4000" dirty="0">
                <a:solidFill>
                  <a:schemeClr val="bg1"/>
                </a:solidFill>
                <a:cs typeface="+mn-ea"/>
                <a:sym typeface="+mn-lt"/>
              </a:rPr>
              <a:t>YOUR TITLE HERE</a:t>
            </a:r>
            <a:endParaRPr lang="zh-CN" altLang="en-US" sz="4000" dirty="0">
              <a:solidFill>
                <a:schemeClr val="bg1"/>
              </a:solidFill>
              <a:cs typeface="+mn-ea"/>
              <a:sym typeface="+mn-lt"/>
            </a:endParaRPr>
          </a:p>
        </p:txBody>
      </p:sp>
    </p:spTree>
    <p:extLst>
      <p:ext uri="{BB962C8B-B14F-4D97-AF65-F5344CB8AC3E}">
        <p14:creationId xmlns:p14="http://schemas.microsoft.com/office/powerpoint/2010/main" val="2316688215"/>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250"/>
                                        <p:tgtEl>
                                          <p:spTgt spid="6"/>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a14="http://schemas.microsoft.com/office/drawing/2010/main" xmlns:c="http://schemas.openxmlformats.org/drawingml/2006/chart"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a14="http://schemas.microsoft.com/office/drawing/2010/main" xmlns:c="http://schemas.openxmlformats.org/drawingml/2006/chart"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aphicFrame>
        <p:nvGraphicFramePr>
          <p:cNvPr id="4" name="图表 3"/>
          <p:cNvGraphicFramePr/>
          <p:nvPr>
            <p:extLst>
              <p:ext uri="{D42A27DB-BD31-4B8C-83A1-F6EECF244321}">
                <p14:modId xmlns:p14="http://schemas.microsoft.com/office/powerpoint/2010/main" val="544355872"/>
              </p:ext>
            </p:extLst>
          </p:nvPr>
        </p:nvGraphicFramePr>
        <p:xfrm>
          <a:off x="1984866" y="78644"/>
          <a:ext cx="8128000" cy="5418667"/>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23"/>
          <p:cNvSpPr>
            <a:spLocks noChangeArrowheads="1"/>
          </p:cNvSpPr>
          <p:nvPr/>
        </p:nvSpPr>
        <p:spPr bwMode="auto">
          <a:xfrm>
            <a:off x="2956954" y="5497311"/>
            <a:ext cx="684692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just" defTabSz="914316">
              <a:lnSpc>
                <a:spcPct val="120000"/>
              </a:lnSpc>
              <a:defRPr/>
            </a:pPr>
            <a:r>
              <a:rPr lang="en-US" altLang="zh-CN" sz="11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847931545"/>
      </p:ext>
    </p:extLst>
  </p:cSld>
  <p:clrMapOvr>
    <a:masterClrMapping/>
  </p:clrMapOvr>
  <p:transition spd="slow" advClick="0" advTm="2000">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250"/>
                                        <p:tgtEl>
                                          <p:spTgt spid="14"/>
                                        </p:tgtEl>
                                      </p:cBhvr>
                                    </p:animEffect>
                                  </p:childTnLst>
                                </p:cTn>
                              </p:par>
                            </p:childTnLst>
                          </p:cTn>
                        </p:par>
                        <p:par>
                          <p:cTn id="16" fill="hold">
                            <p:stCondLst>
                              <p:cond delay="1750"/>
                            </p:stCondLst>
                            <p:childTnLst>
                              <p:par>
                                <p:cTn id="17" presetID="22" presetClass="entr" presetSubtype="4" fill="hold" grpId="0" nodeType="afterEffect">
                                  <p:stCondLst>
                                    <p:cond delay="0"/>
                                  </p:stCondLst>
                                  <p:childTnLst>
                                    <p:set>
                                      <p:cBhvr>
                                        <p:cTn id="18"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9" dur="250"/>
                                        <p:tgtEl>
                                          <p:spTgt spid="4">
                                            <p:graphicEl>
                                              <a:chart seriesIdx="-3" categoryIdx="-3" bldStep="gridLegend"/>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graphicEl>
                                              <a:chart seriesIdx="0" categoryIdx="0" bldStep="ptInSeries"/>
                                            </p:graphicEl>
                                          </p:spTgt>
                                        </p:tgtEl>
                                        <p:attrNameLst>
                                          <p:attrName>style.visibility</p:attrName>
                                        </p:attrNameLst>
                                      </p:cBhvr>
                                      <p:to>
                                        <p:strVal val="visible"/>
                                      </p:to>
                                    </p:set>
                                    <p:animEffect transition="in" filter="wipe(down)">
                                      <p:cBhvr>
                                        <p:cTn id="24" dur="250"/>
                                        <p:tgtEl>
                                          <p:spTgt spid="4">
                                            <p:graphicEl>
                                              <a:chart seriesIdx="0" categoryIdx="0" bldStep="ptIn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graphicEl>
                                              <a:chart seriesIdx="0" categoryIdx="1" bldStep="ptInSeries"/>
                                            </p:graphicEl>
                                          </p:spTgt>
                                        </p:tgtEl>
                                        <p:attrNameLst>
                                          <p:attrName>style.visibility</p:attrName>
                                        </p:attrNameLst>
                                      </p:cBhvr>
                                      <p:to>
                                        <p:strVal val="visible"/>
                                      </p:to>
                                    </p:set>
                                    <p:animEffect transition="in" filter="wipe(down)">
                                      <p:cBhvr>
                                        <p:cTn id="29" dur="250"/>
                                        <p:tgtEl>
                                          <p:spTgt spid="4">
                                            <p:graphicEl>
                                              <a:chart seriesIdx="0" categoryIdx="1" bldStep="ptInSeries"/>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graphicEl>
                                              <a:chart seriesIdx="0" categoryIdx="2" bldStep="ptInSeries"/>
                                            </p:graphicEl>
                                          </p:spTgt>
                                        </p:tgtEl>
                                        <p:attrNameLst>
                                          <p:attrName>style.visibility</p:attrName>
                                        </p:attrNameLst>
                                      </p:cBhvr>
                                      <p:to>
                                        <p:strVal val="visible"/>
                                      </p:to>
                                    </p:set>
                                    <p:animEffect transition="in" filter="wipe(down)">
                                      <p:cBhvr>
                                        <p:cTn id="34" dur="250"/>
                                        <p:tgtEl>
                                          <p:spTgt spid="4">
                                            <p:graphicEl>
                                              <a:chart seriesIdx="0" categoryIdx="2" bldStep="ptInSeries"/>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
                                            <p:graphicEl>
                                              <a:chart seriesIdx="0" categoryIdx="3" bldStep="ptInSeries"/>
                                            </p:graphicEl>
                                          </p:spTgt>
                                        </p:tgtEl>
                                        <p:attrNameLst>
                                          <p:attrName>style.visibility</p:attrName>
                                        </p:attrNameLst>
                                      </p:cBhvr>
                                      <p:to>
                                        <p:strVal val="visible"/>
                                      </p:to>
                                    </p:set>
                                    <p:animEffect transition="in" filter="wipe(down)">
                                      <p:cBhvr>
                                        <p:cTn id="39" dur="250"/>
                                        <p:tgtEl>
                                          <p:spTgt spid="4">
                                            <p:graphicEl>
                                              <a:chart seriesIdx="0" categoryIdx="3" bldStep="ptInSeries"/>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4">
                                            <p:graphicEl>
                                              <a:chart seriesIdx="1" categoryIdx="0" bldStep="ptInSeries"/>
                                            </p:graphicEl>
                                          </p:spTgt>
                                        </p:tgtEl>
                                        <p:attrNameLst>
                                          <p:attrName>style.visibility</p:attrName>
                                        </p:attrNameLst>
                                      </p:cBhvr>
                                      <p:to>
                                        <p:strVal val="visible"/>
                                      </p:to>
                                    </p:set>
                                    <p:animEffect transition="in" filter="wipe(down)">
                                      <p:cBhvr>
                                        <p:cTn id="44" dur="250"/>
                                        <p:tgtEl>
                                          <p:spTgt spid="4">
                                            <p:graphicEl>
                                              <a:chart seriesIdx="1" categoryIdx="0" bldStep="ptInSeries"/>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4">
                                            <p:graphicEl>
                                              <a:chart seriesIdx="1" categoryIdx="1" bldStep="ptInSeries"/>
                                            </p:graphicEl>
                                          </p:spTgt>
                                        </p:tgtEl>
                                        <p:attrNameLst>
                                          <p:attrName>style.visibility</p:attrName>
                                        </p:attrNameLst>
                                      </p:cBhvr>
                                      <p:to>
                                        <p:strVal val="visible"/>
                                      </p:to>
                                    </p:set>
                                    <p:animEffect transition="in" filter="wipe(down)">
                                      <p:cBhvr>
                                        <p:cTn id="49" dur="250"/>
                                        <p:tgtEl>
                                          <p:spTgt spid="4">
                                            <p:graphicEl>
                                              <a:chart seriesIdx="1" categoryIdx="1" bldStep="ptInSeries"/>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4">
                                            <p:graphicEl>
                                              <a:chart seriesIdx="1" categoryIdx="2" bldStep="ptInSeries"/>
                                            </p:graphicEl>
                                          </p:spTgt>
                                        </p:tgtEl>
                                        <p:attrNameLst>
                                          <p:attrName>style.visibility</p:attrName>
                                        </p:attrNameLst>
                                      </p:cBhvr>
                                      <p:to>
                                        <p:strVal val="visible"/>
                                      </p:to>
                                    </p:set>
                                    <p:animEffect transition="in" filter="wipe(down)">
                                      <p:cBhvr>
                                        <p:cTn id="54" dur="250"/>
                                        <p:tgtEl>
                                          <p:spTgt spid="4">
                                            <p:graphicEl>
                                              <a:chart seriesIdx="1" categoryIdx="2" bldStep="ptInSeries"/>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
                                            <p:graphicEl>
                                              <a:chart seriesIdx="1" categoryIdx="3" bldStep="ptInSeries"/>
                                            </p:graphicEl>
                                          </p:spTgt>
                                        </p:tgtEl>
                                        <p:attrNameLst>
                                          <p:attrName>style.visibility</p:attrName>
                                        </p:attrNameLst>
                                      </p:cBhvr>
                                      <p:to>
                                        <p:strVal val="visible"/>
                                      </p:to>
                                    </p:set>
                                    <p:animEffect transition="in" filter="wipe(down)">
                                      <p:cBhvr>
                                        <p:cTn id="59" dur="250"/>
                                        <p:tgtEl>
                                          <p:spTgt spid="4">
                                            <p:graphicEl>
                                              <a:chart seriesIdx="1" categoryIdx="3" bldStep="ptInSeries"/>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
                                            <p:graphicEl>
                                              <a:chart seriesIdx="2" categoryIdx="0" bldStep="ptInSeries"/>
                                            </p:graphicEl>
                                          </p:spTgt>
                                        </p:tgtEl>
                                        <p:attrNameLst>
                                          <p:attrName>style.visibility</p:attrName>
                                        </p:attrNameLst>
                                      </p:cBhvr>
                                      <p:to>
                                        <p:strVal val="visible"/>
                                      </p:to>
                                    </p:set>
                                    <p:animEffect transition="in" filter="wipe(down)">
                                      <p:cBhvr>
                                        <p:cTn id="64" dur="250"/>
                                        <p:tgtEl>
                                          <p:spTgt spid="4">
                                            <p:graphicEl>
                                              <a:chart seriesIdx="2" categoryIdx="0" bldStep="ptInSeries"/>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
                                            <p:graphicEl>
                                              <a:chart seriesIdx="2" categoryIdx="1" bldStep="ptInSeries"/>
                                            </p:graphicEl>
                                          </p:spTgt>
                                        </p:tgtEl>
                                        <p:attrNameLst>
                                          <p:attrName>style.visibility</p:attrName>
                                        </p:attrNameLst>
                                      </p:cBhvr>
                                      <p:to>
                                        <p:strVal val="visible"/>
                                      </p:to>
                                    </p:set>
                                    <p:animEffect transition="in" filter="wipe(down)">
                                      <p:cBhvr>
                                        <p:cTn id="69" dur="250"/>
                                        <p:tgtEl>
                                          <p:spTgt spid="4">
                                            <p:graphicEl>
                                              <a:chart seriesIdx="2" categoryIdx="1" bldStep="ptInSeries"/>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4">
                                            <p:graphicEl>
                                              <a:chart seriesIdx="2" categoryIdx="2" bldStep="ptInSeries"/>
                                            </p:graphicEl>
                                          </p:spTgt>
                                        </p:tgtEl>
                                        <p:attrNameLst>
                                          <p:attrName>style.visibility</p:attrName>
                                        </p:attrNameLst>
                                      </p:cBhvr>
                                      <p:to>
                                        <p:strVal val="visible"/>
                                      </p:to>
                                    </p:set>
                                    <p:animEffect transition="in" filter="wipe(down)">
                                      <p:cBhvr>
                                        <p:cTn id="74" dur="250"/>
                                        <p:tgtEl>
                                          <p:spTgt spid="4">
                                            <p:graphicEl>
                                              <a:chart seriesIdx="2" categoryIdx="2" bldStep="ptInSeries"/>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
                                            <p:graphicEl>
                                              <a:chart seriesIdx="2" categoryIdx="3" bldStep="ptInSeries"/>
                                            </p:graphicEl>
                                          </p:spTgt>
                                        </p:tgtEl>
                                        <p:attrNameLst>
                                          <p:attrName>style.visibility</p:attrName>
                                        </p:attrNameLst>
                                      </p:cBhvr>
                                      <p:to>
                                        <p:strVal val="visible"/>
                                      </p:to>
                                    </p:set>
                                    <p:animEffect transition="in" filter="wipe(down)">
                                      <p:cBhvr>
                                        <p:cTn id="79" dur="250"/>
                                        <p:tgtEl>
                                          <p:spTgt spid="4">
                                            <p:graphicEl>
                                              <a:chart seriesIdx="2"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Graphic spid="4" grpId="0">
        <p:bldSub>
          <a:bldChart bld="seriesEl"/>
        </p:bldSub>
      </p:bldGraphic>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bwMode="auto">
          <a:xfrm>
            <a:off x="419384" y="0"/>
            <a:ext cx="11359260" cy="4689140"/>
          </a:xfrm>
          <a:custGeom>
            <a:avLst/>
            <a:gdLst>
              <a:gd name="connsiteX0" fmla="*/ 10801198 w 11359260"/>
              <a:gd name="connsiteY0" fmla="*/ 0 h 4689140"/>
              <a:gd name="connsiteX1" fmla="*/ 11359260 w 11359260"/>
              <a:gd name="connsiteY1" fmla="*/ 0 h 4689140"/>
              <a:gd name="connsiteX2" fmla="*/ 11359260 w 11359260"/>
              <a:gd name="connsiteY2" fmla="*/ 2969949 h 4689140"/>
              <a:gd name="connsiteX3" fmla="*/ 11080229 w 11359260"/>
              <a:gd name="connsiteY3" fmla="*/ 3248980 h 4689140"/>
              <a:gd name="connsiteX4" fmla="*/ 10801198 w 11359260"/>
              <a:gd name="connsiteY4" fmla="*/ 2969949 h 4689140"/>
              <a:gd name="connsiteX5" fmla="*/ 10081118 w 11359260"/>
              <a:gd name="connsiteY5" fmla="*/ 0 h 4689140"/>
              <a:gd name="connsiteX6" fmla="*/ 10639180 w 11359260"/>
              <a:gd name="connsiteY6" fmla="*/ 0 h 4689140"/>
              <a:gd name="connsiteX7" fmla="*/ 10639180 w 11359260"/>
              <a:gd name="connsiteY7" fmla="*/ 3762037 h 4689140"/>
              <a:gd name="connsiteX8" fmla="*/ 10360149 w 11359260"/>
              <a:gd name="connsiteY8" fmla="*/ 4041068 h 4689140"/>
              <a:gd name="connsiteX9" fmla="*/ 10081118 w 11359260"/>
              <a:gd name="connsiteY9" fmla="*/ 3762037 h 4689140"/>
              <a:gd name="connsiteX10" fmla="*/ 9361038 w 11359260"/>
              <a:gd name="connsiteY10" fmla="*/ 0 h 4689140"/>
              <a:gd name="connsiteX11" fmla="*/ 9919100 w 11359260"/>
              <a:gd name="connsiteY11" fmla="*/ 0 h 4689140"/>
              <a:gd name="connsiteX12" fmla="*/ 9919100 w 11359260"/>
              <a:gd name="connsiteY12" fmla="*/ 3510009 h 4689140"/>
              <a:gd name="connsiteX13" fmla="*/ 9640069 w 11359260"/>
              <a:gd name="connsiteY13" fmla="*/ 3789040 h 4689140"/>
              <a:gd name="connsiteX14" fmla="*/ 9361038 w 11359260"/>
              <a:gd name="connsiteY14" fmla="*/ 3510009 h 4689140"/>
              <a:gd name="connsiteX15" fmla="*/ 8640958 w 11359260"/>
              <a:gd name="connsiteY15" fmla="*/ 0 h 4689140"/>
              <a:gd name="connsiteX16" fmla="*/ 9199020 w 11359260"/>
              <a:gd name="connsiteY16" fmla="*/ 0 h 4689140"/>
              <a:gd name="connsiteX17" fmla="*/ 9199020 w 11359260"/>
              <a:gd name="connsiteY17" fmla="*/ 3149969 h 4689140"/>
              <a:gd name="connsiteX18" fmla="*/ 8919989 w 11359260"/>
              <a:gd name="connsiteY18" fmla="*/ 3429000 h 4689140"/>
              <a:gd name="connsiteX19" fmla="*/ 8640958 w 11359260"/>
              <a:gd name="connsiteY19" fmla="*/ 3149969 h 4689140"/>
              <a:gd name="connsiteX20" fmla="*/ 7920878 w 11359260"/>
              <a:gd name="connsiteY20" fmla="*/ 0 h 4689140"/>
              <a:gd name="connsiteX21" fmla="*/ 8478940 w 11359260"/>
              <a:gd name="connsiteY21" fmla="*/ 0 h 4689140"/>
              <a:gd name="connsiteX22" fmla="*/ 8478940 w 11359260"/>
              <a:gd name="connsiteY22" fmla="*/ 3762037 h 4689140"/>
              <a:gd name="connsiteX23" fmla="*/ 8199909 w 11359260"/>
              <a:gd name="connsiteY23" fmla="*/ 4041068 h 4689140"/>
              <a:gd name="connsiteX24" fmla="*/ 7920878 w 11359260"/>
              <a:gd name="connsiteY24" fmla="*/ 3762037 h 4689140"/>
              <a:gd name="connsiteX25" fmla="*/ 7200798 w 11359260"/>
              <a:gd name="connsiteY25" fmla="*/ 0 h 4689140"/>
              <a:gd name="connsiteX26" fmla="*/ 7758860 w 11359260"/>
              <a:gd name="connsiteY26" fmla="*/ 0 h 4689140"/>
              <a:gd name="connsiteX27" fmla="*/ 7758860 w 11359260"/>
              <a:gd name="connsiteY27" fmla="*/ 2969949 h 4689140"/>
              <a:gd name="connsiteX28" fmla="*/ 7479829 w 11359260"/>
              <a:gd name="connsiteY28" fmla="*/ 3248980 h 4689140"/>
              <a:gd name="connsiteX29" fmla="*/ 7200798 w 11359260"/>
              <a:gd name="connsiteY29" fmla="*/ 2969949 h 4689140"/>
              <a:gd name="connsiteX30" fmla="*/ 6480718 w 11359260"/>
              <a:gd name="connsiteY30" fmla="*/ 0 h 4689140"/>
              <a:gd name="connsiteX31" fmla="*/ 7038780 w 11359260"/>
              <a:gd name="connsiteY31" fmla="*/ 0 h 4689140"/>
              <a:gd name="connsiteX32" fmla="*/ 7038780 w 11359260"/>
              <a:gd name="connsiteY32" fmla="*/ 4230089 h 4689140"/>
              <a:gd name="connsiteX33" fmla="*/ 6759749 w 11359260"/>
              <a:gd name="connsiteY33" fmla="*/ 4509120 h 4689140"/>
              <a:gd name="connsiteX34" fmla="*/ 6480718 w 11359260"/>
              <a:gd name="connsiteY34" fmla="*/ 4230089 h 4689140"/>
              <a:gd name="connsiteX35" fmla="*/ 5760638 w 11359260"/>
              <a:gd name="connsiteY35" fmla="*/ 0 h 4689140"/>
              <a:gd name="connsiteX36" fmla="*/ 6318700 w 11359260"/>
              <a:gd name="connsiteY36" fmla="*/ 0 h 4689140"/>
              <a:gd name="connsiteX37" fmla="*/ 6318700 w 11359260"/>
              <a:gd name="connsiteY37" fmla="*/ 3762037 h 4689140"/>
              <a:gd name="connsiteX38" fmla="*/ 6039669 w 11359260"/>
              <a:gd name="connsiteY38" fmla="*/ 4041068 h 4689140"/>
              <a:gd name="connsiteX39" fmla="*/ 5760638 w 11359260"/>
              <a:gd name="connsiteY39" fmla="*/ 3762037 h 4689140"/>
              <a:gd name="connsiteX40" fmla="*/ 5040559 w 11359260"/>
              <a:gd name="connsiteY40" fmla="*/ 0 h 4689140"/>
              <a:gd name="connsiteX41" fmla="*/ 5598620 w 11359260"/>
              <a:gd name="connsiteY41" fmla="*/ 0 h 4689140"/>
              <a:gd name="connsiteX42" fmla="*/ 5598620 w 11359260"/>
              <a:gd name="connsiteY42" fmla="*/ 4086073 h 4689140"/>
              <a:gd name="connsiteX43" fmla="*/ 5319589 w 11359260"/>
              <a:gd name="connsiteY43" fmla="*/ 4365104 h 4689140"/>
              <a:gd name="connsiteX44" fmla="*/ 5040559 w 11359260"/>
              <a:gd name="connsiteY44" fmla="*/ 4086073 h 4689140"/>
              <a:gd name="connsiteX45" fmla="*/ 4320478 w 11359260"/>
              <a:gd name="connsiteY45" fmla="*/ 0 h 4689140"/>
              <a:gd name="connsiteX46" fmla="*/ 4878540 w 11359260"/>
              <a:gd name="connsiteY46" fmla="*/ 0 h 4689140"/>
              <a:gd name="connsiteX47" fmla="*/ 4878540 w 11359260"/>
              <a:gd name="connsiteY47" fmla="*/ 3510009 h 4689140"/>
              <a:gd name="connsiteX48" fmla="*/ 4599509 w 11359260"/>
              <a:gd name="connsiteY48" fmla="*/ 3789040 h 4689140"/>
              <a:gd name="connsiteX49" fmla="*/ 4320478 w 11359260"/>
              <a:gd name="connsiteY49" fmla="*/ 3510009 h 4689140"/>
              <a:gd name="connsiteX50" fmla="*/ 3600399 w 11359260"/>
              <a:gd name="connsiteY50" fmla="*/ 0 h 4689140"/>
              <a:gd name="connsiteX51" fmla="*/ 4158460 w 11359260"/>
              <a:gd name="connsiteY51" fmla="*/ 0 h 4689140"/>
              <a:gd name="connsiteX52" fmla="*/ 4158460 w 11359260"/>
              <a:gd name="connsiteY52" fmla="*/ 3149969 h 4689140"/>
              <a:gd name="connsiteX53" fmla="*/ 3879429 w 11359260"/>
              <a:gd name="connsiteY53" fmla="*/ 3429000 h 4689140"/>
              <a:gd name="connsiteX54" fmla="*/ 3600399 w 11359260"/>
              <a:gd name="connsiteY54" fmla="*/ 3149969 h 4689140"/>
              <a:gd name="connsiteX55" fmla="*/ 2880320 w 11359260"/>
              <a:gd name="connsiteY55" fmla="*/ 0 h 4689140"/>
              <a:gd name="connsiteX56" fmla="*/ 3438382 w 11359260"/>
              <a:gd name="connsiteY56" fmla="*/ 0 h 4689140"/>
              <a:gd name="connsiteX57" fmla="*/ 3438382 w 11359260"/>
              <a:gd name="connsiteY57" fmla="*/ 4410109 h 4689140"/>
              <a:gd name="connsiteX58" fmla="*/ 3159350 w 11359260"/>
              <a:gd name="connsiteY58" fmla="*/ 4689140 h 4689140"/>
              <a:gd name="connsiteX59" fmla="*/ 2880320 w 11359260"/>
              <a:gd name="connsiteY59" fmla="*/ 4410109 h 4689140"/>
              <a:gd name="connsiteX60" fmla="*/ 2160240 w 11359260"/>
              <a:gd name="connsiteY60" fmla="*/ 0 h 4689140"/>
              <a:gd name="connsiteX61" fmla="*/ 2718303 w 11359260"/>
              <a:gd name="connsiteY61" fmla="*/ 0 h 4689140"/>
              <a:gd name="connsiteX62" fmla="*/ 2718303 w 11359260"/>
              <a:gd name="connsiteY62" fmla="*/ 3978061 h 4689140"/>
              <a:gd name="connsiteX63" fmla="*/ 2439270 w 11359260"/>
              <a:gd name="connsiteY63" fmla="*/ 4257092 h 4689140"/>
              <a:gd name="connsiteX64" fmla="*/ 2160240 w 11359260"/>
              <a:gd name="connsiteY64" fmla="*/ 3978061 h 4689140"/>
              <a:gd name="connsiteX65" fmla="*/ 1440160 w 11359260"/>
              <a:gd name="connsiteY65" fmla="*/ 0 h 4689140"/>
              <a:gd name="connsiteX66" fmla="*/ 1998223 w 11359260"/>
              <a:gd name="connsiteY66" fmla="*/ 0 h 4689140"/>
              <a:gd name="connsiteX67" fmla="*/ 1998223 w 11359260"/>
              <a:gd name="connsiteY67" fmla="*/ 3510009 h 4689140"/>
              <a:gd name="connsiteX68" fmla="*/ 1719190 w 11359260"/>
              <a:gd name="connsiteY68" fmla="*/ 3789040 h 4689140"/>
              <a:gd name="connsiteX69" fmla="*/ 1440160 w 11359260"/>
              <a:gd name="connsiteY69" fmla="*/ 3510009 h 4689140"/>
              <a:gd name="connsiteX70" fmla="*/ 720080 w 11359260"/>
              <a:gd name="connsiteY70" fmla="*/ 0 h 4689140"/>
              <a:gd name="connsiteX71" fmla="*/ 1278142 w 11359260"/>
              <a:gd name="connsiteY71" fmla="*/ 0 h 4689140"/>
              <a:gd name="connsiteX72" fmla="*/ 1278142 w 11359260"/>
              <a:gd name="connsiteY72" fmla="*/ 3870049 h 4689140"/>
              <a:gd name="connsiteX73" fmla="*/ 999111 w 11359260"/>
              <a:gd name="connsiteY73" fmla="*/ 4149080 h 4689140"/>
              <a:gd name="connsiteX74" fmla="*/ 720080 w 11359260"/>
              <a:gd name="connsiteY74" fmla="*/ 3870049 h 4689140"/>
              <a:gd name="connsiteX75" fmla="*/ 0 w 11359260"/>
              <a:gd name="connsiteY75" fmla="*/ 0 h 4689140"/>
              <a:gd name="connsiteX76" fmla="*/ 558062 w 11359260"/>
              <a:gd name="connsiteY76" fmla="*/ 0 h 4689140"/>
              <a:gd name="connsiteX77" fmla="*/ 558062 w 11359260"/>
              <a:gd name="connsiteY77" fmla="*/ 3654025 h 4689140"/>
              <a:gd name="connsiteX78" fmla="*/ 279031 w 11359260"/>
              <a:gd name="connsiteY78" fmla="*/ 3933056 h 4689140"/>
              <a:gd name="connsiteX79" fmla="*/ 0 w 11359260"/>
              <a:gd name="connsiteY79" fmla="*/ 3654025 h 468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11359260" h="4689140">
                <a:moveTo>
                  <a:pt x="10801198" y="0"/>
                </a:moveTo>
                <a:lnTo>
                  <a:pt x="11359260" y="0"/>
                </a:lnTo>
                <a:lnTo>
                  <a:pt x="11359260" y="2969949"/>
                </a:lnTo>
                <a:cubicBezTo>
                  <a:pt x="11359260" y="3124054"/>
                  <a:pt x="11234334" y="3248980"/>
                  <a:pt x="11080229" y="3248980"/>
                </a:cubicBezTo>
                <a:cubicBezTo>
                  <a:pt x="10926124" y="3248980"/>
                  <a:pt x="10801198" y="3124054"/>
                  <a:pt x="10801198" y="2969949"/>
                </a:cubicBezTo>
                <a:close/>
                <a:moveTo>
                  <a:pt x="10081118" y="0"/>
                </a:moveTo>
                <a:lnTo>
                  <a:pt x="10639180" y="0"/>
                </a:lnTo>
                <a:lnTo>
                  <a:pt x="10639180" y="3762037"/>
                </a:lnTo>
                <a:cubicBezTo>
                  <a:pt x="10639180" y="3916142"/>
                  <a:pt x="10514254" y="4041068"/>
                  <a:pt x="10360149" y="4041068"/>
                </a:cubicBezTo>
                <a:cubicBezTo>
                  <a:pt x="10206044" y="4041068"/>
                  <a:pt x="10081118" y="3916142"/>
                  <a:pt x="10081118" y="3762037"/>
                </a:cubicBezTo>
                <a:close/>
                <a:moveTo>
                  <a:pt x="9361038" y="0"/>
                </a:moveTo>
                <a:lnTo>
                  <a:pt x="9919100" y="0"/>
                </a:lnTo>
                <a:lnTo>
                  <a:pt x="9919100" y="3510009"/>
                </a:lnTo>
                <a:cubicBezTo>
                  <a:pt x="9919100" y="3664114"/>
                  <a:pt x="9794174" y="3789040"/>
                  <a:pt x="9640069" y="3789040"/>
                </a:cubicBezTo>
                <a:cubicBezTo>
                  <a:pt x="9485964" y="3789040"/>
                  <a:pt x="9361038" y="3664114"/>
                  <a:pt x="9361038" y="3510009"/>
                </a:cubicBezTo>
                <a:close/>
                <a:moveTo>
                  <a:pt x="8640958" y="0"/>
                </a:moveTo>
                <a:lnTo>
                  <a:pt x="9199020" y="0"/>
                </a:lnTo>
                <a:lnTo>
                  <a:pt x="9199020" y="3149969"/>
                </a:lnTo>
                <a:cubicBezTo>
                  <a:pt x="9199020" y="3304074"/>
                  <a:pt x="9074094" y="3429000"/>
                  <a:pt x="8919989" y="3429000"/>
                </a:cubicBezTo>
                <a:cubicBezTo>
                  <a:pt x="8765884" y="3429000"/>
                  <a:pt x="8640958" y="3304074"/>
                  <a:pt x="8640958" y="3149969"/>
                </a:cubicBezTo>
                <a:close/>
                <a:moveTo>
                  <a:pt x="7920878" y="0"/>
                </a:moveTo>
                <a:lnTo>
                  <a:pt x="8478940" y="0"/>
                </a:lnTo>
                <a:lnTo>
                  <a:pt x="8478940" y="3762037"/>
                </a:lnTo>
                <a:cubicBezTo>
                  <a:pt x="8478940" y="3916142"/>
                  <a:pt x="8354014" y="4041068"/>
                  <a:pt x="8199909" y="4041068"/>
                </a:cubicBezTo>
                <a:cubicBezTo>
                  <a:pt x="8045804" y="4041068"/>
                  <a:pt x="7920878" y="3916142"/>
                  <a:pt x="7920878" y="3762037"/>
                </a:cubicBezTo>
                <a:close/>
                <a:moveTo>
                  <a:pt x="7200798" y="0"/>
                </a:moveTo>
                <a:lnTo>
                  <a:pt x="7758860" y="0"/>
                </a:lnTo>
                <a:lnTo>
                  <a:pt x="7758860" y="2969949"/>
                </a:lnTo>
                <a:cubicBezTo>
                  <a:pt x="7758860" y="3124054"/>
                  <a:pt x="7633934" y="3248980"/>
                  <a:pt x="7479829" y="3248980"/>
                </a:cubicBezTo>
                <a:cubicBezTo>
                  <a:pt x="7325724" y="3248980"/>
                  <a:pt x="7200798" y="3124054"/>
                  <a:pt x="7200798" y="2969949"/>
                </a:cubicBezTo>
                <a:close/>
                <a:moveTo>
                  <a:pt x="6480718" y="0"/>
                </a:moveTo>
                <a:lnTo>
                  <a:pt x="7038780" y="0"/>
                </a:lnTo>
                <a:lnTo>
                  <a:pt x="7038780" y="4230089"/>
                </a:lnTo>
                <a:cubicBezTo>
                  <a:pt x="7038780" y="4384194"/>
                  <a:pt x="6913854" y="4509120"/>
                  <a:pt x="6759749" y="4509120"/>
                </a:cubicBezTo>
                <a:cubicBezTo>
                  <a:pt x="6605644" y="4509120"/>
                  <a:pt x="6480718" y="4384194"/>
                  <a:pt x="6480718" y="4230089"/>
                </a:cubicBezTo>
                <a:close/>
                <a:moveTo>
                  <a:pt x="5760638" y="0"/>
                </a:moveTo>
                <a:lnTo>
                  <a:pt x="6318700" y="0"/>
                </a:lnTo>
                <a:lnTo>
                  <a:pt x="6318700" y="3762037"/>
                </a:lnTo>
                <a:cubicBezTo>
                  <a:pt x="6318700" y="3916142"/>
                  <a:pt x="6193774" y="4041068"/>
                  <a:pt x="6039669" y="4041068"/>
                </a:cubicBezTo>
                <a:cubicBezTo>
                  <a:pt x="5885564" y="4041068"/>
                  <a:pt x="5760638" y="3916142"/>
                  <a:pt x="5760638" y="3762037"/>
                </a:cubicBezTo>
                <a:close/>
                <a:moveTo>
                  <a:pt x="5040559" y="0"/>
                </a:moveTo>
                <a:lnTo>
                  <a:pt x="5598620" y="0"/>
                </a:lnTo>
                <a:lnTo>
                  <a:pt x="5598620" y="4086073"/>
                </a:lnTo>
                <a:cubicBezTo>
                  <a:pt x="5598620" y="4240178"/>
                  <a:pt x="5473695" y="4365104"/>
                  <a:pt x="5319589" y="4365104"/>
                </a:cubicBezTo>
                <a:cubicBezTo>
                  <a:pt x="5165484" y="4365104"/>
                  <a:pt x="5040559" y="4240178"/>
                  <a:pt x="5040559" y="4086073"/>
                </a:cubicBezTo>
                <a:close/>
                <a:moveTo>
                  <a:pt x="4320478" y="0"/>
                </a:moveTo>
                <a:lnTo>
                  <a:pt x="4878540" y="0"/>
                </a:lnTo>
                <a:lnTo>
                  <a:pt x="4878540" y="3510009"/>
                </a:lnTo>
                <a:cubicBezTo>
                  <a:pt x="4878540" y="3664114"/>
                  <a:pt x="4753614" y="3789040"/>
                  <a:pt x="4599509" y="3789040"/>
                </a:cubicBezTo>
                <a:cubicBezTo>
                  <a:pt x="4445404" y="3789040"/>
                  <a:pt x="4320478" y="3664114"/>
                  <a:pt x="4320478" y="3510009"/>
                </a:cubicBezTo>
                <a:close/>
                <a:moveTo>
                  <a:pt x="3600399" y="0"/>
                </a:moveTo>
                <a:lnTo>
                  <a:pt x="4158460" y="0"/>
                </a:lnTo>
                <a:lnTo>
                  <a:pt x="4158460" y="3149969"/>
                </a:lnTo>
                <a:cubicBezTo>
                  <a:pt x="4158460" y="3304074"/>
                  <a:pt x="4033534" y="3429000"/>
                  <a:pt x="3879429" y="3429000"/>
                </a:cubicBezTo>
                <a:cubicBezTo>
                  <a:pt x="3725326" y="3429000"/>
                  <a:pt x="3600399" y="3304074"/>
                  <a:pt x="3600399" y="3149969"/>
                </a:cubicBezTo>
                <a:close/>
                <a:moveTo>
                  <a:pt x="2880320" y="0"/>
                </a:moveTo>
                <a:lnTo>
                  <a:pt x="3438382" y="0"/>
                </a:lnTo>
                <a:lnTo>
                  <a:pt x="3438382" y="4410109"/>
                </a:lnTo>
                <a:cubicBezTo>
                  <a:pt x="3438382" y="4564214"/>
                  <a:pt x="3313456" y="4689140"/>
                  <a:pt x="3159350" y="4689140"/>
                </a:cubicBezTo>
                <a:cubicBezTo>
                  <a:pt x="3005245" y="4689140"/>
                  <a:pt x="2880320" y="4564214"/>
                  <a:pt x="2880320" y="4410109"/>
                </a:cubicBezTo>
                <a:close/>
                <a:moveTo>
                  <a:pt x="2160240" y="0"/>
                </a:moveTo>
                <a:lnTo>
                  <a:pt x="2718303" y="0"/>
                </a:lnTo>
                <a:lnTo>
                  <a:pt x="2718303" y="3978061"/>
                </a:lnTo>
                <a:cubicBezTo>
                  <a:pt x="2718303" y="4132166"/>
                  <a:pt x="2593375" y="4257092"/>
                  <a:pt x="2439270" y="4257092"/>
                </a:cubicBezTo>
                <a:cubicBezTo>
                  <a:pt x="2285166" y="4257092"/>
                  <a:pt x="2160240" y="4132166"/>
                  <a:pt x="2160240" y="3978061"/>
                </a:cubicBezTo>
                <a:close/>
                <a:moveTo>
                  <a:pt x="1440160" y="0"/>
                </a:moveTo>
                <a:lnTo>
                  <a:pt x="1998223" y="0"/>
                </a:lnTo>
                <a:lnTo>
                  <a:pt x="1998223" y="3510009"/>
                </a:lnTo>
                <a:cubicBezTo>
                  <a:pt x="1998223" y="3664114"/>
                  <a:pt x="1873296" y="3789040"/>
                  <a:pt x="1719190" y="3789040"/>
                </a:cubicBezTo>
                <a:cubicBezTo>
                  <a:pt x="1565086" y="3789040"/>
                  <a:pt x="1440160" y="3664114"/>
                  <a:pt x="1440160" y="3510009"/>
                </a:cubicBezTo>
                <a:close/>
                <a:moveTo>
                  <a:pt x="720080" y="0"/>
                </a:moveTo>
                <a:lnTo>
                  <a:pt x="1278142" y="0"/>
                </a:lnTo>
                <a:lnTo>
                  <a:pt x="1278142" y="3870049"/>
                </a:lnTo>
                <a:cubicBezTo>
                  <a:pt x="1278142" y="4024154"/>
                  <a:pt x="1153216" y="4149080"/>
                  <a:pt x="999111" y="4149080"/>
                </a:cubicBezTo>
                <a:cubicBezTo>
                  <a:pt x="845006" y="4149080"/>
                  <a:pt x="720080" y="4024154"/>
                  <a:pt x="720080" y="3870049"/>
                </a:cubicBezTo>
                <a:close/>
                <a:moveTo>
                  <a:pt x="0" y="0"/>
                </a:moveTo>
                <a:lnTo>
                  <a:pt x="558062" y="0"/>
                </a:lnTo>
                <a:lnTo>
                  <a:pt x="558062" y="3654025"/>
                </a:lnTo>
                <a:cubicBezTo>
                  <a:pt x="558062" y="3808130"/>
                  <a:pt x="433136" y="3933056"/>
                  <a:pt x="279031" y="3933056"/>
                </a:cubicBezTo>
                <a:cubicBezTo>
                  <a:pt x="124926" y="3933056"/>
                  <a:pt x="0" y="3808130"/>
                  <a:pt x="0" y="3654025"/>
                </a:cubicBezTo>
                <a:close/>
              </a:path>
            </a:pathLst>
          </a:cu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文本框 21"/>
          <p:cNvSpPr txBox="1"/>
          <p:nvPr/>
        </p:nvSpPr>
        <p:spPr>
          <a:xfrm>
            <a:off x="241461" y="5291916"/>
            <a:ext cx="11709078" cy="369332"/>
          </a:xfrm>
          <a:prstGeom prst="rect">
            <a:avLst/>
          </a:prstGeom>
          <a:noFill/>
        </p:spPr>
        <p:txBody>
          <a:bodyPr wrap="square" anchor="b" anchorCtr="1">
            <a:normAutofit/>
          </a:bodyPr>
          <a:lstStyle/>
          <a:p>
            <a:pPr>
              <a:defRPr b="0">
                <a:solidFill>
                  <a:srgbClr val="000000"/>
                </a:solidFill>
                <a:latin typeface="+mn-lt"/>
                <a:ea typeface="+mn-ea"/>
                <a:cs typeface="+mn-cs"/>
                <a:sym typeface="Trebuchet MS"/>
              </a:defRPr>
            </a:pPr>
            <a:r>
              <a:rPr lang="en-US" altLang="zh-CN" dirty="0">
                <a:solidFill>
                  <a:schemeClr val="bg1"/>
                </a:solidFill>
                <a:cs typeface="+mn-ea"/>
                <a:sym typeface="+mn-lt"/>
              </a:rPr>
              <a:t>YOUR TITLE HERE</a:t>
            </a:r>
            <a:endParaRPr lang="zh-CN" altLang="en-US" dirty="0">
              <a:solidFill>
                <a:schemeClr val="bg1"/>
              </a:solidFill>
              <a:cs typeface="+mn-ea"/>
              <a:sym typeface="+mn-lt"/>
            </a:endParaRPr>
          </a:p>
        </p:txBody>
      </p:sp>
      <p:sp>
        <p:nvSpPr>
          <p:cNvPr id="6" name="文本框 22"/>
          <p:cNvSpPr txBox="1"/>
          <p:nvPr/>
        </p:nvSpPr>
        <p:spPr>
          <a:xfrm>
            <a:off x="241461" y="5661248"/>
            <a:ext cx="11709078" cy="647477"/>
          </a:xfrm>
          <a:prstGeom prst="rect">
            <a:avLst/>
          </a:prstGeom>
          <a:noFill/>
        </p:spPr>
        <p:txBody>
          <a:bodyPr wrap="square" anchor="t" anchorCtr="1">
            <a:normAutofit/>
          </a:bodyPr>
          <a:lstStyle/>
          <a:p>
            <a:pPr defTabSz="914316">
              <a:lnSpc>
                <a:spcPct val="120000"/>
              </a:lnSpc>
              <a:defRPr/>
            </a:pPr>
            <a:r>
              <a:rPr lang="en-US" altLang="zh-CN" sz="1200" dirty="0">
                <a:solidFill>
                  <a:schemeClr val="bg1"/>
                </a:solidFill>
                <a:cs typeface="+mn-ea"/>
                <a:sym typeface="+mn-lt"/>
              </a:rPr>
              <a:t>Lorem Ipsum is simply dummy text of the printing and typesetting industry. Lorem Ipsum has been the industry's standard dummy text ever since the 1500s</a:t>
            </a:r>
          </a:p>
          <a:p>
            <a:pPr defTabSz="914316">
              <a:lnSpc>
                <a:spcPct val="120000"/>
              </a:lnSpc>
              <a:defRPr/>
            </a:pPr>
            <a:r>
              <a:rPr lang="en-US" altLang="zh-CN" sz="1200" spc="110" dirty="0">
                <a:solidFill>
                  <a:schemeClr val="bg1"/>
                </a:solidFill>
                <a:cs typeface="+mn-ea"/>
                <a:sym typeface="+mn-lt"/>
              </a:rPr>
              <a:t>But all sunshine without shade, all pleasure without pain, is not life at</a:t>
            </a:r>
          </a:p>
          <a:p>
            <a:pPr defTabSz="914316">
              <a:lnSpc>
                <a:spcPct val="120000"/>
              </a:lnSpc>
              <a:defRPr/>
            </a:pPr>
            <a:endParaRPr lang="zh-CN" altLang="en-US" sz="1200" baseline="-3000" dirty="0">
              <a:solidFill>
                <a:schemeClr val="bg1"/>
              </a:solidFill>
              <a:cs typeface="+mn-ea"/>
              <a:sym typeface="+mn-lt"/>
            </a:endParaRPr>
          </a:p>
        </p:txBody>
      </p:sp>
    </p:spTree>
    <p:extLst>
      <p:ext uri="{BB962C8B-B14F-4D97-AF65-F5344CB8AC3E}">
        <p14:creationId xmlns:p14="http://schemas.microsoft.com/office/powerpoint/2010/main" val="426970505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250"/>
                                        <p:tgtEl>
                                          <p:spTgt spid="5"/>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5"/>
          <p:cNvSpPr/>
          <p:nvPr/>
        </p:nvSpPr>
        <p:spPr>
          <a:xfrm>
            <a:off x="749295"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5" name="任意多边形 6"/>
          <p:cNvSpPr/>
          <p:nvPr/>
        </p:nvSpPr>
        <p:spPr>
          <a:xfrm rot="10800000" flipH="1">
            <a:off x="2826589" y="3769784"/>
            <a:ext cx="2389927" cy="1230186"/>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6" name="任意多边形 7"/>
          <p:cNvSpPr/>
          <p:nvPr/>
        </p:nvSpPr>
        <p:spPr>
          <a:xfrm>
            <a:off x="4898187"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7" name="任意多边形 8"/>
          <p:cNvSpPr/>
          <p:nvPr/>
        </p:nvSpPr>
        <p:spPr>
          <a:xfrm rot="10800000" flipH="1">
            <a:off x="6975479" y="3769784"/>
            <a:ext cx="2389927" cy="1230186"/>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8" name="任意多边形 13"/>
          <p:cNvSpPr/>
          <p:nvPr/>
        </p:nvSpPr>
        <p:spPr>
          <a:xfrm>
            <a:off x="9052778" y="2536168"/>
            <a:ext cx="2389927" cy="1230185"/>
          </a:xfrm>
          <a:custGeom>
            <a:avLst/>
            <a:gdLst/>
            <a:ahLst/>
            <a:cxnLst>
              <a:cxn ang="0">
                <a:pos x="wd2" y="hd2"/>
              </a:cxn>
              <a:cxn ang="5400000">
                <a:pos x="wd2" y="hd2"/>
              </a:cxn>
              <a:cxn ang="10800000">
                <a:pos x="wd2" y="hd2"/>
              </a:cxn>
              <a:cxn ang="16200000">
                <a:pos x="wd2" y="hd2"/>
              </a:cxn>
            </a:cxnLst>
            <a:rect l="0" t="0" r="r" b="b"/>
            <a:pathLst>
              <a:path w="21600" h="21600" extrusionOk="0">
                <a:moveTo>
                  <a:pt x="2837" y="21600"/>
                </a:moveTo>
                <a:cubicBezTo>
                  <a:pt x="2832" y="21400"/>
                  <a:pt x="2829" y="21173"/>
                  <a:pt x="2829" y="20960"/>
                </a:cubicBezTo>
                <a:cubicBezTo>
                  <a:pt x="2829" y="12417"/>
                  <a:pt x="6398" y="5489"/>
                  <a:pt x="10800" y="5489"/>
                </a:cubicBezTo>
                <a:cubicBezTo>
                  <a:pt x="15202" y="5489"/>
                  <a:pt x="18771" y="12417"/>
                  <a:pt x="18771" y="20961"/>
                </a:cubicBezTo>
                <a:cubicBezTo>
                  <a:pt x="18771" y="21174"/>
                  <a:pt x="18768" y="21400"/>
                  <a:pt x="18763" y="21600"/>
                </a:cubicBezTo>
                <a:lnTo>
                  <a:pt x="21595" y="21600"/>
                </a:lnTo>
                <a:cubicBezTo>
                  <a:pt x="21598" y="21400"/>
                  <a:pt x="21600" y="21173"/>
                  <a:pt x="21600" y="20960"/>
                </a:cubicBezTo>
                <a:cubicBezTo>
                  <a:pt x="21600" y="9385"/>
                  <a:pt x="16765" y="0"/>
                  <a:pt x="10800" y="0"/>
                </a:cubicBezTo>
                <a:cubicBezTo>
                  <a:pt x="4835" y="0"/>
                  <a:pt x="0" y="9386"/>
                  <a:pt x="0" y="20961"/>
                </a:cubicBezTo>
                <a:cubicBezTo>
                  <a:pt x="0" y="21174"/>
                  <a:pt x="2" y="21400"/>
                  <a:pt x="5" y="21600"/>
                </a:cubicBezTo>
                <a:cubicBezTo>
                  <a:pt x="5" y="21600"/>
                  <a:pt x="2837" y="21600"/>
                  <a:pt x="2837" y="21600"/>
                </a:cubicBezTo>
                <a:close/>
              </a:path>
            </a:pathLst>
          </a:custGeom>
          <a:solidFill>
            <a:schemeClr val="bg1">
              <a:alpha val="15000"/>
            </a:schemeClr>
          </a:solidFill>
          <a:ln w="12700">
            <a:solidFill>
              <a:srgbClr val="000000">
                <a:alpha val="0"/>
              </a:srgbClr>
            </a:solidFill>
            <a:miter lim="400000"/>
          </a:ln>
        </p:spPr>
        <p:txBody>
          <a:bodyPr anchor="ctr"/>
          <a:lstStyle/>
          <a:p>
            <a:pPr algn="ctr"/>
            <a:endParaRPr>
              <a:cs typeface="+mn-ea"/>
              <a:sym typeface="+mn-lt"/>
            </a:endParaRPr>
          </a:p>
        </p:txBody>
      </p:sp>
      <p:sp>
        <p:nvSpPr>
          <p:cNvPr id="9" name="椭圆 8"/>
          <p:cNvSpPr/>
          <p:nvPr/>
        </p:nvSpPr>
        <p:spPr>
          <a:xfrm>
            <a:off x="1233275" y="3064022"/>
            <a:ext cx="1408094" cy="1408094"/>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椭圆 9"/>
          <p:cNvSpPr/>
          <p:nvPr/>
        </p:nvSpPr>
        <p:spPr>
          <a:xfrm>
            <a:off x="3316201" y="3064022"/>
            <a:ext cx="1408094" cy="1408094"/>
          </a:xfrm>
          <a:prstGeom prst="ellipse">
            <a:avLst/>
          </a:pr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椭圆 10"/>
          <p:cNvSpPr/>
          <p:nvPr/>
        </p:nvSpPr>
        <p:spPr>
          <a:xfrm>
            <a:off x="5390342" y="3064022"/>
            <a:ext cx="1408094" cy="1408094"/>
          </a:xfrm>
          <a:prstGeom prst="ellipse">
            <a:avLst/>
          </a:prstGeom>
          <a:blipFill>
            <a:blip r:embed="rId5"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椭圆 11"/>
          <p:cNvSpPr/>
          <p:nvPr/>
        </p:nvSpPr>
        <p:spPr>
          <a:xfrm>
            <a:off x="7468308" y="3064022"/>
            <a:ext cx="1408094" cy="1408094"/>
          </a:xfrm>
          <a:prstGeom prst="ellipse">
            <a:avLst/>
          </a:prstGeom>
          <a:blipFill>
            <a:blip r:embed="rId6"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椭圆 12"/>
          <p:cNvSpPr/>
          <p:nvPr/>
        </p:nvSpPr>
        <p:spPr>
          <a:xfrm>
            <a:off x="9542449" y="3064022"/>
            <a:ext cx="1408094" cy="1408094"/>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矩形 13"/>
          <p:cNvSpPr/>
          <p:nvPr/>
        </p:nvSpPr>
        <p:spPr>
          <a:xfrm>
            <a:off x="976220"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15" name="矩形 14"/>
          <p:cNvSpPr/>
          <p:nvPr/>
        </p:nvSpPr>
        <p:spPr>
          <a:xfrm>
            <a:off x="976220"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fontScale="92500"/>
          </a:bodyPr>
          <a:lstStyle/>
          <a:p>
            <a:pPr algn="ctr">
              <a:lnSpc>
                <a:spcPct val="120000"/>
              </a:lnSpc>
            </a:pPr>
            <a:r>
              <a:rPr lang="en-US" altLang="zh-CN" sz="1100" dirty="0">
                <a:solidFill>
                  <a:schemeClr val="bg1"/>
                </a:solidFill>
                <a:cs typeface="+mn-ea"/>
                <a:sym typeface="+mn-lt"/>
              </a:rPr>
              <a:t>There are many variations of passages of lorem ipsum available</a:t>
            </a:r>
            <a:endParaRPr lang="zh-CN" altLang="en-US" sz="1100" dirty="0">
              <a:solidFill>
                <a:schemeClr val="dk1">
                  <a:lumMod val="100000"/>
                </a:schemeClr>
              </a:solidFill>
              <a:cs typeface="+mn-ea"/>
              <a:sym typeface="+mn-lt"/>
            </a:endParaRPr>
          </a:p>
        </p:txBody>
      </p:sp>
      <p:sp>
        <p:nvSpPr>
          <p:cNvPr id="16" name="矩形 15"/>
          <p:cNvSpPr/>
          <p:nvPr/>
        </p:nvSpPr>
        <p:spPr>
          <a:xfrm>
            <a:off x="5133287"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17" name="矩形 16"/>
          <p:cNvSpPr/>
          <p:nvPr/>
        </p:nvSpPr>
        <p:spPr>
          <a:xfrm>
            <a:off x="5133287"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18" name="矩形 17"/>
          <p:cNvSpPr/>
          <p:nvPr/>
        </p:nvSpPr>
        <p:spPr>
          <a:xfrm>
            <a:off x="3127364" y="2243278"/>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19" name="矩形 18"/>
          <p:cNvSpPr/>
          <p:nvPr/>
        </p:nvSpPr>
        <p:spPr>
          <a:xfrm>
            <a:off x="3127364" y="2563740"/>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20" name="矩形 19"/>
          <p:cNvSpPr/>
          <p:nvPr/>
        </p:nvSpPr>
        <p:spPr>
          <a:xfrm>
            <a:off x="9328830" y="4606564"/>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21" name="矩形 20"/>
          <p:cNvSpPr/>
          <p:nvPr/>
        </p:nvSpPr>
        <p:spPr>
          <a:xfrm>
            <a:off x="9328830" y="4927026"/>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22" name="矩形 21"/>
          <p:cNvSpPr/>
          <p:nvPr/>
        </p:nvSpPr>
        <p:spPr>
          <a:xfrm>
            <a:off x="7322907" y="2212275"/>
            <a:ext cx="1970054" cy="320462"/>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0">
            <a:normAutofit/>
          </a:bodyPr>
          <a:lstStyle/>
          <a:p>
            <a:pPr algn="ctr">
              <a:defRPr b="0">
                <a:solidFill>
                  <a:srgbClr val="000000"/>
                </a:solidFill>
                <a:latin typeface="+mn-lt"/>
                <a:ea typeface="+mn-ea"/>
                <a:cs typeface="+mn-cs"/>
                <a:sym typeface="Trebuchet MS"/>
              </a:defRPr>
            </a:pPr>
            <a:r>
              <a:rPr lang="en-US" altLang="zh-CN" sz="1200" dirty="0">
                <a:solidFill>
                  <a:schemeClr val="bg1"/>
                </a:solidFill>
                <a:cs typeface="+mn-ea"/>
                <a:sym typeface="+mn-lt"/>
              </a:rPr>
              <a:t>YOUR TITLE HERE</a:t>
            </a:r>
            <a:endParaRPr lang="zh-CN" altLang="en-US" sz="1200" dirty="0">
              <a:solidFill>
                <a:schemeClr val="bg1"/>
              </a:solidFill>
              <a:cs typeface="+mn-ea"/>
              <a:sym typeface="+mn-lt"/>
            </a:endParaRPr>
          </a:p>
        </p:txBody>
      </p:sp>
      <p:sp>
        <p:nvSpPr>
          <p:cNvPr id="23" name="矩形 22"/>
          <p:cNvSpPr/>
          <p:nvPr/>
        </p:nvSpPr>
        <p:spPr>
          <a:xfrm>
            <a:off x="7322907" y="2532737"/>
            <a:ext cx="1970054" cy="365833"/>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dk2">
                    <a:lumMod val="100000"/>
                  </a:schemeClr>
                </a:solidFill>
              </a14:hiddenFill>
            </a:ex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0">
            <a:normAutofit/>
          </a:bodyPr>
          <a:lstStyle/>
          <a:p>
            <a:pPr algn="ctr">
              <a:lnSpc>
                <a:spcPct val="120000"/>
              </a:lnSpc>
            </a:pPr>
            <a:r>
              <a:rPr lang="en-US" altLang="zh-CN" sz="1000" dirty="0">
                <a:solidFill>
                  <a:schemeClr val="bg1"/>
                </a:solidFill>
                <a:cs typeface="+mn-ea"/>
                <a:sym typeface="+mn-lt"/>
              </a:rPr>
              <a:t>There are many variations of passages of lorem ipsum available</a:t>
            </a:r>
            <a:endParaRPr lang="zh-CN" altLang="en-US" sz="1000" dirty="0">
              <a:solidFill>
                <a:schemeClr val="dk1">
                  <a:lumMod val="100000"/>
                </a:schemeClr>
              </a:solidFill>
              <a:cs typeface="+mn-ea"/>
              <a:sym typeface="+mn-lt"/>
            </a:endParaRPr>
          </a:p>
        </p:txBody>
      </p:sp>
      <p:sp>
        <p:nvSpPr>
          <p:cNvPr id="24"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5"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207243701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4"/>
                                        </p:tgtEl>
                                        <p:attrNameLst>
                                          <p:attrName>style.visibility</p:attrName>
                                        </p:attrNameLst>
                                      </p:cBhvr>
                                      <p:to>
                                        <p:strVal val="visible"/>
                                      </p:to>
                                    </p:set>
                                    <p:animEffect transition="in" filter="dissolve">
                                      <p:cBhvr>
                                        <p:cTn id="7" dur="250"/>
                                        <p:tgtEl>
                                          <p:spTgt spid="24"/>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25"/>
                                        </p:tgtEl>
                                        <p:attrNameLst>
                                          <p:attrName>style.visibility</p:attrName>
                                        </p:attrNameLst>
                                      </p:cBhvr>
                                      <p:to>
                                        <p:strVal val="visible"/>
                                      </p:to>
                                    </p:set>
                                    <p:animEffect transition="in" filter="dissolve">
                                      <p:cBhvr>
                                        <p:cTn id="11" dur="250"/>
                                        <p:tgtEl>
                                          <p:spTgt spid="25"/>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250"/>
                                        <p:tgtEl>
                                          <p:spTgt spid="4"/>
                                        </p:tgtEl>
                                      </p:cBhvr>
                                    </p:animEffect>
                                  </p:childTnLst>
                                </p:cTn>
                              </p:par>
                            </p:childTnLst>
                          </p:cTn>
                        </p:par>
                        <p:par>
                          <p:cTn id="16" fill="hold">
                            <p:stCondLst>
                              <p:cond delay="75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50"/>
                                        <p:tgtEl>
                                          <p:spTgt spid="5"/>
                                        </p:tgtEl>
                                      </p:cBhvr>
                                    </p:animEffect>
                                  </p:childTnLst>
                                </p:cTn>
                              </p:par>
                            </p:childTnLst>
                          </p:cTn>
                        </p:par>
                        <p:par>
                          <p:cTn id="20" fill="hold">
                            <p:stCondLst>
                              <p:cond delay="1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50"/>
                                        <p:tgtEl>
                                          <p:spTgt spid="6"/>
                                        </p:tgtEl>
                                      </p:cBhvr>
                                    </p:animEffect>
                                  </p:childTnLst>
                                </p:cTn>
                              </p:par>
                            </p:childTnLst>
                          </p:cTn>
                        </p:par>
                        <p:par>
                          <p:cTn id="24" fill="hold">
                            <p:stCondLst>
                              <p:cond delay="125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50"/>
                                        <p:tgtEl>
                                          <p:spTgt spid="8"/>
                                        </p:tgtEl>
                                      </p:cBhvr>
                                    </p:animEffect>
                                  </p:childTnLst>
                                </p:cTn>
                              </p:par>
                            </p:childTnLst>
                          </p:cTn>
                        </p:par>
                        <p:par>
                          <p:cTn id="32" fill="hold">
                            <p:stCondLst>
                              <p:cond delay="175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20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50"/>
                                        <p:tgtEl>
                                          <p:spTgt spid="10"/>
                                        </p:tgtEl>
                                      </p:cBhvr>
                                    </p:animEffect>
                                  </p:childTnLst>
                                </p:cTn>
                              </p:par>
                            </p:childTnLst>
                          </p:cTn>
                        </p:par>
                        <p:par>
                          <p:cTn id="40" fill="hold">
                            <p:stCondLst>
                              <p:cond delay="225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50"/>
                                        <p:tgtEl>
                                          <p:spTgt spid="11"/>
                                        </p:tgtEl>
                                      </p:cBhvr>
                                    </p:animEffect>
                                  </p:childTnLst>
                                </p:cTn>
                              </p:par>
                            </p:childTnLst>
                          </p:cTn>
                        </p:par>
                        <p:par>
                          <p:cTn id="44" fill="hold">
                            <p:stCondLst>
                              <p:cond delay="25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250"/>
                                        <p:tgtEl>
                                          <p:spTgt spid="12"/>
                                        </p:tgtEl>
                                      </p:cBhvr>
                                    </p:animEffect>
                                  </p:childTnLst>
                                </p:cTn>
                              </p:par>
                            </p:childTnLst>
                          </p:cTn>
                        </p:par>
                        <p:par>
                          <p:cTn id="48" fill="hold">
                            <p:stCondLst>
                              <p:cond delay="2750"/>
                            </p:stCondLst>
                            <p:childTnLst>
                              <p:par>
                                <p:cTn id="49" presetID="2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250"/>
                                        <p:tgtEl>
                                          <p:spTgt spid="13"/>
                                        </p:tgtEl>
                                      </p:cBhvr>
                                    </p:animEffect>
                                  </p:childTnLst>
                                </p:cTn>
                              </p:par>
                            </p:childTnLst>
                          </p:cTn>
                        </p:par>
                        <p:par>
                          <p:cTn id="52" fill="hold">
                            <p:stCondLst>
                              <p:cond delay="30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250"/>
                                        <p:tgtEl>
                                          <p:spTgt spid="14"/>
                                        </p:tgtEl>
                                      </p:cBhvr>
                                    </p:animEffect>
                                  </p:childTnLst>
                                </p:cTn>
                              </p:par>
                            </p:childTnLst>
                          </p:cTn>
                        </p:par>
                        <p:par>
                          <p:cTn id="56" fill="hold">
                            <p:stCondLst>
                              <p:cond delay="3250"/>
                            </p:stCondLst>
                            <p:childTnLst>
                              <p:par>
                                <p:cTn id="57" presetID="22" presetClass="entr" presetSubtype="4"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250"/>
                                        <p:tgtEl>
                                          <p:spTgt spid="15"/>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50"/>
                                        <p:tgtEl>
                                          <p:spTgt spid="16"/>
                                        </p:tgtEl>
                                      </p:cBhvr>
                                    </p:animEffect>
                                  </p:childTnLst>
                                </p:cTn>
                              </p:par>
                            </p:childTnLst>
                          </p:cTn>
                        </p:par>
                        <p:par>
                          <p:cTn id="64" fill="hold">
                            <p:stCondLst>
                              <p:cond delay="3750"/>
                            </p:stCondLst>
                            <p:childTnLst>
                              <p:par>
                                <p:cTn id="65" presetID="22" presetClass="entr" presetSubtype="4"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250"/>
                                        <p:tgtEl>
                                          <p:spTgt spid="17"/>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250"/>
                                        <p:tgtEl>
                                          <p:spTgt spid="18"/>
                                        </p:tgtEl>
                                      </p:cBhvr>
                                    </p:animEffect>
                                  </p:childTnLst>
                                </p:cTn>
                              </p:par>
                            </p:childTnLst>
                          </p:cTn>
                        </p:par>
                        <p:par>
                          <p:cTn id="72" fill="hold">
                            <p:stCondLst>
                              <p:cond delay="4250"/>
                            </p:stCondLst>
                            <p:childTnLst>
                              <p:par>
                                <p:cTn id="73" presetID="2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250"/>
                                        <p:tgtEl>
                                          <p:spTgt spid="19"/>
                                        </p:tgtEl>
                                      </p:cBhvr>
                                    </p:animEffect>
                                  </p:childTnLst>
                                </p:cTn>
                              </p:par>
                            </p:childTnLst>
                          </p:cTn>
                        </p:par>
                        <p:par>
                          <p:cTn id="76" fill="hold">
                            <p:stCondLst>
                              <p:cond delay="4500"/>
                            </p:stCondLst>
                            <p:childTnLst>
                              <p:par>
                                <p:cTn id="77" presetID="22" presetClass="entr" presetSubtype="4"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250"/>
                                        <p:tgtEl>
                                          <p:spTgt spid="20"/>
                                        </p:tgtEl>
                                      </p:cBhvr>
                                    </p:animEffect>
                                  </p:childTnLst>
                                </p:cTn>
                              </p:par>
                            </p:childTnLst>
                          </p:cTn>
                        </p:par>
                        <p:par>
                          <p:cTn id="80" fill="hold">
                            <p:stCondLst>
                              <p:cond delay="4750"/>
                            </p:stCondLst>
                            <p:childTnLst>
                              <p:par>
                                <p:cTn id="81" presetID="22" presetClass="entr" presetSubtype="4" fill="hold" grpId="0"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250"/>
                                        <p:tgtEl>
                                          <p:spTgt spid="21"/>
                                        </p:tgtEl>
                                      </p:cBhvr>
                                    </p:animEffect>
                                  </p:childTnLst>
                                </p:cTn>
                              </p:par>
                            </p:childTnLst>
                          </p:cTn>
                        </p:par>
                        <p:par>
                          <p:cTn id="84" fill="hold">
                            <p:stCondLst>
                              <p:cond delay="5000"/>
                            </p:stCondLst>
                            <p:childTnLst>
                              <p:par>
                                <p:cTn id="85" presetID="22" presetClass="entr" presetSubtype="4"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250"/>
                                        <p:tgtEl>
                                          <p:spTgt spid="22"/>
                                        </p:tgtEl>
                                      </p:cBhvr>
                                    </p:animEffect>
                                  </p:childTnLst>
                                </p:cTn>
                              </p:par>
                            </p:childTnLst>
                          </p:cTn>
                        </p:par>
                        <p:par>
                          <p:cTn id="88" fill="hold">
                            <p:stCondLst>
                              <p:cond delay="5250"/>
                            </p:stCondLst>
                            <p:childTnLst>
                              <p:par>
                                <p:cTn id="89" presetID="22" presetClass="entr" presetSubtype="4" fill="hold" grpId="0" nodeType="afterEffect">
                                  <p:stCondLst>
                                    <p:cond delay="0"/>
                                  </p:stCondLst>
                                  <p:childTnLst>
                                    <p:set>
                                      <p:cBhvr>
                                        <p:cTn id="90" dur="1" fill="hold">
                                          <p:stCondLst>
                                            <p:cond delay="0"/>
                                          </p:stCondLst>
                                        </p:cTn>
                                        <p:tgtEl>
                                          <p:spTgt spid="23"/>
                                        </p:tgtEl>
                                        <p:attrNameLst>
                                          <p:attrName>style.visibility</p:attrName>
                                        </p:attrNameLst>
                                      </p:cBhvr>
                                      <p:to>
                                        <p:strVal val="visible"/>
                                      </p:to>
                                    </p:set>
                                    <p:animEffect transition="in" filter="wipe(down)">
                                      <p:cBhvr>
                                        <p:cTn id="91"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animBg="1" advAuto="0"/>
      <p:bldP spid="25"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 name="组合 106"/>
          <p:cNvGrpSpPr>
            <a:grpSpLocks/>
          </p:cNvGrpSpPr>
          <p:nvPr/>
        </p:nvGrpSpPr>
        <p:grpSpPr bwMode="auto">
          <a:xfrm>
            <a:off x="1498759" y="1737475"/>
            <a:ext cx="3761636" cy="4654429"/>
            <a:chOff x="865232" y="1286330"/>
            <a:chExt cx="4013321" cy="4966128"/>
          </a:xfrm>
        </p:grpSpPr>
        <p:pic>
          <p:nvPicPr>
            <p:cNvPr id="108" name="Picture 3"/>
            <p:cNvPicPr>
              <a:picLocks noChangeAspect="1"/>
            </p:cNvPicPr>
            <p:nvPr/>
          </p:nvPicPr>
          <p:blipFill>
            <a:blip r:embed="rId3" cstate="screen">
              <a:extLst>
                <a:ext uri="{28A0092B-C50C-407E-A947-70E740481C1C}">
                  <a14:useLocalDpi xmlns:a14="http://schemas.microsoft.com/office/drawing/2010/main"/>
                </a:ext>
              </a:extLst>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109" name="Rectangle 4"/>
            <p:cNvSpPr/>
            <p:nvPr/>
          </p:nvSpPr>
          <p:spPr>
            <a:xfrm>
              <a:off x="1454212" y="1875344"/>
              <a:ext cx="2840124" cy="3699194"/>
            </a:xfrm>
            <a:prstGeom prst="rect">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en-US" sz="3200">
                <a:cs typeface="+mn-ea"/>
                <a:sym typeface="+mn-lt"/>
              </a:endParaRPr>
            </a:p>
          </p:txBody>
        </p:sp>
      </p:grpSp>
      <p:grpSp>
        <p:nvGrpSpPr>
          <p:cNvPr id="72" name="Group 698"/>
          <p:cNvGrpSpPr/>
          <p:nvPr/>
        </p:nvGrpSpPr>
        <p:grpSpPr>
          <a:xfrm>
            <a:off x="5331772" y="4257675"/>
            <a:ext cx="1440001" cy="1440000"/>
            <a:chOff x="0" y="0"/>
            <a:chExt cx="2879999" cy="2879999"/>
          </a:xfrm>
        </p:grpSpPr>
        <p:sp>
          <p:nvSpPr>
            <p:cNvPr id="73" name="Shape 696"/>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74" name="Shape 697"/>
            <p:cNvSpPr/>
            <p:nvPr/>
          </p:nvSpPr>
          <p:spPr>
            <a:xfrm>
              <a:off x="791011" y="868447"/>
              <a:ext cx="1297979" cy="1143107"/>
            </a:xfrm>
            <a:custGeom>
              <a:avLst/>
              <a:gdLst/>
              <a:ahLst/>
              <a:cxnLst>
                <a:cxn ang="0">
                  <a:pos x="wd2" y="hd2"/>
                </a:cxn>
                <a:cxn ang="5400000">
                  <a:pos x="wd2" y="hd2"/>
                </a:cxn>
                <a:cxn ang="10800000">
                  <a:pos x="wd2" y="hd2"/>
                </a:cxn>
                <a:cxn ang="16200000">
                  <a:pos x="wd2" y="hd2"/>
                </a:cxn>
              </a:cxnLst>
              <a:rect l="0" t="0" r="r" b="b"/>
              <a:pathLst>
                <a:path w="21600" h="21600" extrusionOk="0">
                  <a:moveTo>
                    <a:pt x="145" y="5111"/>
                  </a:moveTo>
                  <a:cubicBezTo>
                    <a:pt x="145" y="5111"/>
                    <a:pt x="4059" y="13850"/>
                    <a:pt x="4059" y="13850"/>
                  </a:cubicBezTo>
                  <a:cubicBezTo>
                    <a:pt x="4204" y="14345"/>
                    <a:pt x="4639" y="14510"/>
                    <a:pt x="5074" y="14510"/>
                  </a:cubicBezTo>
                  <a:cubicBezTo>
                    <a:pt x="16961" y="14510"/>
                    <a:pt x="16961" y="14510"/>
                    <a:pt x="16961" y="14510"/>
                  </a:cubicBezTo>
                  <a:cubicBezTo>
                    <a:pt x="16961" y="14510"/>
                    <a:pt x="17396" y="14510"/>
                    <a:pt x="17831" y="14510"/>
                  </a:cubicBezTo>
                  <a:cubicBezTo>
                    <a:pt x="17831" y="16818"/>
                    <a:pt x="17831" y="16818"/>
                    <a:pt x="17831" y="16818"/>
                  </a:cubicBezTo>
                  <a:cubicBezTo>
                    <a:pt x="4784" y="16818"/>
                    <a:pt x="4784" y="16818"/>
                    <a:pt x="4784" y="16818"/>
                  </a:cubicBezTo>
                  <a:cubicBezTo>
                    <a:pt x="4639" y="16818"/>
                    <a:pt x="4494" y="17148"/>
                    <a:pt x="4494" y="17313"/>
                  </a:cubicBezTo>
                  <a:cubicBezTo>
                    <a:pt x="4494" y="17973"/>
                    <a:pt x="4494" y="17973"/>
                    <a:pt x="4494" y="17973"/>
                  </a:cubicBezTo>
                  <a:cubicBezTo>
                    <a:pt x="4494" y="18302"/>
                    <a:pt x="4639" y="18467"/>
                    <a:pt x="4784" y="18467"/>
                  </a:cubicBezTo>
                  <a:cubicBezTo>
                    <a:pt x="5364" y="18467"/>
                    <a:pt x="5364" y="18467"/>
                    <a:pt x="5364" y="18467"/>
                  </a:cubicBezTo>
                  <a:cubicBezTo>
                    <a:pt x="5219" y="18797"/>
                    <a:pt x="5074" y="19127"/>
                    <a:pt x="5074" y="19456"/>
                  </a:cubicBezTo>
                  <a:cubicBezTo>
                    <a:pt x="5074" y="20611"/>
                    <a:pt x="5944" y="21600"/>
                    <a:pt x="6958" y="21600"/>
                  </a:cubicBezTo>
                  <a:cubicBezTo>
                    <a:pt x="7973" y="21600"/>
                    <a:pt x="8843" y="20611"/>
                    <a:pt x="8843" y="19456"/>
                  </a:cubicBezTo>
                  <a:cubicBezTo>
                    <a:pt x="8843" y="19127"/>
                    <a:pt x="8698" y="18797"/>
                    <a:pt x="8553" y="18467"/>
                  </a:cubicBezTo>
                  <a:cubicBezTo>
                    <a:pt x="15366" y="18467"/>
                    <a:pt x="15366" y="18467"/>
                    <a:pt x="15366" y="18467"/>
                  </a:cubicBezTo>
                  <a:cubicBezTo>
                    <a:pt x="15221" y="18797"/>
                    <a:pt x="15077" y="19127"/>
                    <a:pt x="15077" y="19456"/>
                  </a:cubicBezTo>
                  <a:cubicBezTo>
                    <a:pt x="15077" y="20611"/>
                    <a:pt x="15946" y="21600"/>
                    <a:pt x="16961" y="21600"/>
                  </a:cubicBezTo>
                  <a:cubicBezTo>
                    <a:pt x="17976" y="21600"/>
                    <a:pt x="18846" y="20611"/>
                    <a:pt x="18846" y="19456"/>
                  </a:cubicBezTo>
                  <a:cubicBezTo>
                    <a:pt x="18846" y="19127"/>
                    <a:pt x="18846" y="18797"/>
                    <a:pt x="18556" y="18467"/>
                  </a:cubicBezTo>
                  <a:cubicBezTo>
                    <a:pt x="19426" y="18467"/>
                    <a:pt x="19426" y="18467"/>
                    <a:pt x="19426" y="18467"/>
                  </a:cubicBezTo>
                  <a:cubicBezTo>
                    <a:pt x="19715" y="18467"/>
                    <a:pt x="19860" y="18302"/>
                    <a:pt x="19860" y="17973"/>
                  </a:cubicBezTo>
                  <a:cubicBezTo>
                    <a:pt x="19860" y="14510"/>
                    <a:pt x="19860" y="14510"/>
                    <a:pt x="19860" y="14510"/>
                  </a:cubicBezTo>
                  <a:cubicBezTo>
                    <a:pt x="19860" y="14180"/>
                    <a:pt x="19860" y="14180"/>
                    <a:pt x="19860" y="14180"/>
                  </a:cubicBezTo>
                  <a:cubicBezTo>
                    <a:pt x="19860" y="13850"/>
                    <a:pt x="19860" y="13850"/>
                    <a:pt x="19860" y="13850"/>
                  </a:cubicBezTo>
                  <a:cubicBezTo>
                    <a:pt x="19860" y="5276"/>
                    <a:pt x="19860" y="5276"/>
                    <a:pt x="19860" y="5276"/>
                  </a:cubicBezTo>
                  <a:cubicBezTo>
                    <a:pt x="20875" y="4947"/>
                    <a:pt x="21600" y="3957"/>
                    <a:pt x="21600" y="2638"/>
                  </a:cubicBezTo>
                  <a:cubicBezTo>
                    <a:pt x="21600" y="1154"/>
                    <a:pt x="20585" y="0"/>
                    <a:pt x="19281" y="0"/>
                  </a:cubicBezTo>
                  <a:cubicBezTo>
                    <a:pt x="18121" y="0"/>
                    <a:pt x="17251" y="824"/>
                    <a:pt x="16961" y="1979"/>
                  </a:cubicBezTo>
                  <a:cubicBezTo>
                    <a:pt x="1015" y="1979"/>
                    <a:pt x="1015" y="1979"/>
                    <a:pt x="1015" y="1979"/>
                  </a:cubicBezTo>
                  <a:cubicBezTo>
                    <a:pt x="435" y="1979"/>
                    <a:pt x="0" y="2473"/>
                    <a:pt x="0" y="3133"/>
                  </a:cubicBezTo>
                  <a:cubicBezTo>
                    <a:pt x="0" y="3133"/>
                    <a:pt x="0" y="4617"/>
                    <a:pt x="0" y="4617"/>
                  </a:cubicBezTo>
                  <a:cubicBezTo>
                    <a:pt x="0" y="4782"/>
                    <a:pt x="0" y="4947"/>
                    <a:pt x="145" y="5111"/>
                  </a:cubicBezTo>
                  <a:close/>
                  <a:moveTo>
                    <a:pt x="6958" y="20446"/>
                  </a:moveTo>
                  <a:cubicBezTo>
                    <a:pt x="6523" y="20446"/>
                    <a:pt x="6089" y="19951"/>
                    <a:pt x="6089" y="19456"/>
                  </a:cubicBezTo>
                  <a:cubicBezTo>
                    <a:pt x="6089" y="18962"/>
                    <a:pt x="6523" y="18467"/>
                    <a:pt x="6958" y="18467"/>
                  </a:cubicBezTo>
                  <a:cubicBezTo>
                    <a:pt x="7393" y="18467"/>
                    <a:pt x="7828" y="18962"/>
                    <a:pt x="7828" y="19456"/>
                  </a:cubicBezTo>
                  <a:cubicBezTo>
                    <a:pt x="7828" y="19951"/>
                    <a:pt x="7393" y="20446"/>
                    <a:pt x="6958" y="20446"/>
                  </a:cubicBezTo>
                  <a:close/>
                  <a:moveTo>
                    <a:pt x="16961" y="20446"/>
                  </a:moveTo>
                  <a:cubicBezTo>
                    <a:pt x="16526" y="20446"/>
                    <a:pt x="16091" y="19951"/>
                    <a:pt x="16091" y="19456"/>
                  </a:cubicBezTo>
                  <a:cubicBezTo>
                    <a:pt x="16091" y="18962"/>
                    <a:pt x="16526" y="18467"/>
                    <a:pt x="16961" y="18467"/>
                  </a:cubicBezTo>
                  <a:cubicBezTo>
                    <a:pt x="17541" y="18467"/>
                    <a:pt x="17831" y="18962"/>
                    <a:pt x="17831" y="19456"/>
                  </a:cubicBezTo>
                  <a:cubicBezTo>
                    <a:pt x="17831" y="19951"/>
                    <a:pt x="17541" y="20446"/>
                    <a:pt x="16961" y="20446"/>
                  </a:cubicBezTo>
                  <a:close/>
                  <a:moveTo>
                    <a:pt x="19281" y="1319"/>
                  </a:moveTo>
                  <a:cubicBezTo>
                    <a:pt x="19860" y="1319"/>
                    <a:pt x="20440" y="1979"/>
                    <a:pt x="20440" y="2638"/>
                  </a:cubicBezTo>
                  <a:cubicBezTo>
                    <a:pt x="20440" y="3463"/>
                    <a:pt x="19860" y="3957"/>
                    <a:pt x="19281" y="3957"/>
                  </a:cubicBezTo>
                  <a:cubicBezTo>
                    <a:pt x="18701" y="3957"/>
                    <a:pt x="18121" y="3463"/>
                    <a:pt x="18121" y="2638"/>
                  </a:cubicBezTo>
                  <a:cubicBezTo>
                    <a:pt x="18121" y="1979"/>
                    <a:pt x="18701" y="1319"/>
                    <a:pt x="19281" y="1319"/>
                  </a:cubicBezTo>
                  <a:close/>
                  <a:moveTo>
                    <a:pt x="16091" y="3298"/>
                  </a:moveTo>
                  <a:cubicBezTo>
                    <a:pt x="16961" y="3298"/>
                    <a:pt x="16961" y="3298"/>
                    <a:pt x="16961" y="3298"/>
                  </a:cubicBezTo>
                  <a:cubicBezTo>
                    <a:pt x="17106" y="4287"/>
                    <a:pt x="17831" y="5111"/>
                    <a:pt x="18701" y="5276"/>
                  </a:cubicBezTo>
                  <a:cubicBezTo>
                    <a:pt x="18701" y="5771"/>
                    <a:pt x="18701" y="5771"/>
                    <a:pt x="18701" y="5771"/>
                  </a:cubicBezTo>
                  <a:cubicBezTo>
                    <a:pt x="16091" y="5771"/>
                    <a:pt x="16091" y="5771"/>
                    <a:pt x="16091" y="5771"/>
                  </a:cubicBezTo>
                  <a:lnTo>
                    <a:pt x="16091" y="3298"/>
                  </a:lnTo>
                  <a:close/>
                  <a:moveTo>
                    <a:pt x="16091" y="6925"/>
                  </a:moveTo>
                  <a:cubicBezTo>
                    <a:pt x="18701" y="6925"/>
                    <a:pt x="18701" y="6925"/>
                    <a:pt x="18701" y="6925"/>
                  </a:cubicBezTo>
                  <a:cubicBezTo>
                    <a:pt x="18701" y="9563"/>
                    <a:pt x="18701" y="9563"/>
                    <a:pt x="18701" y="9563"/>
                  </a:cubicBezTo>
                  <a:cubicBezTo>
                    <a:pt x="16091" y="9563"/>
                    <a:pt x="16091" y="9563"/>
                    <a:pt x="16091" y="9563"/>
                  </a:cubicBezTo>
                  <a:lnTo>
                    <a:pt x="16091" y="6925"/>
                  </a:lnTo>
                  <a:close/>
                  <a:moveTo>
                    <a:pt x="16091" y="10718"/>
                  </a:moveTo>
                  <a:cubicBezTo>
                    <a:pt x="18701" y="10718"/>
                    <a:pt x="18701" y="10718"/>
                    <a:pt x="18701" y="10718"/>
                  </a:cubicBezTo>
                  <a:cubicBezTo>
                    <a:pt x="18701" y="13191"/>
                    <a:pt x="18701" y="13191"/>
                    <a:pt x="18701" y="13191"/>
                  </a:cubicBezTo>
                  <a:cubicBezTo>
                    <a:pt x="17976" y="13191"/>
                    <a:pt x="16961" y="13191"/>
                    <a:pt x="16961" y="13191"/>
                  </a:cubicBezTo>
                  <a:cubicBezTo>
                    <a:pt x="16091" y="13191"/>
                    <a:pt x="16091" y="13191"/>
                    <a:pt x="16091" y="13191"/>
                  </a:cubicBezTo>
                  <a:lnTo>
                    <a:pt x="16091" y="10718"/>
                  </a:lnTo>
                  <a:close/>
                  <a:moveTo>
                    <a:pt x="12322" y="3298"/>
                  </a:moveTo>
                  <a:cubicBezTo>
                    <a:pt x="15077" y="3298"/>
                    <a:pt x="15077" y="3298"/>
                    <a:pt x="15077" y="3298"/>
                  </a:cubicBezTo>
                  <a:cubicBezTo>
                    <a:pt x="15077" y="5771"/>
                    <a:pt x="15077" y="5771"/>
                    <a:pt x="15077" y="5771"/>
                  </a:cubicBezTo>
                  <a:cubicBezTo>
                    <a:pt x="12322" y="5771"/>
                    <a:pt x="12322" y="5771"/>
                    <a:pt x="12322" y="5771"/>
                  </a:cubicBezTo>
                  <a:lnTo>
                    <a:pt x="12322" y="3298"/>
                  </a:lnTo>
                  <a:close/>
                  <a:moveTo>
                    <a:pt x="12322" y="6925"/>
                  </a:moveTo>
                  <a:cubicBezTo>
                    <a:pt x="15077" y="6925"/>
                    <a:pt x="15077" y="6925"/>
                    <a:pt x="15077" y="6925"/>
                  </a:cubicBezTo>
                  <a:cubicBezTo>
                    <a:pt x="15077" y="9563"/>
                    <a:pt x="15077" y="9563"/>
                    <a:pt x="15077" y="9563"/>
                  </a:cubicBezTo>
                  <a:cubicBezTo>
                    <a:pt x="12322" y="9563"/>
                    <a:pt x="12322" y="9563"/>
                    <a:pt x="12322" y="9563"/>
                  </a:cubicBezTo>
                  <a:lnTo>
                    <a:pt x="12322" y="6925"/>
                  </a:lnTo>
                  <a:close/>
                  <a:moveTo>
                    <a:pt x="12322" y="10718"/>
                  </a:moveTo>
                  <a:cubicBezTo>
                    <a:pt x="15077" y="10718"/>
                    <a:pt x="15077" y="10718"/>
                    <a:pt x="15077" y="10718"/>
                  </a:cubicBezTo>
                  <a:cubicBezTo>
                    <a:pt x="15077" y="13191"/>
                    <a:pt x="15077" y="13191"/>
                    <a:pt x="15077" y="13191"/>
                  </a:cubicBezTo>
                  <a:cubicBezTo>
                    <a:pt x="12322" y="13191"/>
                    <a:pt x="12322" y="13191"/>
                    <a:pt x="12322" y="13191"/>
                  </a:cubicBezTo>
                  <a:lnTo>
                    <a:pt x="12322" y="10718"/>
                  </a:lnTo>
                  <a:close/>
                  <a:moveTo>
                    <a:pt x="8553" y="3298"/>
                  </a:moveTo>
                  <a:cubicBezTo>
                    <a:pt x="11307" y="3298"/>
                    <a:pt x="11307" y="3298"/>
                    <a:pt x="11307" y="3298"/>
                  </a:cubicBezTo>
                  <a:cubicBezTo>
                    <a:pt x="11307" y="5771"/>
                    <a:pt x="11307" y="5771"/>
                    <a:pt x="11307" y="5771"/>
                  </a:cubicBezTo>
                  <a:cubicBezTo>
                    <a:pt x="8553" y="5771"/>
                    <a:pt x="8553" y="5771"/>
                    <a:pt x="8553" y="5771"/>
                  </a:cubicBezTo>
                  <a:lnTo>
                    <a:pt x="8553" y="3298"/>
                  </a:lnTo>
                  <a:close/>
                  <a:moveTo>
                    <a:pt x="8553" y="6925"/>
                  </a:moveTo>
                  <a:cubicBezTo>
                    <a:pt x="11307" y="6925"/>
                    <a:pt x="11307" y="6925"/>
                    <a:pt x="11307" y="6925"/>
                  </a:cubicBezTo>
                  <a:cubicBezTo>
                    <a:pt x="11307" y="9563"/>
                    <a:pt x="11307" y="9563"/>
                    <a:pt x="11307" y="9563"/>
                  </a:cubicBezTo>
                  <a:cubicBezTo>
                    <a:pt x="8553" y="9563"/>
                    <a:pt x="8553" y="9563"/>
                    <a:pt x="8553" y="9563"/>
                  </a:cubicBezTo>
                  <a:lnTo>
                    <a:pt x="8553" y="6925"/>
                  </a:lnTo>
                  <a:close/>
                  <a:moveTo>
                    <a:pt x="8553" y="10718"/>
                  </a:moveTo>
                  <a:cubicBezTo>
                    <a:pt x="11307" y="10718"/>
                    <a:pt x="11307" y="10718"/>
                    <a:pt x="11307" y="10718"/>
                  </a:cubicBezTo>
                  <a:cubicBezTo>
                    <a:pt x="11307" y="13191"/>
                    <a:pt x="11307" y="13191"/>
                    <a:pt x="11307" y="13191"/>
                  </a:cubicBezTo>
                  <a:cubicBezTo>
                    <a:pt x="8553" y="13191"/>
                    <a:pt x="8553" y="13191"/>
                    <a:pt x="8553" y="13191"/>
                  </a:cubicBezTo>
                  <a:lnTo>
                    <a:pt x="8553" y="10718"/>
                  </a:lnTo>
                  <a:close/>
                  <a:moveTo>
                    <a:pt x="4784" y="3298"/>
                  </a:moveTo>
                  <a:cubicBezTo>
                    <a:pt x="7538" y="3298"/>
                    <a:pt x="7538" y="3298"/>
                    <a:pt x="7538" y="3298"/>
                  </a:cubicBezTo>
                  <a:cubicBezTo>
                    <a:pt x="7538" y="5771"/>
                    <a:pt x="7538" y="5771"/>
                    <a:pt x="7538" y="5771"/>
                  </a:cubicBezTo>
                  <a:cubicBezTo>
                    <a:pt x="4784" y="5771"/>
                    <a:pt x="4784" y="5771"/>
                    <a:pt x="4784" y="5771"/>
                  </a:cubicBezTo>
                  <a:lnTo>
                    <a:pt x="4784" y="3298"/>
                  </a:lnTo>
                  <a:close/>
                  <a:moveTo>
                    <a:pt x="4784" y="6925"/>
                  </a:moveTo>
                  <a:cubicBezTo>
                    <a:pt x="7538" y="6925"/>
                    <a:pt x="7538" y="6925"/>
                    <a:pt x="7538" y="6925"/>
                  </a:cubicBezTo>
                  <a:cubicBezTo>
                    <a:pt x="7538" y="9563"/>
                    <a:pt x="7538" y="9563"/>
                    <a:pt x="7538" y="9563"/>
                  </a:cubicBezTo>
                  <a:cubicBezTo>
                    <a:pt x="4784" y="9563"/>
                    <a:pt x="4784" y="9563"/>
                    <a:pt x="4784" y="9563"/>
                  </a:cubicBezTo>
                  <a:lnTo>
                    <a:pt x="4784" y="6925"/>
                  </a:lnTo>
                  <a:close/>
                  <a:moveTo>
                    <a:pt x="4784" y="10718"/>
                  </a:moveTo>
                  <a:cubicBezTo>
                    <a:pt x="7538" y="10718"/>
                    <a:pt x="7538" y="10718"/>
                    <a:pt x="7538" y="10718"/>
                  </a:cubicBezTo>
                  <a:cubicBezTo>
                    <a:pt x="7538" y="13191"/>
                    <a:pt x="7538" y="13191"/>
                    <a:pt x="7538" y="13191"/>
                  </a:cubicBezTo>
                  <a:cubicBezTo>
                    <a:pt x="5074" y="13191"/>
                    <a:pt x="5074" y="13191"/>
                    <a:pt x="5074" y="13191"/>
                  </a:cubicBezTo>
                  <a:cubicBezTo>
                    <a:pt x="5074" y="13026"/>
                    <a:pt x="4929" y="12696"/>
                    <a:pt x="4784" y="12202"/>
                  </a:cubicBezTo>
                  <a:lnTo>
                    <a:pt x="4784" y="10718"/>
                  </a:lnTo>
                  <a:close/>
                  <a:moveTo>
                    <a:pt x="3769" y="9563"/>
                  </a:moveTo>
                  <a:cubicBezTo>
                    <a:pt x="3479" y="9563"/>
                    <a:pt x="3479" y="9563"/>
                    <a:pt x="3479" y="9563"/>
                  </a:cubicBezTo>
                  <a:cubicBezTo>
                    <a:pt x="3044" y="8739"/>
                    <a:pt x="2609" y="7750"/>
                    <a:pt x="2319" y="6925"/>
                  </a:cubicBezTo>
                  <a:cubicBezTo>
                    <a:pt x="3769" y="6925"/>
                    <a:pt x="3769" y="6925"/>
                    <a:pt x="3769" y="6925"/>
                  </a:cubicBezTo>
                  <a:lnTo>
                    <a:pt x="3769" y="9563"/>
                  </a:lnTo>
                  <a:close/>
                  <a:moveTo>
                    <a:pt x="3769" y="3298"/>
                  </a:moveTo>
                  <a:cubicBezTo>
                    <a:pt x="3769" y="5771"/>
                    <a:pt x="3769" y="5771"/>
                    <a:pt x="3769" y="5771"/>
                  </a:cubicBezTo>
                  <a:cubicBezTo>
                    <a:pt x="1740" y="5771"/>
                    <a:pt x="1740" y="5771"/>
                    <a:pt x="1740" y="5771"/>
                  </a:cubicBezTo>
                  <a:cubicBezTo>
                    <a:pt x="1450" y="5111"/>
                    <a:pt x="1305" y="4617"/>
                    <a:pt x="1160" y="4617"/>
                  </a:cubicBezTo>
                  <a:cubicBezTo>
                    <a:pt x="1160" y="4452"/>
                    <a:pt x="1160" y="3792"/>
                    <a:pt x="1160" y="3298"/>
                  </a:cubicBezTo>
                  <a:lnTo>
                    <a:pt x="3769" y="3298"/>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grpSp>
        <p:nvGrpSpPr>
          <p:cNvPr id="75" name="Group 715"/>
          <p:cNvGrpSpPr/>
          <p:nvPr/>
        </p:nvGrpSpPr>
        <p:grpSpPr>
          <a:xfrm>
            <a:off x="9800364" y="4257675"/>
            <a:ext cx="1440001" cy="1440000"/>
            <a:chOff x="0" y="0"/>
            <a:chExt cx="2879999" cy="2879999"/>
          </a:xfrm>
        </p:grpSpPr>
        <p:sp>
          <p:nvSpPr>
            <p:cNvPr id="76" name="Shape 699"/>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77" name="Group 714"/>
            <p:cNvGrpSpPr/>
            <p:nvPr/>
          </p:nvGrpSpPr>
          <p:grpSpPr>
            <a:xfrm>
              <a:off x="859227" y="1001195"/>
              <a:ext cx="1161546" cy="877611"/>
              <a:chOff x="0" y="0"/>
              <a:chExt cx="1161544" cy="877609"/>
            </a:xfrm>
          </p:grpSpPr>
          <p:sp>
            <p:nvSpPr>
              <p:cNvPr id="78" name="Shape 700"/>
              <p:cNvSpPr/>
              <p:nvPr/>
            </p:nvSpPr>
            <p:spPr>
              <a:xfrm>
                <a:off x="-1" y="0"/>
                <a:ext cx="1161546" cy="877611"/>
              </a:xfrm>
              <a:custGeom>
                <a:avLst/>
                <a:gdLst/>
                <a:ahLst/>
                <a:cxnLst>
                  <a:cxn ang="0">
                    <a:pos x="wd2" y="hd2"/>
                  </a:cxn>
                  <a:cxn ang="5400000">
                    <a:pos x="wd2" y="hd2"/>
                  </a:cxn>
                  <a:cxn ang="10800000">
                    <a:pos x="wd2" y="hd2"/>
                  </a:cxn>
                  <a:cxn ang="16200000">
                    <a:pos x="wd2" y="hd2"/>
                  </a:cxn>
                </a:cxnLst>
                <a:rect l="0" t="0" r="r" b="b"/>
                <a:pathLst>
                  <a:path w="21600" h="21600" extrusionOk="0">
                    <a:moveTo>
                      <a:pt x="19489" y="21600"/>
                    </a:moveTo>
                    <a:cubicBezTo>
                      <a:pt x="20626" y="21600"/>
                      <a:pt x="21600" y="20317"/>
                      <a:pt x="21600" y="18820"/>
                    </a:cubicBezTo>
                    <a:cubicBezTo>
                      <a:pt x="21600" y="4277"/>
                      <a:pt x="21600" y="4277"/>
                      <a:pt x="21600" y="4277"/>
                    </a:cubicBezTo>
                    <a:cubicBezTo>
                      <a:pt x="21600" y="2780"/>
                      <a:pt x="20626" y="1497"/>
                      <a:pt x="19489" y="1497"/>
                    </a:cubicBezTo>
                    <a:cubicBezTo>
                      <a:pt x="17702" y="1497"/>
                      <a:pt x="17702" y="1497"/>
                      <a:pt x="17702" y="1497"/>
                    </a:cubicBezTo>
                    <a:cubicBezTo>
                      <a:pt x="17702" y="428"/>
                      <a:pt x="17702" y="428"/>
                      <a:pt x="17702" y="428"/>
                    </a:cubicBezTo>
                    <a:cubicBezTo>
                      <a:pt x="17702" y="214"/>
                      <a:pt x="17702" y="0"/>
                      <a:pt x="17540" y="0"/>
                    </a:cubicBezTo>
                    <a:cubicBezTo>
                      <a:pt x="16728" y="0"/>
                      <a:pt x="16728" y="0"/>
                      <a:pt x="16728" y="0"/>
                    </a:cubicBezTo>
                    <a:cubicBezTo>
                      <a:pt x="16565" y="0"/>
                      <a:pt x="16403" y="214"/>
                      <a:pt x="16403" y="428"/>
                    </a:cubicBezTo>
                    <a:cubicBezTo>
                      <a:pt x="16403" y="1497"/>
                      <a:pt x="16403" y="1497"/>
                      <a:pt x="16403" y="1497"/>
                    </a:cubicBezTo>
                    <a:cubicBezTo>
                      <a:pt x="15266" y="1497"/>
                      <a:pt x="15266" y="1497"/>
                      <a:pt x="15266" y="1497"/>
                    </a:cubicBezTo>
                    <a:cubicBezTo>
                      <a:pt x="15266" y="428"/>
                      <a:pt x="15266" y="428"/>
                      <a:pt x="15266" y="428"/>
                    </a:cubicBezTo>
                    <a:cubicBezTo>
                      <a:pt x="15266" y="214"/>
                      <a:pt x="15104" y="0"/>
                      <a:pt x="14941" y="0"/>
                    </a:cubicBezTo>
                    <a:cubicBezTo>
                      <a:pt x="14129" y="0"/>
                      <a:pt x="14129" y="0"/>
                      <a:pt x="14129" y="0"/>
                    </a:cubicBezTo>
                    <a:cubicBezTo>
                      <a:pt x="13967" y="0"/>
                      <a:pt x="13805" y="214"/>
                      <a:pt x="13805" y="428"/>
                    </a:cubicBezTo>
                    <a:cubicBezTo>
                      <a:pt x="13805" y="1497"/>
                      <a:pt x="13805" y="1497"/>
                      <a:pt x="13805" y="1497"/>
                    </a:cubicBezTo>
                    <a:cubicBezTo>
                      <a:pt x="12668" y="1497"/>
                      <a:pt x="12668" y="1497"/>
                      <a:pt x="12668" y="1497"/>
                    </a:cubicBezTo>
                    <a:cubicBezTo>
                      <a:pt x="12668" y="428"/>
                      <a:pt x="12668" y="428"/>
                      <a:pt x="12668" y="428"/>
                    </a:cubicBezTo>
                    <a:cubicBezTo>
                      <a:pt x="12668" y="214"/>
                      <a:pt x="12505" y="0"/>
                      <a:pt x="12343" y="0"/>
                    </a:cubicBezTo>
                    <a:cubicBezTo>
                      <a:pt x="11531" y="0"/>
                      <a:pt x="11531" y="0"/>
                      <a:pt x="11531" y="0"/>
                    </a:cubicBezTo>
                    <a:cubicBezTo>
                      <a:pt x="11368" y="0"/>
                      <a:pt x="11206" y="214"/>
                      <a:pt x="11206" y="428"/>
                    </a:cubicBezTo>
                    <a:cubicBezTo>
                      <a:pt x="11206" y="1497"/>
                      <a:pt x="11206" y="1497"/>
                      <a:pt x="11206" y="1497"/>
                    </a:cubicBezTo>
                    <a:cubicBezTo>
                      <a:pt x="10069" y="1497"/>
                      <a:pt x="10069" y="1497"/>
                      <a:pt x="10069" y="1497"/>
                    </a:cubicBezTo>
                    <a:cubicBezTo>
                      <a:pt x="10069" y="428"/>
                      <a:pt x="10069" y="428"/>
                      <a:pt x="10069" y="428"/>
                    </a:cubicBezTo>
                    <a:cubicBezTo>
                      <a:pt x="10069" y="214"/>
                      <a:pt x="9907" y="0"/>
                      <a:pt x="9744" y="0"/>
                    </a:cubicBezTo>
                    <a:cubicBezTo>
                      <a:pt x="8932" y="0"/>
                      <a:pt x="8932" y="0"/>
                      <a:pt x="8932" y="0"/>
                    </a:cubicBezTo>
                    <a:cubicBezTo>
                      <a:pt x="8770" y="0"/>
                      <a:pt x="8770" y="214"/>
                      <a:pt x="8770" y="428"/>
                    </a:cubicBezTo>
                    <a:cubicBezTo>
                      <a:pt x="8770" y="1497"/>
                      <a:pt x="8770" y="1497"/>
                      <a:pt x="8770" y="1497"/>
                    </a:cubicBezTo>
                    <a:cubicBezTo>
                      <a:pt x="7471" y="1497"/>
                      <a:pt x="7471" y="1497"/>
                      <a:pt x="7471" y="1497"/>
                    </a:cubicBezTo>
                    <a:cubicBezTo>
                      <a:pt x="7471" y="428"/>
                      <a:pt x="7471" y="428"/>
                      <a:pt x="7471" y="428"/>
                    </a:cubicBezTo>
                    <a:cubicBezTo>
                      <a:pt x="7471" y="214"/>
                      <a:pt x="7308" y="0"/>
                      <a:pt x="7146" y="0"/>
                    </a:cubicBezTo>
                    <a:cubicBezTo>
                      <a:pt x="6334" y="0"/>
                      <a:pt x="6334" y="0"/>
                      <a:pt x="6334" y="0"/>
                    </a:cubicBezTo>
                    <a:cubicBezTo>
                      <a:pt x="6171" y="0"/>
                      <a:pt x="6171" y="214"/>
                      <a:pt x="6171" y="428"/>
                    </a:cubicBezTo>
                    <a:cubicBezTo>
                      <a:pt x="6171" y="1497"/>
                      <a:pt x="6171" y="1497"/>
                      <a:pt x="6171" y="1497"/>
                    </a:cubicBezTo>
                    <a:cubicBezTo>
                      <a:pt x="4872" y="1497"/>
                      <a:pt x="4872" y="1497"/>
                      <a:pt x="4872" y="1497"/>
                    </a:cubicBezTo>
                    <a:cubicBezTo>
                      <a:pt x="4872" y="428"/>
                      <a:pt x="4872" y="428"/>
                      <a:pt x="4872" y="428"/>
                    </a:cubicBezTo>
                    <a:cubicBezTo>
                      <a:pt x="4872" y="214"/>
                      <a:pt x="4872" y="0"/>
                      <a:pt x="4710" y="0"/>
                    </a:cubicBezTo>
                    <a:cubicBezTo>
                      <a:pt x="3898" y="0"/>
                      <a:pt x="3898" y="0"/>
                      <a:pt x="3898" y="0"/>
                    </a:cubicBezTo>
                    <a:cubicBezTo>
                      <a:pt x="3735" y="0"/>
                      <a:pt x="3573" y="214"/>
                      <a:pt x="3573" y="428"/>
                    </a:cubicBezTo>
                    <a:cubicBezTo>
                      <a:pt x="3573" y="1497"/>
                      <a:pt x="3573" y="1497"/>
                      <a:pt x="3573" y="1497"/>
                    </a:cubicBezTo>
                    <a:cubicBezTo>
                      <a:pt x="2111" y="1497"/>
                      <a:pt x="2111" y="1497"/>
                      <a:pt x="2111" y="1497"/>
                    </a:cubicBezTo>
                    <a:cubicBezTo>
                      <a:pt x="974" y="1497"/>
                      <a:pt x="0" y="2780"/>
                      <a:pt x="0" y="4277"/>
                    </a:cubicBezTo>
                    <a:cubicBezTo>
                      <a:pt x="0" y="18820"/>
                      <a:pt x="0" y="18820"/>
                      <a:pt x="0" y="18820"/>
                    </a:cubicBezTo>
                    <a:cubicBezTo>
                      <a:pt x="0" y="20317"/>
                      <a:pt x="974" y="21600"/>
                      <a:pt x="2111" y="21600"/>
                    </a:cubicBezTo>
                    <a:lnTo>
                      <a:pt x="19489" y="21600"/>
                    </a:lnTo>
                    <a:close/>
                    <a:moveTo>
                      <a:pt x="1299" y="18820"/>
                    </a:moveTo>
                    <a:cubicBezTo>
                      <a:pt x="1299" y="4277"/>
                      <a:pt x="1299" y="4277"/>
                      <a:pt x="1299" y="4277"/>
                    </a:cubicBezTo>
                    <a:cubicBezTo>
                      <a:pt x="1299" y="3850"/>
                      <a:pt x="1786" y="3208"/>
                      <a:pt x="2111" y="3208"/>
                    </a:cubicBezTo>
                    <a:cubicBezTo>
                      <a:pt x="3573" y="3208"/>
                      <a:pt x="3573" y="3208"/>
                      <a:pt x="3573" y="3208"/>
                    </a:cubicBezTo>
                    <a:cubicBezTo>
                      <a:pt x="3573" y="4277"/>
                      <a:pt x="3573" y="4277"/>
                      <a:pt x="3573" y="4277"/>
                    </a:cubicBezTo>
                    <a:cubicBezTo>
                      <a:pt x="3573" y="4491"/>
                      <a:pt x="3735" y="4705"/>
                      <a:pt x="3898" y="4705"/>
                    </a:cubicBezTo>
                    <a:cubicBezTo>
                      <a:pt x="4710" y="4705"/>
                      <a:pt x="4710" y="4705"/>
                      <a:pt x="4710" y="4705"/>
                    </a:cubicBezTo>
                    <a:cubicBezTo>
                      <a:pt x="4872" y="4705"/>
                      <a:pt x="4872" y="4491"/>
                      <a:pt x="4872" y="4277"/>
                    </a:cubicBezTo>
                    <a:cubicBezTo>
                      <a:pt x="4872" y="3208"/>
                      <a:pt x="4872" y="3208"/>
                      <a:pt x="4872" y="3208"/>
                    </a:cubicBezTo>
                    <a:cubicBezTo>
                      <a:pt x="6171" y="3208"/>
                      <a:pt x="6171" y="3208"/>
                      <a:pt x="6171" y="3208"/>
                    </a:cubicBezTo>
                    <a:cubicBezTo>
                      <a:pt x="6171" y="4277"/>
                      <a:pt x="6171" y="4277"/>
                      <a:pt x="6171" y="4277"/>
                    </a:cubicBezTo>
                    <a:cubicBezTo>
                      <a:pt x="6171" y="4491"/>
                      <a:pt x="6171" y="4705"/>
                      <a:pt x="6334" y="4705"/>
                    </a:cubicBezTo>
                    <a:cubicBezTo>
                      <a:pt x="7146" y="4705"/>
                      <a:pt x="7146" y="4705"/>
                      <a:pt x="7146" y="4705"/>
                    </a:cubicBezTo>
                    <a:cubicBezTo>
                      <a:pt x="7308" y="4705"/>
                      <a:pt x="7471" y="4491"/>
                      <a:pt x="7471" y="4277"/>
                    </a:cubicBezTo>
                    <a:cubicBezTo>
                      <a:pt x="7471" y="3208"/>
                      <a:pt x="7471" y="3208"/>
                      <a:pt x="7471" y="3208"/>
                    </a:cubicBezTo>
                    <a:cubicBezTo>
                      <a:pt x="8770" y="3208"/>
                      <a:pt x="8770" y="3208"/>
                      <a:pt x="8770" y="3208"/>
                    </a:cubicBezTo>
                    <a:cubicBezTo>
                      <a:pt x="8770" y="4277"/>
                      <a:pt x="8770" y="4277"/>
                      <a:pt x="8770" y="4277"/>
                    </a:cubicBezTo>
                    <a:cubicBezTo>
                      <a:pt x="8770" y="4491"/>
                      <a:pt x="8770" y="4705"/>
                      <a:pt x="8932" y="4705"/>
                    </a:cubicBezTo>
                    <a:cubicBezTo>
                      <a:pt x="9744" y="4705"/>
                      <a:pt x="9744" y="4705"/>
                      <a:pt x="9744" y="4705"/>
                    </a:cubicBezTo>
                    <a:cubicBezTo>
                      <a:pt x="9907" y="4705"/>
                      <a:pt x="10069" y="4491"/>
                      <a:pt x="10069" y="4277"/>
                    </a:cubicBezTo>
                    <a:cubicBezTo>
                      <a:pt x="10069" y="3208"/>
                      <a:pt x="10069" y="3208"/>
                      <a:pt x="10069" y="3208"/>
                    </a:cubicBezTo>
                    <a:cubicBezTo>
                      <a:pt x="11206" y="3208"/>
                      <a:pt x="11206" y="3208"/>
                      <a:pt x="11206" y="3208"/>
                    </a:cubicBezTo>
                    <a:cubicBezTo>
                      <a:pt x="11206" y="4277"/>
                      <a:pt x="11206" y="4277"/>
                      <a:pt x="11206" y="4277"/>
                    </a:cubicBezTo>
                    <a:cubicBezTo>
                      <a:pt x="11206" y="4491"/>
                      <a:pt x="11368" y="4705"/>
                      <a:pt x="11531" y="4705"/>
                    </a:cubicBezTo>
                    <a:cubicBezTo>
                      <a:pt x="12343" y="4705"/>
                      <a:pt x="12343" y="4705"/>
                      <a:pt x="12343" y="4705"/>
                    </a:cubicBezTo>
                    <a:cubicBezTo>
                      <a:pt x="12505" y="4705"/>
                      <a:pt x="12668" y="4491"/>
                      <a:pt x="12668" y="4277"/>
                    </a:cubicBezTo>
                    <a:cubicBezTo>
                      <a:pt x="12668" y="3208"/>
                      <a:pt x="12668" y="3208"/>
                      <a:pt x="12668" y="3208"/>
                    </a:cubicBezTo>
                    <a:cubicBezTo>
                      <a:pt x="13805" y="3208"/>
                      <a:pt x="13805" y="3208"/>
                      <a:pt x="13805" y="3208"/>
                    </a:cubicBezTo>
                    <a:cubicBezTo>
                      <a:pt x="13805" y="4277"/>
                      <a:pt x="13805" y="4277"/>
                      <a:pt x="13805" y="4277"/>
                    </a:cubicBezTo>
                    <a:cubicBezTo>
                      <a:pt x="13805" y="4491"/>
                      <a:pt x="13967" y="4705"/>
                      <a:pt x="14129" y="4705"/>
                    </a:cubicBezTo>
                    <a:cubicBezTo>
                      <a:pt x="14941" y="4705"/>
                      <a:pt x="14941" y="4705"/>
                      <a:pt x="14941" y="4705"/>
                    </a:cubicBezTo>
                    <a:cubicBezTo>
                      <a:pt x="15104" y="4705"/>
                      <a:pt x="15266" y="4491"/>
                      <a:pt x="15266" y="4277"/>
                    </a:cubicBezTo>
                    <a:cubicBezTo>
                      <a:pt x="15266" y="3208"/>
                      <a:pt x="15266" y="3208"/>
                      <a:pt x="15266" y="3208"/>
                    </a:cubicBezTo>
                    <a:cubicBezTo>
                      <a:pt x="16403" y="3208"/>
                      <a:pt x="16403" y="3208"/>
                      <a:pt x="16403" y="3208"/>
                    </a:cubicBezTo>
                    <a:cubicBezTo>
                      <a:pt x="16403" y="4277"/>
                      <a:pt x="16403" y="4277"/>
                      <a:pt x="16403" y="4277"/>
                    </a:cubicBezTo>
                    <a:cubicBezTo>
                      <a:pt x="16403" y="4491"/>
                      <a:pt x="16565" y="4705"/>
                      <a:pt x="16728" y="4705"/>
                    </a:cubicBezTo>
                    <a:cubicBezTo>
                      <a:pt x="17540" y="4705"/>
                      <a:pt x="17540" y="4705"/>
                      <a:pt x="17540" y="4705"/>
                    </a:cubicBezTo>
                    <a:cubicBezTo>
                      <a:pt x="17702" y="4705"/>
                      <a:pt x="17702" y="4491"/>
                      <a:pt x="17702" y="4277"/>
                    </a:cubicBezTo>
                    <a:cubicBezTo>
                      <a:pt x="17702" y="3208"/>
                      <a:pt x="17702" y="3208"/>
                      <a:pt x="17702" y="3208"/>
                    </a:cubicBezTo>
                    <a:cubicBezTo>
                      <a:pt x="19489" y="3208"/>
                      <a:pt x="19489" y="3208"/>
                      <a:pt x="19489" y="3208"/>
                    </a:cubicBezTo>
                    <a:cubicBezTo>
                      <a:pt x="19976" y="3208"/>
                      <a:pt x="20301" y="3850"/>
                      <a:pt x="20301" y="4277"/>
                    </a:cubicBezTo>
                    <a:cubicBezTo>
                      <a:pt x="20301" y="18820"/>
                      <a:pt x="20301" y="18820"/>
                      <a:pt x="20301" y="18820"/>
                    </a:cubicBezTo>
                    <a:cubicBezTo>
                      <a:pt x="20301" y="19461"/>
                      <a:pt x="19976" y="19889"/>
                      <a:pt x="19489" y="19889"/>
                    </a:cubicBezTo>
                    <a:cubicBezTo>
                      <a:pt x="2111" y="19889"/>
                      <a:pt x="2111" y="19889"/>
                      <a:pt x="2111" y="19889"/>
                    </a:cubicBezTo>
                    <a:cubicBezTo>
                      <a:pt x="1786" y="19889"/>
                      <a:pt x="1299" y="19461"/>
                      <a:pt x="1299" y="1882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79" name="Shape 701"/>
              <p:cNvSpPr/>
              <p:nvPr/>
            </p:nvSpPr>
            <p:spPr>
              <a:xfrm>
                <a:off x="121686" y="276558"/>
                <a:ext cx="202811" cy="191748"/>
              </a:xfrm>
              <a:custGeom>
                <a:avLst/>
                <a:gdLst/>
                <a:ahLst/>
                <a:cxnLst>
                  <a:cxn ang="0">
                    <a:pos x="wd2" y="hd2"/>
                  </a:cxn>
                  <a:cxn ang="5400000">
                    <a:pos x="wd2" y="hd2"/>
                  </a:cxn>
                  <a:cxn ang="10800000">
                    <a:pos x="wd2" y="hd2"/>
                  </a:cxn>
                  <a:cxn ang="16200000">
                    <a:pos x="wd2" y="hd2"/>
                  </a:cxn>
                </a:cxnLst>
                <a:rect l="0" t="0" r="r" b="b"/>
                <a:pathLst>
                  <a:path w="21600" h="21600" extrusionOk="0">
                    <a:moveTo>
                      <a:pt x="3757" y="21600"/>
                    </a:moveTo>
                    <a:cubicBezTo>
                      <a:pt x="17843" y="21600"/>
                      <a:pt x="17843" y="21600"/>
                      <a:pt x="17843" y="21600"/>
                    </a:cubicBezTo>
                    <a:cubicBezTo>
                      <a:pt x="19722" y="21600"/>
                      <a:pt x="21600" y="19636"/>
                      <a:pt x="21600" y="17673"/>
                    </a:cubicBezTo>
                    <a:cubicBezTo>
                      <a:pt x="21600" y="3927"/>
                      <a:pt x="21600" y="3927"/>
                      <a:pt x="21600" y="3927"/>
                    </a:cubicBezTo>
                    <a:cubicBezTo>
                      <a:pt x="21600" y="1964"/>
                      <a:pt x="19722" y="0"/>
                      <a:pt x="17843" y="0"/>
                    </a:cubicBezTo>
                    <a:cubicBezTo>
                      <a:pt x="3757" y="0"/>
                      <a:pt x="3757" y="0"/>
                      <a:pt x="3757" y="0"/>
                    </a:cubicBezTo>
                    <a:cubicBezTo>
                      <a:pt x="1878" y="0"/>
                      <a:pt x="0" y="1964"/>
                      <a:pt x="0" y="3927"/>
                    </a:cubicBezTo>
                    <a:cubicBezTo>
                      <a:pt x="0" y="17673"/>
                      <a:pt x="0" y="17673"/>
                      <a:pt x="0" y="17673"/>
                    </a:cubicBezTo>
                    <a:cubicBezTo>
                      <a:pt x="0" y="19636"/>
                      <a:pt x="1878" y="21600"/>
                      <a:pt x="3757"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0" name="Shape 702"/>
              <p:cNvSpPr/>
              <p:nvPr/>
            </p:nvSpPr>
            <p:spPr>
              <a:xfrm>
                <a:off x="376118" y="276558"/>
                <a:ext cx="129063" cy="121688"/>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057"/>
                      <a:pt x="21600" y="18514"/>
                    </a:cubicBezTo>
                    <a:cubicBezTo>
                      <a:pt x="21600" y="3086"/>
                      <a:pt x="21600" y="3086"/>
                      <a:pt x="21600" y="3086"/>
                    </a:cubicBezTo>
                    <a:cubicBezTo>
                      <a:pt x="21600" y="1543"/>
                      <a:pt x="18720" y="0"/>
                      <a:pt x="17280" y="0"/>
                    </a:cubicBezTo>
                    <a:cubicBezTo>
                      <a:pt x="2880" y="0"/>
                      <a:pt x="2880" y="0"/>
                      <a:pt x="2880" y="0"/>
                    </a:cubicBezTo>
                    <a:cubicBezTo>
                      <a:pt x="1440" y="0"/>
                      <a:pt x="0" y="1543"/>
                      <a:pt x="0" y="3086"/>
                    </a:cubicBezTo>
                    <a:cubicBezTo>
                      <a:pt x="0" y="18514"/>
                      <a:pt x="0" y="18514"/>
                      <a:pt x="0" y="18514"/>
                    </a:cubicBezTo>
                    <a:cubicBezTo>
                      <a:pt x="0" y="20057"/>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1" name="Shape 703"/>
              <p:cNvSpPr/>
              <p:nvPr/>
            </p:nvSpPr>
            <p:spPr>
              <a:xfrm>
                <a:off x="549429" y="276558"/>
                <a:ext cx="121687"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2" name="Shape 704"/>
              <p:cNvSpPr/>
              <p:nvPr/>
            </p:nvSpPr>
            <p:spPr>
              <a:xfrm>
                <a:off x="722737" y="276558"/>
                <a:ext cx="125374"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3" name="Shape 705"/>
              <p:cNvSpPr/>
              <p:nvPr/>
            </p:nvSpPr>
            <p:spPr>
              <a:xfrm>
                <a:off x="899734" y="276558"/>
                <a:ext cx="121688" cy="121688"/>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4" name="Shape 706"/>
              <p:cNvSpPr/>
              <p:nvPr/>
            </p:nvSpPr>
            <p:spPr>
              <a:xfrm>
                <a:off x="376118" y="442492"/>
                <a:ext cx="129063" cy="132749"/>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160"/>
                      <a:pt x="21600" y="17280"/>
                    </a:cubicBezTo>
                    <a:cubicBezTo>
                      <a:pt x="21600" y="4320"/>
                      <a:pt x="21600" y="4320"/>
                      <a:pt x="21600" y="4320"/>
                    </a:cubicBezTo>
                    <a:cubicBezTo>
                      <a:pt x="21600" y="1440"/>
                      <a:pt x="18720" y="0"/>
                      <a:pt x="17280" y="0"/>
                    </a:cubicBezTo>
                    <a:cubicBezTo>
                      <a:pt x="2880" y="0"/>
                      <a:pt x="2880" y="0"/>
                      <a:pt x="2880" y="0"/>
                    </a:cubicBezTo>
                    <a:cubicBezTo>
                      <a:pt x="1440" y="0"/>
                      <a:pt x="0" y="1440"/>
                      <a:pt x="0" y="4320"/>
                    </a:cubicBezTo>
                    <a:cubicBezTo>
                      <a:pt x="0" y="17280"/>
                      <a:pt x="0" y="17280"/>
                      <a:pt x="0" y="17280"/>
                    </a:cubicBezTo>
                    <a:cubicBezTo>
                      <a:pt x="0" y="20160"/>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5" name="Shape 707"/>
              <p:cNvSpPr/>
              <p:nvPr/>
            </p:nvSpPr>
            <p:spPr>
              <a:xfrm>
                <a:off x="549429" y="442492"/>
                <a:ext cx="121687"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6" name="Shape 708"/>
              <p:cNvSpPr/>
              <p:nvPr/>
            </p:nvSpPr>
            <p:spPr>
              <a:xfrm>
                <a:off x="722737" y="442492"/>
                <a:ext cx="125374"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7" name="Shape 709"/>
              <p:cNvSpPr/>
              <p:nvPr/>
            </p:nvSpPr>
            <p:spPr>
              <a:xfrm>
                <a:off x="899734" y="442492"/>
                <a:ext cx="121688" cy="132749"/>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160"/>
                      <a:pt x="21600" y="17280"/>
                    </a:cubicBezTo>
                    <a:cubicBezTo>
                      <a:pt x="21600" y="4320"/>
                      <a:pt x="21600" y="4320"/>
                      <a:pt x="21600" y="4320"/>
                    </a:cubicBezTo>
                    <a:cubicBezTo>
                      <a:pt x="21600" y="1440"/>
                      <a:pt x="20057" y="0"/>
                      <a:pt x="18514" y="0"/>
                    </a:cubicBezTo>
                    <a:cubicBezTo>
                      <a:pt x="3086" y="0"/>
                      <a:pt x="3086" y="0"/>
                      <a:pt x="3086" y="0"/>
                    </a:cubicBezTo>
                    <a:cubicBezTo>
                      <a:pt x="1543" y="0"/>
                      <a:pt x="0" y="1440"/>
                      <a:pt x="0" y="4320"/>
                    </a:cubicBezTo>
                    <a:cubicBezTo>
                      <a:pt x="0" y="17280"/>
                      <a:pt x="0" y="17280"/>
                      <a:pt x="0" y="17280"/>
                    </a:cubicBezTo>
                    <a:cubicBezTo>
                      <a:pt x="0" y="20160"/>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8" name="Shape 710"/>
              <p:cNvSpPr/>
              <p:nvPr/>
            </p:nvSpPr>
            <p:spPr>
              <a:xfrm>
                <a:off x="376118" y="615803"/>
                <a:ext cx="129063" cy="125374"/>
              </a:xfrm>
              <a:custGeom>
                <a:avLst/>
                <a:gdLst/>
                <a:ahLst/>
                <a:cxnLst>
                  <a:cxn ang="0">
                    <a:pos x="wd2" y="hd2"/>
                  </a:cxn>
                  <a:cxn ang="5400000">
                    <a:pos x="wd2" y="hd2"/>
                  </a:cxn>
                  <a:cxn ang="10800000">
                    <a:pos x="wd2" y="hd2"/>
                  </a:cxn>
                  <a:cxn ang="16200000">
                    <a:pos x="wd2" y="hd2"/>
                  </a:cxn>
                </a:cxnLst>
                <a:rect l="0" t="0" r="r" b="b"/>
                <a:pathLst>
                  <a:path w="21600" h="21600" extrusionOk="0">
                    <a:moveTo>
                      <a:pt x="2880" y="21600"/>
                    </a:moveTo>
                    <a:cubicBezTo>
                      <a:pt x="17280" y="21600"/>
                      <a:pt x="17280" y="21600"/>
                      <a:pt x="17280" y="21600"/>
                    </a:cubicBezTo>
                    <a:cubicBezTo>
                      <a:pt x="18720" y="21600"/>
                      <a:pt x="21600" y="20057"/>
                      <a:pt x="21600" y="18514"/>
                    </a:cubicBezTo>
                    <a:cubicBezTo>
                      <a:pt x="21600" y="3086"/>
                      <a:pt x="21600" y="3086"/>
                      <a:pt x="21600" y="3086"/>
                    </a:cubicBezTo>
                    <a:cubicBezTo>
                      <a:pt x="21600" y="1543"/>
                      <a:pt x="18720" y="0"/>
                      <a:pt x="17280" y="0"/>
                    </a:cubicBezTo>
                    <a:cubicBezTo>
                      <a:pt x="2880" y="0"/>
                      <a:pt x="2880" y="0"/>
                      <a:pt x="2880" y="0"/>
                    </a:cubicBezTo>
                    <a:cubicBezTo>
                      <a:pt x="1440" y="0"/>
                      <a:pt x="0" y="1543"/>
                      <a:pt x="0" y="3086"/>
                    </a:cubicBezTo>
                    <a:cubicBezTo>
                      <a:pt x="0" y="18514"/>
                      <a:pt x="0" y="18514"/>
                      <a:pt x="0" y="18514"/>
                    </a:cubicBezTo>
                    <a:cubicBezTo>
                      <a:pt x="0" y="20057"/>
                      <a:pt x="1440" y="21600"/>
                      <a:pt x="2880"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89" name="Shape 711"/>
              <p:cNvSpPr/>
              <p:nvPr/>
            </p:nvSpPr>
            <p:spPr>
              <a:xfrm>
                <a:off x="549429" y="615803"/>
                <a:ext cx="121687"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0" name="Shape 712"/>
              <p:cNvSpPr/>
              <p:nvPr/>
            </p:nvSpPr>
            <p:spPr>
              <a:xfrm>
                <a:off x="722737" y="615803"/>
                <a:ext cx="125374"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1" name="Shape 713"/>
              <p:cNvSpPr/>
              <p:nvPr/>
            </p:nvSpPr>
            <p:spPr>
              <a:xfrm>
                <a:off x="899734" y="615803"/>
                <a:ext cx="121688" cy="125374"/>
              </a:xfrm>
              <a:custGeom>
                <a:avLst/>
                <a:gdLst/>
                <a:ahLst/>
                <a:cxnLst>
                  <a:cxn ang="0">
                    <a:pos x="wd2" y="hd2"/>
                  </a:cxn>
                  <a:cxn ang="5400000">
                    <a:pos x="wd2" y="hd2"/>
                  </a:cxn>
                  <a:cxn ang="10800000">
                    <a:pos x="wd2" y="hd2"/>
                  </a:cxn>
                  <a:cxn ang="16200000">
                    <a:pos x="wd2" y="hd2"/>
                  </a:cxn>
                </a:cxnLst>
                <a:rect l="0" t="0" r="r" b="b"/>
                <a:pathLst>
                  <a:path w="21600" h="21600" extrusionOk="0">
                    <a:moveTo>
                      <a:pt x="3086" y="21600"/>
                    </a:moveTo>
                    <a:cubicBezTo>
                      <a:pt x="18514" y="21600"/>
                      <a:pt x="18514" y="21600"/>
                      <a:pt x="18514" y="21600"/>
                    </a:cubicBezTo>
                    <a:cubicBezTo>
                      <a:pt x="20057" y="21600"/>
                      <a:pt x="21600" y="20057"/>
                      <a:pt x="21600" y="18514"/>
                    </a:cubicBezTo>
                    <a:cubicBezTo>
                      <a:pt x="21600" y="3086"/>
                      <a:pt x="21600" y="3086"/>
                      <a:pt x="21600" y="3086"/>
                    </a:cubicBezTo>
                    <a:cubicBezTo>
                      <a:pt x="21600" y="1543"/>
                      <a:pt x="20057" y="0"/>
                      <a:pt x="18514" y="0"/>
                    </a:cubicBezTo>
                    <a:cubicBezTo>
                      <a:pt x="3086" y="0"/>
                      <a:pt x="3086" y="0"/>
                      <a:pt x="3086" y="0"/>
                    </a:cubicBezTo>
                    <a:cubicBezTo>
                      <a:pt x="1543" y="0"/>
                      <a:pt x="0" y="1543"/>
                      <a:pt x="0" y="3086"/>
                    </a:cubicBezTo>
                    <a:cubicBezTo>
                      <a:pt x="0" y="18514"/>
                      <a:pt x="0" y="18514"/>
                      <a:pt x="0" y="18514"/>
                    </a:cubicBezTo>
                    <a:cubicBezTo>
                      <a:pt x="0" y="20057"/>
                      <a:pt x="1543" y="21600"/>
                      <a:pt x="3086" y="2160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grpSp>
      <p:grpSp>
        <p:nvGrpSpPr>
          <p:cNvPr id="92" name="Group 721"/>
          <p:cNvGrpSpPr/>
          <p:nvPr/>
        </p:nvGrpSpPr>
        <p:grpSpPr>
          <a:xfrm>
            <a:off x="8310834" y="4257675"/>
            <a:ext cx="1440001" cy="1440000"/>
            <a:chOff x="0" y="0"/>
            <a:chExt cx="2879999" cy="2879999"/>
          </a:xfrm>
        </p:grpSpPr>
        <p:sp>
          <p:nvSpPr>
            <p:cNvPr id="93" name="Shape 716"/>
            <p:cNvSpPr/>
            <p:nvPr/>
          </p:nvSpPr>
          <p:spPr>
            <a:xfrm>
              <a:off x="0" y="0"/>
              <a:ext cx="2880000"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94" name="Group 720"/>
            <p:cNvGrpSpPr/>
            <p:nvPr/>
          </p:nvGrpSpPr>
          <p:grpSpPr>
            <a:xfrm>
              <a:off x="835259" y="896101"/>
              <a:ext cx="1209481" cy="1087798"/>
              <a:chOff x="0" y="0"/>
              <a:chExt cx="1209480" cy="1087796"/>
            </a:xfrm>
          </p:grpSpPr>
          <p:sp>
            <p:nvSpPr>
              <p:cNvPr id="95" name="Shape 717"/>
              <p:cNvSpPr/>
              <p:nvPr/>
            </p:nvSpPr>
            <p:spPr>
              <a:xfrm>
                <a:off x="-1" y="0"/>
                <a:ext cx="1209482" cy="1087797"/>
              </a:xfrm>
              <a:custGeom>
                <a:avLst/>
                <a:gdLst/>
                <a:ahLst/>
                <a:cxnLst>
                  <a:cxn ang="0">
                    <a:pos x="wd2" y="hd2"/>
                  </a:cxn>
                  <a:cxn ang="5400000">
                    <a:pos x="wd2" y="hd2"/>
                  </a:cxn>
                  <a:cxn ang="10800000">
                    <a:pos x="wd2" y="hd2"/>
                  </a:cxn>
                  <a:cxn ang="16200000">
                    <a:pos x="wd2" y="hd2"/>
                  </a:cxn>
                </a:cxnLst>
                <a:rect l="0" t="0" r="r" b="b"/>
                <a:pathLst>
                  <a:path w="21600" h="21600" extrusionOk="0">
                    <a:moveTo>
                      <a:pt x="1243" y="21600"/>
                    </a:moveTo>
                    <a:cubicBezTo>
                      <a:pt x="16938" y="21600"/>
                      <a:pt x="16938" y="21600"/>
                      <a:pt x="16938" y="21600"/>
                    </a:cubicBezTo>
                    <a:cubicBezTo>
                      <a:pt x="17715" y="21600"/>
                      <a:pt x="18181" y="20909"/>
                      <a:pt x="18181" y="20218"/>
                    </a:cubicBezTo>
                    <a:cubicBezTo>
                      <a:pt x="18181" y="13997"/>
                      <a:pt x="18181" y="13997"/>
                      <a:pt x="18181" y="13997"/>
                    </a:cubicBezTo>
                    <a:cubicBezTo>
                      <a:pt x="20357" y="13997"/>
                      <a:pt x="20357" y="13997"/>
                      <a:pt x="20357" y="13997"/>
                    </a:cubicBezTo>
                    <a:cubicBezTo>
                      <a:pt x="21134" y="13997"/>
                      <a:pt x="21600" y="13306"/>
                      <a:pt x="21600" y="12614"/>
                    </a:cubicBezTo>
                    <a:cubicBezTo>
                      <a:pt x="21600" y="1382"/>
                      <a:pt x="21600" y="1382"/>
                      <a:pt x="21600" y="1382"/>
                    </a:cubicBezTo>
                    <a:cubicBezTo>
                      <a:pt x="21600" y="518"/>
                      <a:pt x="21134" y="0"/>
                      <a:pt x="20357" y="0"/>
                    </a:cubicBezTo>
                    <a:cubicBezTo>
                      <a:pt x="4662" y="0"/>
                      <a:pt x="4662" y="0"/>
                      <a:pt x="4662" y="0"/>
                    </a:cubicBezTo>
                    <a:cubicBezTo>
                      <a:pt x="4040" y="0"/>
                      <a:pt x="3419" y="518"/>
                      <a:pt x="3419" y="1382"/>
                    </a:cubicBezTo>
                    <a:cubicBezTo>
                      <a:pt x="3419" y="7603"/>
                      <a:pt x="3419" y="7603"/>
                      <a:pt x="3419" y="7603"/>
                    </a:cubicBezTo>
                    <a:cubicBezTo>
                      <a:pt x="1243" y="7603"/>
                      <a:pt x="1243" y="7603"/>
                      <a:pt x="1243" y="7603"/>
                    </a:cubicBezTo>
                    <a:cubicBezTo>
                      <a:pt x="622" y="7603"/>
                      <a:pt x="0" y="8294"/>
                      <a:pt x="0" y="8986"/>
                    </a:cubicBezTo>
                    <a:cubicBezTo>
                      <a:pt x="0" y="20218"/>
                      <a:pt x="0" y="20218"/>
                      <a:pt x="0" y="20218"/>
                    </a:cubicBezTo>
                    <a:cubicBezTo>
                      <a:pt x="0" y="20909"/>
                      <a:pt x="622" y="21600"/>
                      <a:pt x="1243" y="21600"/>
                    </a:cubicBezTo>
                    <a:close/>
                    <a:moveTo>
                      <a:pt x="16938" y="9158"/>
                    </a:moveTo>
                    <a:cubicBezTo>
                      <a:pt x="16938" y="20045"/>
                      <a:pt x="16938" y="20045"/>
                      <a:pt x="16938" y="20045"/>
                    </a:cubicBezTo>
                    <a:cubicBezTo>
                      <a:pt x="1399" y="20045"/>
                      <a:pt x="1399" y="20045"/>
                      <a:pt x="1399" y="20045"/>
                    </a:cubicBezTo>
                    <a:cubicBezTo>
                      <a:pt x="1399" y="9158"/>
                      <a:pt x="1399" y="9158"/>
                      <a:pt x="1399" y="9158"/>
                    </a:cubicBezTo>
                    <a:lnTo>
                      <a:pt x="16938" y="9158"/>
                    </a:lnTo>
                    <a:close/>
                    <a:moveTo>
                      <a:pt x="20357" y="3283"/>
                    </a:moveTo>
                    <a:cubicBezTo>
                      <a:pt x="4817" y="3283"/>
                      <a:pt x="4817" y="3283"/>
                      <a:pt x="4817" y="3283"/>
                    </a:cubicBezTo>
                    <a:cubicBezTo>
                      <a:pt x="4817" y="1555"/>
                      <a:pt x="4817" y="1555"/>
                      <a:pt x="4817" y="1555"/>
                    </a:cubicBezTo>
                    <a:cubicBezTo>
                      <a:pt x="20357" y="1555"/>
                      <a:pt x="20357" y="1555"/>
                      <a:pt x="20357" y="1555"/>
                    </a:cubicBezTo>
                    <a:lnTo>
                      <a:pt x="20357" y="3283"/>
                    </a:lnTo>
                    <a:close/>
                    <a:moveTo>
                      <a:pt x="4817" y="5357"/>
                    </a:moveTo>
                    <a:cubicBezTo>
                      <a:pt x="20357" y="5357"/>
                      <a:pt x="20357" y="5357"/>
                      <a:pt x="20357" y="5357"/>
                    </a:cubicBezTo>
                    <a:cubicBezTo>
                      <a:pt x="20357" y="12442"/>
                      <a:pt x="20357" y="12442"/>
                      <a:pt x="20357" y="12442"/>
                    </a:cubicBezTo>
                    <a:cubicBezTo>
                      <a:pt x="18181" y="12442"/>
                      <a:pt x="18181" y="12442"/>
                      <a:pt x="18181" y="12442"/>
                    </a:cubicBezTo>
                    <a:cubicBezTo>
                      <a:pt x="18181" y="8986"/>
                      <a:pt x="18181" y="8986"/>
                      <a:pt x="18181" y="8986"/>
                    </a:cubicBezTo>
                    <a:cubicBezTo>
                      <a:pt x="18181" y="8294"/>
                      <a:pt x="17715" y="7603"/>
                      <a:pt x="16938" y="7603"/>
                    </a:cubicBezTo>
                    <a:cubicBezTo>
                      <a:pt x="4817" y="7603"/>
                      <a:pt x="4817" y="7603"/>
                      <a:pt x="4817" y="7603"/>
                    </a:cubicBezTo>
                    <a:lnTo>
                      <a:pt x="4817" y="5357"/>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6" name="Shape 718"/>
              <p:cNvSpPr/>
              <p:nvPr/>
            </p:nvSpPr>
            <p:spPr>
              <a:xfrm>
                <a:off x="626864" y="748551"/>
                <a:ext cx="250747" cy="210186"/>
              </a:xfrm>
              <a:custGeom>
                <a:avLst/>
                <a:gdLst/>
                <a:ahLst/>
                <a:cxnLst>
                  <a:cxn ang="0">
                    <a:pos x="wd2" y="hd2"/>
                  </a:cxn>
                  <a:cxn ang="5400000">
                    <a:pos x="wd2" y="hd2"/>
                  </a:cxn>
                  <a:cxn ang="10800000">
                    <a:pos x="wd2" y="hd2"/>
                  </a:cxn>
                  <a:cxn ang="16200000">
                    <a:pos x="wd2" y="hd2"/>
                  </a:cxn>
                </a:cxnLst>
                <a:rect l="0" t="0" r="r" b="b"/>
                <a:pathLst>
                  <a:path w="21600" h="21600" extrusionOk="0">
                    <a:moveTo>
                      <a:pt x="20110" y="0"/>
                    </a:moveTo>
                    <a:cubicBezTo>
                      <a:pt x="1490" y="0"/>
                      <a:pt x="1490" y="0"/>
                      <a:pt x="1490" y="0"/>
                    </a:cubicBezTo>
                    <a:cubicBezTo>
                      <a:pt x="745" y="0"/>
                      <a:pt x="0" y="900"/>
                      <a:pt x="0" y="1800"/>
                    </a:cubicBezTo>
                    <a:cubicBezTo>
                      <a:pt x="0" y="19800"/>
                      <a:pt x="0" y="19800"/>
                      <a:pt x="0" y="19800"/>
                    </a:cubicBezTo>
                    <a:cubicBezTo>
                      <a:pt x="0" y="20700"/>
                      <a:pt x="745" y="21600"/>
                      <a:pt x="1490" y="21600"/>
                    </a:cubicBezTo>
                    <a:cubicBezTo>
                      <a:pt x="20110" y="21600"/>
                      <a:pt x="20110" y="21600"/>
                      <a:pt x="20110" y="21600"/>
                    </a:cubicBezTo>
                    <a:cubicBezTo>
                      <a:pt x="20855" y="21600"/>
                      <a:pt x="21600" y="20700"/>
                      <a:pt x="21600" y="19800"/>
                    </a:cubicBezTo>
                    <a:cubicBezTo>
                      <a:pt x="21600" y="1800"/>
                      <a:pt x="21600" y="1800"/>
                      <a:pt x="21600" y="1800"/>
                    </a:cubicBezTo>
                    <a:cubicBezTo>
                      <a:pt x="21600" y="900"/>
                      <a:pt x="20855" y="0"/>
                      <a:pt x="20110" y="0"/>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97" name="Shape 719"/>
              <p:cNvSpPr/>
              <p:nvPr/>
            </p:nvSpPr>
            <p:spPr>
              <a:xfrm>
                <a:off x="154872" y="538366"/>
                <a:ext cx="132749" cy="127832"/>
              </a:xfrm>
              <a:custGeom>
                <a:avLst/>
                <a:gdLst/>
                <a:ahLst/>
                <a:cxnLst>
                  <a:cxn ang="0">
                    <a:pos x="wd2" y="hd2"/>
                  </a:cxn>
                  <a:cxn ang="5400000">
                    <a:pos x="wd2" y="hd2"/>
                  </a:cxn>
                  <a:cxn ang="10800000">
                    <a:pos x="wd2" y="hd2"/>
                  </a:cxn>
                  <a:cxn ang="16200000">
                    <a:pos x="wd2" y="hd2"/>
                  </a:cxn>
                </a:cxnLst>
                <a:rect l="0" t="0" r="r" b="b"/>
                <a:pathLst>
                  <a:path w="21600" h="20800" extrusionOk="0">
                    <a:moveTo>
                      <a:pt x="0" y="8640"/>
                    </a:moveTo>
                    <a:cubicBezTo>
                      <a:pt x="0" y="8640"/>
                      <a:pt x="0" y="10080"/>
                      <a:pt x="0" y="10080"/>
                    </a:cubicBezTo>
                    <a:cubicBezTo>
                      <a:pt x="0" y="10080"/>
                      <a:pt x="0" y="11520"/>
                      <a:pt x="0" y="11520"/>
                    </a:cubicBezTo>
                    <a:cubicBezTo>
                      <a:pt x="20160" y="20160"/>
                      <a:pt x="20160" y="20160"/>
                      <a:pt x="20160" y="20160"/>
                    </a:cubicBezTo>
                    <a:cubicBezTo>
                      <a:pt x="20160" y="21600"/>
                      <a:pt x="21600" y="20160"/>
                      <a:pt x="21600" y="20160"/>
                    </a:cubicBezTo>
                    <a:cubicBezTo>
                      <a:pt x="21600" y="20160"/>
                      <a:pt x="21600" y="20160"/>
                      <a:pt x="21600" y="20160"/>
                    </a:cubicBezTo>
                    <a:cubicBezTo>
                      <a:pt x="21600" y="1440"/>
                      <a:pt x="21600" y="1440"/>
                      <a:pt x="21600" y="1440"/>
                    </a:cubicBezTo>
                    <a:cubicBezTo>
                      <a:pt x="21600" y="0"/>
                      <a:pt x="21600" y="0"/>
                      <a:pt x="21600" y="0"/>
                    </a:cubicBezTo>
                    <a:cubicBezTo>
                      <a:pt x="21600" y="0"/>
                      <a:pt x="20160" y="0"/>
                      <a:pt x="20160" y="0"/>
                    </a:cubicBezTo>
                    <a:lnTo>
                      <a:pt x="0" y="8640"/>
                    </a:ln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grpSp>
      <p:grpSp>
        <p:nvGrpSpPr>
          <p:cNvPr id="98" name="Group 734"/>
          <p:cNvGrpSpPr/>
          <p:nvPr/>
        </p:nvGrpSpPr>
        <p:grpSpPr>
          <a:xfrm>
            <a:off x="6821303" y="4257675"/>
            <a:ext cx="1447621" cy="1440000"/>
            <a:chOff x="0" y="0"/>
            <a:chExt cx="2895239" cy="2879999"/>
          </a:xfrm>
        </p:grpSpPr>
        <p:sp>
          <p:nvSpPr>
            <p:cNvPr id="99" name="Shape 722"/>
            <p:cNvSpPr/>
            <p:nvPr/>
          </p:nvSpPr>
          <p:spPr>
            <a:xfrm>
              <a:off x="-1" y="0"/>
              <a:ext cx="2880001"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100" name="Group 732"/>
            <p:cNvGrpSpPr/>
            <p:nvPr/>
          </p:nvGrpSpPr>
          <p:grpSpPr>
            <a:xfrm>
              <a:off x="768885" y="931361"/>
              <a:ext cx="1342230" cy="1068796"/>
              <a:chOff x="0" y="0"/>
              <a:chExt cx="1342228" cy="1068794"/>
            </a:xfrm>
          </p:grpSpPr>
          <p:sp>
            <p:nvSpPr>
              <p:cNvPr id="102" name="Shape 723"/>
              <p:cNvSpPr/>
              <p:nvPr/>
            </p:nvSpPr>
            <p:spPr>
              <a:xfrm>
                <a:off x="0" y="-1"/>
                <a:ext cx="1342229" cy="1068796"/>
              </a:xfrm>
              <a:custGeom>
                <a:avLst/>
                <a:gdLst/>
                <a:ahLst/>
                <a:cxnLst>
                  <a:cxn ang="0">
                    <a:pos x="wd2" y="hd2"/>
                  </a:cxn>
                  <a:cxn ang="5400000">
                    <a:pos x="wd2" y="hd2"/>
                  </a:cxn>
                  <a:cxn ang="10800000">
                    <a:pos x="wd2" y="hd2"/>
                  </a:cxn>
                  <a:cxn ang="16200000">
                    <a:pos x="wd2" y="hd2"/>
                  </a:cxn>
                </a:cxnLst>
                <a:rect l="0" t="0" r="r" b="b"/>
                <a:pathLst>
                  <a:path w="21600" h="20527" extrusionOk="0">
                    <a:moveTo>
                      <a:pt x="10239" y="20402"/>
                    </a:moveTo>
                    <a:cubicBezTo>
                      <a:pt x="10519" y="20569"/>
                      <a:pt x="11081" y="20569"/>
                      <a:pt x="11361" y="20402"/>
                    </a:cubicBezTo>
                    <a:cubicBezTo>
                      <a:pt x="12343" y="19397"/>
                      <a:pt x="15288" y="17555"/>
                      <a:pt x="20478" y="19062"/>
                    </a:cubicBezTo>
                    <a:cubicBezTo>
                      <a:pt x="20758" y="19229"/>
                      <a:pt x="21039" y="19062"/>
                      <a:pt x="21319" y="18895"/>
                    </a:cubicBezTo>
                    <a:cubicBezTo>
                      <a:pt x="21460" y="18727"/>
                      <a:pt x="21600" y="18392"/>
                      <a:pt x="21600" y="18057"/>
                    </a:cubicBezTo>
                    <a:cubicBezTo>
                      <a:pt x="21600" y="1816"/>
                      <a:pt x="21600" y="1816"/>
                      <a:pt x="21600" y="1816"/>
                    </a:cubicBezTo>
                    <a:cubicBezTo>
                      <a:pt x="21600" y="1313"/>
                      <a:pt x="21319" y="811"/>
                      <a:pt x="20899" y="643"/>
                    </a:cubicBezTo>
                    <a:cubicBezTo>
                      <a:pt x="15429" y="-1031"/>
                      <a:pt x="12062" y="978"/>
                      <a:pt x="10800" y="1983"/>
                    </a:cubicBezTo>
                    <a:cubicBezTo>
                      <a:pt x="9538" y="978"/>
                      <a:pt x="6312" y="-1031"/>
                      <a:pt x="701" y="643"/>
                    </a:cubicBezTo>
                    <a:cubicBezTo>
                      <a:pt x="281" y="811"/>
                      <a:pt x="0" y="1313"/>
                      <a:pt x="0" y="1816"/>
                    </a:cubicBezTo>
                    <a:cubicBezTo>
                      <a:pt x="0" y="18057"/>
                      <a:pt x="0" y="18057"/>
                      <a:pt x="0" y="18057"/>
                    </a:cubicBezTo>
                    <a:cubicBezTo>
                      <a:pt x="0" y="18392"/>
                      <a:pt x="140" y="18727"/>
                      <a:pt x="421" y="18895"/>
                    </a:cubicBezTo>
                    <a:cubicBezTo>
                      <a:pt x="561" y="19229"/>
                      <a:pt x="842" y="19229"/>
                      <a:pt x="1122" y="19062"/>
                    </a:cubicBezTo>
                    <a:cubicBezTo>
                      <a:pt x="6312" y="17555"/>
                      <a:pt x="9257" y="19397"/>
                      <a:pt x="10239" y="20402"/>
                    </a:cubicBezTo>
                    <a:close/>
                    <a:moveTo>
                      <a:pt x="11221" y="3322"/>
                    </a:moveTo>
                    <a:cubicBezTo>
                      <a:pt x="12062" y="2485"/>
                      <a:pt x="15008" y="309"/>
                      <a:pt x="20478" y="1983"/>
                    </a:cubicBezTo>
                    <a:cubicBezTo>
                      <a:pt x="20478" y="17722"/>
                      <a:pt x="20478" y="17722"/>
                      <a:pt x="20478" y="17722"/>
                    </a:cubicBezTo>
                    <a:cubicBezTo>
                      <a:pt x="15709" y="16383"/>
                      <a:pt x="12623" y="17890"/>
                      <a:pt x="11221" y="18895"/>
                    </a:cubicBezTo>
                    <a:lnTo>
                      <a:pt x="11221" y="3322"/>
                    </a:lnTo>
                    <a:close/>
                    <a:moveTo>
                      <a:pt x="1122" y="17722"/>
                    </a:moveTo>
                    <a:cubicBezTo>
                      <a:pt x="1122" y="1983"/>
                      <a:pt x="1122" y="1983"/>
                      <a:pt x="1122" y="1983"/>
                    </a:cubicBezTo>
                    <a:cubicBezTo>
                      <a:pt x="6592" y="309"/>
                      <a:pt x="9538" y="2485"/>
                      <a:pt x="10379" y="3322"/>
                    </a:cubicBezTo>
                    <a:cubicBezTo>
                      <a:pt x="10379" y="18895"/>
                      <a:pt x="10379" y="18895"/>
                      <a:pt x="10379" y="18895"/>
                    </a:cubicBezTo>
                    <a:cubicBezTo>
                      <a:pt x="8977" y="17890"/>
                      <a:pt x="5891" y="16383"/>
                      <a:pt x="1122" y="17722"/>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3" name="Shape 724"/>
              <p:cNvSpPr/>
              <p:nvPr/>
            </p:nvSpPr>
            <p:spPr>
              <a:xfrm>
                <a:off x="202808" y="241752"/>
                <a:ext cx="320809"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2616"/>
                    </a:moveTo>
                    <a:cubicBezTo>
                      <a:pt x="584" y="2616"/>
                      <a:pt x="0" y="5016"/>
                      <a:pt x="0" y="5016"/>
                    </a:cubicBezTo>
                    <a:cubicBezTo>
                      <a:pt x="0" y="12216"/>
                      <a:pt x="0" y="12216"/>
                      <a:pt x="0" y="12216"/>
                    </a:cubicBezTo>
                    <a:cubicBezTo>
                      <a:pt x="0" y="12216"/>
                      <a:pt x="0" y="14616"/>
                      <a:pt x="584" y="14616"/>
                    </a:cubicBezTo>
                    <a:cubicBezTo>
                      <a:pt x="584" y="17016"/>
                      <a:pt x="1168" y="17016"/>
                      <a:pt x="1168" y="17016"/>
                    </a:cubicBezTo>
                    <a:cubicBezTo>
                      <a:pt x="8173" y="12216"/>
                      <a:pt x="14595" y="14616"/>
                      <a:pt x="20432" y="19416"/>
                    </a:cubicBezTo>
                    <a:cubicBezTo>
                      <a:pt x="20432" y="19416"/>
                      <a:pt x="21016" y="19416"/>
                      <a:pt x="21016" y="19416"/>
                    </a:cubicBezTo>
                    <a:cubicBezTo>
                      <a:pt x="21600" y="19416"/>
                      <a:pt x="21600" y="17016"/>
                      <a:pt x="21600" y="17016"/>
                    </a:cubicBezTo>
                    <a:cubicBezTo>
                      <a:pt x="21600" y="9816"/>
                      <a:pt x="21600" y="9816"/>
                      <a:pt x="21600" y="9816"/>
                    </a:cubicBezTo>
                    <a:cubicBezTo>
                      <a:pt x="21600" y="7416"/>
                      <a:pt x="21016" y="7416"/>
                      <a:pt x="20432" y="5016"/>
                    </a:cubicBezTo>
                    <a:cubicBezTo>
                      <a:pt x="14595" y="216"/>
                      <a:pt x="8173" y="-2184"/>
                      <a:pt x="1168" y="26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4" name="Shape 725"/>
              <p:cNvSpPr/>
              <p:nvPr/>
            </p:nvSpPr>
            <p:spPr>
              <a:xfrm>
                <a:off x="202808" y="384880"/>
                <a:ext cx="320809"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1435"/>
                    </a:moveTo>
                    <a:cubicBezTo>
                      <a:pt x="584" y="1435"/>
                      <a:pt x="0" y="3835"/>
                      <a:pt x="0" y="6235"/>
                    </a:cubicBezTo>
                    <a:cubicBezTo>
                      <a:pt x="0" y="11035"/>
                      <a:pt x="0" y="11035"/>
                      <a:pt x="0" y="11035"/>
                    </a:cubicBezTo>
                    <a:cubicBezTo>
                      <a:pt x="0" y="13435"/>
                      <a:pt x="0" y="13435"/>
                      <a:pt x="584" y="15835"/>
                    </a:cubicBezTo>
                    <a:cubicBezTo>
                      <a:pt x="584" y="15835"/>
                      <a:pt x="1168" y="15835"/>
                      <a:pt x="1168" y="15835"/>
                    </a:cubicBezTo>
                    <a:cubicBezTo>
                      <a:pt x="8173" y="13435"/>
                      <a:pt x="14595" y="13435"/>
                      <a:pt x="20432" y="20635"/>
                    </a:cubicBezTo>
                    <a:cubicBezTo>
                      <a:pt x="20432" y="20635"/>
                      <a:pt x="21016" y="20635"/>
                      <a:pt x="21016" y="18235"/>
                    </a:cubicBezTo>
                    <a:cubicBezTo>
                      <a:pt x="21600" y="18235"/>
                      <a:pt x="21600" y="18235"/>
                      <a:pt x="21600" y="15835"/>
                    </a:cubicBezTo>
                    <a:cubicBezTo>
                      <a:pt x="21600" y="11035"/>
                      <a:pt x="21600" y="11035"/>
                      <a:pt x="21600" y="11035"/>
                    </a:cubicBezTo>
                    <a:cubicBezTo>
                      <a:pt x="21600" y="8635"/>
                      <a:pt x="21016" y="6235"/>
                      <a:pt x="20432" y="6235"/>
                    </a:cubicBezTo>
                    <a:cubicBezTo>
                      <a:pt x="14595" y="-965"/>
                      <a:pt x="8173" y="-965"/>
                      <a:pt x="1168" y="14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5" name="Shape 726"/>
              <p:cNvSpPr/>
              <p:nvPr/>
            </p:nvSpPr>
            <p:spPr>
              <a:xfrm>
                <a:off x="202808" y="529373"/>
                <a:ext cx="320809"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2616"/>
                    </a:moveTo>
                    <a:cubicBezTo>
                      <a:pt x="584" y="2616"/>
                      <a:pt x="0" y="5016"/>
                      <a:pt x="0" y="7416"/>
                    </a:cubicBezTo>
                    <a:cubicBezTo>
                      <a:pt x="0" y="12216"/>
                      <a:pt x="0" y="12216"/>
                      <a:pt x="0" y="12216"/>
                    </a:cubicBezTo>
                    <a:cubicBezTo>
                      <a:pt x="0" y="12216"/>
                      <a:pt x="0" y="14616"/>
                      <a:pt x="584" y="14616"/>
                    </a:cubicBezTo>
                    <a:cubicBezTo>
                      <a:pt x="584" y="17016"/>
                      <a:pt x="1168" y="17016"/>
                      <a:pt x="1168" y="17016"/>
                    </a:cubicBezTo>
                    <a:cubicBezTo>
                      <a:pt x="8173" y="12216"/>
                      <a:pt x="14595" y="14616"/>
                      <a:pt x="20432" y="19416"/>
                    </a:cubicBezTo>
                    <a:cubicBezTo>
                      <a:pt x="20432" y="19416"/>
                      <a:pt x="21016" y="19416"/>
                      <a:pt x="21016" y="19416"/>
                    </a:cubicBezTo>
                    <a:cubicBezTo>
                      <a:pt x="21600" y="19416"/>
                      <a:pt x="21600" y="17016"/>
                      <a:pt x="21600" y="17016"/>
                    </a:cubicBezTo>
                    <a:cubicBezTo>
                      <a:pt x="21600" y="9816"/>
                      <a:pt x="21600" y="9816"/>
                      <a:pt x="21600" y="9816"/>
                    </a:cubicBezTo>
                    <a:cubicBezTo>
                      <a:pt x="21600" y="7416"/>
                      <a:pt x="21016" y="7416"/>
                      <a:pt x="20432" y="5016"/>
                    </a:cubicBezTo>
                    <a:cubicBezTo>
                      <a:pt x="14595" y="216"/>
                      <a:pt x="8173" y="-2184"/>
                      <a:pt x="1168" y="26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06" name="Shape 727"/>
              <p:cNvSpPr/>
              <p:nvPr/>
            </p:nvSpPr>
            <p:spPr>
              <a:xfrm>
                <a:off x="202808" y="672500"/>
                <a:ext cx="320809"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1435"/>
                    </a:moveTo>
                    <a:cubicBezTo>
                      <a:pt x="584" y="1435"/>
                      <a:pt x="0" y="3835"/>
                      <a:pt x="0" y="6235"/>
                    </a:cubicBezTo>
                    <a:cubicBezTo>
                      <a:pt x="0" y="11035"/>
                      <a:pt x="0" y="11035"/>
                      <a:pt x="0" y="11035"/>
                    </a:cubicBezTo>
                    <a:cubicBezTo>
                      <a:pt x="0" y="13435"/>
                      <a:pt x="0" y="13435"/>
                      <a:pt x="584" y="15835"/>
                    </a:cubicBezTo>
                    <a:cubicBezTo>
                      <a:pt x="584" y="15835"/>
                      <a:pt x="1168" y="15835"/>
                      <a:pt x="1168" y="15835"/>
                    </a:cubicBezTo>
                    <a:cubicBezTo>
                      <a:pt x="8173" y="13435"/>
                      <a:pt x="14595" y="13435"/>
                      <a:pt x="20432" y="20635"/>
                    </a:cubicBezTo>
                    <a:cubicBezTo>
                      <a:pt x="20432" y="20635"/>
                      <a:pt x="21016" y="20635"/>
                      <a:pt x="21016" y="18235"/>
                    </a:cubicBezTo>
                    <a:cubicBezTo>
                      <a:pt x="21600" y="18235"/>
                      <a:pt x="21600" y="18235"/>
                      <a:pt x="21600" y="15835"/>
                    </a:cubicBezTo>
                    <a:cubicBezTo>
                      <a:pt x="21600" y="11035"/>
                      <a:pt x="21600" y="11035"/>
                      <a:pt x="21600" y="11035"/>
                    </a:cubicBezTo>
                    <a:cubicBezTo>
                      <a:pt x="21600" y="8635"/>
                      <a:pt x="21016" y="6235"/>
                      <a:pt x="20432" y="6235"/>
                    </a:cubicBezTo>
                    <a:cubicBezTo>
                      <a:pt x="14595" y="-965"/>
                      <a:pt x="8173" y="-965"/>
                      <a:pt x="1168" y="14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4" name="Shape 728"/>
              <p:cNvSpPr/>
              <p:nvPr/>
            </p:nvSpPr>
            <p:spPr>
              <a:xfrm>
                <a:off x="822297" y="241752"/>
                <a:ext cx="320810"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5016"/>
                    </a:moveTo>
                    <a:cubicBezTo>
                      <a:pt x="584" y="7416"/>
                      <a:pt x="0" y="7416"/>
                      <a:pt x="0" y="9816"/>
                    </a:cubicBezTo>
                    <a:cubicBezTo>
                      <a:pt x="0" y="17016"/>
                      <a:pt x="0" y="17016"/>
                      <a:pt x="0" y="17016"/>
                    </a:cubicBezTo>
                    <a:cubicBezTo>
                      <a:pt x="0" y="17016"/>
                      <a:pt x="584" y="19416"/>
                      <a:pt x="584" y="19416"/>
                    </a:cubicBezTo>
                    <a:cubicBezTo>
                      <a:pt x="584" y="19416"/>
                      <a:pt x="1168" y="19416"/>
                      <a:pt x="1751" y="19416"/>
                    </a:cubicBezTo>
                    <a:cubicBezTo>
                      <a:pt x="7005" y="14616"/>
                      <a:pt x="13427" y="12216"/>
                      <a:pt x="20432" y="17016"/>
                    </a:cubicBezTo>
                    <a:cubicBezTo>
                      <a:pt x="21016" y="17016"/>
                      <a:pt x="21016" y="17016"/>
                      <a:pt x="21016" y="14616"/>
                    </a:cubicBezTo>
                    <a:cubicBezTo>
                      <a:pt x="21600" y="14616"/>
                      <a:pt x="21600" y="12216"/>
                      <a:pt x="21600" y="12216"/>
                    </a:cubicBezTo>
                    <a:cubicBezTo>
                      <a:pt x="21600" y="5016"/>
                      <a:pt x="21600" y="5016"/>
                      <a:pt x="21600" y="5016"/>
                    </a:cubicBezTo>
                    <a:cubicBezTo>
                      <a:pt x="21600" y="5016"/>
                      <a:pt x="21016" y="2616"/>
                      <a:pt x="21016" y="2616"/>
                    </a:cubicBezTo>
                    <a:cubicBezTo>
                      <a:pt x="13427" y="-2184"/>
                      <a:pt x="7005" y="216"/>
                      <a:pt x="1168" y="50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5" name="Shape 729"/>
              <p:cNvSpPr/>
              <p:nvPr/>
            </p:nvSpPr>
            <p:spPr>
              <a:xfrm>
                <a:off x="822297" y="384880"/>
                <a:ext cx="320810"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6235"/>
                    </a:moveTo>
                    <a:cubicBezTo>
                      <a:pt x="584" y="6235"/>
                      <a:pt x="0" y="8635"/>
                      <a:pt x="0" y="11035"/>
                    </a:cubicBezTo>
                    <a:cubicBezTo>
                      <a:pt x="0" y="15835"/>
                      <a:pt x="0" y="15835"/>
                      <a:pt x="0" y="15835"/>
                    </a:cubicBezTo>
                    <a:cubicBezTo>
                      <a:pt x="0" y="18235"/>
                      <a:pt x="584" y="18235"/>
                      <a:pt x="584" y="18235"/>
                    </a:cubicBezTo>
                    <a:cubicBezTo>
                      <a:pt x="584" y="20635"/>
                      <a:pt x="1168" y="20635"/>
                      <a:pt x="1751" y="20635"/>
                    </a:cubicBezTo>
                    <a:cubicBezTo>
                      <a:pt x="7005" y="13435"/>
                      <a:pt x="13427" y="13435"/>
                      <a:pt x="20432" y="15835"/>
                    </a:cubicBezTo>
                    <a:cubicBezTo>
                      <a:pt x="21016" y="15835"/>
                      <a:pt x="21016" y="15835"/>
                      <a:pt x="21016" y="15835"/>
                    </a:cubicBezTo>
                    <a:cubicBezTo>
                      <a:pt x="21600" y="13435"/>
                      <a:pt x="21600" y="13435"/>
                      <a:pt x="21600" y="11035"/>
                    </a:cubicBezTo>
                    <a:cubicBezTo>
                      <a:pt x="21600" y="6235"/>
                      <a:pt x="21600" y="6235"/>
                      <a:pt x="21600" y="6235"/>
                    </a:cubicBezTo>
                    <a:cubicBezTo>
                      <a:pt x="21600" y="3835"/>
                      <a:pt x="21016" y="1435"/>
                      <a:pt x="21016" y="1435"/>
                    </a:cubicBezTo>
                    <a:cubicBezTo>
                      <a:pt x="13427" y="-965"/>
                      <a:pt x="7005" y="-965"/>
                      <a:pt x="1168" y="62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6" name="Shape 730"/>
              <p:cNvSpPr/>
              <p:nvPr/>
            </p:nvSpPr>
            <p:spPr>
              <a:xfrm>
                <a:off x="822297" y="529373"/>
                <a:ext cx="320810" cy="69610"/>
              </a:xfrm>
              <a:custGeom>
                <a:avLst/>
                <a:gdLst/>
                <a:ahLst/>
                <a:cxnLst>
                  <a:cxn ang="0">
                    <a:pos x="wd2" y="hd2"/>
                  </a:cxn>
                  <a:cxn ang="5400000">
                    <a:pos x="wd2" y="hd2"/>
                  </a:cxn>
                  <a:cxn ang="10800000">
                    <a:pos x="wd2" y="hd2"/>
                  </a:cxn>
                  <a:cxn ang="16200000">
                    <a:pos x="wd2" y="hd2"/>
                  </a:cxn>
                </a:cxnLst>
                <a:rect l="0" t="0" r="r" b="b"/>
                <a:pathLst>
                  <a:path w="21600" h="19416" extrusionOk="0">
                    <a:moveTo>
                      <a:pt x="1168" y="5016"/>
                    </a:moveTo>
                    <a:cubicBezTo>
                      <a:pt x="584" y="7416"/>
                      <a:pt x="0" y="7416"/>
                      <a:pt x="0" y="9816"/>
                    </a:cubicBezTo>
                    <a:cubicBezTo>
                      <a:pt x="0" y="17016"/>
                      <a:pt x="0" y="17016"/>
                      <a:pt x="0" y="17016"/>
                    </a:cubicBezTo>
                    <a:cubicBezTo>
                      <a:pt x="0" y="17016"/>
                      <a:pt x="584" y="19416"/>
                      <a:pt x="584" y="19416"/>
                    </a:cubicBezTo>
                    <a:cubicBezTo>
                      <a:pt x="584" y="19416"/>
                      <a:pt x="1168" y="19416"/>
                      <a:pt x="1751" y="19416"/>
                    </a:cubicBezTo>
                    <a:cubicBezTo>
                      <a:pt x="7005" y="14616"/>
                      <a:pt x="13427" y="12216"/>
                      <a:pt x="20432" y="17016"/>
                    </a:cubicBezTo>
                    <a:cubicBezTo>
                      <a:pt x="21016" y="17016"/>
                      <a:pt x="21016" y="17016"/>
                      <a:pt x="21016" y="14616"/>
                    </a:cubicBezTo>
                    <a:cubicBezTo>
                      <a:pt x="21600" y="14616"/>
                      <a:pt x="21600" y="12216"/>
                      <a:pt x="21600" y="12216"/>
                    </a:cubicBezTo>
                    <a:cubicBezTo>
                      <a:pt x="21600" y="7416"/>
                      <a:pt x="21600" y="7416"/>
                      <a:pt x="21600" y="7416"/>
                    </a:cubicBezTo>
                    <a:cubicBezTo>
                      <a:pt x="21600" y="5016"/>
                      <a:pt x="21016" y="2616"/>
                      <a:pt x="21016" y="2616"/>
                    </a:cubicBezTo>
                    <a:cubicBezTo>
                      <a:pt x="13427" y="-2184"/>
                      <a:pt x="7005" y="216"/>
                      <a:pt x="1168" y="5016"/>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17" name="Shape 731"/>
              <p:cNvSpPr/>
              <p:nvPr/>
            </p:nvSpPr>
            <p:spPr>
              <a:xfrm>
                <a:off x="822297" y="672500"/>
                <a:ext cx="320810" cy="73980"/>
              </a:xfrm>
              <a:custGeom>
                <a:avLst/>
                <a:gdLst/>
                <a:ahLst/>
                <a:cxnLst>
                  <a:cxn ang="0">
                    <a:pos x="wd2" y="hd2"/>
                  </a:cxn>
                  <a:cxn ang="5400000">
                    <a:pos x="wd2" y="hd2"/>
                  </a:cxn>
                  <a:cxn ang="10800000">
                    <a:pos x="wd2" y="hd2"/>
                  </a:cxn>
                  <a:cxn ang="16200000">
                    <a:pos x="wd2" y="hd2"/>
                  </a:cxn>
                </a:cxnLst>
                <a:rect l="0" t="0" r="r" b="b"/>
                <a:pathLst>
                  <a:path w="21600" h="20635" extrusionOk="0">
                    <a:moveTo>
                      <a:pt x="1168" y="6235"/>
                    </a:moveTo>
                    <a:cubicBezTo>
                      <a:pt x="584" y="6235"/>
                      <a:pt x="0" y="8635"/>
                      <a:pt x="0" y="11035"/>
                    </a:cubicBezTo>
                    <a:cubicBezTo>
                      <a:pt x="0" y="15835"/>
                      <a:pt x="0" y="15835"/>
                      <a:pt x="0" y="15835"/>
                    </a:cubicBezTo>
                    <a:cubicBezTo>
                      <a:pt x="0" y="18235"/>
                      <a:pt x="584" y="18235"/>
                      <a:pt x="584" y="18235"/>
                    </a:cubicBezTo>
                    <a:cubicBezTo>
                      <a:pt x="584" y="20635"/>
                      <a:pt x="1168" y="20635"/>
                      <a:pt x="1751" y="20635"/>
                    </a:cubicBezTo>
                    <a:cubicBezTo>
                      <a:pt x="7005" y="13435"/>
                      <a:pt x="13427" y="13435"/>
                      <a:pt x="20432" y="15835"/>
                    </a:cubicBezTo>
                    <a:cubicBezTo>
                      <a:pt x="21016" y="15835"/>
                      <a:pt x="21016" y="15835"/>
                      <a:pt x="21016" y="15835"/>
                    </a:cubicBezTo>
                    <a:cubicBezTo>
                      <a:pt x="21600" y="13435"/>
                      <a:pt x="21600" y="13435"/>
                      <a:pt x="21600" y="11035"/>
                    </a:cubicBezTo>
                    <a:cubicBezTo>
                      <a:pt x="21600" y="6235"/>
                      <a:pt x="21600" y="6235"/>
                      <a:pt x="21600" y="6235"/>
                    </a:cubicBezTo>
                    <a:cubicBezTo>
                      <a:pt x="21600" y="3835"/>
                      <a:pt x="21016" y="1435"/>
                      <a:pt x="21016" y="1435"/>
                    </a:cubicBezTo>
                    <a:cubicBezTo>
                      <a:pt x="13427" y="-965"/>
                      <a:pt x="7005" y="-965"/>
                      <a:pt x="1168" y="6235"/>
                    </a:cubicBezTo>
                    <a:close/>
                  </a:path>
                </a:pathLst>
              </a:custGeom>
              <a:solidFill>
                <a:srgbClr val="FFFFFF"/>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sp>
          <p:nvSpPr>
            <p:cNvPr id="101" name="Shape 733"/>
            <p:cNvSpPr/>
            <p:nvPr/>
          </p:nvSpPr>
          <p:spPr>
            <a:xfrm>
              <a:off x="15239" y="0"/>
              <a:ext cx="2880001" cy="2880000"/>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sp>
        <p:nvSpPr>
          <p:cNvPr id="118" name="Shape 695"/>
          <p:cNvSpPr/>
          <p:nvPr/>
        </p:nvSpPr>
        <p:spPr>
          <a:xfrm>
            <a:off x="5331772" y="2661630"/>
            <a:ext cx="5707010" cy="1384995"/>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defRPr sz="2800">
                <a:solidFill>
                  <a:srgbClr val="FFFFFF"/>
                </a:solidFill>
                <a:latin typeface="+mj-lt"/>
                <a:ea typeface="+mj-ea"/>
                <a:cs typeface="+mj-cs"/>
                <a:sym typeface="Helvetica"/>
              </a:defRPr>
            </a:lvl1pPr>
          </a:lstStyle>
          <a:p>
            <a:pPr>
              <a:defRPr>
                <a:solidFill>
                  <a:srgbClr val="000000"/>
                </a:solidFill>
                <a:latin typeface="+mn-lt"/>
                <a:ea typeface="+mn-ea"/>
                <a:cs typeface="+mn-cs"/>
                <a:sym typeface="Trebuchet MS"/>
              </a:defRPr>
            </a:pPr>
            <a:r>
              <a:rPr sz="1400" dirty="0">
                <a:solidFill>
                  <a:schemeClr val="bg1"/>
                </a:solidFill>
                <a:latin typeface="+mn-lt"/>
                <a:ea typeface="+mn-ea"/>
                <a:cs typeface="+mn-ea"/>
                <a:sym typeface="+mn-lt"/>
              </a:rPr>
              <a:t>But all sunshine without shade, all pleasure without pain, is not life at all. Take the lot of the happiest - it is a tangled yarn. Bereavements and blessings, one following another, make us sad and blessed by turns. Even death itself makes life more loving. one following another, make us sad and blessed by turns. Even death itself makes life more loving. </a:t>
            </a:r>
          </a:p>
        </p:txBody>
      </p:sp>
      <p:sp>
        <p:nvSpPr>
          <p:cNvPr id="119" name="Shape 735"/>
          <p:cNvSpPr/>
          <p:nvPr/>
        </p:nvSpPr>
        <p:spPr>
          <a:xfrm>
            <a:off x="5331772" y="2216471"/>
            <a:ext cx="2931444" cy="769441"/>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lvl1pPr>
              <a:defRPr sz="4000" b="1" spc="300">
                <a:solidFill>
                  <a:srgbClr val="FFFFFF"/>
                </a:solidFill>
                <a:latin typeface="+mj-lt"/>
                <a:ea typeface="+mj-ea"/>
                <a:cs typeface="+mj-cs"/>
                <a:sym typeface="Helvetica"/>
              </a:defRPr>
            </a:lvl1pPr>
          </a:lstStyle>
          <a:p>
            <a:pPr>
              <a:defRPr b="0" spc="0">
                <a:solidFill>
                  <a:srgbClr val="000000"/>
                </a:solidFill>
                <a:latin typeface="+mn-lt"/>
                <a:ea typeface="+mn-ea"/>
                <a:cs typeface="+mn-cs"/>
                <a:sym typeface="Trebuchet MS"/>
              </a:defRPr>
            </a:pPr>
            <a:r>
              <a:rPr lang="en-US" altLang="zh-CN" sz="2400" b="0" spc="0" dirty="0">
                <a:solidFill>
                  <a:schemeClr val="bg1"/>
                </a:solidFill>
                <a:effectLst>
                  <a:outerShdw blurRad="38100" dist="38100" dir="2700000" algn="tl">
                    <a:srgbClr val="000000">
                      <a:alpha val="43137"/>
                    </a:srgbClr>
                  </a:outerShdw>
                </a:effectLst>
                <a:latin typeface="+mn-lt"/>
                <a:ea typeface="+mn-ea"/>
                <a:cs typeface="+mn-ea"/>
                <a:sym typeface="+mn-lt"/>
              </a:rPr>
              <a:t>YOUR TITLE HERE</a:t>
            </a:r>
            <a:endParaRPr lang="zh-CN" altLang="en-US" sz="2400" b="0" spc="0" dirty="0">
              <a:solidFill>
                <a:schemeClr val="bg1"/>
              </a:solidFill>
              <a:effectLst>
                <a:outerShdw blurRad="38100" dist="38100" dir="2700000" algn="tl">
                  <a:srgbClr val="000000">
                    <a:alpha val="43137"/>
                  </a:srgbClr>
                </a:outerShdw>
              </a:effectLst>
              <a:latin typeface="+mn-lt"/>
              <a:ea typeface="+mn-ea"/>
              <a:cs typeface="+mn-ea"/>
              <a:sym typeface="+mn-lt"/>
            </a:endParaRPr>
          </a:p>
          <a:p>
            <a:pPr>
              <a:defRPr b="0" spc="0">
                <a:solidFill>
                  <a:srgbClr val="000000"/>
                </a:solidFill>
                <a:latin typeface="+mn-lt"/>
                <a:ea typeface="+mn-ea"/>
                <a:cs typeface="+mn-cs"/>
                <a:sym typeface="Trebuchet MS"/>
              </a:defRPr>
            </a:pPr>
            <a:endParaRPr sz="2000" spc="150" dirty="0">
              <a:latin typeface="+mn-lt"/>
              <a:ea typeface="+mn-ea"/>
              <a:cs typeface="+mn-ea"/>
              <a:sym typeface="+mn-lt"/>
            </a:endParaRPr>
          </a:p>
        </p:txBody>
      </p:sp>
      <p:sp>
        <p:nvSpPr>
          <p:cNvPr id="120"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21"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904015222"/>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20"/>
                                        </p:tgtEl>
                                        <p:attrNameLst>
                                          <p:attrName>style.visibility</p:attrName>
                                        </p:attrNameLst>
                                      </p:cBhvr>
                                      <p:to>
                                        <p:strVal val="visible"/>
                                      </p:to>
                                    </p:set>
                                    <p:animEffect transition="in" filter="dissolve">
                                      <p:cBhvr>
                                        <p:cTn id="7" dur="250"/>
                                        <p:tgtEl>
                                          <p:spTgt spid="120"/>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121"/>
                                        </p:tgtEl>
                                        <p:attrNameLst>
                                          <p:attrName>style.visibility</p:attrName>
                                        </p:attrNameLst>
                                      </p:cBhvr>
                                      <p:to>
                                        <p:strVal val="visible"/>
                                      </p:to>
                                    </p:set>
                                    <p:animEffect transition="in" filter="dissolve">
                                      <p:cBhvr>
                                        <p:cTn id="11" dur="250"/>
                                        <p:tgtEl>
                                          <p:spTgt spid="121"/>
                                        </p:tgtEl>
                                      </p:cBhvr>
                                    </p:animEffect>
                                  </p:childTnLst>
                                </p:cTn>
                              </p:par>
                            </p:childTnLst>
                          </p:cTn>
                        </p:par>
                        <p:par>
                          <p:cTn id="12" fill="hold">
                            <p:stCondLst>
                              <p:cond delay="500"/>
                            </p:stCondLst>
                            <p:childTnLst>
                              <p:par>
                                <p:cTn id="13" presetID="2" presetClass="entr" presetSubtype="8" fill="hold" nodeType="afterEffect">
                                  <p:stCondLst>
                                    <p:cond delay="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250" fill="hold"/>
                                        <p:tgtEl>
                                          <p:spTgt spid="107"/>
                                        </p:tgtEl>
                                        <p:attrNameLst>
                                          <p:attrName>ppt_x</p:attrName>
                                        </p:attrNameLst>
                                      </p:cBhvr>
                                      <p:tavLst>
                                        <p:tav tm="0">
                                          <p:val>
                                            <p:strVal val="0-#ppt_w/2"/>
                                          </p:val>
                                        </p:tav>
                                        <p:tav tm="100000">
                                          <p:val>
                                            <p:strVal val="#ppt_x"/>
                                          </p:val>
                                        </p:tav>
                                      </p:tavLst>
                                    </p:anim>
                                    <p:anim calcmode="lin" valueType="num">
                                      <p:cBhvr additive="base">
                                        <p:cTn id="16" dur="250" fill="hold"/>
                                        <p:tgtEl>
                                          <p:spTgt spid="107"/>
                                        </p:tgtEl>
                                        <p:attrNameLst>
                                          <p:attrName>ppt_y</p:attrName>
                                        </p:attrNameLst>
                                      </p:cBhvr>
                                      <p:tavLst>
                                        <p:tav tm="0">
                                          <p:val>
                                            <p:strVal val="#ppt_y"/>
                                          </p:val>
                                        </p:tav>
                                        <p:tav tm="100000">
                                          <p:val>
                                            <p:strVal val="#ppt_y"/>
                                          </p:val>
                                        </p:tav>
                                      </p:tavLst>
                                    </p:anim>
                                  </p:childTnLst>
                                </p:cTn>
                              </p:par>
                            </p:childTnLst>
                          </p:cTn>
                        </p:par>
                        <p:par>
                          <p:cTn id="17" fill="hold">
                            <p:stCondLst>
                              <p:cond delay="750"/>
                            </p:stCondLst>
                            <p:childTnLst>
                              <p:par>
                                <p:cTn id="18" presetID="9" presetClass="entr" fill="hold" grpId="0" nodeType="afterEffect">
                                  <p:stCondLst>
                                    <p:cond delay="0"/>
                                  </p:stCondLst>
                                  <p:iterate>
                                    <p:tmAbs val="0"/>
                                  </p:iterate>
                                  <p:childTnLst>
                                    <p:set>
                                      <p:cBhvr>
                                        <p:cTn id="19" fill="hold"/>
                                        <p:tgtEl>
                                          <p:spTgt spid="72"/>
                                        </p:tgtEl>
                                        <p:attrNameLst>
                                          <p:attrName>style.visibility</p:attrName>
                                        </p:attrNameLst>
                                      </p:cBhvr>
                                      <p:to>
                                        <p:strVal val="visible"/>
                                      </p:to>
                                    </p:set>
                                    <p:animEffect transition="in" filter="dissolve">
                                      <p:cBhvr>
                                        <p:cTn id="20" dur="250"/>
                                        <p:tgtEl>
                                          <p:spTgt spid="72"/>
                                        </p:tgtEl>
                                      </p:cBhvr>
                                    </p:animEffect>
                                  </p:childTnLst>
                                </p:cTn>
                              </p:par>
                            </p:childTnLst>
                          </p:cTn>
                        </p:par>
                        <p:par>
                          <p:cTn id="21" fill="hold">
                            <p:stCondLst>
                              <p:cond delay="1000"/>
                            </p:stCondLst>
                            <p:childTnLst>
                              <p:par>
                                <p:cTn id="22" presetID="9" presetClass="entr" fill="hold" grpId="0" nodeType="afterEffect">
                                  <p:stCondLst>
                                    <p:cond delay="0"/>
                                  </p:stCondLst>
                                  <p:iterate>
                                    <p:tmAbs val="0"/>
                                  </p:iterate>
                                  <p:childTnLst>
                                    <p:set>
                                      <p:cBhvr>
                                        <p:cTn id="23" fill="hold"/>
                                        <p:tgtEl>
                                          <p:spTgt spid="98"/>
                                        </p:tgtEl>
                                        <p:attrNameLst>
                                          <p:attrName>style.visibility</p:attrName>
                                        </p:attrNameLst>
                                      </p:cBhvr>
                                      <p:to>
                                        <p:strVal val="visible"/>
                                      </p:to>
                                    </p:set>
                                    <p:animEffect transition="in" filter="dissolve">
                                      <p:cBhvr>
                                        <p:cTn id="24" dur="250"/>
                                        <p:tgtEl>
                                          <p:spTgt spid="98"/>
                                        </p:tgtEl>
                                      </p:cBhvr>
                                    </p:animEffect>
                                  </p:childTnLst>
                                </p:cTn>
                              </p:par>
                            </p:childTnLst>
                          </p:cTn>
                        </p:par>
                        <p:par>
                          <p:cTn id="25" fill="hold">
                            <p:stCondLst>
                              <p:cond delay="1250"/>
                            </p:stCondLst>
                            <p:childTnLst>
                              <p:par>
                                <p:cTn id="26" presetID="9" presetClass="entr" fill="hold" grpId="0" nodeType="afterEffect">
                                  <p:stCondLst>
                                    <p:cond delay="0"/>
                                  </p:stCondLst>
                                  <p:iterate>
                                    <p:tmAbs val="0"/>
                                  </p:iterate>
                                  <p:childTnLst>
                                    <p:set>
                                      <p:cBhvr>
                                        <p:cTn id="27" fill="hold"/>
                                        <p:tgtEl>
                                          <p:spTgt spid="92"/>
                                        </p:tgtEl>
                                        <p:attrNameLst>
                                          <p:attrName>style.visibility</p:attrName>
                                        </p:attrNameLst>
                                      </p:cBhvr>
                                      <p:to>
                                        <p:strVal val="visible"/>
                                      </p:to>
                                    </p:set>
                                    <p:animEffect transition="in" filter="dissolve">
                                      <p:cBhvr>
                                        <p:cTn id="28" dur="250"/>
                                        <p:tgtEl>
                                          <p:spTgt spid="92"/>
                                        </p:tgtEl>
                                      </p:cBhvr>
                                    </p:animEffect>
                                  </p:childTnLst>
                                </p:cTn>
                              </p:par>
                            </p:childTnLst>
                          </p:cTn>
                        </p:par>
                        <p:par>
                          <p:cTn id="29" fill="hold">
                            <p:stCondLst>
                              <p:cond delay="1500"/>
                            </p:stCondLst>
                            <p:childTnLst>
                              <p:par>
                                <p:cTn id="30" presetID="9" presetClass="entr" fill="hold" grpId="0" nodeType="afterEffect">
                                  <p:stCondLst>
                                    <p:cond delay="0"/>
                                  </p:stCondLst>
                                  <p:iterate>
                                    <p:tmAbs val="0"/>
                                  </p:iterate>
                                  <p:childTnLst>
                                    <p:set>
                                      <p:cBhvr>
                                        <p:cTn id="31" fill="hold"/>
                                        <p:tgtEl>
                                          <p:spTgt spid="75"/>
                                        </p:tgtEl>
                                        <p:attrNameLst>
                                          <p:attrName>style.visibility</p:attrName>
                                        </p:attrNameLst>
                                      </p:cBhvr>
                                      <p:to>
                                        <p:strVal val="visible"/>
                                      </p:to>
                                    </p:set>
                                    <p:animEffect transition="in" filter="dissolve">
                                      <p:cBhvr>
                                        <p:cTn id="32" dur="250"/>
                                        <p:tgtEl>
                                          <p:spTgt spid="75"/>
                                        </p:tgtEl>
                                      </p:cBhvr>
                                    </p:animEffect>
                                  </p:childTnLst>
                                </p:cTn>
                              </p:par>
                            </p:childTnLst>
                          </p:cTn>
                        </p:par>
                        <p:par>
                          <p:cTn id="33" fill="hold">
                            <p:stCondLst>
                              <p:cond delay="1750"/>
                            </p:stCondLst>
                            <p:childTnLst>
                              <p:par>
                                <p:cTn id="34" presetID="9" presetClass="entr" fill="hold" grpId="0" nodeType="afterEffect">
                                  <p:stCondLst>
                                    <p:cond delay="0"/>
                                  </p:stCondLst>
                                  <p:iterate>
                                    <p:tmAbs val="0"/>
                                  </p:iterate>
                                  <p:childTnLst>
                                    <p:set>
                                      <p:cBhvr>
                                        <p:cTn id="35" fill="hold"/>
                                        <p:tgtEl>
                                          <p:spTgt spid="119"/>
                                        </p:tgtEl>
                                        <p:attrNameLst>
                                          <p:attrName>style.visibility</p:attrName>
                                        </p:attrNameLst>
                                      </p:cBhvr>
                                      <p:to>
                                        <p:strVal val="visible"/>
                                      </p:to>
                                    </p:set>
                                    <p:animEffect transition="in" filter="dissolve">
                                      <p:cBhvr>
                                        <p:cTn id="36" dur="250"/>
                                        <p:tgtEl>
                                          <p:spTgt spid="119"/>
                                        </p:tgtEl>
                                      </p:cBhvr>
                                    </p:animEffect>
                                  </p:childTnLst>
                                </p:cTn>
                              </p:par>
                            </p:childTnLst>
                          </p:cTn>
                        </p:par>
                        <p:par>
                          <p:cTn id="37" fill="hold">
                            <p:stCondLst>
                              <p:cond delay="2000"/>
                            </p:stCondLst>
                            <p:childTnLst>
                              <p:par>
                                <p:cTn id="38" presetID="22" presetClass="entr" presetSubtype="1" fill="hold" grpId="0" nodeType="afterEffect">
                                  <p:stCondLst>
                                    <p:cond delay="0"/>
                                  </p:stCondLst>
                                  <p:iterate>
                                    <p:tmAbs val="0"/>
                                  </p:iterate>
                                  <p:childTnLst>
                                    <p:set>
                                      <p:cBhvr>
                                        <p:cTn id="39" fill="hold"/>
                                        <p:tgtEl>
                                          <p:spTgt spid="118">
                                            <p:bg/>
                                          </p:spTgt>
                                        </p:tgtEl>
                                        <p:attrNameLst>
                                          <p:attrName>style.visibility</p:attrName>
                                        </p:attrNameLst>
                                      </p:cBhvr>
                                      <p:to>
                                        <p:strVal val="visible"/>
                                      </p:to>
                                    </p:set>
                                    <p:animEffect transition="in" filter="wipe(up)">
                                      <p:cBhvr>
                                        <p:cTn id="40" dur="250"/>
                                        <p:tgtEl>
                                          <p:spTgt spid="118">
                                            <p:bg/>
                                          </p:spTgt>
                                        </p:tgtEl>
                                      </p:cBhvr>
                                    </p:animEffect>
                                  </p:childTnLst>
                                </p:cTn>
                              </p:par>
                            </p:childTnLst>
                          </p:cTn>
                        </p:par>
                        <p:par>
                          <p:cTn id="41" fill="hold">
                            <p:stCondLst>
                              <p:cond delay="2250"/>
                            </p:stCondLst>
                            <p:childTnLst>
                              <p:par>
                                <p:cTn id="42" presetID="22" presetClass="entr" presetSubtype="1" fill="hold" grpId="0" nodeType="afterEffect">
                                  <p:stCondLst>
                                    <p:cond delay="0"/>
                                  </p:stCondLst>
                                  <p:iterate>
                                    <p:tmAbs val="0"/>
                                  </p:iterate>
                                  <p:childTnLst>
                                    <p:set>
                                      <p:cBhvr>
                                        <p:cTn id="43" fill="hold"/>
                                        <p:tgtEl>
                                          <p:spTgt spid="118">
                                            <p:txEl>
                                              <p:pRg st="0" end="0"/>
                                            </p:txEl>
                                          </p:spTgt>
                                        </p:tgtEl>
                                        <p:attrNameLst>
                                          <p:attrName>style.visibility</p:attrName>
                                        </p:attrNameLst>
                                      </p:cBhvr>
                                      <p:to>
                                        <p:strVal val="visible"/>
                                      </p:to>
                                    </p:set>
                                    <p:animEffect transition="in" filter="wipe(up)">
                                      <p:cBhvr>
                                        <p:cTn id="44" dur="250"/>
                                        <p:tgtEl>
                                          <p:spTgt spid="118">
                                            <p:txEl>
                                              <p:pRg st="0" end="0"/>
                                            </p:txEl>
                                          </p:spTgt>
                                        </p:tgtEl>
                                      </p:cBhvr>
                                    </p:animEffect>
                                  </p:childTnLst>
                                </p:cTn>
                              </p:par>
                            </p:childTnLst>
                          </p:cTn>
                        </p:par>
                        <p:par>
                          <p:cTn id="45" fill="hold">
                            <p:stCondLst>
                              <p:cond delay="2500"/>
                            </p:stCondLst>
                            <p:childTnLst>
                              <p:par>
                                <p:cTn id="46" presetID="22" presetClass="entr" presetSubtype="1" fill="hold" grpId="0" nodeType="afterEffect">
                                  <p:stCondLst>
                                    <p:cond delay="0"/>
                                  </p:stCondLst>
                                  <p:iterate>
                                    <p:tmAbs val="0"/>
                                  </p:iterate>
                                  <p:childTnLst>
                                    <p:set>
                                      <p:cBhvr>
                                        <p:cTn id="47" fill="hold"/>
                                        <p:tgtEl>
                                          <p:spTgt spid="118">
                                            <p:txEl>
                                              <p:charRg st="359" end="359"/>
                                            </p:txEl>
                                          </p:spTgt>
                                        </p:tgtEl>
                                        <p:attrNameLst>
                                          <p:attrName>style.visibility</p:attrName>
                                        </p:attrNameLst>
                                      </p:cBhvr>
                                      <p:to>
                                        <p:strVal val="visible"/>
                                      </p:to>
                                    </p:set>
                                    <p:animEffect transition="in" filter="wipe(up)">
                                      <p:cBhvr>
                                        <p:cTn id="48" dur="250"/>
                                        <p:tgtEl>
                                          <p:spTgt spid="118">
                                            <p:txEl>
                                              <p:charRg st="359" end="35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advAuto="0"/>
      <p:bldP spid="75" grpId="0" animBg="1" advAuto="0"/>
      <p:bldP spid="92" grpId="0" animBg="1" advAuto="0"/>
      <p:bldP spid="98" grpId="0" animBg="1" advAuto="0"/>
      <p:bldP spid="118" grpId="0" build="p" bldLvl="5" animBg="1" advAuto="0"/>
      <p:bldP spid="119" grpId="0" animBg="1" advAuto="0"/>
      <p:bldP spid="120" grpId="0" animBg="1" advAuto="0"/>
      <p:bldP spid="121" grpId="0"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51"/>
          <p:cNvGrpSpPr/>
          <p:nvPr/>
        </p:nvGrpSpPr>
        <p:grpSpPr>
          <a:xfrm>
            <a:off x="909835" y="2117977"/>
            <a:ext cx="622357" cy="3592409"/>
            <a:chOff x="682376" y="1446648"/>
            <a:chExt cx="466768" cy="2694307"/>
          </a:xfrm>
          <a:effectLst>
            <a:outerShdw blurRad="50800" dir="18900000" sy="23000" kx="-1200000" algn="bl" rotWithShape="0">
              <a:prstClr val="black">
                <a:alpha val="13000"/>
              </a:prstClr>
            </a:outerShdw>
          </a:effectLst>
        </p:grpSpPr>
        <p:sp>
          <p:nvSpPr>
            <p:cNvPr id="5" name="Freeform 355"/>
            <p:cNvSpPr>
              <a:spLocks/>
            </p:cNvSpPr>
            <p:nvPr/>
          </p:nvSpPr>
          <p:spPr bwMode="auto">
            <a:xfrm>
              <a:off x="682376" y="1451271"/>
              <a:ext cx="466768" cy="2689684"/>
            </a:xfrm>
            <a:custGeom>
              <a:avLst/>
              <a:gdLst/>
              <a:ahLst/>
              <a:cxnLst>
                <a:cxn ang="0">
                  <a:pos x="62" y="17"/>
                </a:cxn>
                <a:cxn ang="0">
                  <a:pos x="31" y="0"/>
                </a:cxn>
                <a:cxn ang="0">
                  <a:pos x="0" y="17"/>
                </a:cxn>
                <a:cxn ang="0">
                  <a:pos x="0" y="17"/>
                </a:cxn>
                <a:cxn ang="0">
                  <a:pos x="0" y="18"/>
                </a:cxn>
                <a:cxn ang="0">
                  <a:pos x="0" y="337"/>
                </a:cxn>
                <a:cxn ang="0">
                  <a:pos x="0" y="337"/>
                </a:cxn>
                <a:cxn ang="0">
                  <a:pos x="0" y="338"/>
                </a:cxn>
                <a:cxn ang="0">
                  <a:pos x="31" y="355"/>
                </a:cxn>
                <a:cxn ang="0">
                  <a:pos x="62" y="338"/>
                </a:cxn>
                <a:cxn ang="0">
                  <a:pos x="62" y="337"/>
                </a:cxn>
                <a:cxn ang="0">
                  <a:pos x="62" y="337"/>
                </a:cxn>
                <a:cxn ang="0">
                  <a:pos x="62" y="18"/>
                </a:cxn>
                <a:cxn ang="0">
                  <a:pos x="62" y="17"/>
                </a:cxn>
              </a:cxnLst>
              <a:rect l="0" t="0" r="r" b="b"/>
              <a:pathLst>
                <a:path w="62" h="355">
                  <a:moveTo>
                    <a:pt x="62" y="17"/>
                  </a:moveTo>
                  <a:cubicBezTo>
                    <a:pt x="62" y="8"/>
                    <a:pt x="48" y="0"/>
                    <a:pt x="31" y="0"/>
                  </a:cubicBezTo>
                  <a:cubicBezTo>
                    <a:pt x="14" y="0"/>
                    <a:pt x="0" y="8"/>
                    <a:pt x="0" y="17"/>
                  </a:cubicBezTo>
                  <a:cubicBezTo>
                    <a:pt x="0" y="17"/>
                    <a:pt x="0" y="17"/>
                    <a:pt x="0" y="17"/>
                  </a:cubicBezTo>
                  <a:cubicBezTo>
                    <a:pt x="0" y="18"/>
                    <a:pt x="0" y="18"/>
                    <a:pt x="0" y="18"/>
                  </a:cubicBezTo>
                  <a:cubicBezTo>
                    <a:pt x="0" y="337"/>
                    <a:pt x="0" y="337"/>
                    <a:pt x="0" y="337"/>
                  </a:cubicBezTo>
                  <a:cubicBezTo>
                    <a:pt x="0" y="337"/>
                    <a:pt x="0" y="337"/>
                    <a:pt x="0" y="337"/>
                  </a:cubicBezTo>
                  <a:cubicBezTo>
                    <a:pt x="0" y="338"/>
                    <a:pt x="0" y="338"/>
                    <a:pt x="0" y="338"/>
                  </a:cubicBezTo>
                  <a:cubicBezTo>
                    <a:pt x="0" y="348"/>
                    <a:pt x="14" y="355"/>
                    <a:pt x="31" y="355"/>
                  </a:cubicBezTo>
                  <a:cubicBezTo>
                    <a:pt x="48" y="355"/>
                    <a:pt x="62" y="348"/>
                    <a:pt x="62" y="338"/>
                  </a:cubicBezTo>
                  <a:cubicBezTo>
                    <a:pt x="62" y="337"/>
                    <a:pt x="62" y="337"/>
                    <a:pt x="62" y="337"/>
                  </a:cubicBezTo>
                  <a:cubicBezTo>
                    <a:pt x="62" y="337"/>
                    <a:pt x="62" y="337"/>
                    <a:pt x="62" y="337"/>
                  </a:cubicBezTo>
                  <a:cubicBezTo>
                    <a:pt x="62" y="18"/>
                    <a:pt x="62" y="18"/>
                    <a:pt x="62" y="18"/>
                  </a:cubicBezTo>
                  <a:cubicBezTo>
                    <a:pt x="62" y="17"/>
                    <a:pt x="62" y="17"/>
                    <a:pt x="62" y="17"/>
                  </a:cubicBezTo>
                  <a:close/>
                </a:path>
              </a:pathLst>
            </a:custGeom>
            <a:solidFill>
              <a:schemeClr val="bg1">
                <a:alpha val="15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6" name="Oval 356"/>
            <p:cNvSpPr>
              <a:spLocks noChangeArrowheads="1"/>
            </p:cNvSpPr>
            <p:nvPr/>
          </p:nvSpPr>
          <p:spPr bwMode="auto">
            <a:xfrm>
              <a:off x="682376" y="1446648"/>
              <a:ext cx="466768" cy="249558"/>
            </a:xfrm>
            <a:prstGeom prst="ellipse">
              <a:avLst/>
            </a:prstGeom>
            <a:solidFill>
              <a:schemeClr val="accent1">
                <a:lumMod val="60000"/>
                <a:lumOff val="40000"/>
              </a:schemeClr>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grpSp>
        <p:nvGrpSpPr>
          <p:cNvPr id="7" name="Group 52"/>
          <p:cNvGrpSpPr/>
          <p:nvPr/>
        </p:nvGrpSpPr>
        <p:grpSpPr>
          <a:xfrm>
            <a:off x="1874768" y="2814086"/>
            <a:ext cx="634681" cy="2896300"/>
            <a:chOff x="1406075" y="1968730"/>
            <a:chExt cx="476011" cy="2172225"/>
          </a:xfrm>
          <a:solidFill>
            <a:schemeClr val="bg1">
              <a:alpha val="15000"/>
            </a:schemeClr>
          </a:solidFill>
          <a:effectLst>
            <a:outerShdw blurRad="50800" dir="18900000" sy="23000" kx="-1200000" algn="bl" rotWithShape="0">
              <a:prstClr val="black">
                <a:alpha val="13000"/>
              </a:prstClr>
            </a:outerShdw>
          </a:effectLst>
        </p:grpSpPr>
        <p:sp>
          <p:nvSpPr>
            <p:cNvPr id="8" name="Freeform 353"/>
            <p:cNvSpPr>
              <a:spLocks/>
            </p:cNvSpPr>
            <p:nvPr/>
          </p:nvSpPr>
          <p:spPr bwMode="auto">
            <a:xfrm>
              <a:off x="1406075" y="1973493"/>
              <a:ext cx="476011" cy="2167462"/>
            </a:xfrm>
            <a:custGeom>
              <a:avLst/>
              <a:gdLst/>
              <a:ahLst/>
              <a:cxnLst>
                <a:cxn ang="0">
                  <a:pos x="63" y="18"/>
                </a:cxn>
                <a:cxn ang="0">
                  <a:pos x="31" y="0"/>
                </a:cxn>
                <a:cxn ang="0">
                  <a:pos x="0" y="18"/>
                </a:cxn>
                <a:cxn ang="0">
                  <a:pos x="0" y="18"/>
                </a:cxn>
                <a:cxn ang="0">
                  <a:pos x="0" y="18"/>
                </a:cxn>
                <a:cxn ang="0">
                  <a:pos x="0" y="268"/>
                </a:cxn>
                <a:cxn ang="0">
                  <a:pos x="0" y="268"/>
                </a:cxn>
                <a:cxn ang="0">
                  <a:pos x="0" y="269"/>
                </a:cxn>
                <a:cxn ang="0">
                  <a:pos x="31" y="286"/>
                </a:cxn>
                <a:cxn ang="0">
                  <a:pos x="63" y="269"/>
                </a:cxn>
                <a:cxn ang="0">
                  <a:pos x="63" y="268"/>
                </a:cxn>
                <a:cxn ang="0">
                  <a:pos x="63" y="268"/>
                </a:cxn>
                <a:cxn ang="0">
                  <a:pos x="63" y="18"/>
                </a:cxn>
                <a:cxn ang="0">
                  <a:pos x="63" y="18"/>
                </a:cxn>
              </a:cxnLst>
              <a:rect l="0" t="0" r="r" b="b"/>
              <a:pathLst>
                <a:path w="63" h="286">
                  <a:moveTo>
                    <a:pt x="63" y="18"/>
                  </a:moveTo>
                  <a:cubicBezTo>
                    <a:pt x="63" y="8"/>
                    <a:pt x="49" y="0"/>
                    <a:pt x="31" y="0"/>
                  </a:cubicBezTo>
                  <a:cubicBezTo>
                    <a:pt x="14" y="0"/>
                    <a:pt x="0" y="8"/>
                    <a:pt x="0" y="18"/>
                  </a:cubicBezTo>
                  <a:cubicBezTo>
                    <a:pt x="0" y="18"/>
                    <a:pt x="0" y="18"/>
                    <a:pt x="0" y="18"/>
                  </a:cubicBezTo>
                  <a:cubicBezTo>
                    <a:pt x="0" y="18"/>
                    <a:pt x="0" y="18"/>
                    <a:pt x="0" y="18"/>
                  </a:cubicBezTo>
                  <a:cubicBezTo>
                    <a:pt x="0" y="268"/>
                    <a:pt x="0" y="268"/>
                    <a:pt x="0" y="268"/>
                  </a:cubicBezTo>
                  <a:cubicBezTo>
                    <a:pt x="0" y="268"/>
                    <a:pt x="0" y="268"/>
                    <a:pt x="0" y="268"/>
                  </a:cubicBezTo>
                  <a:cubicBezTo>
                    <a:pt x="0" y="269"/>
                    <a:pt x="0" y="269"/>
                    <a:pt x="0" y="269"/>
                  </a:cubicBezTo>
                  <a:cubicBezTo>
                    <a:pt x="0" y="279"/>
                    <a:pt x="14" y="286"/>
                    <a:pt x="31" y="286"/>
                  </a:cubicBezTo>
                  <a:cubicBezTo>
                    <a:pt x="49" y="286"/>
                    <a:pt x="63" y="279"/>
                    <a:pt x="63" y="269"/>
                  </a:cubicBezTo>
                  <a:cubicBezTo>
                    <a:pt x="63" y="268"/>
                    <a:pt x="63" y="268"/>
                    <a:pt x="63" y="268"/>
                  </a:cubicBezTo>
                  <a:cubicBezTo>
                    <a:pt x="63" y="268"/>
                    <a:pt x="63" y="268"/>
                    <a:pt x="63" y="268"/>
                  </a:cubicBezTo>
                  <a:cubicBezTo>
                    <a:pt x="63" y="18"/>
                    <a:pt x="63" y="18"/>
                    <a:pt x="63" y="18"/>
                  </a:cubicBezTo>
                  <a:cubicBezTo>
                    <a:pt x="63" y="18"/>
                    <a:pt x="63" y="18"/>
                    <a:pt x="63" y="18"/>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9" name="Oval 354"/>
            <p:cNvSpPr>
              <a:spLocks noChangeArrowheads="1"/>
            </p:cNvSpPr>
            <p:nvPr/>
          </p:nvSpPr>
          <p:spPr bwMode="auto">
            <a:xfrm>
              <a:off x="1412127" y="1968730"/>
              <a:ext cx="463907" cy="24955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2" name="Text Placeholder 3"/>
          <p:cNvSpPr txBox="1">
            <a:spLocks/>
          </p:cNvSpPr>
          <p:nvPr/>
        </p:nvSpPr>
        <p:spPr>
          <a:xfrm>
            <a:off x="946901" y="1739259"/>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90%</a:t>
            </a:r>
          </a:p>
        </p:txBody>
      </p:sp>
      <p:sp>
        <p:nvSpPr>
          <p:cNvPr id="13" name="Text Placeholder 3"/>
          <p:cNvSpPr txBox="1">
            <a:spLocks/>
          </p:cNvSpPr>
          <p:nvPr/>
        </p:nvSpPr>
        <p:spPr>
          <a:xfrm>
            <a:off x="3828569" y="3698000"/>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20%</a:t>
            </a:r>
          </a:p>
        </p:txBody>
      </p:sp>
      <p:sp>
        <p:nvSpPr>
          <p:cNvPr id="14" name="Text Placeholder 3"/>
          <p:cNvSpPr txBox="1">
            <a:spLocks/>
          </p:cNvSpPr>
          <p:nvPr/>
        </p:nvSpPr>
        <p:spPr>
          <a:xfrm>
            <a:off x="1917994" y="2494362"/>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80%</a:t>
            </a:r>
          </a:p>
        </p:txBody>
      </p:sp>
      <p:sp>
        <p:nvSpPr>
          <p:cNvPr id="15" name="Text Placeholder 3"/>
          <p:cNvSpPr txBox="1">
            <a:spLocks/>
          </p:cNvSpPr>
          <p:nvPr/>
        </p:nvSpPr>
        <p:spPr>
          <a:xfrm>
            <a:off x="2894157" y="3161496"/>
            <a:ext cx="548227" cy="328231"/>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170">
              <a:spcBef>
                <a:spcPct val="20000"/>
              </a:spcBef>
              <a:defRPr/>
            </a:pPr>
            <a:r>
              <a:rPr lang="en-US" sz="2133" dirty="0">
                <a:solidFill>
                  <a:schemeClr val="bg1"/>
                </a:solidFill>
                <a:cs typeface="+mn-ea"/>
                <a:sym typeface="+mn-lt"/>
              </a:rPr>
              <a:t>60%</a:t>
            </a:r>
          </a:p>
        </p:txBody>
      </p:sp>
      <p:grpSp>
        <p:nvGrpSpPr>
          <p:cNvPr id="16" name="Group 53"/>
          <p:cNvGrpSpPr/>
          <p:nvPr/>
        </p:nvGrpSpPr>
        <p:grpSpPr>
          <a:xfrm>
            <a:off x="2857091" y="3510574"/>
            <a:ext cx="622357" cy="2199812"/>
            <a:chOff x="2142818" y="2491096"/>
            <a:chExt cx="466768" cy="1649859"/>
          </a:xfrm>
          <a:solidFill>
            <a:schemeClr val="bg1">
              <a:alpha val="15000"/>
            </a:schemeClr>
          </a:solidFill>
          <a:effectLst>
            <a:outerShdw blurRad="50800" dir="18900000" sy="23000" kx="-1200000" algn="bl" rotWithShape="0">
              <a:prstClr val="black">
                <a:alpha val="13000"/>
              </a:prstClr>
            </a:outerShdw>
          </a:effectLst>
        </p:grpSpPr>
        <p:sp>
          <p:nvSpPr>
            <p:cNvPr id="17" name="Freeform 351"/>
            <p:cNvSpPr>
              <a:spLocks/>
            </p:cNvSpPr>
            <p:nvPr/>
          </p:nvSpPr>
          <p:spPr bwMode="auto">
            <a:xfrm>
              <a:off x="2142818" y="2491096"/>
              <a:ext cx="466768" cy="1649859"/>
            </a:xfrm>
            <a:custGeom>
              <a:avLst/>
              <a:gdLst/>
              <a:ahLst/>
              <a:cxnLst>
                <a:cxn ang="0">
                  <a:pos x="62" y="17"/>
                </a:cxn>
                <a:cxn ang="0">
                  <a:pos x="31" y="0"/>
                </a:cxn>
                <a:cxn ang="0">
                  <a:pos x="0" y="17"/>
                </a:cxn>
                <a:cxn ang="0">
                  <a:pos x="0" y="17"/>
                </a:cxn>
                <a:cxn ang="0">
                  <a:pos x="0" y="17"/>
                </a:cxn>
                <a:cxn ang="0">
                  <a:pos x="0" y="200"/>
                </a:cxn>
                <a:cxn ang="0">
                  <a:pos x="0" y="200"/>
                </a:cxn>
                <a:cxn ang="0">
                  <a:pos x="0" y="201"/>
                </a:cxn>
                <a:cxn ang="0">
                  <a:pos x="31" y="218"/>
                </a:cxn>
                <a:cxn ang="0">
                  <a:pos x="62" y="201"/>
                </a:cxn>
                <a:cxn ang="0">
                  <a:pos x="62" y="200"/>
                </a:cxn>
                <a:cxn ang="0">
                  <a:pos x="62" y="200"/>
                </a:cxn>
                <a:cxn ang="0">
                  <a:pos x="62" y="17"/>
                </a:cxn>
                <a:cxn ang="0">
                  <a:pos x="62" y="17"/>
                </a:cxn>
              </a:cxnLst>
              <a:rect l="0" t="0" r="r" b="b"/>
              <a:pathLst>
                <a:path w="62" h="218">
                  <a:moveTo>
                    <a:pt x="62" y="17"/>
                  </a:moveTo>
                  <a:cubicBezTo>
                    <a:pt x="62" y="7"/>
                    <a:pt x="48" y="0"/>
                    <a:pt x="31" y="0"/>
                  </a:cubicBezTo>
                  <a:cubicBezTo>
                    <a:pt x="14" y="0"/>
                    <a:pt x="0" y="7"/>
                    <a:pt x="0" y="17"/>
                  </a:cubicBezTo>
                  <a:cubicBezTo>
                    <a:pt x="0" y="17"/>
                    <a:pt x="0" y="17"/>
                    <a:pt x="0" y="17"/>
                  </a:cubicBezTo>
                  <a:cubicBezTo>
                    <a:pt x="0" y="17"/>
                    <a:pt x="0" y="17"/>
                    <a:pt x="0" y="17"/>
                  </a:cubicBezTo>
                  <a:cubicBezTo>
                    <a:pt x="0" y="200"/>
                    <a:pt x="0" y="200"/>
                    <a:pt x="0" y="200"/>
                  </a:cubicBezTo>
                  <a:cubicBezTo>
                    <a:pt x="0" y="200"/>
                    <a:pt x="0" y="200"/>
                    <a:pt x="0" y="200"/>
                  </a:cubicBezTo>
                  <a:cubicBezTo>
                    <a:pt x="0" y="201"/>
                    <a:pt x="0" y="201"/>
                    <a:pt x="0" y="201"/>
                  </a:cubicBezTo>
                  <a:cubicBezTo>
                    <a:pt x="0" y="211"/>
                    <a:pt x="14" y="218"/>
                    <a:pt x="31" y="218"/>
                  </a:cubicBezTo>
                  <a:cubicBezTo>
                    <a:pt x="48" y="218"/>
                    <a:pt x="62" y="211"/>
                    <a:pt x="62" y="201"/>
                  </a:cubicBezTo>
                  <a:cubicBezTo>
                    <a:pt x="62" y="200"/>
                    <a:pt x="62" y="200"/>
                    <a:pt x="62" y="200"/>
                  </a:cubicBezTo>
                  <a:cubicBezTo>
                    <a:pt x="62" y="200"/>
                    <a:pt x="62" y="200"/>
                    <a:pt x="62" y="200"/>
                  </a:cubicBezTo>
                  <a:cubicBezTo>
                    <a:pt x="62" y="17"/>
                    <a:pt x="62" y="17"/>
                    <a:pt x="62" y="17"/>
                  </a:cubicBezTo>
                  <a:cubicBezTo>
                    <a:pt x="62" y="17"/>
                    <a:pt x="62" y="17"/>
                    <a:pt x="62" y="1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18" name="Oval 352"/>
            <p:cNvSpPr>
              <a:spLocks noChangeArrowheads="1"/>
            </p:cNvSpPr>
            <p:nvPr/>
          </p:nvSpPr>
          <p:spPr bwMode="auto">
            <a:xfrm>
              <a:off x="2142818" y="2491096"/>
              <a:ext cx="466768" cy="240315"/>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19" name="Freeform 65"/>
          <p:cNvSpPr>
            <a:spLocks noEditPoints="1"/>
          </p:cNvSpPr>
          <p:nvPr/>
        </p:nvSpPr>
        <p:spPr bwMode="auto">
          <a:xfrm>
            <a:off x="1046602" y="3723337"/>
            <a:ext cx="348825" cy="387855"/>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nvGrpSpPr>
          <p:cNvPr id="20" name="Group 55"/>
          <p:cNvGrpSpPr/>
          <p:nvPr/>
        </p:nvGrpSpPr>
        <p:grpSpPr>
          <a:xfrm>
            <a:off x="3791503" y="4052823"/>
            <a:ext cx="622357" cy="1657563"/>
            <a:chOff x="2843627" y="2897783"/>
            <a:chExt cx="466768" cy="1243172"/>
          </a:xfrm>
          <a:solidFill>
            <a:schemeClr val="bg1">
              <a:alpha val="15000"/>
            </a:schemeClr>
          </a:solidFill>
          <a:effectLst>
            <a:outerShdw blurRad="50800" dir="18900000" sy="23000" kx="-1200000" algn="bl" rotWithShape="0">
              <a:prstClr val="black">
                <a:alpha val="13000"/>
              </a:prstClr>
            </a:outerShdw>
          </a:effectLst>
        </p:grpSpPr>
        <p:sp>
          <p:nvSpPr>
            <p:cNvPr id="21" name="Freeform 349"/>
            <p:cNvSpPr>
              <a:spLocks/>
            </p:cNvSpPr>
            <p:nvPr/>
          </p:nvSpPr>
          <p:spPr bwMode="auto">
            <a:xfrm>
              <a:off x="2843627" y="2897783"/>
              <a:ext cx="466768" cy="1243172"/>
            </a:xfrm>
            <a:custGeom>
              <a:avLst/>
              <a:gdLst/>
              <a:ahLst/>
              <a:cxnLst>
                <a:cxn ang="0">
                  <a:pos x="62" y="17"/>
                </a:cxn>
                <a:cxn ang="0">
                  <a:pos x="31" y="0"/>
                </a:cxn>
                <a:cxn ang="0">
                  <a:pos x="0" y="17"/>
                </a:cxn>
                <a:cxn ang="0">
                  <a:pos x="0" y="17"/>
                </a:cxn>
                <a:cxn ang="0">
                  <a:pos x="0" y="17"/>
                </a:cxn>
                <a:cxn ang="0">
                  <a:pos x="0" y="146"/>
                </a:cxn>
                <a:cxn ang="0">
                  <a:pos x="0" y="146"/>
                </a:cxn>
                <a:cxn ang="0">
                  <a:pos x="0" y="147"/>
                </a:cxn>
                <a:cxn ang="0">
                  <a:pos x="31" y="164"/>
                </a:cxn>
                <a:cxn ang="0">
                  <a:pos x="62" y="147"/>
                </a:cxn>
                <a:cxn ang="0">
                  <a:pos x="62" y="146"/>
                </a:cxn>
                <a:cxn ang="0">
                  <a:pos x="62" y="146"/>
                </a:cxn>
                <a:cxn ang="0">
                  <a:pos x="62" y="17"/>
                </a:cxn>
                <a:cxn ang="0">
                  <a:pos x="62" y="17"/>
                </a:cxn>
              </a:cxnLst>
              <a:rect l="0" t="0" r="r" b="b"/>
              <a:pathLst>
                <a:path w="62" h="164">
                  <a:moveTo>
                    <a:pt x="62" y="17"/>
                  </a:moveTo>
                  <a:cubicBezTo>
                    <a:pt x="62" y="7"/>
                    <a:pt x="48" y="0"/>
                    <a:pt x="31" y="0"/>
                  </a:cubicBezTo>
                  <a:cubicBezTo>
                    <a:pt x="14" y="0"/>
                    <a:pt x="0" y="7"/>
                    <a:pt x="0" y="17"/>
                  </a:cubicBezTo>
                  <a:cubicBezTo>
                    <a:pt x="0" y="17"/>
                    <a:pt x="0" y="17"/>
                    <a:pt x="0" y="17"/>
                  </a:cubicBezTo>
                  <a:cubicBezTo>
                    <a:pt x="0" y="17"/>
                    <a:pt x="0" y="17"/>
                    <a:pt x="0" y="17"/>
                  </a:cubicBezTo>
                  <a:cubicBezTo>
                    <a:pt x="0" y="146"/>
                    <a:pt x="0" y="146"/>
                    <a:pt x="0" y="146"/>
                  </a:cubicBezTo>
                  <a:cubicBezTo>
                    <a:pt x="0" y="146"/>
                    <a:pt x="0" y="146"/>
                    <a:pt x="0" y="146"/>
                  </a:cubicBezTo>
                  <a:cubicBezTo>
                    <a:pt x="0" y="147"/>
                    <a:pt x="0" y="147"/>
                    <a:pt x="0" y="147"/>
                  </a:cubicBezTo>
                  <a:cubicBezTo>
                    <a:pt x="0" y="157"/>
                    <a:pt x="14" y="164"/>
                    <a:pt x="31" y="164"/>
                  </a:cubicBezTo>
                  <a:cubicBezTo>
                    <a:pt x="48" y="164"/>
                    <a:pt x="62" y="157"/>
                    <a:pt x="62" y="147"/>
                  </a:cubicBezTo>
                  <a:cubicBezTo>
                    <a:pt x="62" y="146"/>
                    <a:pt x="62" y="146"/>
                    <a:pt x="62" y="146"/>
                  </a:cubicBezTo>
                  <a:cubicBezTo>
                    <a:pt x="62" y="146"/>
                    <a:pt x="62" y="146"/>
                    <a:pt x="62" y="146"/>
                  </a:cubicBezTo>
                  <a:cubicBezTo>
                    <a:pt x="62" y="17"/>
                    <a:pt x="62" y="17"/>
                    <a:pt x="62" y="17"/>
                  </a:cubicBezTo>
                  <a:cubicBezTo>
                    <a:pt x="62" y="17"/>
                    <a:pt x="62" y="17"/>
                    <a:pt x="62" y="1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22" name="Oval 350"/>
            <p:cNvSpPr>
              <a:spLocks noChangeArrowheads="1"/>
            </p:cNvSpPr>
            <p:nvPr/>
          </p:nvSpPr>
          <p:spPr bwMode="auto">
            <a:xfrm>
              <a:off x="2843627" y="2897783"/>
              <a:ext cx="466768" cy="244938"/>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grpSp>
      <p:sp>
        <p:nvSpPr>
          <p:cNvPr id="23" name="TextBox 40"/>
          <p:cNvSpPr txBox="1"/>
          <p:nvPr/>
        </p:nvSpPr>
        <p:spPr>
          <a:xfrm>
            <a:off x="5708757" y="1882215"/>
            <a:ext cx="5610279" cy="984693"/>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grpSp>
        <p:nvGrpSpPr>
          <p:cNvPr id="24" name="Group 134"/>
          <p:cNvGrpSpPr/>
          <p:nvPr/>
        </p:nvGrpSpPr>
        <p:grpSpPr>
          <a:xfrm>
            <a:off x="4872710" y="1869919"/>
            <a:ext cx="864665" cy="865389"/>
            <a:chOff x="3287425" y="1417883"/>
            <a:chExt cx="648499" cy="649042"/>
          </a:xfrm>
          <a:solidFill>
            <a:schemeClr val="bg1">
              <a:alpha val="15000"/>
            </a:schemeClr>
          </a:solidFill>
        </p:grpSpPr>
        <p:sp>
          <p:nvSpPr>
            <p:cNvPr id="25" name="Oval 47"/>
            <p:cNvSpPr>
              <a:spLocks noChangeAspect="1"/>
            </p:cNvSpPr>
            <p:nvPr/>
          </p:nvSpPr>
          <p:spPr>
            <a:xfrm>
              <a:off x="3287425" y="141788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26" name="Oval 48"/>
            <p:cNvSpPr>
              <a:spLocks noChangeAspect="1"/>
            </p:cNvSpPr>
            <p:nvPr/>
          </p:nvSpPr>
          <p:spPr>
            <a:xfrm>
              <a:off x="3362252" y="149277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01</a:t>
              </a:r>
              <a:endParaRPr lang="en-US" sz="133" b="1" dirty="0">
                <a:solidFill>
                  <a:schemeClr val="bg1"/>
                </a:solidFill>
                <a:cs typeface="+mn-ea"/>
                <a:sym typeface="+mn-lt"/>
              </a:endParaRPr>
            </a:p>
          </p:txBody>
        </p:sp>
      </p:grpSp>
      <p:grpSp>
        <p:nvGrpSpPr>
          <p:cNvPr id="27" name="Group 129"/>
          <p:cNvGrpSpPr/>
          <p:nvPr/>
        </p:nvGrpSpPr>
        <p:grpSpPr>
          <a:xfrm>
            <a:off x="4872710" y="2866715"/>
            <a:ext cx="864665" cy="865389"/>
            <a:chOff x="2779491" y="2517212"/>
            <a:chExt cx="648499" cy="649042"/>
          </a:xfrm>
          <a:solidFill>
            <a:schemeClr val="bg1">
              <a:alpha val="15000"/>
            </a:schemeClr>
          </a:solidFill>
        </p:grpSpPr>
        <p:sp>
          <p:nvSpPr>
            <p:cNvPr id="28" name="Oval 50"/>
            <p:cNvSpPr>
              <a:spLocks noChangeAspect="1"/>
            </p:cNvSpPr>
            <p:nvPr/>
          </p:nvSpPr>
          <p:spPr>
            <a:xfrm>
              <a:off x="2779491" y="2517212"/>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29" name="Oval 51"/>
            <p:cNvSpPr>
              <a:spLocks noChangeAspect="1"/>
            </p:cNvSpPr>
            <p:nvPr/>
          </p:nvSpPr>
          <p:spPr>
            <a:xfrm>
              <a:off x="2854318" y="2592102"/>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02</a:t>
              </a:r>
              <a:endParaRPr lang="en-US" sz="1600" b="1" dirty="0">
                <a:cs typeface="+mn-ea"/>
                <a:sym typeface="+mn-lt"/>
              </a:endParaRPr>
            </a:p>
          </p:txBody>
        </p:sp>
      </p:grpSp>
      <p:grpSp>
        <p:nvGrpSpPr>
          <p:cNvPr id="30" name="Group 130"/>
          <p:cNvGrpSpPr/>
          <p:nvPr/>
        </p:nvGrpSpPr>
        <p:grpSpPr>
          <a:xfrm>
            <a:off x="4872710" y="3893464"/>
            <a:ext cx="864665" cy="865389"/>
            <a:chOff x="3287425" y="3613920"/>
            <a:chExt cx="648499" cy="649042"/>
          </a:xfrm>
          <a:solidFill>
            <a:schemeClr val="bg1">
              <a:alpha val="15000"/>
            </a:schemeClr>
          </a:solidFill>
        </p:grpSpPr>
        <p:sp>
          <p:nvSpPr>
            <p:cNvPr id="31" name="Oval 53"/>
            <p:cNvSpPr>
              <a:spLocks noChangeAspect="1"/>
            </p:cNvSpPr>
            <p:nvPr/>
          </p:nvSpPr>
          <p:spPr>
            <a:xfrm>
              <a:off x="3287425" y="3613920"/>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32" name="Oval 54"/>
            <p:cNvSpPr>
              <a:spLocks noChangeAspect="1"/>
            </p:cNvSpPr>
            <p:nvPr/>
          </p:nvSpPr>
          <p:spPr>
            <a:xfrm>
              <a:off x="3362252" y="3688810"/>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03</a:t>
              </a:r>
              <a:endParaRPr lang="en-US" sz="1600" b="1" dirty="0">
                <a:cs typeface="+mn-ea"/>
                <a:sym typeface="+mn-lt"/>
              </a:endParaRPr>
            </a:p>
          </p:txBody>
        </p:sp>
      </p:grpSp>
      <p:grpSp>
        <p:nvGrpSpPr>
          <p:cNvPr id="33" name="Group 133"/>
          <p:cNvGrpSpPr/>
          <p:nvPr/>
        </p:nvGrpSpPr>
        <p:grpSpPr>
          <a:xfrm>
            <a:off x="4872710" y="4928175"/>
            <a:ext cx="864665" cy="865389"/>
            <a:chOff x="5249342" y="1406453"/>
            <a:chExt cx="648499" cy="649042"/>
          </a:xfrm>
          <a:solidFill>
            <a:schemeClr val="bg1">
              <a:alpha val="15000"/>
            </a:schemeClr>
          </a:solidFill>
        </p:grpSpPr>
        <p:sp>
          <p:nvSpPr>
            <p:cNvPr id="34" name="Oval 57"/>
            <p:cNvSpPr>
              <a:spLocks noChangeAspect="1"/>
            </p:cNvSpPr>
            <p:nvPr/>
          </p:nvSpPr>
          <p:spPr>
            <a:xfrm>
              <a:off x="5249342" y="1406453"/>
              <a:ext cx="648499" cy="649042"/>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3" b="1" dirty="0">
                <a:solidFill>
                  <a:schemeClr val="bg1"/>
                </a:solidFill>
                <a:cs typeface="+mn-ea"/>
                <a:sym typeface="+mn-lt"/>
              </a:endParaRPr>
            </a:p>
          </p:txBody>
        </p:sp>
        <p:sp>
          <p:nvSpPr>
            <p:cNvPr id="35" name="Oval 61"/>
            <p:cNvSpPr>
              <a:spLocks noChangeAspect="1"/>
            </p:cNvSpPr>
            <p:nvPr/>
          </p:nvSpPr>
          <p:spPr>
            <a:xfrm>
              <a:off x="5324169" y="1481343"/>
              <a:ext cx="498845" cy="499263"/>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cs typeface="+mn-ea"/>
                  <a:sym typeface="+mn-lt"/>
                </a:rPr>
                <a:t>04</a:t>
              </a:r>
              <a:endParaRPr lang="en-US" sz="1600" b="1" dirty="0">
                <a:cs typeface="+mn-ea"/>
                <a:sym typeface="+mn-lt"/>
              </a:endParaRPr>
            </a:p>
          </p:txBody>
        </p:sp>
      </p:grpSp>
      <p:sp>
        <p:nvSpPr>
          <p:cNvPr id="36" name="TextBox 69"/>
          <p:cNvSpPr txBox="1"/>
          <p:nvPr/>
        </p:nvSpPr>
        <p:spPr>
          <a:xfrm>
            <a:off x="5708757" y="2875161"/>
            <a:ext cx="5610279" cy="984693"/>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sp>
        <p:nvSpPr>
          <p:cNvPr id="37" name="TextBox 71"/>
          <p:cNvSpPr txBox="1"/>
          <p:nvPr/>
        </p:nvSpPr>
        <p:spPr>
          <a:xfrm>
            <a:off x="5708757" y="3875569"/>
            <a:ext cx="5610279" cy="953915"/>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sp>
        <p:nvSpPr>
          <p:cNvPr id="38" name="TextBox 74"/>
          <p:cNvSpPr txBox="1"/>
          <p:nvPr/>
        </p:nvSpPr>
        <p:spPr>
          <a:xfrm>
            <a:off x="5708757" y="4961079"/>
            <a:ext cx="5610279" cy="953915"/>
          </a:xfrm>
          <a:prstGeom prst="rect">
            <a:avLst/>
          </a:prstGeom>
          <a:noFill/>
        </p:spPr>
        <p:txBody>
          <a:bodyPr wrap="square" rtlCol="0">
            <a:spAutoFit/>
          </a:bodyPr>
          <a:lstStyle/>
          <a:p>
            <a:r>
              <a:rPr lang="en-US" altLang="zh-CN" sz="1600" dirty="0">
                <a:solidFill>
                  <a:schemeClr val="bg1"/>
                </a:solidFill>
                <a:effectLst>
                  <a:outerShdw blurRad="38100" dist="38100" dir="2700000" algn="tl">
                    <a:srgbClr val="000000">
                      <a:alpha val="43137"/>
                    </a:srgbClr>
                  </a:outerShdw>
                </a:effectLst>
                <a:cs typeface="+mn-ea"/>
                <a:sym typeface="+mn-lt"/>
              </a:rPr>
              <a:t>YOUR TITLE HERE</a:t>
            </a:r>
            <a:endParaRPr lang="zh-CN" altLang="en-US" sz="1600" dirty="0">
              <a:solidFill>
                <a:schemeClr val="bg1"/>
              </a:solidFill>
              <a:effectLst>
                <a:outerShdw blurRad="38100" dist="38100" dir="2700000" algn="tl">
                  <a:srgbClr val="000000">
                    <a:alpha val="43137"/>
                  </a:srgbClr>
                </a:outerShdw>
              </a:effectLst>
              <a:cs typeface="+mn-ea"/>
              <a:sym typeface="+mn-lt"/>
            </a:endParaRPr>
          </a:p>
          <a:p>
            <a:r>
              <a:rPr lang="en-US" sz="1333" dirty="0">
                <a:solidFill>
                  <a:schemeClr val="bg1"/>
                </a:solidFill>
                <a:cs typeface="+mn-ea"/>
                <a:sym typeface="+mn-lt"/>
              </a:rPr>
              <a:t>There are many variations of passages of lorem ipsum available, but the majority have suffered alteration in some form, by injected humour randomized words.</a:t>
            </a:r>
          </a:p>
        </p:txBody>
      </p:sp>
      <p:sp>
        <p:nvSpPr>
          <p:cNvPr id="39" name="Freeform 63"/>
          <p:cNvSpPr>
            <a:spLocks noEditPoints="1"/>
          </p:cNvSpPr>
          <p:nvPr/>
        </p:nvSpPr>
        <p:spPr bwMode="auto">
          <a:xfrm>
            <a:off x="2013248" y="4132061"/>
            <a:ext cx="357717" cy="260351"/>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0" name="Freeform 12"/>
          <p:cNvSpPr>
            <a:spLocks noEditPoints="1"/>
          </p:cNvSpPr>
          <p:nvPr/>
        </p:nvSpPr>
        <p:spPr bwMode="auto">
          <a:xfrm>
            <a:off x="3003169" y="4445379"/>
            <a:ext cx="330200" cy="330200"/>
          </a:xfrm>
          <a:custGeom>
            <a:avLst/>
            <a:gdLst/>
            <a:ahLst/>
            <a:cxnLst>
              <a:cxn ang="0">
                <a:pos x="72" y="36"/>
              </a:cxn>
              <a:cxn ang="0">
                <a:pos x="36" y="72"/>
              </a:cxn>
              <a:cxn ang="0">
                <a:pos x="0" y="36"/>
              </a:cxn>
              <a:cxn ang="0">
                <a:pos x="36" y="0"/>
              </a:cxn>
              <a:cxn ang="0">
                <a:pos x="72" y="36"/>
              </a:cxn>
              <a:cxn ang="0">
                <a:pos x="16" y="43"/>
              </a:cxn>
              <a:cxn ang="0">
                <a:pos x="15" y="36"/>
              </a:cxn>
              <a:cxn ang="0">
                <a:pos x="16" y="30"/>
              </a:cxn>
              <a:cxn ang="0">
                <a:pos x="9" y="22"/>
              </a:cxn>
              <a:cxn ang="0">
                <a:pos x="5" y="36"/>
              </a:cxn>
              <a:cxn ang="0">
                <a:pos x="9" y="51"/>
              </a:cxn>
              <a:cxn ang="0">
                <a:pos x="16" y="43"/>
              </a:cxn>
              <a:cxn ang="0">
                <a:pos x="51" y="36"/>
              </a:cxn>
              <a:cxn ang="0">
                <a:pos x="36" y="21"/>
              </a:cxn>
              <a:cxn ang="0">
                <a:pos x="20" y="36"/>
              </a:cxn>
              <a:cxn ang="0">
                <a:pos x="36" y="52"/>
              </a:cxn>
              <a:cxn ang="0">
                <a:pos x="51" y="36"/>
              </a:cxn>
              <a:cxn ang="0">
                <a:pos x="21" y="9"/>
              </a:cxn>
              <a:cxn ang="0">
                <a:pos x="29" y="17"/>
              </a:cxn>
              <a:cxn ang="0">
                <a:pos x="36" y="16"/>
              </a:cxn>
              <a:cxn ang="0">
                <a:pos x="42" y="17"/>
              </a:cxn>
              <a:cxn ang="0">
                <a:pos x="50" y="9"/>
              </a:cxn>
              <a:cxn ang="0">
                <a:pos x="36" y="5"/>
              </a:cxn>
              <a:cxn ang="0">
                <a:pos x="21" y="9"/>
              </a:cxn>
              <a:cxn ang="0">
                <a:pos x="50" y="64"/>
              </a:cxn>
              <a:cxn ang="0">
                <a:pos x="42" y="56"/>
              </a:cxn>
              <a:cxn ang="0">
                <a:pos x="36" y="57"/>
              </a:cxn>
              <a:cxn ang="0">
                <a:pos x="29" y="56"/>
              </a:cxn>
              <a:cxn ang="0">
                <a:pos x="21" y="64"/>
              </a:cxn>
              <a:cxn ang="0">
                <a:pos x="36" y="67"/>
              </a:cxn>
              <a:cxn ang="0">
                <a:pos x="50" y="64"/>
              </a:cxn>
              <a:cxn ang="0">
                <a:pos x="63" y="51"/>
              </a:cxn>
              <a:cxn ang="0">
                <a:pos x="67" y="36"/>
              </a:cxn>
              <a:cxn ang="0">
                <a:pos x="63" y="22"/>
              </a:cxn>
              <a:cxn ang="0">
                <a:pos x="55" y="30"/>
              </a:cxn>
              <a:cxn ang="0">
                <a:pos x="56" y="36"/>
              </a:cxn>
              <a:cxn ang="0">
                <a:pos x="55" y="43"/>
              </a:cxn>
              <a:cxn ang="0">
                <a:pos x="63" y="51"/>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16" y="43"/>
                </a:moveTo>
                <a:cubicBezTo>
                  <a:pt x="16" y="41"/>
                  <a:pt x="15" y="39"/>
                  <a:pt x="15" y="36"/>
                </a:cubicBezTo>
                <a:cubicBezTo>
                  <a:pt x="15" y="34"/>
                  <a:pt x="16" y="32"/>
                  <a:pt x="16" y="30"/>
                </a:cubicBezTo>
                <a:cubicBezTo>
                  <a:pt x="9" y="22"/>
                  <a:pt x="9" y="22"/>
                  <a:pt x="9" y="22"/>
                </a:cubicBezTo>
                <a:cubicBezTo>
                  <a:pt x="6" y="26"/>
                  <a:pt x="5" y="31"/>
                  <a:pt x="5" y="36"/>
                </a:cubicBezTo>
                <a:cubicBezTo>
                  <a:pt x="5" y="42"/>
                  <a:pt x="6" y="46"/>
                  <a:pt x="9" y="51"/>
                </a:cubicBezTo>
                <a:lnTo>
                  <a:pt x="16" y="43"/>
                </a:lnTo>
                <a:close/>
                <a:moveTo>
                  <a:pt x="51" y="36"/>
                </a:moveTo>
                <a:cubicBezTo>
                  <a:pt x="51" y="28"/>
                  <a:pt x="44" y="21"/>
                  <a:pt x="36" y="21"/>
                </a:cubicBezTo>
                <a:cubicBezTo>
                  <a:pt x="27" y="21"/>
                  <a:pt x="20" y="28"/>
                  <a:pt x="20" y="36"/>
                </a:cubicBezTo>
                <a:cubicBezTo>
                  <a:pt x="20" y="45"/>
                  <a:pt x="27" y="52"/>
                  <a:pt x="36" y="52"/>
                </a:cubicBezTo>
                <a:cubicBezTo>
                  <a:pt x="44" y="52"/>
                  <a:pt x="51" y="45"/>
                  <a:pt x="51" y="36"/>
                </a:cubicBezTo>
                <a:close/>
                <a:moveTo>
                  <a:pt x="21" y="9"/>
                </a:moveTo>
                <a:cubicBezTo>
                  <a:pt x="29" y="17"/>
                  <a:pt x="29" y="17"/>
                  <a:pt x="29" y="17"/>
                </a:cubicBezTo>
                <a:cubicBezTo>
                  <a:pt x="31" y="16"/>
                  <a:pt x="33" y="16"/>
                  <a:pt x="36" y="16"/>
                </a:cubicBezTo>
                <a:cubicBezTo>
                  <a:pt x="38" y="16"/>
                  <a:pt x="40" y="16"/>
                  <a:pt x="42" y="17"/>
                </a:cubicBezTo>
                <a:cubicBezTo>
                  <a:pt x="50" y="9"/>
                  <a:pt x="50" y="9"/>
                  <a:pt x="50" y="9"/>
                </a:cubicBezTo>
                <a:cubicBezTo>
                  <a:pt x="46" y="7"/>
                  <a:pt x="41" y="5"/>
                  <a:pt x="36" y="5"/>
                </a:cubicBezTo>
                <a:cubicBezTo>
                  <a:pt x="31" y="5"/>
                  <a:pt x="26" y="7"/>
                  <a:pt x="21" y="9"/>
                </a:cubicBezTo>
                <a:close/>
                <a:moveTo>
                  <a:pt x="50" y="64"/>
                </a:moveTo>
                <a:cubicBezTo>
                  <a:pt x="42" y="56"/>
                  <a:pt x="42" y="56"/>
                  <a:pt x="42" y="56"/>
                </a:cubicBezTo>
                <a:cubicBezTo>
                  <a:pt x="40" y="56"/>
                  <a:pt x="38" y="57"/>
                  <a:pt x="36" y="57"/>
                </a:cubicBezTo>
                <a:cubicBezTo>
                  <a:pt x="33" y="57"/>
                  <a:pt x="31" y="56"/>
                  <a:pt x="29" y="56"/>
                </a:cubicBezTo>
                <a:cubicBezTo>
                  <a:pt x="21" y="64"/>
                  <a:pt x="21" y="64"/>
                  <a:pt x="21" y="64"/>
                </a:cubicBezTo>
                <a:cubicBezTo>
                  <a:pt x="26" y="66"/>
                  <a:pt x="31" y="67"/>
                  <a:pt x="36" y="67"/>
                </a:cubicBezTo>
                <a:cubicBezTo>
                  <a:pt x="41" y="67"/>
                  <a:pt x="46" y="66"/>
                  <a:pt x="50" y="64"/>
                </a:cubicBezTo>
                <a:close/>
                <a:moveTo>
                  <a:pt x="63" y="51"/>
                </a:moveTo>
                <a:cubicBezTo>
                  <a:pt x="65" y="46"/>
                  <a:pt x="67" y="42"/>
                  <a:pt x="67" y="36"/>
                </a:cubicBezTo>
                <a:cubicBezTo>
                  <a:pt x="67" y="31"/>
                  <a:pt x="65" y="26"/>
                  <a:pt x="63" y="22"/>
                </a:cubicBezTo>
                <a:cubicBezTo>
                  <a:pt x="55" y="30"/>
                  <a:pt x="55" y="30"/>
                  <a:pt x="55" y="30"/>
                </a:cubicBezTo>
                <a:cubicBezTo>
                  <a:pt x="56" y="32"/>
                  <a:pt x="56" y="34"/>
                  <a:pt x="56" y="36"/>
                </a:cubicBezTo>
                <a:cubicBezTo>
                  <a:pt x="56" y="39"/>
                  <a:pt x="56" y="41"/>
                  <a:pt x="55" y="43"/>
                </a:cubicBezTo>
                <a:lnTo>
                  <a:pt x="63" y="5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
        <p:nvSpPr>
          <p:cNvPr id="41" name="Freeform 62"/>
          <p:cNvSpPr>
            <a:spLocks noEditPoints="1"/>
          </p:cNvSpPr>
          <p:nvPr/>
        </p:nvSpPr>
        <p:spPr bwMode="auto">
          <a:xfrm>
            <a:off x="3924371" y="4701867"/>
            <a:ext cx="356623" cy="35947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cs typeface="+mn-ea"/>
              <a:sym typeface="+mn-lt"/>
            </a:endParaRPr>
          </a:p>
        </p:txBody>
      </p:sp>
    </p:spTree>
    <p:extLst>
      <p:ext uri="{BB962C8B-B14F-4D97-AF65-F5344CB8AC3E}">
        <p14:creationId xmlns:p14="http://schemas.microsoft.com/office/powerpoint/2010/main" val="1228769038"/>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2"/>
                                        </p:tgtEl>
                                        <p:attrNameLst>
                                          <p:attrName>style.visibility</p:attrName>
                                        </p:attrNameLst>
                                      </p:cBhvr>
                                      <p:to>
                                        <p:strVal val="visible"/>
                                      </p:to>
                                    </p:set>
                                    <p:animEffect transition="in" filter="dissolve">
                                      <p:cBhvr>
                                        <p:cTn id="7" dur="250"/>
                                        <p:tgtEl>
                                          <p:spTgt spid="2"/>
                                        </p:tgtEl>
                                      </p:cBhvr>
                                    </p:animEffect>
                                  </p:childTnLst>
                                </p:cTn>
                              </p:par>
                            </p:childTnLst>
                          </p:cTn>
                        </p:par>
                        <p:par>
                          <p:cTn id="8" fill="hold">
                            <p:stCondLst>
                              <p:cond delay="250"/>
                            </p:stCondLst>
                            <p:childTnLst>
                              <p:par>
                                <p:cTn id="9" presetID="9" presetClass="entr" fill="hold" grpId="0" nodeType="afterEffect">
                                  <p:stCondLst>
                                    <p:cond delay="0"/>
                                  </p:stCondLst>
                                  <p:iterate>
                                    <p:tmAbs val="0"/>
                                  </p:iterate>
                                  <p:childTnLst>
                                    <p:set>
                                      <p:cBhvr>
                                        <p:cTn id="10" fill="hold"/>
                                        <p:tgtEl>
                                          <p:spTgt spid="3"/>
                                        </p:tgtEl>
                                        <p:attrNameLst>
                                          <p:attrName>style.visibility</p:attrName>
                                        </p:attrNameLst>
                                      </p:cBhvr>
                                      <p:to>
                                        <p:strVal val="visible"/>
                                      </p:to>
                                    </p:set>
                                    <p:animEffect transition="in" filter="dissolve">
                                      <p:cBhvr>
                                        <p:cTn id="11" dur="250"/>
                                        <p:tgtEl>
                                          <p:spTgt spid="3"/>
                                        </p:tgtEl>
                                      </p:cBhvr>
                                    </p:animEffect>
                                  </p:childTnLst>
                                </p:cTn>
                              </p:par>
                            </p:childTnLst>
                          </p:cTn>
                        </p:par>
                        <p:par>
                          <p:cTn id="12" fill="hold">
                            <p:stCondLst>
                              <p:cond delay="500"/>
                            </p:stCondLst>
                            <p:childTnLst>
                              <p:par>
                                <p:cTn id="13" presetID="2" presetClass="entr" presetSubtype="4" accel="50000" decel="5000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1500"/>
                            </p:stCondLst>
                            <p:childTnLst>
                              <p:par>
                                <p:cTn id="24" presetID="2" presetClass="entr" presetSubtype="4" accel="50000" decel="50000"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53"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childTnLst>
                          </p:cTn>
                        </p:par>
                        <p:par>
                          <p:cTn id="34" fill="hold">
                            <p:stCondLst>
                              <p:cond delay="2500"/>
                            </p:stCondLst>
                            <p:childTnLst>
                              <p:par>
                                <p:cTn id="35" presetID="2" presetClass="entr" presetSubtype="4" accel="50000" decel="5000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ppt_x"/>
                                          </p:val>
                                        </p:tav>
                                        <p:tav tm="100000">
                                          <p:val>
                                            <p:strVal val="#ppt_x"/>
                                          </p:val>
                                        </p:tav>
                                      </p:tavLst>
                                    </p:anim>
                                    <p:anim calcmode="lin" valueType="num">
                                      <p:cBhvr additive="base">
                                        <p:cTn id="38" dur="500" fill="hold"/>
                                        <p:tgtEl>
                                          <p:spTgt spid="16"/>
                                        </p:tgtEl>
                                        <p:attrNameLst>
                                          <p:attrName>ppt_y</p:attrName>
                                        </p:attrNameLst>
                                      </p:cBhvr>
                                      <p:tavLst>
                                        <p:tav tm="0">
                                          <p:val>
                                            <p:strVal val="1+#ppt_h/2"/>
                                          </p:val>
                                        </p:tav>
                                        <p:tav tm="100000">
                                          <p:val>
                                            <p:strVal val="#ppt_y"/>
                                          </p:val>
                                        </p:tav>
                                      </p:tavLst>
                                    </p:anim>
                                  </p:childTnLst>
                                </p:cTn>
                              </p:par>
                            </p:childTnLst>
                          </p:cTn>
                        </p:par>
                        <p:par>
                          <p:cTn id="39" fill="hold">
                            <p:stCondLst>
                              <p:cond delay="3000"/>
                            </p:stCondLst>
                            <p:childTnLst>
                              <p:par>
                                <p:cTn id="40" presetID="53"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3500"/>
                            </p:stCondLst>
                            <p:childTnLst>
                              <p:par>
                                <p:cTn id="46" presetID="2" presetClass="entr" presetSubtype="4" accel="50000" decel="50000" fill="hold"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53" presetClass="entr" presetSubtype="0"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p:cTn id="53" dur="500" fill="hold"/>
                                        <p:tgtEl>
                                          <p:spTgt spid="41"/>
                                        </p:tgtEl>
                                        <p:attrNameLst>
                                          <p:attrName>ppt_w</p:attrName>
                                        </p:attrNameLst>
                                      </p:cBhvr>
                                      <p:tavLst>
                                        <p:tav tm="0">
                                          <p:val>
                                            <p:fltVal val="0"/>
                                          </p:val>
                                        </p:tav>
                                        <p:tav tm="100000">
                                          <p:val>
                                            <p:strVal val="#ppt_w"/>
                                          </p:val>
                                        </p:tav>
                                      </p:tavLst>
                                    </p:anim>
                                    <p:anim calcmode="lin" valueType="num">
                                      <p:cBhvr>
                                        <p:cTn id="54" dur="500" fill="hold"/>
                                        <p:tgtEl>
                                          <p:spTgt spid="41"/>
                                        </p:tgtEl>
                                        <p:attrNameLst>
                                          <p:attrName>ppt_h</p:attrName>
                                        </p:attrNameLst>
                                      </p:cBhvr>
                                      <p:tavLst>
                                        <p:tav tm="0">
                                          <p:val>
                                            <p:fltVal val="0"/>
                                          </p:val>
                                        </p:tav>
                                        <p:tav tm="100000">
                                          <p:val>
                                            <p:strVal val="#ppt_h"/>
                                          </p:val>
                                        </p:tav>
                                      </p:tavLst>
                                    </p:anim>
                                    <p:animEffect transition="in" filter="fade">
                                      <p:cBhvr>
                                        <p:cTn id="55" dur="500"/>
                                        <p:tgtEl>
                                          <p:spTgt spid="41"/>
                                        </p:tgtEl>
                                      </p:cBhvr>
                                    </p:animEffect>
                                  </p:childTnLst>
                                </p:cTn>
                              </p:par>
                            </p:childTnLst>
                          </p:cTn>
                        </p:par>
                        <p:par>
                          <p:cTn id="56" fill="hold">
                            <p:stCondLst>
                              <p:cond delay="4500"/>
                            </p:stCondLst>
                            <p:childTnLst>
                              <p:par>
                                <p:cTn id="57" presetID="53"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5000"/>
                            </p:stCondLst>
                            <p:childTnLst>
                              <p:par>
                                <p:cTn id="63" presetID="53"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childTnLst>
                          </p:cTn>
                        </p:par>
                        <p:par>
                          <p:cTn id="68" fill="hold">
                            <p:stCondLst>
                              <p:cond delay="5500"/>
                            </p:stCondLst>
                            <p:childTnLst>
                              <p:par>
                                <p:cTn id="69" presetID="53"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p:cTn id="71" dur="500" fill="hold"/>
                                        <p:tgtEl>
                                          <p:spTgt spid="15"/>
                                        </p:tgtEl>
                                        <p:attrNameLst>
                                          <p:attrName>ppt_w</p:attrName>
                                        </p:attrNameLst>
                                      </p:cBhvr>
                                      <p:tavLst>
                                        <p:tav tm="0">
                                          <p:val>
                                            <p:fltVal val="0"/>
                                          </p:val>
                                        </p:tav>
                                        <p:tav tm="100000">
                                          <p:val>
                                            <p:strVal val="#ppt_w"/>
                                          </p:val>
                                        </p:tav>
                                      </p:tavLst>
                                    </p:anim>
                                    <p:anim calcmode="lin" valueType="num">
                                      <p:cBhvr>
                                        <p:cTn id="72" dur="500" fill="hold"/>
                                        <p:tgtEl>
                                          <p:spTgt spid="15"/>
                                        </p:tgtEl>
                                        <p:attrNameLst>
                                          <p:attrName>ppt_h</p:attrName>
                                        </p:attrNameLst>
                                      </p:cBhvr>
                                      <p:tavLst>
                                        <p:tav tm="0">
                                          <p:val>
                                            <p:fltVal val="0"/>
                                          </p:val>
                                        </p:tav>
                                        <p:tav tm="100000">
                                          <p:val>
                                            <p:strVal val="#ppt_h"/>
                                          </p:val>
                                        </p:tav>
                                      </p:tavLst>
                                    </p:anim>
                                    <p:animEffect transition="in" filter="fade">
                                      <p:cBhvr>
                                        <p:cTn id="73" dur="500"/>
                                        <p:tgtEl>
                                          <p:spTgt spid="15"/>
                                        </p:tgtEl>
                                      </p:cBhvr>
                                    </p:animEffect>
                                  </p:childTnLst>
                                </p:cTn>
                              </p:par>
                            </p:childTnLst>
                          </p:cTn>
                        </p:par>
                        <p:par>
                          <p:cTn id="74" fill="hold">
                            <p:stCondLst>
                              <p:cond delay="6000"/>
                            </p:stCondLst>
                            <p:childTnLst>
                              <p:par>
                                <p:cTn id="75" presetID="53" presetClass="entr" presetSubtype="0"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par>
                          <p:cTn id="80" fill="hold">
                            <p:stCondLst>
                              <p:cond delay="6500"/>
                            </p:stCondLst>
                            <p:childTnLst>
                              <p:par>
                                <p:cTn id="81" presetID="53" presetClass="entr" presetSubtype="0"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animEffect transition="in" filter="fade">
                                      <p:cBhvr>
                                        <p:cTn id="85" dur="500"/>
                                        <p:tgtEl>
                                          <p:spTgt spid="24"/>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fill="hold"/>
                                        <p:tgtEl>
                                          <p:spTgt spid="23"/>
                                        </p:tgtEl>
                                        <p:attrNameLst>
                                          <p:attrName>ppt_x</p:attrName>
                                        </p:attrNameLst>
                                      </p:cBhvr>
                                      <p:tavLst>
                                        <p:tav tm="0">
                                          <p:val>
                                            <p:strVal val="#ppt_x"/>
                                          </p:val>
                                        </p:tav>
                                        <p:tav tm="100000">
                                          <p:val>
                                            <p:strVal val="#ppt_x"/>
                                          </p:val>
                                        </p:tav>
                                      </p:tavLst>
                                    </p:anim>
                                    <p:anim calcmode="lin" valueType="num">
                                      <p:cBhvr additive="base">
                                        <p:cTn id="89" dur="500" fill="hold"/>
                                        <p:tgtEl>
                                          <p:spTgt spid="23"/>
                                        </p:tgtEl>
                                        <p:attrNameLst>
                                          <p:attrName>ppt_y</p:attrName>
                                        </p:attrNameLst>
                                      </p:cBhvr>
                                      <p:tavLst>
                                        <p:tav tm="0">
                                          <p:val>
                                            <p:strVal val="1+#ppt_h/2"/>
                                          </p:val>
                                        </p:tav>
                                        <p:tav tm="100000">
                                          <p:val>
                                            <p:strVal val="#ppt_y"/>
                                          </p:val>
                                        </p:tav>
                                      </p:tavLst>
                                    </p:anim>
                                  </p:childTnLst>
                                </p:cTn>
                              </p:par>
                            </p:childTnLst>
                          </p:cTn>
                        </p:par>
                        <p:par>
                          <p:cTn id="90" fill="hold">
                            <p:stCondLst>
                              <p:cond delay="7000"/>
                            </p:stCondLst>
                            <p:childTnLst>
                              <p:par>
                                <p:cTn id="91" presetID="53" presetClass="entr" presetSubtype="0" fill="hold"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Effect transition="in" filter="fade">
                                      <p:cBhvr>
                                        <p:cTn id="95" dur="500"/>
                                        <p:tgtEl>
                                          <p:spTgt spid="27"/>
                                        </p:tgtEl>
                                      </p:cBhvr>
                                    </p:animEffect>
                                  </p:childTnLst>
                                </p:cTn>
                              </p:par>
                              <p:par>
                                <p:cTn id="96" presetID="2" presetClass="entr" presetSubtype="4" accel="50000" decel="50000"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 calcmode="lin" valueType="num">
                                      <p:cBhvr additive="base">
                                        <p:cTn id="98" dur="500" fill="hold"/>
                                        <p:tgtEl>
                                          <p:spTgt spid="36"/>
                                        </p:tgtEl>
                                        <p:attrNameLst>
                                          <p:attrName>ppt_x</p:attrName>
                                        </p:attrNameLst>
                                      </p:cBhvr>
                                      <p:tavLst>
                                        <p:tav tm="0">
                                          <p:val>
                                            <p:strVal val="#ppt_x"/>
                                          </p:val>
                                        </p:tav>
                                        <p:tav tm="100000">
                                          <p:val>
                                            <p:strVal val="#ppt_x"/>
                                          </p:val>
                                        </p:tav>
                                      </p:tavLst>
                                    </p:anim>
                                    <p:anim calcmode="lin" valueType="num">
                                      <p:cBhvr additive="base">
                                        <p:cTn id="99" dur="500" fill="hold"/>
                                        <p:tgtEl>
                                          <p:spTgt spid="36"/>
                                        </p:tgtEl>
                                        <p:attrNameLst>
                                          <p:attrName>ppt_y</p:attrName>
                                        </p:attrNameLst>
                                      </p:cBhvr>
                                      <p:tavLst>
                                        <p:tav tm="0">
                                          <p:val>
                                            <p:strVal val="1+#ppt_h/2"/>
                                          </p:val>
                                        </p:tav>
                                        <p:tav tm="100000">
                                          <p:val>
                                            <p:strVal val="#ppt_y"/>
                                          </p:val>
                                        </p:tav>
                                      </p:tavLst>
                                    </p:anim>
                                  </p:childTnLst>
                                </p:cTn>
                              </p:par>
                            </p:childTnLst>
                          </p:cTn>
                        </p:par>
                        <p:par>
                          <p:cTn id="100" fill="hold">
                            <p:stCondLst>
                              <p:cond delay="7500"/>
                            </p:stCondLst>
                            <p:childTnLst>
                              <p:par>
                                <p:cTn id="101" presetID="53" presetClass="entr" presetSubtype="0" fill="hold" nodeType="after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Effect transition="in" filter="fade">
                                      <p:cBhvr>
                                        <p:cTn id="105" dur="500"/>
                                        <p:tgtEl>
                                          <p:spTgt spid="30"/>
                                        </p:tgtEl>
                                      </p:cBhvr>
                                    </p:animEffect>
                                  </p:childTnLst>
                                </p:cTn>
                              </p:par>
                              <p:par>
                                <p:cTn id="106" presetID="2" presetClass="entr" presetSubtype="4" accel="50000" decel="50000" fill="hold" grpId="0" nodeType="withEffect">
                                  <p:stCondLst>
                                    <p:cond delay="0"/>
                                  </p:stCondLst>
                                  <p:childTnLst>
                                    <p:set>
                                      <p:cBhvr>
                                        <p:cTn id="107" dur="1" fill="hold">
                                          <p:stCondLst>
                                            <p:cond delay="0"/>
                                          </p:stCondLst>
                                        </p:cTn>
                                        <p:tgtEl>
                                          <p:spTgt spid="37"/>
                                        </p:tgtEl>
                                        <p:attrNameLst>
                                          <p:attrName>style.visibility</p:attrName>
                                        </p:attrNameLst>
                                      </p:cBhvr>
                                      <p:to>
                                        <p:strVal val="visible"/>
                                      </p:to>
                                    </p:set>
                                    <p:anim calcmode="lin" valueType="num">
                                      <p:cBhvr additive="base">
                                        <p:cTn id="108" dur="500" fill="hold"/>
                                        <p:tgtEl>
                                          <p:spTgt spid="37"/>
                                        </p:tgtEl>
                                        <p:attrNameLst>
                                          <p:attrName>ppt_x</p:attrName>
                                        </p:attrNameLst>
                                      </p:cBhvr>
                                      <p:tavLst>
                                        <p:tav tm="0">
                                          <p:val>
                                            <p:strVal val="#ppt_x"/>
                                          </p:val>
                                        </p:tav>
                                        <p:tav tm="100000">
                                          <p:val>
                                            <p:strVal val="#ppt_x"/>
                                          </p:val>
                                        </p:tav>
                                      </p:tavLst>
                                    </p:anim>
                                    <p:anim calcmode="lin" valueType="num">
                                      <p:cBhvr additive="base">
                                        <p:cTn id="109" dur="500" fill="hold"/>
                                        <p:tgtEl>
                                          <p:spTgt spid="37"/>
                                        </p:tgtEl>
                                        <p:attrNameLst>
                                          <p:attrName>ppt_y</p:attrName>
                                        </p:attrNameLst>
                                      </p:cBhvr>
                                      <p:tavLst>
                                        <p:tav tm="0">
                                          <p:val>
                                            <p:strVal val="1+#ppt_h/2"/>
                                          </p:val>
                                        </p:tav>
                                        <p:tav tm="100000">
                                          <p:val>
                                            <p:strVal val="#ppt_y"/>
                                          </p:val>
                                        </p:tav>
                                      </p:tavLst>
                                    </p:anim>
                                  </p:childTnLst>
                                </p:cTn>
                              </p:par>
                            </p:childTnLst>
                          </p:cTn>
                        </p:par>
                        <p:par>
                          <p:cTn id="110" fill="hold">
                            <p:stCondLst>
                              <p:cond delay="8000"/>
                            </p:stCondLst>
                            <p:childTnLst>
                              <p:par>
                                <p:cTn id="111" presetID="53" presetClass="entr" presetSubtype="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2" presetClass="entr" presetSubtype="4" accel="50000" decel="50000" fill="hold" grpId="0" nodeType="withEffect">
                                  <p:stCondLst>
                                    <p:cond delay="0"/>
                                  </p:stCondLst>
                                  <p:childTnLst>
                                    <p:set>
                                      <p:cBhvr>
                                        <p:cTn id="117" dur="1" fill="hold">
                                          <p:stCondLst>
                                            <p:cond delay="0"/>
                                          </p:stCondLst>
                                        </p:cTn>
                                        <p:tgtEl>
                                          <p:spTgt spid="38"/>
                                        </p:tgtEl>
                                        <p:attrNameLst>
                                          <p:attrName>style.visibility</p:attrName>
                                        </p:attrNameLst>
                                      </p:cBhvr>
                                      <p:to>
                                        <p:strVal val="visible"/>
                                      </p:to>
                                    </p:set>
                                    <p:anim calcmode="lin" valueType="num">
                                      <p:cBhvr additive="base">
                                        <p:cTn id="118" dur="500" fill="hold"/>
                                        <p:tgtEl>
                                          <p:spTgt spid="38"/>
                                        </p:tgtEl>
                                        <p:attrNameLst>
                                          <p:attrName>ppt_x</p:attrName>
                                        </p:attrNameLst>
                                      </p:cBhvr>
                                      <p:tavLst>
                                        <p:tav tm="0">
                                          <p:val>
                                            <p:strVal val="#ppt_x"/>
                                          </p:val>
                                        </p:tav>
                                        <p:tav tm="100000">
                                          <p:val>
                                            <p:strVal val="#ppt_x"/>
                                          </p:val>
                                        </p:tav>
                                      </p:tavLst>
                                    </p:anim>
                                    <p:anim calcmode="lin" valueType="num">
                                      <p:cBhvr additive="base">
                                        <p:cTn id="119"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12" grpId="0"/>
      <p:bldP spid="13" grpId="0"/>
      <p:bldP spid="14" grpId="0"/>
      <p:bldP spid="15" grpId="0"/>
      <p:bldP spid="19" grpId="0" animBg="1"/>
      <p:bldP spid="36" grpId="0"/>
      <p:bldP spid="37" grpId="0"/>
      <p:bldP spid="38" grpId="0"/>
      <p:bldP spid="39" grpId="0" animBg="1"/>
      <p:bldP spid="40" grpId="0" animBg="1"/>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3"/>
          <p:cNvSpPr/>
          <p:nvPr/>
        </p:nvSpPr>
        <p:spPr bwMode="auto">
          <a:xfrm>
            <a:off x="6324818" y="6"/>
            <a:ext cx="5867182" cy="6857994"/>
          </a:xfrm>
          <a:custGeom>
            <a:avLst/>
            <a:gdLst>
              <a:gd name="connsiteX0" fmla="*/ 1633624 w 5867182"/>
              <a:gd name="connsiteY0" fmla="*/ 2305029 h 6857994"/>
              <a:gd name="connsiteX1" fmla="*/ 1704594 w 5867182"/>
              <a:gd name="connsiteY1" fmla="*/ 2320414 h 6857994"/>
              <a:gd name="connsiteX2" fmla="*/ 1798766 w 5867182"/>
              <a:gd name="connsiteY2" fmla="*/ 2561278 h 6857994"/>
              <a:gd name="connsiteX3" fmla="*/ 350434 w 5867182"/>
              <a:gd name="connsiteY3" fmla="*/ 5869185 h 6857994"/>
              <a:gd name="connsiteX4" fmla="*/ 109571 w 5867182"/>
              <a:gd name="connsiteY4" fmla="*/ 5963357 h 6857994"/>
              <a:gd name="connsiteX5" fmla="*/ 15399 w 5867182"/>
              <a:gd name="connsiteY5" fmla="*/ 5722494 h 6857994"/>
              <a:gd name="connsiteX6" fmla="*/ 1463731 w 5867182"/>
              <a:gd name="connsiteY6" fmla="*/ 2414587 h 6857994"/>
              <a:gd name="connsiteX7" fmla="*/ 1633624 w 5867182"/>
              <a:gd name="connsiteY7" fmla="*/ 2305029 h 6857994"/>
              <a:gd name="connsiteX8" fmla="*/ 1377120 w 5867182"/>
              <a:gd name="connsiteY8" fmla="*/ 1786946 h 6857994"/>
              <a:gd name="connsiteX9" fmla="*/ 1448090 w 5867182"/>
              <a:gd name="connsiteY9" fmla="*/ 1802331 h 6857994"/>
              <a:gd name="connsiteX10" fmla="*/ 1542261 w 5867182"/>
              <a:gd name="connsiteY10" fmla="*/ 2043195 h 6857994"/>
              <a:gd name="connsiteX11" fmla="*/ 465174 w 5867182"/>
              <a:gd name="connsiteY11" fmla="*/ 4503199 h 6857994"/>
              <a:gd name="connsiteX12" fmla="*/ 224311 w 5867182"/>
              <a:gd name="connsiteY12" fmla="*/ 4597371 h 6857994"/>
              <a:gd name="connsiteX13" fmla="*/ 130139 w 5867182"/>
              <a:gd name="connsiteY13" fmla="*/ 4356508 h 6857994"/>
              <a:gd name="connsiteX14" fmla="*/ 1207226 w 5867182"/>
              <a:gd name="connsiteY14" fmla="*/ 1896503 h 6857994"/>
              <a:gd name="connsiteX15" fmla="*/ 1377120 w 5867182"/>
              <a:gd name="connsiteY15" fmla="*/ 1786946 h 6857994"/>
              <a:gd name="connsiteX16" fmla="*/ 2593034 w 5867182"/>
              <a:gd name="connsiteY16" fmla="*/ 1184187 h 6857994"/>
              <a:gd name="connsiteX17" fmla="*/ 2664004 w 5867182"/>
              <a:gd name="connsiteY17" fmla="*/ 1199572 h 6857994"/>
              <a:gd name="connsiteX18" fmla="*/ 2758176 w 5867182"/>
              <a:gd name="connsiteY18" fmla="*/ 1440435 h 6857994"/>
              <a:gd name="connsiteX19" fmla="*/ 940964 w 5867182"/>
              <a:gd name="connsiteY19" fmla="*/ 5590846 h 6857994"/>
              <a:gd name="connsiteX20" fmla="*/ 700101 w 5867182"/>
              <a:gd name="connsiteY20" fmla="*/ 5685018 h 6857994"/>
              <a:gd name="connsiteX21" fmla="*/ 605929 w 5867182"/>
              <a:gd name="connsiteY21" fmla="*/ 5444154 h 6857994"/>
              <a:gd name="connsiteX22" fmla="*/ 2423140 w 5867182"/>
              <a:gd name="connsiteY22" fmla="*/ 1293744 h 6857994"/>
              <a:gd name="connsiteX23" fmla="*/ 2593034 w 5867182"/>
              <a:gd name="connsiteY23" fmla="*/ 1184187 h 6857994"/>
              <a:gd name="connsiteX24" fmla="*/ 3447962 w 5867182"/>
              <a:gd name="connsiteY24" fmla="*/ 0 h 6857994"/>
              <a:gd name="connsiteX25" fmla="*/ 5867182 w 5867182"/>
              <a:gd name="connsiteY25" fmla="*/ 0 h 6857994"/>
              <a:gd name="connsiteX26" fmla="*/ 5867182 w 5867182"/>
              <a:gd name="connsiteY26" fmla="*/ 6857994 h 6857994"/>
              <a:gd name="connsiteX27" fmla="*/ 491266 w 5867182"/>
              <a:gd name="connsiteY27" fmla="*/ 6857994 h 685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867182" h="6857994">
                <a:moveTo>
                  <a:pt x="1633624" y="2305029"/>
                </a:moveTo>
                <a:cubicBezTo>
                  <a:pt x="1657377" y="2305327"/>
                  <a:pt x="1681464" y="2310287"/>
                  <a:pt x="1704594" y="2320414"/>
                </a:cubicBezTo>
                <a:cubicBezTo>
                  <a:pt x="1797112" y="2360922"/>
                  <a:pt x="1839273" y="2468760"/>
                  <a:pt x="1798766" y="2561278"/>
                </a:cubicBezTo>
                <a:lnTo>
                  <a:pt x="350434" y="5869185"/>
                </a:lnTo>
                <a:cubicBezTo>
                  <a:pt x="309927" y="5961703"/>
                  <a:pt x="202088" y="6003865"/>
                  <a:pt x="109571" y="5963357"/>
                </a:cubicBezTo>
                <a:cubicBezTo>
                  <a:pt x="17053" y="5922849"/>
                  <a:pt x="-25109" y="5815011"/>
                  <a:pt x="15399" y="5722494"/>
                </a:cubicBezTo>
                <a:lnTo>
                  <a:pt x="1463731" y="2414587"/>
                </a:lnTo>
                <a:cubicBezTo>
                  <a:pt x="1494110" y="2345198"/>
                  <a:pt x="1562366" y="2304135"/>
                  <a:pt x="1633624" y="2305029"/>
                </a:cubicBezTo>
                <a:close/>
                <a:moveTo>
                  <a:pt x="1377120" y="1786946"/>
                </a:moveTo>
                <a:cubicBezTo>
                  <a:pt x="1400873" y="1787244"/>
                  <a:pt x="1424959" y="1792204"/>
                  <a:pt x="1448090" y="1802331"/>
                </a:cubicBezTo>
                <a:cubicBezTo>
                  <a:pt x="1540607" y="1842839"/>
                  <a:pt x="1582769" y="1950677"/>
                  <a:pt x="1542261" y="2043195"/>
                </a:cubicBezTo>
                <a:lnTo>
                  <a:pt x="465174" y="4503199"/>
                </a:lnTo>
                <a:cubicBezTo>
                  <a:pt x="424667" y="4595717"/>
                  <a:pt x="316829" y="4637879"/>
                  <a:pt x="224311" y="4597371"/>
                </a:cubicBezTo>
                <a:cubicBezTo>
                  <a:pt x="131794" y="4556864"/>
                  <a:pt x="89632" y="4449025"/>
                  <a:pt x="130139" y="4356508"/>
                </a:cubicBezTo>
                <a:lnTo>
                  <a:pt x="1207226" y="1896503"/>
                </a:lnTo>
                <a:cubicBezTo>
                  <a:pt x="1237606" y="1827114"/>
                  <a:pt x="1305861" y="1786051"/>
                  <a:pt x="1377120" y="1786946"/>
                </a:cubicBezTo>
                <a:close/>
                <a:moveTo>
                  <a:pt x="2593034" y="1184187"/>
                </a:moveTo>
                <a:cubicBezTo>
                  <a:pt x="2616787" y="1184484"/>
                  <a:pt x="2640874" y="1189445"/>
                  <a:pt x="2664004" y="1199572"/>
                </a:cubicBezTo>
                <a:cubicBezTo>
                  <a:pt x="2756522" y="1240080"/>
                  <a:pt x="2798685" y="1347918"/>
                  <a:pt x="2758176" y="1440435"/>
                </a:cubicBezTo>
                <a:lnTo>
                  <a:pt x="940964" y="5590846"/>
                </a:lnTo>
                <a:cubicBezTo>
                  <a:pt x="900456" y="5683364"/>
                  <a:pt x="792618" y="5725526"/>
                  <a:pt x="700101" y="5685018"/>
                </a:cubicBezTo>
                <a:cubicBezTo>
                  <a:pt x="607583" y="5644510"/>
                  <a:pt x="565421" y="5536672"/>
                  <a:pt x="605929" y="5444154"/>
                </a:cubicBezTo>
                <a:lnTo>
                  <a:pt x="2423140" y="1293744"/>
                </a:lnTo>
                <a:cubicBezTo>
                  <a:pt x="2453521" y="1224355"/>
                  <a:pt x="2521775" y="1183292"/>
                  <a:pt x="2593034" y="1184187"/>
                </a:cubicBezTo>
                <a:close/>
                <a:moveTo>
                  <a:pt x="3447962" y="0"/>
                </a:moveTo>
                <a:lnTo>
                  <a:pt x="5867182" y="0"/>
                </a:lnTo>
                <a:lnTo>
                  <a:pt x="5867182" y="6857994"/>
                </a:lnTo>
                <a:lnTo>
                  <a:pt x="491266" y="6857994"/>
                </a:lnTo>
                <a:close/>
              </a:path>
            </a:pathLst>
          </a:custGeom>
          <a:blipFill>
            <a:blip r:embed="rId3"/>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文本框 9"/>
          <p:cNvSpPr txBox="1"/>
          <p:nvPr/>
        </p:nvSpPr>
        <p:spPr>
          <a:xfrm>
            <a:off x="745111" y="3537012"/>
            <a:ext cx="5580620" cy="514738"/>
          </a:xfrm>
          <a:prstGeom prst="rect">
            <a:avLst/>
          </a:prstGeom>
          <a:noFill/>
        </p:spPr>
        <p:txBody>
          <a:bodyPr wrap="none" lIns="72000" tIns="72000" rIns="72000" bIns="72000" anchor="b" anchorCtr="0">
            <a:normAutofit/>
          </a:bodyPr>
          <a:lstStyle/>
          <a:p>
            <a:pPr>
              <a:defRPr b="0">
                <a:solidFill>
                  <a:srgbClr val="000000"/>
                </a:solidFill>
                <a:latin typeface="+mn-lt"/>
                <a:ea typeface="+mn-ea"/>
                <a:cs typeface="+mn-cs"/>
                <a:sym typeface="Trebuchet MS"/>
              </a:defRPr>
            </a:pPr>
            <a:r>
              <a:rPr lang="en-US" altLang="zh-CN" sz="2400" dirty="0">
                <a:solidFill>
                  <a:schemeClr val="bg1"/>
                </a:solidFill>
                <a:cs typeface="+mn-ea"/>
                <a:sym typeface="+mn-lt"/>
              </a:rPr>
              <a:t>YOUR TITLE HERE</a:t>
            </a:r>
            <a:endParaRPr lang="zh-CN" altLang="en-US" sz="2400" dirty="0">
              <a:solidFill>
                <a:schemeClr val="bg1"/>
              </a:solidFill>
              <a:cs typeface="+mn-ea"/>
              <a:sym typeface="+mn-lt"/>
            </a:endParaRPr>
          </a:p>
        </p:txBody>
      </p:sp>
      <p:sp>
        <p:nvSpPr>
          <p:cNvPr id="7" name="文本框 10"/>
          <p:cNvSpPr txBox="1"/>
          <p:nvPr/>
        </p:nvSpPr>
        <p:spPr>
          <a:xfrm>
            <a:off x="745111" y="4051750"/>
            <a:ext cx="5580620" cy="1334289"/>
          </a:xfrm>
          <a:prstGeom prst="rect">
            <a:avLst/>
          </a:prstGeom>
          <a:noFill/>
        </p:spPr>
        <p:txBody>
          <a:bodyPr wrap="square" lIns="72000" tIns="72000" rIns="72000" bIns="72000" anchor="t" anchorCtr="0">
            <a:normAutofit/>
          </a:bodyPr>
          <a:lstStyle/>
          <a:p>
            <a:pPr defTabSz="914316">
              <a:lnSpc>
                <a:spcPct val="120000"/>
              </a:lnSpc>
              <a:defRPr/>
            </a:pPr>
            <a:r>
              <a:rPr lang="en-US" altLang="zh-CN" sz="1600" dirty="0">
                <a:solidFill>
                  <a:schemeClr val="bg1"/>
                </a:solidFill>
                <a:cs typeface="+mn-ea"/>
                <a:sym typeface="+mn-lt"/>
              </a:rPr>
              <a:t>Lorem Ipsum is simply dummy text of the printing and typesetting industry. Lorem Ipsum has been the industry's standard dummy text ever since the 1500s</a:t>
            </a:r>
            <a:endParaRPr lang="zh-CN" altLang="en-US" sz="1600" baseline="-3000" dirty="0">
              <a:solidFill>
                <a:schemeClr val="bg1"/>
              </a:solidFill>
              <a:cs typeface="+mn-ea"/>
              <a:sym typeface="+mn-lt"/>
            </a:endParaRPr>
          </a:p>
        </p:txBody>
      </p:sp>
    </p:spTree>
    <p:extLst>
      <p:ext uri="{BB962C8B-B14F-4D97-AF65-F5344CB8AC3E}">
        <p14:creationId xmlns:p14="http://schemas.microsoft.com/office/powerpoint/2010/main" val="407727662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250"/>
                                        <p:tgtEl>
                                          <p:spTgt spid="4"/>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250"/>
                                        <p:tgtEl>
                                          <p:spTgt spid="6"/>
                                        </p:tgtEl>
                                      </p:cBhvr>
                                    </p:animEffect>
                                  </p:childTnLst>
                                </p:cTn>
                              </p:par>
                            </p:childTnLst>
                          </p:cTn>
                        </p:par>
                        <p:par>
                          <p:cTn id="12" fill="hold">
                            <p:stCondLst>
                              <p:cond delay="5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8313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7" name="Freeform 7"/>
          <p:cNvSpPr>
            <a:spLocks/>
          </p:cNvSpPr>
          <p:nvPr/>
        </p:nvSpPr>
        <p:spPr bwMode="auto">
          <a:xfrm>
            <a:off x="4363930" y="5725445"/>
            <a:ext cx="265283" cy="221403"/>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solidFill>
            <a:srgbClr val="FFFFFF">
              <a:alpha val="50196"/>
            </a:srgbClr>
          </a:solidFill>
          <a:ln>
            <a:noFill/>
          </a:ln>
        </p:spPr>
        <p:txBody>
          <a:bodyPr/>
          <a:lstStyle/>
          <a:p>
            <a:endParaRPr lang="zh-CN" altLang="en-US">
              <a:cs typeface="+mn-ea"/>
              <a:sym typeface="+mn-lt"/>
            </a:endParaRPr>
          </a:p>
        </p:txBody>
      </p:sp>
      <p:sp>
        <p:nvSpPr>
          <p:cNvPr id="68" name="Freeform 10"/>
          <p:cNvSpPr>
            <a:spLocks/>
          </p:cNvSpPr>
          <p:nvPr/>
        </p:nvSpPr>
        <p:spPr bwMode="auto">
          <a:xfrm>
            <a:off x="4471639" y="5101131"/>
            <a:ext cx="781889" cy="600380"/>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solidFill>
            <a:srgbClr val="FFFFFF">
              <a:alpha val="50196"/>
            </a:srgbClr>
          </a:solidFill>
          <a:ln>
            <a:noFill/>
          </a:ln>
        </p:spPr>
        <p:txBody>
          <a:bodyPr/>
          <a:lstStyle/>
          <a:p>
            <a:endParaRPr lang="zh-CN" altLang="en-US">
              <a:cs typeface="+mn-ea"/>
              <a:sym typeface="+mn-lt"/>
            </a:endParaRPr>
          </a:p>
        </p:txBody>
      </p:sp>
      <p:sp>
        <p:nvSpPr>
          <p:cNvPr id="69" name="Freeform 11"/>
          <p:cNvSpPr>
            <a:spLocks/>
          </p:cNvSpPr>
          <p:nvPr/>
        </p:nvSpPr>
        <p:spPr bwMode="auto">
          <a:xfrm>
            <a:off x="3223011" y="4688246"/>
            <a:ext cx="879625" cy="929491"/>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solidFill>
            <a:srgbClr val="FFFFFF">
              <a:alpha val="50196"/>
            </a:srgbClr>
          </a:solidFill>
          <a:ln>
            <a:noFill/>
          </a:ln>
        </p:spPr>
        <p:txBody>
          <a:bodyPr/>
          <a:lstStyle/>
          <a:p>
            <a:endParaRPr lang="zh-CN" altLang="en-US">
              <a:cs typeface="+mn-ea"/>
              <a:sym typeface="+mn-lt"/>
            </a:endParaRPr>
          </a:p>
        </p:txBody>
      </p:sp>
      <p:sp>
        <p:nvSpPr>
          <p:cNvPr id="70" name="Freeform 12"/>
          <p:cNvSpPr>
            <a:spLocks/>
          </p:cNvSpPr>
          <p:nvPr/>
        </p:nvSpPr>
        <p:spPr bwMode="auto">
          <a:xfrm>
            <a:off x="3963013" y="5021347"/>
            <a:ext cx="745986" cy="556498"/>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solidFill>
            <a:srgbClr val="FFFFFF">
              <a:alpha val="50196"/>
            </a:srgbClr>
          </a:solidFill>
          <a:ln>
            <a:noFill/>
          </a:ln>
        </p:spPr>
        <p:txBody>
          <a:bodyPr/>
          <a:lstStyle/>
          <a:p>
            <a:endParaRPr lang="zh-CN" altLang="en-US">
              <a:cs typeface="+mn-ea"/>
              <a:sym typeface="+mn-lt"/>
            </a:endParaRPr>
          </a:p>
        </p:txBody>
      </p:sp>
      <p:sp>
        <p:nvSpPr>
          <p:cNvPr id="71" name="Freeform 13"/>
          <p:cNvSpPr>
            <a:spLocks/>
          </p:cNvSpPr>
          <p:nvPr/>
        </p:nvSpPr>
        <p:spPr bwMode="auto">
          <a:xfrm>
            <a:off x="5552721" y="5023342"/>
            <a:ext cx="177521" cy="41089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solidFill>
            <a:srgbClr val="FFFFFF">
              <a:alpha val="50196"/>
            </a:srgbClr>
          </a:solidFill>
          <a:ln>
            <a:noFill/>
          </a:ln>
        </p:spPr>
        <p:txBody>
          <a:bodyPr/>
          <a:lstStyle/>
          <a:p>
            <a:endParaRPr lang="zh-CN" altLang="en-US">
              <a:cs typeface="+mn-ea"/>
              <a:sym typeface="+mn-lt"/>
            </a:endParaRPr>
          </a:p>
        </p:txBody>
      </p:sp>
      <p:sp>
        <p:nvSpPr>
          <p:cNvPr id="72" name="Freeform 15"/>
          <p:cNvSpPr>
            <a:spLocks/>
          </p:cNvSpPr>
          <p:nvPr/>
        </p:nvSpPr>
        <p:spPr bwMode="auto">
          <a:xfrm>
            <a:off x="5129862" y="4724149"/>
            <a:ext cx="412885" cy="53655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rgbClr val="FFFFFF">
              <a:alpha val="50196"/>
            </a:srgbClr>
          </a:solidFill>
          <a:ln>
            <a:noFill/>
          </a:ln>
        </p:spPr>
        <p:txBody>
          <a:bodyPr/>
          <a:lstStyle/>
          <a:p>
            <a:endParaRPr lang="zh-CN" altLang="en-US">
              <a:cs typeface="+mn-ea"/>
              <a:sym typeface="+mn-lt"/>
            </a:endParaRPr>
          </a:p>
        </p:txBody>
      </p:sp>
      <p:sp>
        <p:nvSpPr>
          <p:cNvPr id="73" name="Freeform 16"/>
          <p:cNvSpPr>
            <a:spLocks/>
          </p:cNvSpPr>
          <p:nvPr/>
        </p:nvSpPr>
        <p:spPr bwMode="auto">
          <a:xfrm>
            <a:off x="3861287" y="4672289"/>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cs typeface="+mn-ea"/>
              <a:sym typeface="+mn-lt"/>
            </a:endParaRPr>
          </a:p>
        </p:txBody>
      </p:sp>
      <p:sp>
        <p:nvSpPr>
          <p:cNvPr id="74" name="Freeform 17"/>
          <p:cNvSpPr>
            <a:spLocks/>
          </p:cNvSpPr>
          <p:nvPr/>
        </p:nvSpPr>
        <p:spPr bwMode="auto">
          <a:xfrm>
            <a:off x="4375898" y="4562585"/>
            <a:ext cx="536551" cy="636282"/>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solidFill>
            <a:srgbClr val="FFFFFF">
              <a:alpha val="50196"/>
            </a:srgbClr>
          </a:solidFill>
          <a:ln>
            <a:noFill/>
          </a:ln>
        </p:spPr>
        <p:txBody>
          <a:bodyPr/>
          <a:lstStyle/>
          <a:p>
            <a:endParaRPr lang="zh-CN" altLang="en-US">
              <a:cs typeface="+mn-ea"/>
              <a:sym typeface="+mn-lt"/>
            </a:endParaRPr>
          </a:p>
        </p:txBody>
      </p:sp>
      <p:sp>
        <p:nvSpPr>
          <p:cNvPr id="75" name="Freeform 18"/>
          <p:cNvSpPr>
            <a:spLocks/>
          </p:cNvSpPr>
          <p:nvPr/>
        </p:nvSpPr>
        <p:spPr bwMode="auto">
          <a:xfrm>
            <a:off x="4864579" y="4526682"/>
            <a:ext cx="464745" cy="66420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solidFill>
            <a:srgbClr val="FFFFFF">
              <a:alpha val="50196"/>
            </a:srgbClr>
          </a:solidFill>
          <a:ln>
            <a:noFill/>
          </a:ln>
        </p:spPr>
        <p:txBody>
          <a:bodyPr/>
          <a:lstStyle/>
          <a:p>
            <a:endParaRPr lang="zh-CN" altLang="en-US">
              <a:cs typeface="+mn-ea"/>
              <a:sym typeface="+mn-lt"/>
            </a:endParaRPr>
          </a:p>
        </p:txBody>
      </p:sp>
      <p:sp>
        <p:nvSpPr>
          <p:cNvPr id="76" name="Freeform 19"/>
          <p:cNvSpPr>
            <a:spLocks/>
          </p:cNvSpPr>
          <p:nvPr/>
        </p:nvSpPr>
        <p:spPr bwMode="auto">
          <a:xfrm>
            <a:off x="3268886" y="4105818"/>
            <a:ext cx="969383" cy="953426"/>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solidFill>
            <a:srgbClr val="FFFFFF">
              <a:alpha val="50196"/>
            </a:srgbClr>
          </a:solidFill>
          <a:ln>
            <a:noFill/>
          </a:ln>
        </p:spPr>
        <p:txBody>
          <a:bodyPr/>
          <a:lstStyle/>
          <a:p>
            <a:endParaRPr lang="zh-CN" altLang="en-US">
              <a:cs typeface="+mn-ea"/>
              <a:sym typeface="+mn-lt"/>
            </a:endParaRPr>
          </a:p>
        </p:txBody>
      </p:sp>
      <p:sp>
        <p:nvSpPr>
          <p:cNvPr id="77" name="Freeform 20"/>
          <p:cNvSpPr>
            <a:spLocks/>
          </p:cNvSpPr>
          <p:nvPr/>
        </p:nvSpPr>
        <p:spPr bwMode="auto">
          <a:xfrm>
            <a:off x="1463761" y="3692933"/>
            <a:ext cx="1944749" cy="119078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solidFill>
            <a:srgbClr val="FFFFFF">
              <a:alpha val="50196"/>
            </a:srgbClr>
          </a:solidFill>
          <a:ln>
            <a:noFill/>
          </a:ln>
        </p:spPr>
        <p:txBody>
          <a:bodyPr/>
          <a:lstStyle/>
          <a:p>
            <a:endParaRPr lang="zh-CN" altLang="en-US">
              <a:cs typeface="+mn-ea"/>
              <a:sym typeface="+mn-lt"/>
            </a:endParaRPr>
          </a:p>
        </p:txBody>
      </p:sp>
      <p:sp>
        <p:nvSpPr>
          <p:cNvPr id="78" name="Freeform 21"/>
          <p:cNvSpPr>
            <a:spLocks/>
          </p:cNvSpPr>
          <p:nvPr/>
        </p:nvSpPr>
        <p:spPr bwMode="auto">
          <a:xfrm>
            <a:off x="5289431" y="4456870"/>
            <a:ext cx="363019" cy="359031"/>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solidFill>
            <a:srgbClr val="FFFFFF">
              <a:alpha val="50196"/>
            </a:srgbClr>
          </a:solidFill>
          <a:ln>
            <a:noFill/>
          </a:ln>
        </p:spPr>
        <p:txBody>
          <a:bodyPr/>
          <a:lstStyle/>
          <a:p>
            <a:endParaRPr lang="zh-CN" altLang="en-US">
              <a:cs typeface="+mn-ea"/>
              <a:sym typeface="+mn-lt"/>
            </a:endParaRPr>
          </a:p>
        </p:txBody>
      </p:sp>
      <p:sp>
        <p:nvSpPr>
          <p:cNvPr id="79" name="Freeform 22"/>
          <p:cNvSpPr>
            <a:spLocks/>
          </p:cNvSpPr>
          <p:nvPr/>
        </p:nvSpPr>
        <p:spPr bwMode="auto">
          <a:xfrm>
            <a:off x="4040803" y="4323231"/>
            <a:ext cx="460756" cy="478707"/>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solidFill>
            <a:srgbClr val="FFFFFF">
              <a:alpha val="50196"/>
            </a:srgbClr>
          </a:solidFill>
          <a:ln>
            <a:noFill/>
          </a:ln>
        </p:spPr>
        <p:txBody>
          <a:bodyPr/>
          <a:lstStyle/>
          <a:p>
            <a:endParaRPr lang="zh-CN" altLang="en-US">
              <a:cs typeface="+mn-ea"/>
              <a:sym typeface="+mn-lt"/>
            </a:endParaRPr>
          </a:p>
        </p:txBody>
      </p:sp>
      <p:sp>
        <p:nvSpPr>
          <p:cNvPr id="80" name="Freeform 23"/>
          <p:cNvSpPr>
            <a:spLocks/>
          </p:cNvSpPr>
          <p:nvPr/>
        </p:nvSpPr>
        <p:spPr bwMode="auto">
          <a:xfrm>
            <a:off x="4332016" y="4217517"/>
            <a:ext cx="751970" cy="46474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rgbClr val="FFFFFF">
              <a:alpha val="50196"/>
            </a:srgbClr>
          </a:solidFill>
          <a:ln>
            <a:noFill/>
          </a:ln>
        </p:spPr>
        <p:txBody>
          <a:bodyPr/>
          <a:lstStyle/>
          <a:p>
            <a:endParaRPr lang="zh-CN" altLang="en-US">
              <a:cs typeface="+mn-ea"/>
              <a:sym typeface="+mn-lt"/>
            </a:endParaRPr>
          </a:p>
        </p:txBody>
      </p:sp>
      <p:sp>
        <p:nvSpPr>
          <p:cNvPr id="81" name="Freeform 24"/>
          <p:cNvSpPr>
            <a:spLocks/>
          </p:cNvSpPr>
          <p:nvPr/>
        </p:nvSpPr>
        <p:spPr bwMode="auto">
          <a:xfrm>
            <a:off x="4950347" y="4000103"/>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cs typeface="+mn-ea"/>
              <a:sym typeface="+mn-lt"/>
            </a:endParaRPr>
          </a:p>
        </p:txBody>
      </p:sp>
      <p:sp>
        <p:nvSpPr>
          <p:cNvPr id="82" name="Freeform 25"/>
          <p:cNvSpPr>
            <a:spLocks/>
          </p:cNvSpPr>
          <p:nvPr/>
        </p:nvSpPr>
        <p:spPr bwMode="auto">
          <a:xfrm>
            <a:off x="5074013" y="3922314"/>
            <a:ext cx="542535" cy="53655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solidFill>
            <a:srgbClr val="FFFFFF">
              <a:alpha val="50196"/>
            </a:srgbClr>
          </a:solidFill>
          <a:ln>
            <a:noFill/>
          </a:ln>
        </p:spPr>
        <p:txBody>
          <a:bodyPr/>
          <a:lstStyle/>
          <a:p>
            <a:endParaRPr lang="zh-CN" altLang="en-US">
              <a:cs typeface="+mn-ea"/>
              <a:sym typeface="+mn-lt"/>
            </a:endParaRPr>
          </a:p>
        </p:txBody>
      </p:sp>
      <p:sp>
        <p:nvSpPr>
          <p:cNvPr id="83" name="Freeform 26"/>
          <p:cNvSpPr>
            <a:spLocks/>
          </p:cNvSpPr>
          <p:nvPr/>
        </p:nvSpPr>
        <p:spPr bwMode="auto">
          <a:xfrm>
            <a:off x="4513526" y="3830561"/>
            <a:ext cx="558492" cy="540540"/>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solidFill>
            <a:srgbClr val="FFFFFF">
              <a:alpha val="50196"/>
            </a:srgbClr>
          </a:solidFill>
          <a:ln>
            <a:noFill/>
          </a:ln>
        </p:spPr>
        <p:txBody>
          <a:bodyPr/>
          <a:lstStyle/>
          <a:p>
            <a:endParaRPr lang="zh-CN" altLang="en-US">
              <a:cs typeface="+mn-ea"/>
              <a:sym typeface="+mn-lt"/>
            </a:endParaRPr>
          </a:p>
        </p:txBody>
      </p:sp>
      <p:sp>
        <p:nvSpPr>
          <p:cNvPr id="84" name="Freeform 27"/>
          <p:cNvSpPr>
            <a:spLocks/>
          </p:cNvSpPr>
          <p:nvPr/>
        </p:nvSpPr>
        <p:spPr bwMode="auto">
          <a:xfrm>
            <a:off x="4072717" y="3481504"/>
            <a:ext cx="488681" cy="88560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solidFill>
            <a:srgbClr val="FFFFFF">
              <a:alpha val="50196"/>
            </a:srgbClr>
          </a:solidFill>
          <a:ln>
            <a:noFill/>
          </a:ln>
        </p:spPr>
        <p:txBody>
          <a:bodyPr/>
          <a:lstStyle/>
          <a:p>
            <a:endParaRPr lang="zh-CN" altLang="en-US">
              <a:cs typeface="+mn-ea"/>
              <a:sym typeface="+mn-lt"/>
            </a:endParaRPr>
          </a:p>
        </p:txBody>
      </p:sp>
      <p:sp>
        <p:nvSpPr>
          <p:cNvPr id="85" name="Freeform 28"/>
          <p:cNvSpPr>
            <a:spLocks/>
          </p:cNvSpPr>
          <p:nvPr/>
        </p:nvSpPr>
        <p:spPr bwMode="auto">
          <a:xfrm>
            <a:off x="2562793" y="3467542"/>
            <a:ext cx="1232672" cy="897577"/>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solidFill>
            <a:srgbClr val="FFFFFF">
              <a:alpha val="50196"/>
            </a:srgbClr>
          </a:solidFill>
          <a:ln>
            <a:noFill/>
          </a:ln>
        </p:spPr>
        <p:txBody>
          <a:bodyPr/>
          <a:lstStyle/>
          <a:p>
            <a:endParaRPr lang="zh-CN" altLang="en-US">
              <a:cs typeface="+mn-ea"/>
              <a:sym typeface="+mn-lt"/>
            </a:endParaRPr>
          </a:p>
        </p:txBody>
      </p:sp>
      <p:sp>
        <p:nvSpPr>
          <p:cNvPr id="86" name="Freeform 29"/>
          <p:cNvSpPr>
            <a:spLocks/>
          </p:cNvSpPr>
          <p:nvPr/>
        </p:nvSpPr>
        <p:spPr bwMode="auto">
          <a:xfrm>
            <a:off x="4481613" y="3345870"/>
            <a:ext cx="339084" cy="682158"/>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solidFill>
            <a:srgbClr val="FFFFFF">
              <a:alpha val="50196"/>
            </a:srgbClr>
          </a:solidFill>
          <a:ln>
            <a:noFill/>
          </a:ln>
        </p:spPr>
        <p:txBody>
          <a:bodyPr/>
          <a:lstStyle/>
          <a:p>
            <a:endParaRPr lang="zh-CN" altLang="en-US">
              <a:cs typeface="+mn-ea"/>
              <a:sym typeface="+mn-lt"/>
            </a:endParaRPr>
          </a:p>
        </p:txBody>
      </p:sp>
      <p:sp>
        <p:nvSpPr>
          <p:cNvPr id="87" name="Freeform 30"/>
          <p:cNvSpPr>
            <a:spLocks/>
          </p:cNvSpPr>
          <p:nvPr/>
        </p:nvSpPr>
        <p:spPr bwMode="auto">
          <a:xfrm>
            <a:off x="4926412" y="3587218"/>
            <a:ext cx="638276" cy="426848"/>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rgbClr val="FFFFFF">
              <a:alpha val="50196"/>
            </a:srgbClr>
          </a:solidFill>
          <a:ln>
            <a:noFill/>
          </a:ln>
        </p:spPr>
        <p:txBody>
          <a:bodyPr/>
          <a:lstStyle/>
          <a:p>
            <a:endParaRPr lang="zh-CN" altLang="en-US">
              <a:cs typeface="+mn-ea"/>
              <a:sym typeface="+mn-lt"/>
            </a:endParaRPr>
          </a:p>
        </p:txBody>
      </p:sp>
      <p:sp>
        <p:nvSpPr>
          <p:cNvPr id="88" name="Freeform 31"/>
          <p:cNvSpPr>
            <a:spLocks/>
          </p:cNvSpPr>
          <p:nvPr/>
        </p:nvSpPr>
        <p:spPr bwMode="auto">
          <a:xfrm>
            <a:off x="3935088" y="3523391"/>
            <a:ext cx="275257" cy="428843"/>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solidFill>
            <a:srgbClr val="FFFFFF">
              <a:alpha val="50196"/>
            </a:srgbClr>
          </a:solidFill>
          <a:ln>
            <a:noFill/>
          </a:ln>
        </p:spPr>
        <p:txBody>
          <a:bodyPr/>
          <a:lstStyle/>
          <a:p>
            <a:endParaRPr lang="zh-CN" altLang="en-US">
              <a:cs typeface="+mn-ea"/>
              <a:sym typeface="+mn-lt"/>
            </a:endParaRPr>
          </a:p>
        </p:txBody>
      </p:sp>
      <p:sp>
        <p:nvSpPr>
          <p:cNvPr id="89" name="Freeform 32"/>
          <p:cNvSpPr>
            <a:spLocks/>
          </p:cNvSpPr>
          <p:nvPr/>
        </p:nvSpPr>
        <p:spPr bwMode="auto">
          <a:xfrm>
            <a:off x="4752880" y="3080586"/>
            <a:ext cx="534556" cy="765932"/>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solidFill>
            <a:srgbClr val="FFFFFF">
              <a:alpha val="50196"/>
            </a:srgbClr>
          </a:solidFill>
          <a:ln>
            <a:noFill/>
          </a:ln>
        </p:spPr>
        <p:txBody>
          <a:bodyPr/>
          <a:lstStyle/>
          <a:p>
            <a:endParaRPr lang="zh-CN" altLang="en-US">
              <a:cs typeface="+mn-ea"/>
              <a:sym typeface="+mn-lt"/>
            </a:endParaRPr>
          </a:p>
        </p:txBody>
      </p:sp>
      <p:sp>
        <p:nvSpPr>
          <p:cNvPr id="90" name="Freeform 33"/>
          <p:cNvSpPr>
            <a:spLocks/>
          </p:cNvSpPr>
          <p:nvPr/>
        </p:nvSpPr>
        <p:spPr bwMode="auto">
          <a:xfrm>
            <a:off x="1264299" y="2288724"/>
            <a:ext cx="1974668" cy="1511918"/>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solidFill>
            <a:srgbClr val="FFFFFF">
              <a:alpha val="50196"/>
            </a:srgbClr>
          </a:solidFill>
          <a:ln>
            <a:noFill/>
          </a:ln>
        </p:spPr>
        <p:txBody>
          <a:bodyPr/>
          <a:lstStyle/>
          <a:p>
            <a:endParaRPr lang="zh-CN" altLang="en-US">
              <a:cs typeface="+mn-ea"/>
              <a:sym typeface="+mn-lt"/>
            </a:endParaRPr>
          </a:p>
        </p:txBody>
      </p:sp>
      <p:sp>
        <p:nvSpPr>
          <p:cNvPr id="91" name="Freeform 34"/>
          <p:cNvSpPr>
            <a:spLocks/>
          </p:cNvSpPr>
          <p:nvPr/>
        </p:nvSpPr>
        <p:spPr bwMode="auto">
          <a:xfrm>
            <a:off x="3354655" y="1865866"/>
            <a:ext cx="2176125" cy="186297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solidFill>
            <a:srgbClr val="FFFFFF">
              <a:alpha val="50196"/>
            </a:srgbClr>
          </a:solidFill>
          <a:ln>
            <a:noFill/>
          </a:ln>
        </p:spPr>
        <p:txBody>
          <a:bodyPr/>
          <a:lstStyle/>
          <a:p>
            <a:endParaRPr lang="zh-CN" altLang="en-US">
              <a:cs typeface="+mn-ea"/>
              <a:sym typeface="+mn-lt"/>
            </a:endParaRPr>
          </a:p>
        </p:txBody>
      </p:sp>
      <p:sp>
        <p:nvSpPr>
          <p:cNvPr id="92" name="Freeform 35"/>
          <p:cNvSpPr>
            <a:spLocks/>
          </p:cNvSpPr>
          <p:nvPr/>
        </p:nvSpPr>
        <p:spPr bwMode="auto">
          <a:xfrm>
            <a:off x="4902476" y="3272070"/>
            <a:ext cx="231375" cy="263289"/>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solidFill>
            <a:srgbClr val="FFFFFF">
              <a:alpha val="50196"/>
            </a:srgbClr>
          </a:solidFill>
          <a:ln>
            <a:noFill/>
          </a:ln>
        </p:spPr>
        <p:txBody>
          <a:bodyPr/>
          <a:lstStyle/>
          <a:p>
            <a:endParaRPr lang="zh-CN" altLang="en-US">
              <a:cs typeface="+mn-ea"/>
              <a:sym typeface="+mn-lt"/>
            </a:endParaRPr>
          </a:p>
        </p:txBody>
      </p:sp>
      <p:sp>
        <p:nvSpPr>
          <p:cNvPr id="93" name="Freeform 36"/>
          <p:cNvSpPr>
            <a:spLocks/>
          </p:cNvSpPr>
          <p:nvPr/>
        </p:nvSpPr>
        <p:spPr bwMode="auto">
          <a:xfrm>
            <a:off x="5191695" y="2921017"/>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cs typeface="+mn-ea"/>
              <a:sym typeface="+mn-lt"/>
            </a:endParaRPr>
          </a:p>
        </p:txBody>
      </p:sp>
      <p:sp>
        <p:nvSpPr>
          <p:cNvPr id="94" name="Freeform 37"/>
          <p:cNvSpPr>
            <a:spLocks/>
          </p:cNvSpPr>
          <p:nvPr/>
        </p:nvSpPr>
        <p:spPr bwMode="auto">
          <a:xfrm>
            <a:off x="5315362" y="2613847"/>
            <a:ext cx="835744" cy="530568"/>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solidFill>
            <a:srgbClr val="FFFFFF">
              <a:alpha val="50196"/>
            </a:srgbClr>
          </a:solidFill>
          <a:ln>
            <a:noFill/>
          </a:ln>
        </p:spPr>
        <p:txBody>
          <a:bodyPr/>
          <a:lstStyle/>
          <a:p>
            <a:endParaRPr lang="zh-CN" altLang="en-US">
              <a:cs typeface="+mn-ea"/>
              <a:sym typeface="+mn-lt"/>
            </a:endParaRPr>
          </a:p>
        </p:txBody>
      </p:sp>
      <p:sp>
        <p:nvSpPr>
          <p:cNvPr id="95" name="Freeform 38"/>
          <p:cNvSpPr>
            <a:spLocks/>
          </p:cNvSpPr>
          <p:nvPr/>
        </p:nvSpPr>
        <p:spPr bwMode="auto">
          <a:xfrm>
            <a:off x="5141830" y="1817995"/>
            <a:ext cx="1111001" cy="993318"/>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solidFill>
            <a:srgbClr val="FFFFFF">
              <a:alpha val="50196"/>
            </a:srgbClr>
          </a:solidFill>
          <a:ln>
            <a:noFill/>
          </a:ln>
        </p:spPr>
        <p:txBody>
          <a:bodyPr/>
          <a:lstStyle/>
          <a:p>
            <a:endParaRPr lang="zh-CN" altLang="en-US">
              <a:cs typeface="+mn-ea"/>
              <a:sym typeface="+mn-lt"/>
            </a:endParaRPr>
          </a:p>
        </p:txBody>
      </p:sp>
      <p:sp>
        <p:nvSpPr>
          <p:cNvPr id="96" name="Freeform 39"/>
          <p:cNvSpPr>
            <a:spLocks/>
          </p:cNvSpPr>
          <p:nvPr/>
        </p:nvSpPr>
        <p:spPr bwMode="auto">
          <a:xfrm>
            <a:off x="2913846" y="3084576"/>
            <a:ext cx="1406203" cy="1196769"/>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solidFill>
            <a:srgbClr val="FFFFFF">
              <a:alpha val="50196"/>
            </a:srgbClr>
          </a:solidFill>
          <a:ln>
            <a:noFill/>
          </a:ln>
        </p:spPr>
        <p:txBody>
          <a:bodyPr/>
          <a:lstStyle/>
          <a:p>
            <a:endParaRPr lang="zh-CN" altLang="en-US">
              <a:cs typeface="+mn-ea"/>
              <a:sym typeface="+mn-lt"/>
            </a:endParaRPr>
          </a:p>
        </p:txBody>
      </p:sp>
      <p:sp>
        <p:nvSpPr>
          <p:cNvPr id="97" name="文本框 96"/>
          <p:cNvSpPr txBox="1"/>
          <p:nvPr/>
        </p:nvSpPr>
        <p:spPr>
          <a:xfrm>
            <a:off x="7818229" y="2172060"/>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nvGrpSpPr>
          <p:cNvPr id="103" name="组合 102"/>
          <p:cNvGrpSpPr/>
          <p:nvPr/>
        </p:nvGrpSpPr>
        <p:grpSpPr>
          <a:xfrm>
            <a:off x="1249977" y="1813612"/>
            <a:ext cx="5010472" cy="4149763"/>
            <a:chOff x="1249977" y="1813612"/>
            <a:chExt cx="5010472" cy="4149763"/>
          </a:xfrm>
        </p:grpSpPr>
        <p:sp>
          <p:nvSpPr>
            <p:cNvPr id="104" name="Freeform 9"/>
            <p:cNvSpPr>
              <a:spLocks/>
            </p:cNvSpPr>
            <p:nvPr/>
          </p:nvSpPr>
          <p:spPr bwMode="auto">
            <a:xfrm>
              <a:off x="1249977" y="1813612"/>
              <a:ext cx="5010472" cy="3903462"/>
            </a:xfrm>
            <a:custGeom>
              <a:avLst/>
              <a:gdLst>
                <a:gd name="T0" fmla="*/ 3152 w 5024"/>
                <a:gd name="T1" fmla="*/ 3764 h 3914"/>
                <a:gd name="T2" fmla="*/ 2904 w 5024"/>
                <a:gd name="T3" fmla="*/ 3696 h 3914"/>
                <a:gd name="T4" fmla="*/ 2720 w 5024"/>
                <a:gd name="T5" fmla="*/ 3612 h 3914"/>
                <a:gd name="T6" fmla="*/ 2446 w 5024"/>
                <a:gd name="T7" fmla="*/ 3668 h 3914"/>
                <a:gd name="T8" fmla="*/ 2320 w 5024"/>
                <a:gd name="T9" fmla="*/ 3792 h 3914"/>
                <a:gd name="T10" fmla="*/ 2124 w 5024"/>
                <a:gd name="T11" fmla="*/ 3656 h 3914"/>
                <a:gd name="T12" fmla="*/ 1982 w 5024"/>
                <a:gd name="T13" fmla="*/ 3478 h 3914"/>
                <a:gd name="T14" fmla="*/ 2098 w 5024"/>
                <a:gd name="T15" fmla="*/ 3086 h 3914"/>
                <a:gd name="T16" fmla="*/ 1936 w 5024"/>
                <a:gd name="T17" fmla="*/ 3024 h 3914"/>
                <a:gd name="T18" fmla="*/ 1656 w 5024"/>
                <a:gd name="T19" fmla="*/ 3038 h 3914"/>
                <a:gd name="T20" fmla="*/ 1382 w 5024"/>
                <a:gd name="T21" fmla="*/ 2958 h 3914"/>
                <a:gd name="T22" fmla="*/ 1096 w 5024"/>
                <a:gd name="T23" fmla="*/ 2970 h 3914"/>
                <a:gd name="T24" fmla="*/ 828 w 5024"/>
                <a:gd name="T25" fmla="*/ 2860 h 3914"/>
                <a:gd name="T26" fmla="*/ 628 w 5024"/>
                <a:gd name="T27" fmla="*/ 2666 h 3914"/>
                <a:gd name="T28" fmla="*/ 312 w 5024"/>
                <a:gd name="T29" fmla="*/ 2400 h 3914"/>
                <a:gd name="T30" fmla="*/ 278 w 5024"/>
                <a:gd name="T31" fmla="*/ 2192 h 3914"/>
                <a:gd name="T32" fmla="*/ 262 w 5024"/>
                <a:gd name="T33" fmla="*/ 1920 h 3914"/>
                <a:gd name="T34" fmla="*/ 114 w 5024"/>
                <a:gd name="T35" fmla="*/ 1734 h 3914"/>
                <a:gd name="T36" fmla="*/ 86 w 5024"/>
                <a:gd name="T37" fmla="*/ 1410 h 3914"/>
                <a:gd name="T38" fmla="*/ 8 w 5024"/>
                <a:gd name="T39" fmla="*/ 1272 h 3914"/>
                <a:gd name="T40" fmla="*/ 254 w 5024"/>
                <a:gd name="T41" fmla="*/ 1198 h 3914"/>
                <a:gd name="T42" fmla="*/ 534 w 5024"/>
                <a:gd name="T43" fmla="*/ 1158 h 3914"/>
                <a:gd name="T44" fmla="*/ 724 w 5024"/>
                <a:gd name="T45" fmla="*/ 820 h 3914"/>
                <a:gd name="T46" fmla="*/ 994 w 5024"/>
                <a:gd name="T47" fmla="*/ 664 h 3914"/>
                <a:gd name="T48" fmla="*/ 1230 w 5024"/>
                <a:gd name="T49" fmla="*/ 626 h 3914"/>
                <a:gd name="T50" fmla="*/ 1456 w 5024"/>
                <a:gd name="T51" fmla="*/ 530 h 3914"/>
                <a:gd name="T52" fmla="*/ 1586 w 5024"/>
                <a:gd name="T53" fmla="*/ 898 h 3914"/>
                <a:gd name="T54" fmla="*/ 1986 w 5024"/>
                <a:gd name="T55" fmla="*/ 1198 h 3914"/>
                <a:gd name="T56" fmla="*/ 2578 w 5024"/>
                <a:gd name="T57" fmla="*/ 1398 h 3914"/>
                <a:gd name="T58" fmla="*/ 2920 w 5024"/>
                <a:gd name="T59" fmla="*/ 1360 h 3914"/>
                <a:gd name="T60" fmla="*/ 3282 w 5024"/>
                <a:gd name="T61" fmla="*/ 1212 h 3914"/>
                <a:gd name="T62" fmla="*/ 3368 w 5024"/>
                <a:gd name="T63" fmla="*/ 1050 h 3914"/>
                <a:gd name="T64" fmla="*/ 3636 w 5024"/>
                <a:gd name="T65" fmla="*/ 882 h 3914"/>
                <a:gd name="T66" fmla="*/ 3792 w 5024"/>
                <a:gd name="T67" fmla="*/ 664 h 3914"/>
                <a:gd name="T68" fmla="*/ 3554 w 5024"/>
                <a:gd name="T69" fmla="*/ 718 h 3914"/>
                <a:gd name="T70" fmla="*/ 3700 w 5024"/>
                <a:gd name="T71" fmla="*/ 476 h 3914"/>
                <a:gd name="T72" fmla="*/ 3790 w 5024"/>
                <a:gd name="T73" fmla="*/ 138 h 3914"/>
                <a:gd name="T74" fmla="*/ 4078 w 5024"/>
                <a:gd name="T75" fmla="*/ 20 h 3914"/>
                <a:gd name="T76" fmla="*/ 4372 w 5024"/>
                <a:gd name="T77" fmla="*/ 288 h 3914"/>
                <a:gd name="T78" fmla="*/ 4626 w 5024"/>
                <a:gd name="T79" fmla="*/ 396 h 3914"/>
                <a:gd name="T80" fmla="*/ 4950 w 5024"/>
                <a:gd name="T81" fmla="*/ 342 h 3914"/>
                <a:gd name="T82" fmla="*/ 4994 w 5024"/>
                <a:gd name="T83" fmla="*/ 714 h 3914"/>
                <a:gd name="T84" fmla="*/ 4884 w 5024"/>
                <a:gd name="T85" fmla="*/ 896 h 3914"/>
                <a:gd name="T86" fmla="*/ 4832 w 5024"/>
                <a:gd name="T87" fmla="*/ 1116 h 3914"/>
                <a:gd name="T88" fmla="*/ 4722 w 5024"/>
                <a:gd name="T89" fmla="*/ 1230 h 3914"/>
                <a:gd name="T90" fmla="*/ 4482 w 5024"/>
                <a:gd name="T91" fmla="*/ 1412 h 3914"/>
                <a:gd name="T92" fmla="*/ 4206 w 5024"/>
                <a:gd name="T93" fmla="*/ 1678 h 3914"/>
                <a:gd name="T94" fmla="*/ 4196 w 5024"/>
                <a:gd name="T95" fmla="*/ 1430 h 3914"/>
                <a:gd name="T96" fmla="*/ 3866 w 5024"/>
                <a:gd name="T97" fmla="*/ 1690 h 3914"/>
                <a:gd name="T98" fmla="*/ 3988 w 5024"/>
                <a:gd name="T99" fmla="*/ 1796 h 3914"/>
                <a:gd name="T100" fmla="*/ 4328 w 5024"/>
                <a:gd name="T101" fmla="*/ 1834 h 3914"/>
                <a:gd name="T102" fmla="*/ 4100 w 5024"/>
                <a:gd name="T103" fmla="*/ 2054 h 3914"/>
                <a:gd name="T104" fmla="*/ 4268 w 5024"/>
                <a:gd name="T105" fmla="*/ 2378 h 3914"/>
                <a:gd name="T106" fmla="*/ 4384 w 5024"/>
                <a:gd name="T107" fmla="*/ 2538 h 3914"/>
                <a:gd name="T108" fmla="*/ 4424 w 5024"/>
                <a:gd name="T109" fmla="*/ 2668 h 3914"/>
                <a:gd name="T110" fmla="*/ 4380 w 5024"/>
                <a:gd name="T111" fmla="*/ 2774 h 3914"/>
                <a:gd name="T112" fmla="*/ 4282 w 5024"/>
                <a:gd name="T113" fmla="*/ 3048 h 3914"/>
                <a:gd name="T114" fmla="*/ 4242 w 5024"/>
                <a:gd name="T115" fmla="*/ 3212 h 3914"/>
                <a:gd name="T116" fmla="*/ 4136 w 5024"/>
                <a:gd name="T117" fmla="*/ 3370 h 3914"/>
                <a:gd name="T118" fmla="*/ 3930 w 5024"/>
                <a:gd name="T119" fmla="*/ 3558 h 3914"/>
                <a:gd name="T120" fmla="*/ 3726 w 5024"/>
                <a:gd name="T121" fmla="*/ 3658 h 3914"/>
                <a:gd name="T122" fmla="*/ 3512 w 5024"/>
                <a:gd name="T123" fmla="*/ 3730 h 3914"/>
                <a:gd name="T124" fmla="*/ 3288 w 5024"/>
                <a:gd name="T125" fmla="*/ 3834 h 39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024" h="3914">
                  <a:moveTo>
                    <a:pt x="3272" y="3914"/>
                  </a:moveTo>
                  <a:lnTo>
                    <a:pt x="3272" y="3914"/>
                  </a:lnTo>
                  <a:lnTo>
                    <a:pt x="3258" y="3900"/>
                  </a:lnTo>
                  <a:lnTo>
                    <a:pt x="3250" y="3888"/>
                  </a:lnTo>
                  <a:lnTo>
                    <a:pt x="3246" y="3878"/>
                  </a:lnTo>
                  <a:lnTo>
                    <a:pt x="3242" y="3866"/>
                  </a:lnTo>
                  <a:lnTo>
                    <a:pt x="3216" y="3828"/>
                  </a:lnTo>
                  <a:lnTo>
                    <a:pt x="3216" y="3810"/>
                  </a:lnTo>
                  <a:lnTo>
                    <a:pt x="3216" y="3796"/>
                  </a:lnTo>
                  <a:lnTo>
                    <a:pt x="3218" y="3790"/>
                  </a:lnTo>
                  <a:lnTo>
                    <a:pt x="3222" y="3784"/>
                  </a:lnTo>
                  <a:lnTo>
                    <a:pt x="3226" y="3780"/>
                  </a:lnTo>
                  <a:lnTo>
                    <a:pt x="3234" y="3776"/>
                  </a:lnTo>
                  <a:lnTo>
                    <a:pt x="3236" y="3770"/>
                  </a:lnTo>
                  <a:lnTo>
                    <a:pt x="3226" y="3770"/>
                  </a:lnTo>
                  <a:lnTo>
                    <a:pt x="3218" y="3772"/>
                  </a:lnTo>
                  <a:lnTo>
                    <a:pt x="3208" y="3776"/>
                  </a:lnTo>
                  <a:lnTo>
                    <a:pt x="3198" y="3782"/>
                  </a:lnTo>
                  <a:lnTo>
                    <a:pt x="3188" y="3790"/>
                  </a:lnTo>
                  <a:lnTo>
                    <a:pt x="3156" y="3790"/>
                  </a:lnTo>
                  <a:lnTo>
                    <a:pt x="3152" y="3764"/>
                  </a:lnTo>
                  <a:lnTo>
                    <a:pt x="3138" y="3758"/>
                  </a:lnTo>
                  <a:lnTo>
                    <a:pt x="3132" y="3752"/>
                  </a:lnTo>
                  <a:lnTo>
                    <a:pt x="3130" y="3746"/>
                  </a:lnTo>
                  <a:lnTo>
                    <a:pt x="3126" y="3740"/>
                  </a:lnTo>
                  <a:lnTo>
                    <a:pt x="3122" y="3742"/>
                  </a:lnTo>
                  <a:lnTo>
                    <a:pt x="3120" y="3744"/>
                  </a:lnTo>
                  <a:lnTo>
                    <a:pt x="3118" y="3750"/>
                  </a:lnTo>
                  <a:lnTo>
                    <a:pt x="3116" y="3760"/>
                  </a:lnTo>
                  <a:lnTo>
                    <a:pt x="3114" y="3770"/>
                  </a:lnTo>
                  <a:lnTo>
                    <a:pt x="3102" y="3770"/>
                  </a:lnTo>
                  <a:lnTo>
                    <a:pt x="3100" y="3768"/>
                  </a:lnTo>
                  <a:lnTo>
                    <a:pt x="3094" y="3766"/>
                  </a:lnTo>
                  <a:lnTo>
                    <a:pt x="3086" y="3768"/>
                  </a:lnTo>
                  <a:lnTo>
                    <a:pt x="3076" y="3770"/>
                  </a:lnTo>
                  <a:lnTo>
                    <a:pt x="3070" y="3774"/>
                  </a:lnTo>
                  <a:lnTo>
                    <a:pt x="3040" y="3772"/>
                  </a:lnTo>
                  <a:lnTo>
                    <a:pt x="3012" y="3768"/>
                  </a:lnTo>
                  <a:lnTo>
                    <a:pt x="2986" y="3764"/>
                  </a:lnTo>
                  <a:lnTo>
                    <a:pt x="2962" y="3762"/>
                  </a:lnTo>
                  <a:lnTo>
                    <a:pt x="2952" y="3756"/>
                  </a:lnTo>
                  <a:lnTo>
                    <a:pt x="2944" y="3748"/>
                  </a:lnTo>
                  <a:lnTo>
                    <a:pt x="2928" y="3730"/>
                  </a:lnTo>
                  <a:lnTo>
                    <a:pt x="2904" y="3696"/>
                  </a:lnTo>
                  <a:lnTo>
                    <a:pt x="2904" y="3674"/>
                  </a:lnTo>
                  <a:lnTo>
                    <a:pt x="2914" y="3654"/>
                  </a:lnTo>
                  <a:lnTo>
                    <a:pt x="2918" y="3644"/>
                  </a:lnTo>
                  <a:lnTo>
                    <a:pt x="2920" y="3634"/>
                  </a:lnTo>
                  <a:lnTo>
                    <a:pt x="2898" y="3620"/>
                  </a:lnTo>
                  <a:lnTo>
                    <a:pt x="2868" y="3618"/>
                  </a:lnTo>
                  <a:lnTo>
                    <a:pt x="2834" y="3614"/>
                  </a:lnTo>
                  <a:lnTo>
                    <a:pt x="2818" y="3610"/>
                  </a:lnTo>
                  <a:lnTo>
                    <a:pt x="2804" y="3604"/>
                  </a:lnTo>
                  <a:lnTo>
                    <a:pt x="2792" y="3598"/>
                  </a:lnTo>
                  <a:lnTo>
                    <a:pt x="2786" y="3590"/>
                  </a:lnTo>
                  <a:lnTo>
                    <a:pt x="2780" y="3574"/>
                  </a:lnTo>
                  <a:lnTo>
                    <a:pt x="2774" y="3572"/>
                  </a:lnTo>
                  <a:lnTo>
                    <a:pt x="2764" y="3574"/>
                  </a:lnTo>
                  <a:lnTo>
                    <a:pt x="2756" y="3576"/>
                  </a:lnTo>
                  <a:lnTo>
                    <a:pt x="2748" y="3580"/>
                  </a:lnTo>
                  <a:lnTo>
                    <a:pt x="2740" y="3584"/>
                  </a:lnTo>
                  <a:lnTo>
                    <a:pt x="2734" y="3590"/>
                  </a:lnTo>
                  <a:lnTo>
                    <a:pt x="2728" y="3598"/>
                  </a:lnTo>
                  <a:lnTo>
                    <a:pt x="2720" y="3612"/>
                  </a:lnTo>
                  <a:lnTo>
                    <a:pt x="2708" y="3622"/>
                  </a:lnTo>
                  <a:lnTo>
                    <a:pt x="2698" y="3632"/>
                  </a:lnTo>
                  <a:lnTo>
                    <a:pt x="2660" y="3632"/>
                  </a:lnTo>
                  <a:lnTo>
                    <a:pt x="2656" y="3640"/>
                  </a:lnTo>
                  <a:lnTo>
                    <a:pt x="2646" y="3650"/>
                  </a:lnTo>
                  <a:lnTo>
                    <a:pt x="2630" y="3664"/>
                  </a:lnTo>
                  <a:lnTo>
                    <a:pt x="2606" y="3666"/>
                  </a:lnTo>
                  <a:lnTo>
                    <a:pt x="2590" y="3648"/>
                  </a:lnTo>
                  <a:lnTo>
                    <a:pt x="2586" y="3642"/>
                  </a:lnTo>
                  <a:lnTo>
                    <a:pt x="2580" y="3642"/>
                  </a:lnTo>
                  <a:lnTo>
                    <a:pt x="2574" y="3642"/>
                  </a:lnTo>
                  <a:lnTo>
                    <a:pt x="2566" y="3646"/>
                  </a:lnTo>
                  <a:lnTo>
                    <a:pt x="2550" y="3654"/>
                  </a:lnTo>
                  <a:lnTo>
                    <a:pt x="2540" y="3660"/>
                  </a:lnTo>
                  <a:lnTo>
                    <a:pt x="2516" y="3658"/>
                  </a:lnTo>
                  <a:lnTo>
                    <a:pt x="2504" y="3648"/>
                  </a:lnTo>
                  <a:lnTo>
                    <a:pt x="2494" y="3640"/>
                  </a:lnTo>
                  <a:lnTo>
                    <a:pt x="2484" y="3636"/>
                  </a:lnTo>
                  <a:lnTo>
                    <a:pt x="2474" y="3636"/>
                  </a:lnTo>
                  <a:lnTo>
                    <a:pt x="2446" y="3668"/>
                  </a:lnTo>
                  <a:lnTo>
                    <a:pt x="2420" y="3670"/>
                  </a:lnTo>
                  <a:lnTo>
                    <a:pt x="2404" y="3660"/>
                  </a:lnTo>
                  <a:lnTo>
                    <a:pt x="2398" y="3656"/>
                  </a:lnTo>
                  <a:lnTo>
                    <a:pt x="2392" y="3656"/>
                  </a:lnTo>
                  <a:lnTo>
                    <a:pt x="2384" y="3664"/>
                  </a:lnTo>
                  <a:lnTo>
                    <a:pt x="2382" y="3668"/>
                  </a:lnTo>
                  <a:lnTo>
                    <a:pt x="2380" y="3684"/>
                  </a:lnTo>
                  <a:lnTo>
                    <a:pt x="2388" y="3698"/>
                  </a:lnTo>
                  <a:lnTo>
                    <a:pt x="2394" y="3708"/>
                  </a:lnTo>
                  <a:lnTo>
                    <a:pt x="2396" y="3722"/>
                  </a:lnTo>
                  <a:lnTo>
                    <a:pt x="2396" y="3744"/>
                  </a:lnTo>
                  <a:lnTo>
                    <a:pt x="2396" y="3756"/>
                  </a:lnTo>
                  <a:lnTo>
                    <a:pt x="2396" y="3768"/>
                  </a:lnTo>
                  <a:lnTo>
                    <a:pt x="2404" y="3796"/>
                  </a:lnTo>
                  <a:lnTo>
                    <a:pt x="2404" y="3816"/>
                  </a:lnTo>
                  <a:lnTo>
                    <a:pt x="2394" y="3828"/>
                  </a:lnTo>
                  <a:lnTo>
                    <a:pt x="2372" y="3828"/>
                  </a:lnTo>
                  <a:lnTo>
                    <a:pt x="2320" y="3792"/>
                  </a:lnTo>
                  <a:lnTo>
                    <a:pt x="2320" y="3742"/>
                  </a:lnTo>
                  <a:lnTo>
                    <a:pt x="2316" y="3738"/>
                  </a:lnTo>
                  <a:lnTo>
                    <a:pt x="2310" y="3736"/>
                  </a:lnTo>
                  <a:lnTo>
                    <a:pt x="2302" y="3734"/>
                  </a:lnTo>
                  <a:lnTo>
                    <a:pt x="2280" y="3752"/>
                  </a:lnTo>
                  <a:lnTo>
                    <a:pt x="2268" y="3762"/>
                  </a:lnTo>
                  <a:lnTo>
                    <a:pt x="2258" y="3770"/>
                  </a:lnTo>
                  <a:lnTo>
                    <a:pt x="2250" y="3770"/>
                  </a:lnTo>
                  <a:lnTo>
                    <a:pt x="2244" y="3764"/>
                  </a:lnTo>
                  <a:lnTo>
                    <a:pt x="2238" y="3760"/>
                  </a:lnTo>
                  <a:lnTo>
                    <a:pt x="2228" y="3756"/>
                  </a:lnTo>
                  <a:lnTo>
                    <a:pt x="2214" y="3738"/>
                  </a:lnTo>
                  <a:lnTo>
                    <a:pt x="2208" y="3730"/>
                  </a:lnTo>
                  <a:lnTo>
                    <a:pt x="2202" y="3726"/>
                  </a:lnTo>
                  <a:lnTo>
                    <a:pt x="2182" y="3700"/>
                  </a:lnTo>
                  <a:lnTo>
                    <a:pt x="2160" y="3698"/>
                  </a:lnTo>
                  <a:lnTo>
                    <a:pt x="2144" y="3694"/>
                  </a:lnTo>
                  <a:lnTo>
                    <a:pt x="2134" y="3688"/>
                  </a:lnTo>
                  <a:lnTo>
                    <a:pt x="2128" y="3678"/>
                  </a:lnTo>
                  <a:lnTo>
                    <a:pt x="2124" y="3668"/>
                  </a:lnTo>
                  <a:lnTo>
                    <a:pt x="2124" y="3656"/>
                  </a:lnTo>
                  <a:lnTo>
                    <a:pt x="2124" y="3622"/>
                  </a:lnTo>
                  <a:lnTo>
                    <a:pt x="2132" y="3604"/>
                  </a:lnTo>
                  <a:lnTo>
                    <a:pt x="2130" y="3582"/>
                  </a:lnTo>
                  <a:lnTo>
                    <a:pt x="2094" y="3570"/>
                  </a:lnTo>
                  <a:lnTo>
                    <a:pt x="2088" y="3564"/>
                  </a:lnTo>
                  <a:lnTo>
                    <a:pt x="2088" y="3544"/>
                  </a:lnTo>
                  <a:lnTo>
                    <a:pt x="2086" y="3542"/>
                  </a:lnTo>
                  <a:lnTo>
                    <a:pt x="2084" y="3540"/>
                  </a:lnTo>
                  <a:lnTo>
                    <a:pt x="2082" y="3530"/>
                  </a:lnTo>
                  <a:lnTo>
                    <a:pt x="2078" y="3516"/>
                  </a:lnTo>
                  <a:lnTo>
                    <a:pt x="2064" y="3486"/>
                  </a:lnTo>
                  <a:lnTo>
                    <a:pt x="2060" y="3468"/>
                  </a:lnTo>
                  <a:lnTo>
                    <a:pt x="2054" y="3460"/>
                  </a:lnTo>
                  <a:lnTo>
                    <a:pt x="2050" y="3458"/>
                  </a:lnTo>
                  <a:lnTo>
                    <a:pt x="2046" y="3456"/>
                  </a:lnTo>
                  <a:lnTo>
                    <a:pt x="2036" y="3456"/>
                  </a:lnTo>
                  <a:lnTo>
                    <a:pt x="1994" y="3478"/>
                  </a:lnTo>
                  <a:lnTo>
                    <a:pt x="1982" y="3478"/>
                  </a:lnTo>
                  <a:lnTo>
                    <a:pt x="1974" y="3476"/>
                  </a:lnTo>
                  <a:lnTo>
                    <a:pt x="1968" y="3474"/>
                  </a:lnTo>
                  <a:lnTo>
                    <a:pt x="1964" y="3470"/>
                  </a:lnTo>
                  <a:lnTo>
                    <a:pt x="1964" y="3372"/>
                  </a:lnTo>
                  <a:lnTo>
                    <a:pt x="1972" y="3352"/>
                  </a:lnTo>
                  <a:lnTo>
                    <a:pt x="1980" y="3336"/>
                  </a:lnTo>
                  <a:lnTo>
                    <a:pt x="1992" y="3322"/>
                  </a:lnTo>
                  <a:lnTo>
                    <a:pt x="2002" y="3308"/>
                  </a:lnTo>
                  <a:lnTo>
                    <a:pt x="2016" y="3296"/>
                  </a:lnTo>
                  <a:lnTo>
                    <a:pt x="2030" y="3284"/>
                  </a:lnTo>
                  <a:lnTo>
                    <a:pt x="2064" y="3260"/>
                  </a:lnTo>
                  <a:lnTo>
                    <a:pt x="2068" y="3258"/>
                  </a:lnTo>
                  <a:lnTo>
                    <a:pt x="2070" y="3254"/>
                  </a:lnTo>
                  <a:lnTo>
                    <a:pt x="2074" y="3236"/>
                  </a:lnTo>
                  <a:lnTo>
                    <a:pt x="2074" y="3210"/>
                  </a:lnTo>
                  <a:lnTo>
                    <a:pt x="2080" y="3192"/>
                  </a:lnTo>
                  <a:lnTo>
                    <a:pt x="2084" y="3176"/>
                  </a:lnTo>
                  <a:lnTo>
                    <a:pt x="2084" y="3146"/>
                  </a:lnTo>
                  <a:lnTo>
                    <a:pt x="2088" y="3128"/>
                  </a:lnTo>
                  <a:lnTo>
                    <a:pt x="2092" y="3122"/>
                  </a:lnTo>
                  <a:lnTo>
                    <a:pt x="2096" y="3116"/>
                  </a:lnTo>
                  <a:lnTo>
                    <a:pt x="2098" y="3086"/>
                  </a:lnTo>
                  <a:lnTo>
                    <a:pt x="2092" y="3076"/>
                  </a:lnTo>
                  <a:lnTo>
                    <a:pt x="2086" y="3068"/>
                  </a:lnTo>
                  <a:lnTo>
                    <a:pt x="2070" y="3056"/>
                  </a:lnTo>
                  <a:lnTo>
                    <a:pt x="2058" y="3046"/>
                  </a:lnTo>
                  <a:lnTo>
                    <a:pt x="2052" y="3040"/>
                  </a:lnTo>
                  <a:lnTo>
                    <a:pt x="2048" y="3034"/>
                  </a:lnTo>
                  <a:lnTo>
                    <a:pt x="2048" y="2998"/>
                  </a:lnTo>
                  <a:lnTo>
                    <a:pt x="2044" y="2998"/>
                  </a:lnTo>
                  <a:lnTo>
                    <a:pt x="2036" y="2982"/>
                  </a:lnTo>
                  <a:lnTo>
                    <a:pt x="2026" y="2970"/>
                  </a:lnTo>
                  <a:lnTo>
                    <a:pt x="2010" y="2950"/>
                  </a:lnTo>
                  <a:lnTo>
                    <a:pt x="1990" y="2950"/>
                  </a:lnTo>
                  <a:lnTo>
                    <a:pt x="1974" y="2966"/>
                  </a:lnTo>
                  <a:lnTo>
                    <a:pt x="1974" y="2980"/>
                  </a:lnTo>
                  <a:lnTo>
                    <a:pt x="1972" y="2996"/>
                  </a:lnTo>
                  <a:lnTo>
                    <a:pt x="1968" y="3012"/>
                  </a:lnTo>
                  <a:lnTo>
                    <a:pt x="1964" y="3018"/>
                  </a:lnTo>
                  <a:lnTo>
                    <a:pt x="1960" y="3024"/>
                  </a:lnTo>
                  <a:lnTo>
                    <a:pt x="1936" y="3024"/>
                  </a:lnTo>
                  <a:lnTo>
                    <a:pt x="1918" y="3016"/>
                  </a:lnTo>
                  <a:lnTo>
                    <a:pt x="1906" y="3008"/>
                  </a:lnTo>
                  <a:lnTo>
                    <a:pt x="1902" y="3002"/>
                  </a:lnTo>
                  <a:lnTo>
                    <a:pt x="1898" y="2998"/>
                  </a:lnTo>
                  <a:lnTo>
                    <a:pt x="1896" y="2990"/>
                  </a:lnTo>
                  <a:lnTo>
                    <a:pt x="1896" y="2982"/>
                  </a:lnTo>
                  <a:lnTo>
                    <a:pt x="1878" y="2974"/>
                  </a:lnTo>
                  <a:lnTo>
                    <a:pt x="1862" y="2968"/>
                  </a:lnTo>
                  <a:lnTo>
                    <a:pt x="1838" y="2960"/>
                  </a:lnTo>
                  <a:lnTo>
                    <a:pt x="1826" y="2946"/>
                  </a:lnTo>
                  <a:lnTo>
                    <a:pt x="1810" y="2946"/>
                  </a:lnTo>
                  <a:lnTo>
                    <a:pt x="1792" y="2960"/>
                  </a:lnTo>
                  <a:lnTo>
                    <a:pt x="1774" y="2972"/>
                  </a:lnTo>
                  <a:lnTo>
                    <a:pt x="1738" y="2996"/>
                  </a:lnTo>
                  <a:lnTo>
                    <a:pt x="1726" y="2998"/>
                  </a:lnTo>
                  <a:lnTo>
                    <a:pt x="1718" y="3000"/>
                  </a:lnTo>
                  <a:lnTo>
                    <a:pt x="1712" y="3004"/>
                  </a:lnTo>
                  <a:lnTo>
                    <a:pt x="1706" y="3008"/>
                  </a:lnTo>
                  <a:lnTo>
                    <a:pt x="1698" y="3020"/>
                  </a:lnTo>
                  <a:lnTo>
                    <a:pt x="1688" y="3034"/>
                  </a:lnTo>
                  <a:lnTo>
                    <a:pt x="1664" y="3036"/>
                  </a:lnTo>
                  <a:lnTo>
                    <a:pt x="1656" y="3038"/>
                  </a:lnTo>
                  <a:lnTo>
                    <a:pt x="1650" y="3042"/>
                  </a:lnTo>
                  <a:lnTo>
                    <a:pt x="1640" y="3054"/>
                  </a:lnTo>
                  <a:lnTo>
                    <a:pt x="1624" y="3072"/>
                  </a:lnTo>
                  <a:lnTo>
                    <a:pt x="1614" y="3078"/>
                  </a:lnTo>
                  <a:lnTo>
                    <a:pt x="1600" y="3082"/>
                  </a:lnTo>
                  <a:lnTo>
                    <a:pt x="1576" y="3086"/>
                  </a:lnTo>
                  <a:lnTo>
                    <a:pt x="1574" y="3092"/>
                  </a:lnTo>
                  <a:lnTo>
                    <a:pt x="1472" y="3088"/>
                  </a:lnTo>
                  <a:lnTo>
                    <a:pt x="1454" y="3090"/>
                  </a:lnTo>
                  <a:lnTo>
                    <a:pt x="1436" y="3090"/>
                  </a:lnTo>
                  <a:lnTo>
                    <a:pt x="1428" y="3088"/>
                  </a:lnTo>
                  <a:lnTo>
                    <a:pt x="1422" y="3086"/>
                  </a:lnTo>
                  <a:lnTo>
                    <a:pt x="1416" y="3082"/>
                  </a:lnTo>
                  <a:lnTo>
                    <a:pt x="1410" y="3076"/>
                  </a:lnTo>
                  <a:lnTo>
                    <a:pt x="1410" y="3058"/>
                  </a:lnTo>
                  <a:lnTo>
                    <a:pt x="1430" y="3012"/>
                  </a:lnTo>
                  <a:lnTo>
                    <a:pt x="1416" y="3008"/>
                  </a:lnTo>
                  <a:lnTo>
                    <a:pt x="1406" y="3000"/>
                  </a:lnTo>
                  <a:lnTo>
                    <a:pt x="1390" y="2988"/>
                  </a:lnTo>
                  <a:lnTo>
                    <a:pt x="1382" y="2958"/>
                  </a:lnTo>
                  <a:lnTo>
                    <a:pt x="1354" y="2956"/>
                  </a:lnTo>
                  <a:lnTo>
                    <a:pt x="1330" y="2950"/>
                  </a:lnTo>
                  <a:lnTo>
                    <a:pt x="1312" y="2930"/>
                  </a:lnTo>
                  <a:lnTo>
                    <a:pt x="1274" y="2914"/>
                  </a:lnTo>
                  <a:lnTo>
                    <a:pt x="1252" y="2902"/>
                  </a:lnTo>
                  <a:lnTo>
                    <a:pt x="1244" y="2898"/>
                  </a:lnTo>
                  <a:lnTo>
                    <a:pt x="1234" y="2894"/>
                  </a:lnTo>
                  <a:lnTo>
                    <a:pt x="1224" y="2894"/>
                  </a:lnTo>
                  <a:lnTo>
                    <a:pt x="1216" y="2898"/>
                  </a:lnTo>
                  <a:lnTo>
                    <a:pt x="1208" y="2904"/>
                  </a:lnTo>
                  <a:lnTo>
                    <a:pt x="1202" y="2914"/>
                  </a:lnTo>
                  <a:lnTo>
                    <a:pt x="1172" y="2928"/>
                  </a:lnTo>
                  <a:lnTo>
                    <a:pt x="1160" y="2940"/>
                  </a:lnTo>
                  <a:lnTo>
                    <a:pt x="1144" y="2996"/>
                  </a:lnTo>
                  <a:lnTo>
                    <a:pt x="1122" y="2996"/>
                  </a:lnTo>
                  <a:lnTo>
                    <a:pt x="1110" y="2990"/>
                  </a:lnTo>
                  <a:lnTo>
                    <a:pt x="1102" y="2984"/>
                  </a:lnTo>
                  <a:lnTo>
                    <a:pt x="1098" y="2978"/>
                  </a:lnTo>
                  <a:lnTo>
                    <a:pt x="1096" y="2970"/>
                  </a:lnTo>
                  <a:lnTo>
                    <a:pt x="1094" y="2962"/>
                  </a:lnTo>
                  <a:lnTo>
                    <a:pt x="1094" y="2954"/>
                  </a:lnTo>
                  <a:lnTo>
                    <a:pt x="1094" y="2938"/>
                  </a:lnTo>
                  <a:lnTo>
                    <a:pt x="1106" y="2904"/>
                  </a:lnTo>
                  <a:lnTo>
                    <a:pt x="1100" y="2896"/>
                  </a:lnTo>
                  <a:lnTo>
                    <a:pt x="1098" y="2894"/>
                  </a:lnTo>
                  <a:lnTo>
                    <a:pt x="1094" y="2892"/>
                  </a:lnTo>
                  <a:lnTo>
                    <a:pt x="1068" y="2894"/>
                  </a:lnTo>
                  <a:lnTo>
                    <a:pt x="1046" y="2900"/>
                  </a:lnTo>
                  <a:lnTo>
                    <a:pt x="1024" y="2906"/>
                  </a:lnTo>
                  <a:lnTo>
                    <a:pt x="1004" y="2914"/>
                  </a:lnTo>
                  <a:lnTo>
                    <a:pt x="998" y="2918"/>
                  </a:lnTo>
                  <a:lnTo>
                    <a:pt x="992" y="2920"/>
                  </a:lnTo>
                  <a:lnTo>
                    <a:pt x="984" y="2920"/>
                  </a:lnTo>
                  <a:lnTo>
                    <a:pt x="976" y="2918"/>
                  </a:lnTo>
                  <a:lnTo>
                    <a:pt x="964" y="2914"/>
                  </a:lnTo>
                  <a:lnTo>
                    <a:pt x="956" y="2912"/>
                  </a:lnTo>
                  <a:lnTo>
                    <a:pt x="918" y="2866"/>
                  </a:lnTo>
                  <a:lnTo>
                    <a:pt x="840" y="2866"/>
                  </a:lnTo>
                  <a:lnTo>
                    <a:pt x="828" y="2860"/>
                  </a:lnTo>
                  <a:lnTo>
                    <a:pt x="820" y="2844"/>
                  </a:lnTo>
                  <a:lnTo>
                    <a:pt x="814" y="2830"/>
                  </a:lnTo>
                  <a:lnTo>
                    <a:pt x="808" y="2818"/>
                  </a:lnTo>
                  <a:lnTo>
                    <a:pt x="804" y="2808"/>
                  </a:lnTo>
                  <a:lnTo>
                    <a:pt x="792" y="2804"/>
                  </a:lnTo>
                  <a:lnTo>
                    <a:pt x="784" y="2800"/>
                  </a:lnTo>
                  <a:lnTo>
                    <a:pt x="778" y="2794"/>
                  </a:lnTo>
                  <a:lnTo>
                    <a:pt x="776" y="2788"/>
                  </a:lnTo>
                  <a:lnTo>
                    <a:pt x="750" y="2774"/>
                  </a:lnTo>
                  <a:lnTo>
                    <a:pt x="744" y="2772"/>
                  </a:lnTo>
                  <a:lnTo>
                    <a:pt x="736" y="2770"/>
                  </a:lnTo>
                  <a:lnTo>
                    <a:pt x="728" y="2772"/>
                  </a:lnTo>
                  <a:lnTo>
                    <a:pt x="700" y="2750"/>
                  </a:lnTo>
                  <a:lnTo>
                    <a:pt x="690" y="2740"/>
                  </a:lnTo>
                  <a:lnTo>
                    <a:pt x="684" y="2728"/>
                  </a:lnTo>
                  <a:lnTo>
                    <a:pt x="680" y="2716"/>
                  </a:lnTo>
                  <a:lnTo>
                    <a:pt x="678" y="2706"/>
                  </a:lnTo>
                  <a:lnTo>
                    <a:pt x="676" y="2684"/>
                  </a:lnTo>
                  <a:lnTo>
                    <a:pt x="674" y="2674"/>
                  </a:lnTo>
                  <a:lnTo>
                    <a:pt x="672" y="2664"/>
                  </a:lnTo>
                  <a:lnTo>
                    <a:pt x="628" y="2666"/>
                  </a:lnTo>
                  <a:lnTo>
                    <a:pt x="610" y="2658"/>
                  </a:lnTo>
                  <a:lnTo>
                    <a:pt x="600" y="2650"/>
                  </a:lnTo>
                  <a:lnTo>
                    <a:pt x="596" y="2642"/>
                  </a:lnTo>
                  <a:lnTo>
                    <a:pt x="592" y="2630"/>
                  </a:lnTo>
                  <a:lnTo>
                    <a:pt x="580" y="2610"/>
                  </a:lnTo>
                  <a:lnTo>
                    <a:pt x="520" y="2566"/>
                  </a:lnTo>
                  <a:lnTo>
                    <a:pt x="486" y="2510"/>
                  </a:lnTo>
                  <a:lnTo>
                    <a:pt x="470" y="2512"/>
                  </a:lnTo>
                  <a:lnTo>
                    <a:pt x="456" y="2516"/>
                  </a:lnTo>
                  <a:lnTo>
                    <a:pt x="444" y="2522"/>
                  </a:lnTo>
                  <a:lnTo>
                    <a:pt x="434" y="2530"/>
                  </a:lnTo>
                  <a:lnTo>
                    <a:pt x="386" y="2530"/>
                  </a:lnTo>
                  <a:lnTo>
                    <a:pt x="374" y="2520"/>
                  </a:lnTo>
                  <a:lnTo>
                    <a:pt x="366" y="2512"/>
                  </a:lnTo>
                  <a:lnTo>
                    <a:pt x="354" y="2496"/>
                  </a:lnTo>
                  <a:lnTo>
                    <a:pt x="346" y="2478"/>
                  </a:lnTo>
                  <a:lnTo>
                    <a:pt x="344" y="2464"/>
                  </a:lnTo>
                  <a:lnTo>
                    <a:pt x="342" y="2454"/>
                  </a:lnTo>
                  <a:lnTo>
                    <a:pt x="332" y="2434"/>
                  </a:lnTo>
                  <a:lnTo>
                    <a:pt x="312" y="2400"/>
                  </a:lnTo>
                  <a:lnTo>
                    <a:pt x="258" y="2368"/>
                  </a:lnTo>
                  <a:lnTo>
                    <a:pt x="226" y="2356"/>
                  </a:lnTo>
                  <a:lnTo>
                    <a:pt x="212" y="2350"/>
                  </a:lnTo>
                  <a:lnTo>
                    <a:pt x="202" y="2344"/>
                  </a:lnTo>
                  <a:lnTo>
                    <a:pt x="198" y="2334"/>
                  </a:lnTo>
                  <a:lnTo>
                    <a:pt x="198" y="2326"/>
                  </a:lnTo>
                  <a:lnTo>
                    <a:pt x="198" y="2318"/>
                  </a:lnTo>
                  <a:lnTo>
                    <a:pt x="200" y="2310"/>
                  </a:lnTo>
                  <a:lnTo>
                    <a:pt x="208" y="2296"/>
                  </a:lnTo>
                  <a:lnTo>
                    <a:pt x="220" y="2284"/>
                  </a:lnTo>
                  <a:lnTo>
                    <a:pt x="224" y="2210"/>
                  </a:lnTo>
                  <a:lnTo>
                    <a:pt x="214" y="2184"/>
                  </a:lnTo>
                  <a:lnTo>
                    <a:pt x="214" y="2174"/>
                  </a:lnTo>
                  <a:lnTo>
                    <a:pt x="214" y="2168"/>
                  </a:lnTo>
                  <a:lnTo>
                    <a:pt x="218" y="2164"/>
                  </a:lnTo>
                  <a:lnTo>
                    <a:pt x="224" y="2162"/>
                  </a:lnTo>
                  <a:lnTo>
                    <a:pt x="236" y="2160"/>
                  </a:lnTo>
                  <a:lnTo>
                    <a:pt x="252" y="2160"/>
                  </a:lnTo>
                  <a:lnTo>
                    <a:pt x="260" y="2166"/>
                  </a:lnTo>
                  <a:lnTo>
                    <a:pt x="264" y="2170"/>
                  </a:lnTo>
                  <a:lnTo>
                    <a:pt x="270" y="2178"/>
                  </a:lnTo>
                  <a:lnTo>
                    <a:pt x="278" y="2192"/>
                  </a:lnTo>
                  <a:lnTo>
                    <a:pt x="290" y="2196"/>
                  </a:lnTo>
                  <a:lnTo>
                    <a:pt x="296" y="2188"/>
                  </a:lnTo>
                  <a:lnTo>
                    <a:pt x="298" y="2180"/>
                  </a:lnTo>
                  <a:lnTo>
                    <a:pt x="300" y="2168"/>
                  </a:lnTo>
                  <a:lnTo>
                    <a:pt x="302" y="2158"/>
                  </a:lnTo>
                  <a:lnTo>
                    <a:pt x="300" y="2136"/>
                  </a:lnTo>
                  <a:lnTo>
                    <a:pt x="300" y="2118"/>
                  </a:lnTo>
                  <a:lnTo>
                    <a:pt x="278" y="2052"/>
                  </a:lnTo>
                  <a:lnTo>
                    <a:pt x="278" y="2024"/>
                  </a:lnTo>
                  <a:lnTo>
                    <a:pt x="280" y="2008"/>
                  </a:lnTo>
                  <a:lnTo>
                    <a:pt x="282" y="2000"/>
                  </a:lnTo>
                  <a:lnTo>
                    <a:pt x="286" y="1994"/>
                  </a:lnTo>
                  <a:lnTo>
                    <a:pt x="300" y="1978"/>
                  </a:lnTo>
                  <a:lnTo>
                    <a:pt x="308" y="1964"/>
                  </a:lnTo>
                  <a:lnTo>
                    <a:pt x="308" y="1956"/>
                  </a:lnTo>
                  <a:lnTo>
                    <a:pt x="272" y="1932"/>
                  </a:lnTo>
                  <a:lnTo>
                    <a:pt x="268" y="1930"/>
                  </a:lnTo>
                  <a:lnTo>
                    <a:pt x="266" y="1928"/>
                  </a:lnTo>
                  <a:lnTo>
                    <a:pt x="262" y="1920"/>
                  </a:lnTo>
                  <a:lnTo>
                    <a:pt x="256" y="1912"/>
                  </a:lnTo>
                  <a:lnTo>
                    <a:pt x="252" y="1906"/>
                  </a:lnTo>
                  <a:lnTo>
                    <a:pt x="250" y="1898"/>
                  </a:lnTo>
                  <a:lnTo>
                    <a:pt x="248" y="1890"/>
                  </a:lnTo>
                  <a:lnTo>
                    <a:pt x="250" y="1872"/>
                  </a:lnTo>
                  <a:lnTo>
                    <a:pt x="250" y="1860"/>
                  </a:lnTo>
                  <a:lnTo>
                    <a:pt x="254" y="1854"/>
                  </a:lnTo>
                  <a:lnTo>
                    <a:pt x="256" y="1848"/>
                  </a:lnTo>
                  <a:lnTo>
                    <a:pt x="254" y="1836"/>
                  </a:lnTo>
                  <a:lnTo>
                    <a:pt x="250" y="1828"/>
                  </a:lnTo>
                  <a:lnTo>
                    <a:pt x="244" y="1822"/>
                  </a:lnTo>
                  <a:lnTo>
                    <a:pt x="238" y="1818"/>
                  </a:lnTo>
                  <a:lnTo>
                    <a:pt x="230" y="1816"/>
                  </a:lnTo>
                  <a:lnTo>
                    <a:pt x="222" y="1816"/>
                  </a:lnTo>
                  <a:lnTo>
                    <a:pt x="206" y="1816"/>
                  </a:lnTo>
                  <a:lnTo>
                    <a:pt x="196" y="1810"/>
                  </a:lnTo>
                  <a:lnTo>
                    <a:pt x="186" y="1804"/>
                  </a:lnTo>
                  <a:lnTo>
                    <a:pt x="180" y="1796"/>
                  </a:lnTo>
                  <a:lnTo>
                    <a:pt x="172" y="1786"/>
                  </a:lnTo>
                  <a:lnTo>
                    <a:pt x="162" y="1768"/>
                  </a:lnTo>
                  <a:lnTo>
                    <a:pt x="154" y="1752"/>
                  </a:lnTo>
                  <a:lnTo>
                    <a:pt x="126" y="1744"/>
                  </a:lnTo>
                  <a:lnTo>
                    <a:pt x="118" y="1740"/>
                  </a:lnTo>
                  <a:lnTo>
                    <a:pt x="114" y="1734"/>
                  </a:lnTo>
                  <a:lnTo>
                    <a:pt x="112" y="1728"/>
                  </a:lnTo>
                  <a:lnTo>
                    <a:pt x="112" y="1720"/>
                  </a:lnTo>
                  <a:lnTo>
                    <a:pt x="112" y="1694"/>
                  </a:lnTo>
                  <a:lnTo>
                    <a:pt x="124" y="1660"/>
                  </a:lnTo>
                  <a:lnTo>
                    <a:pt x="122" y="1650"/>
                  </a:lnTo>
                  <a:lnTo>
                    <a:pt x="118" y="1640"/>
                  </a:lnTo>
                  <a:lnTo>
                    <a:pt x="112" y="1632"/>
                  </a:lnTo>
                  <a:lnTo>
                    <a:pt x="106" y="1624"/>
                  </a:lnTo>
                  <a:lnTo>
                    <a:pt x="92" y="1612"/>
                  </a:lnTo>
                  <a:lnTo>
                    <a:pt x="78" y="1602"/>
                  </a:lnTo>
                  <a:lnTo>
                    <a:pt x="36" y="1578"/>
                  </a:lnTo>
                  <a:lnTo>
                    <a:pt x="32" y="1572"/>
                  </a:lnTo>
                  <a:lnTo>
                    <a:pt x="32" y="1542"/>
                  </a:lnTo>
                  <a:lnTo>
                    <a:pt x="32" y="1534"/>
                  </a:lnTo>
                  <a:lnTo>
                    <a:pt x="34" y="1528"/>
                  </a:lnTo>
                  <a:lnTo>
                    <a:pt x="38" y="1524"/>
                  </a:lnTo>
                  <a:lnTo>
                    <a:pt x="46" y="1522"/>
                  </a:lnTo>
                  <a:lnTo>
                    <a:pt x="68" y="1510"/>
                  </a:lnTo>
                  <a:lnTo>
                    <a:pt x="84" y="1502"/>
                  </a:lnTo>
                  <a:lnTo>
                    <a:pt x="86" y="1440"/>
                  </a:lnTo>
                  <a:lnTo>
                    <a:pt x="86" y="1410"/>
                  </a:lnTo>
                  <a:lnTo>
                    <a:pt x="82" y="1396"/>
                  </a:lnTo>
                  <a:lnTo>
                    <a:pt x="78" y="1384"/>
                  </a:lnTo>
                  <a:lnTo>
                    <a:pt x="72" y="1380"/>
                  </a:lnTo>
                  <a:lnTo>
                    <a:pt x="66" y="1378"/>
                  </a:lnTo>
                  <a:lnTo>
                    <a:pt x="52" y="1376"/>
                  </a:lnTo>
                  <a:lnTo>
                    <a:pt x="40" y="1378"/>
                  </a:lnTo>
                  <a:lnTo>
                    <a:pt x="30" y="1380"/>
                  </a:lnTo>
                  <a:lnTo>
                    <a:pt x="28" y="1386"/>
                  </a:lnTo>
                  <a:lnTo>
                    <a:pt x="24" y="1388"/>
                  </a:lnTo>
                  <a:lnTo>
                    <a:pt x="20" y="1390"/>
                  </a:lnTo>
                  <a:lnTo>
                    <a:pt x="16" y="1388"/>
                  </a:lnTo>
                  <a:lnTo>
                    <a:pt x="10" y="1384"/>
                  </a:lnTo>
                  <a:lnTo>
                    <a:pt x="6" y="1380"/>
                  </a:lnTo>
                  <a:lnTo>
                    <a:pt x="0" y="1354"/>
                  </a:lnTo>
                  <a:lnTo>
                    <a:pt x="0" y="1330"/>
                  </a:lnTo>
                  <a:lnTo>
                    <a:pt x="26" y="1320"/>
                  </a:lnTo>
                  <a:lnTo>
                    <a:pt x="26" y="1312"/>
                  </a:lnTo>
                  <a:lnTo>
                    <a:pt x="24" y="1306"/>
                  </a:lnTo>
                  <a:lnTo>
                    <a:pt x="18" y="1300"/>
                  </a:lnTo>
                  <a:lnTo>
                    <a:pt x="12" y="1294"/>
                  </a:lnTo>
                  <a:lnTo>
                    <a:pt x="8" y="1290"/>
                  </a:lnTo>
                  <a:lnTo>
                    <a:pt x="8" y="1272"/>
                  </a:lnTo>
                  <a:lnTo>
                    <a:pt x="10" y="1268"/>
                  </a:lnTo>
                  <a:lnTo>
                    <a:pt x="12" y="1266"/>
                  </a:lnTo>
                  <a:lnTo>
                    <a:pt x="20" y="1262"/>
                  </a:lnTo>
                  <a:lnTo>
                    <a:pt x="36" y="1256"/>
                  </a:lnTo>
                  <a:lnTo>
                    <a:pt x="44" y="1248"/>
                  </a:lnTo>
                  <a:lnTo>
                    <a:pt x="50" y="1238"/>
                  </a:lnTo>
                  <a:lnTo>
                    <a:pt x="62" y="1218"/>
                  </a:lnTo>
                  <a:lnTo>
                    <a:pt x="74" y="1210"/>
                  </a:lnTo>
                  <a:lnTo>
                    <a:pt x="88" y="1204"/>
                  </a:lnTo>
                  <a:lnTo>
                    <a:pt x="110" y="1196"/>
                  </a:lnTo>
                  <a:lnTo>
                    <a:pt x="130" y="1196"/>
                  </a:lnTo>
                  <a:lnTo>
                    <a:pt x="162" y="1194"/>
                  </a:lnTo>
                  <a:lnTo>
                    <a:pt x="178" y="1192"/>
                  </a:lnTo>
                  <a:lnTo>
                    <a:pt x="194" y="1188"/>
                  </a:lnTo>
                  <a:lnTo>
                    <a:pt x="208" y="1182"/>
                  </a:lnTo>
                  <a:lnTo>
                    <a:pt x="218" y="1176"/>
                  </a:lnTo>
                  <a:lnTo>
                    <a:pt x="232" y="1174"/>
                  </a:lnTo>
                  <a:lnTo>
                    <a:pt x="244" y="1172"/>
                  </a:lnTo>
                  <a:lnTo>
                    <a:pt x="246" y="1174"/>
                  </a:lnTo>
                  <a:lnTo>
                    <a:pt x="250" y="1178"/>
                  </a:lnTo>
                  <a:lnTo>
                    <a:pt x="252" y="1186"/>
                  </a:lnTo>
                  <a:lnTo>
                    <a:pt x="254" y="1198"/>
                  </a:lnTo>
                  <a:lnTo>
                    <a:pt x="260" y="1212"/>
                  </a:lnTo>
                  <a:lnTo>
                    <a:pt x="264" y="1218"/>
                  </a:lnTo>
                  <a:lnTo>
                    <a:pt x="268" y="1222"/>
                  </a:lnTo>
                  <a:lnTo>
                    <a:pt x="274" y="1224"/>
                  </a:lnTo>
                  <a:lnTo>
                    <a:pt x="280" y="1226"/>
                  </a:lnTo>
                  <a:lnTo>
                    <a:pt x="302" y="1224"/>
                  </a:lnTo>
                  <a:lnTo>
                    <a:pt x="312" y="1214"/>
                  </a:lnTo>
                  <a:lnTo>
                    <a:pt x="322" y="1200"/>
                  </a:lnTo>
                  <a:lnTo>
                    <a:pt x="332" y="1188"/>
                  </a:lnTo>
                  <a:lnTo>
                    <a:pt x="342" y="1178"/>
                  </a:lnTo>
                  <a:lnTo>
                    <a:pt x="366" y="1180"/>
                  </a:lnTo>
                  <a:lnTo>
                    <a:pt x="378" y="1180"/>
                  </a:lnTo>
                  <a:lnTo>
                    <a:pt x="394" y="1178"/>
                  </a:lnTo>
                  <a:lnTo>
                    <a:pt x="398" y="1170"/>
                  </a:lnTo>
                  <a:lnTo>
                    <a:pt x="404" y="1164"/>
                  </a:lnTo>
                  <a:lnTo>
                    <a:pt x="410" y="1160"/>
                  </a:lnTo>
                  <a:lnTo>
                    <a:pt x="416" y="1158"/>
                  </a:lnTo>
                  <a:lnTo>
                    <a:pt x="432" y="1154"/>
                  </a:lnTo>
                  <a:lnTo>
                    <a:pt x="450" y="1154"/>
                  </a:lnTo>
                  <a:lnTo>
                    <a:pt x="492" y="1168"/>
                  </a:lnTo>
                  <a:lnTo>
                    <a:pt x="498" y="1164"/>
                  </a:lnTo>
                  <a:lnTo>
                    <a:pt x="506" y="1162"/>
                  </a:lnTo>
                  <a:lnTo>
                    <a:pt x="534" y="1158"/>
                  </a:lnTo>
                  <a:lnTo>
                    <a:pt x="564" y="1154"/>
                  </a:lnTo>
                  <a:lnTo>
                    <a:pt x="590" y="1148"/>
                  </a:lnTo>
                  <a:lnTo>
                    <a:pt x="608" y="1138"/>
                  </a:lnTo>
                  <a:lnTo>
                    <a:pt x="628" y="1128"/>
                  </a:lnTo>
                  <a:lnTo>
                    <a:pt x="632" y="1110"/>
                  </a:lnTo>
                  <a:lnTo>
                    <a:pt x="638" y="1098"/>
                  </a:lnTo>
                  <a:lnTo>
                    <a:pt x="646" y="1090"/>
                  </a:lnTo>
                  <a:lnTo>
                    <a:pt x="660" y="1078"/>
                  </a:lnTo>
                  <a:lnTo>
                    <a:pt x="684" y="1024"/>
                  </a:lnTo>
                  <a:lnTo>
                    <a:pt x="716" y="1006"/>
                  </a:lnTo>
                  <a:lnTo>
                    <a:pt x="728" y="972"/>
                  </a:lnTo>
                  <a:lnTo>
                    <a:pt x="732" y="926"/>
                  </a:lnTo>
                  <a:lnTo>
                    <a:pt x="724" y="902"/>
                  </a:lnTo>
                  <a:lnTo>
                    <a:pt x="724" y="878"/>
                  </a:lnTo>
                  <a:lnTo>
                    <a:pt x="728" y="866"/>
                  </a:lnTo>
                  <a:lnTo>
                    <a:pt x="732" y="854"/>
                  </a:lnTo>
                  <a:lnTo>
                    <a:pt x="732" y="830"/>
                  </a:lnTo>
                  <a:lnTo>
                    <a:pt x="724" y="820"/>
                  </a:lnTo>
                  <a:lnTo>
                    <a:pt x="722" y="812"/>
                  </a:lnTo>
                  <a:lnTo>
                    <a:pt x="722" y="800"/>
                  </a:lnTo>
                  <a:lnTo>
                    <a:pt x="726" y="798"/>
                  </a:lnTo>
                  <a:lnTo>
                    <a:pt x="734" y="796"/>
                  </a:lnTo>
                  <a:lnTo>
                    <a:pt x="760" y="796"/>
                  </a:lnTo>
                  <a:lnTo>
                    <a:pt x="808" y="798"/>
                  </a:lnTo>
                  <a:lnTo>
                    <a:pt x="826" y="800"/>
                  </a:lnTo>
                  <a:lnTo>
                    <a:pt x="844" y="804"/>
                  </a:lnTo>
                  <a:lnTo>
                    <a:pt x="864" y="808"/>
                  </a:lnTo>
                  <a:lnTo>
                    <a:pt x="886" y="812"/>
                  </a:lnTo>
                  <a:lnTo>
                    <a:pt x="924" y="828"/>
                  </a:lnTo>
                  <a:lnTo>
                    <a:pt x="932" y="818"/>
                  </a:lnTo>
                  <a:lnTo>
                    <a:pt x="926" y="806"/>
                  </a:lnTo>
                  <a:lnTo>
                    <a:pt x="926" y="772"/>
                  </a:lnTo>
                  <a:lnTo>
                    <a:pt x="936" y="756"/>
                  </a:lnTo>
                  <a:lnTo>
                    <a:pt x="948" y="740"/>
                  </a:lnTo>
                  <a:lnTo>
                    <a:pt x="972" y="712"/>
                  </a:lnTo>
                  <a:lnTo>
                    <a:pt x="976" y="690"/>
                  </a:lnTo>
                  <a:lnTo>
                    <a:pt x="984" y="676"/>
                  </a:lnTo>
                  <a:lnTo>
                    <a:pt x="994" y="664"/>
                  </a:lnTo>
                  <a:lnTo>
                    <a:pt x="1008" y="648"/>
                  </a:lnTo>
                  <a:lnTo>
                    <a:pt x="1014" y="632"/>
                  </a:lnTo>
                  <a:lnTo>
                    <a:pt x="1016" y="628"/>
                  </a:lnTo>
                  <a:lnTo>
                    <a:pt x="1020" y="624"/>
                  </a:lnTo>
                  <a:lnTo>
                    <a:pt x="1024" y="622"/>
                  </a:lnTo>
                  <a:lnTo>
                    <a:pt x="1030" y="622"/>
                  </a:lnTo>
                  <a:lnTo>
                    <a:pt x="1050" y="620"/>
                  </a:lnTo>
                  <a:lnTo>
                    <a:pt x="1062" y="630"/>
                  </a:lnTo>
                  <a:lnTo>
                    <a:pt x="1080" y="640"/>
                  </a:lnTo>
                  <a:lnTo>
                    <a:pt x="1098" y="652"/>
                  </a:lnTo>
                  <a:lnTo>
                    <a:pt x="1118" y="660"/>
                  </a:lnTo>
                  <a:lnTo>
                    <a:pt x="1128" y="660"/>
                  </a:lnTo>
                  <a:lnTo>
                    <a:pt x="1140" y="662"/>
                  </a:lnTo>
                  <a:lnTo>
                    <a:pt x="1152" y="666"/>
                  </a:lnTo>
                  <a:lnTo>
                    <a:pt x="1158" y="670"/>
                  </a:lnTo>
                  <a:lnTo>
                    <a:pt x="1164" y="676"/>
                  </a:lnTo>
                  <a:lnTo>
                    <a:pt x="1182" y="676"/>
                  </a:lnTo>
                  <a:lnTo>
                    <a:pt x="1202" y="674"/>
                  </a:lnTo>
                  <a:lnTo>
                    <a:pt x="1212" y="670"/>
                  </a:lnTo>
                  <a:lnTo>
                    <a:pt x="1220" y="666"/>
                  </a:lnTo>
                  <a:lnTo>
                    <a:pt x="1226" y="660"/>
                  </a:lnTo>
                  <a:lnTo>
                    <a:pt x="1230" y="652"/>
                  </a:lnTo>
                  <a:lnTo>
                    <a:pt x="1230" y="626"/>
                  </a:lnTo>
                  <a:lnTo>
                    <a:pt x="1228" y="608"/>
                  </a:lnTo>
                  <a:lnTo>
                    <a:pt x="1226" y="596"/>
                  </a:lnTo>
                  <a:lnTo>
                    <a:pt x="1228" y="586"/>
                  </a:lnTo>
                  <a:lnTo>
                    <a:pt x="1230" y="578"/>
                  </a:lnTo>
                  <a:lnTo>
                    <a:pt x="1234" y="570"/>
                  </a:lnTo>
                  <a:lnTo>
                    <a:pt x="1240" y="562"/>
                  </a:lnTo>
                  <a:lnTo>
                    <a:pt x="1256" y="542"/>
                  </a:lnTo>
                  <a:lnTo>
                    <a:pt x="1276" y="534"/>
                  </a:lnTo>
                  <a:lnTo>
                    <a:pt x="1294" y="530"/>
                  </a:lnTo>
                  <a:lnTo>
                    <a:pt x="1316" y="526"/>
                  </a:lnTo>
                  <a:lnTo>
                    <a:pt x="1340" y="524"/>
                  </a:lnTo>
                  <a:lnTo>
                    <a:pt x="1350" y="520"/>
                  </a:lnTo>
                  <a:lnTo>
                    <a:pt x="1360" y="490"/>
                  </a:lnTo>
                  <a:lnTo>
                    <a:pt x="1380" y="472"/>
                  </a:lnTo>
                  <a:lnTo>
                    <a:pt x="1434" y="470"/>
                  </a:lnTo>
                  <a:lnTo>
                    <a:pt x="1440" y="478"/>
                  </a:lnTo>
                  <a:lnTo>
                    <a:pt x="1444" y="488"/>
                  </a:lnTo>
                  <a:lnTo>
                    <a:pt x="1448" y="500"/>
                  </a:lnTo>
                  <a:lnTo>
                    <a:pt x="1450" y="514"/>
                  </a:lnTo>
                  <a:lnTo>
                    <a:pt x="1456" y="530"/>
                  </a:lnTo>
                  <a:lnTo>
                    <a:pt x="1466" y="548"/>
                  </a:lnTo>
                  <a:lnTo>
                    <a:pt x="1490" y="588"/>
                  </a:lnTo>
                  <a:lnTo>
                    <a:pt x="1496" y="592"/>
                  </a:lnTo>
                  <a:lnTo>
                    <a:pt x="1502" y="598"/>
                  </a:lnTo>
                  <a:lnTo>
                    <a:pt x="1516" y="604"/>
                  </a:lnTo>
                  <a:lnTo>
                    <a:pt x="1554" y="614"/>
                  </a:lnTo>
                  <a:lnTo>
                    <a:pt x="1592" y="644"/>
                  </a:lnTo>
                  <a:lnTo>
                    <a:pt x="1604" y="668"/>
                  </a:lnTo>
                  <a:lnTo>
                    <a:pt x="1610" y="718"/>
                  </a:lnTo>
                  <a:lnTo>
                    <a:pt x="1612" y="720"/>
                  </a:lnTo>
                  <a:lnTo>
                    <a:pt x="1630" y="756"/>
                  </a:lnTo>
                  <a:lnTo>
                    <a:pt x="1632" y="774"/>
                  </a:lnTo>
                  <a:lnTo>
                    <a:pt x="1634" y="798"/>
                  </a:lnTo>
                  <a:lnTo>
                    <a:pt x="1634" y="822"/>
                  </a:lnTo>
                  <a:lnTo>
                    <a:pt x="1632" y="834"/>
                  </a:lnTo>
                  <a:lnTo>
                    <a:pt x="1628" y="844"/>
                  </a:lnTo>
                  <a:lnTo>
                    <a:pt x="1588" y="878"/>
                  </a:lnTo>
                  <a:lnTo>
                    <a:pt x="1586" y="898"/>
                  </a:lnTo>
                  <a:lnTo>
                    <a:pt x="1588" y="912"/>
                  </a:lnTo>
                  <a:lnTo>
                    <a:pt x="1592" y="924"/>
                  </a:lnTo>
                  <a:lnTo>
                    <a:pt x="1598" y="938"/>
                  </a:lnTo>
                  <a:lnTo>
                    <a:pt x="1634" y="962"/>
                  </a:lnTo>
                  <a:lnTo>
                    <a:pt x="1672" y="970"/>
                  </a:lnTo>
                  <a:lnTo>
                    <a:pt x="1712" y="988"/>
                  </a:lnTo>
                  <a:lnTo>
                    <a:pt x="1792" y="998"/>
                  </a:lnTo>
                  <a:lnTo>
                    <a:pt x="1812" y="1010"/>
                  </a:lnTo>
                  <a:lnTo>
                    <a:pt x="1836" y="1036"/>
                  </a:lnTo>
                  <a:lnTo>
                    <a:pt x="1862" y="1060"/>
                  </a:lnTo>
                  <a:lnTo>
                    <a:pt x="1876" y="1070"/>
                  </a:lnTo>
                  <a:lnTo>
                    <a:pt x="1892" y="1080"/>
                  </a:lnTo>
                  <a:lnTo>
                    <a:pt x="1908" y="1088"/>
                  </a:lnTo>
                  <a:lnTo>
                    <a:pt x="1926" y="1094"/>
                  </a:lnTo>
                  <a:lnTo>
                    <a:pt x="1950" y="1116"/>
                  </a:lnTo>
                  <a:lnTo>
                    <a:pt x="1964" y="1168"/>
                  </a:lnTo>
                  <a:lnTo>
                    <a:pt x="1968" y="1176"/>
                  </a:lnTo>
                  <a:lnTo>
                    <a:pt x="1974" y="1184"/>
                  </a:lnTo>
                  <a:lnTo>
                    <a:pt x="1986" y="1198"/>
                  </a:lnTo>
                  <a:lnTo>
                    <a:pt x="1990" y="1206"/>
                  </a:lnTo>
                  <a:lnTo>
                    <a:pt x="1994" y="1216"/>
                  </a:lnTo>
                  <a:lnTo>
                    <a:pt x="1994" y="1228"/>
                  </a:lnTo>
                  <a:lnTo>
                    <a:pt x="1992" y="1242"/>
                  </a:lnTo>
                  <a:lnTo>
                    <a:pt x="1998" y="1256"/>
                  </a:lnTo>
                  <a:lnTo>
                    <a:pt x="2004" y="1266"/>
                  </a:lnTo>
                  <a:lnTo>
                    <a:pt x="2016" y="1274"/>
                  </a:lnTo>
                  <a:lnTo>
                    <a:pt x="2044" y="1278"/>
                  </a:lnTo>
                  <a:lnTo>
                    <a:pt x="2072" y="1282"/>
                  </a:lnTo>
                  <a:lnTo>
                    <a:pt x="2102" y="1288"/>
                  </a:lnTo>
                  <a:lnTo>
                    <a:pt x="2134" y="1298"/>
                  </a:lnTo>
                  <a:lnTo>
                    <a:pt x="2212" y="1316"/>
                  </a:lnTo>
                  <a:lnTo>
                    <a:pt x="2384" y="1318"/>
                  </a:lnTo>
                  <a:lnTo>
                    <a:pt x="2418" y="1326"/>
                  </a:lnTo>
                  <a:lnTo>
                    <a:pt x="2438" y="1330"/>
                  </a:lnTo>
                  <a:lnTo>
                    <a:pt x="2454" y="1338"/>
                  </a:lnTo>
                  <a:lnTo>
                    <a:pt x="2506" y="1380"/>
                  </a:lnTo>
                  <a:lnTo>
                    <a:pt x="2526" y="1390"/>
                  </a:lnTo>
                  <a:lnTo>
                    <a:pt x="2578" y="1398"/>
                  </a:lnTo>
                  <a:lnTo>
                    <a:pt x="2600" y="1414"/>
                  </a:lnTo>
                  <a:lnTo>
                    <a:pt x="2666" y="1436"/>
                  </a:lnTo>
                  <a:lnTo>
                    <a:pt x="2672" y="1440"/>
                  </a:lnTo>
                  <a:lnTo>
                    <a:pt x="2680" y="1446"/>
                  </a:lnTo>
                  <a:lnTo>
                    <a:pt x="2696" y="1460"/>
                  </a:lnTo>
                  <a:lnTo>
                    <a:pt x="2704" y="1464"/>
                  </a:lnTo>
                  <a:lnTo>
                    <a:pt x="2714" y="1466"/>
                  </a:lnTo>
                  <a:lnTo>
                    <a:pt x="2718" y="1466"/>
                  </a:lnTo>
                  <a:lnTo>
                    <a:pt x="2724" y="1462"/>
                  </a:lnTo>
                  <a:lnTo>
                    <a:pt x="2728" y="1458"/>
                  </a:lnTo>
                  <a:lnTo>
                    <a:pt x="2732" y="1452"/>
                  </a:lnTo>
                  <a:lnTo>
                    <a:pt x="2754" y="1438"/>
                  </a:lnTo>
                  <a:lnTo>
                    <a:pt x="2766" y="1434"/>
                  </a:lnTo>
                  <a:lnTo>
                    <a:pt x="2778" y="1426"/>
                  </a:lnTo>
                  <a:lnTo>
                    <a:pt x="2800" y="1410"/>
                  </a:lnTo>
                  <a:lnTo>
                    <a:pt x="2846" y="1396"/>
                  </a:lnTo>
                  <a:lnTo>
                    <a:pt x="2862" y="1386"/>
                  </a:lnTo>
                  <a:lnTo>
                    <a:pt x="2882" y="1378"/>
                  </a:lnTo>
                  <a:lnTo>
                    <a:pt x="2902" y="1370"/>
                  </a:lnTo>
                  <a:lnTo>
                    <a:pt x="2910" y="1366"/>
                  </a:lnTo>
                  <a:lnTo>
                    <a:pt x="2920" y="1360"/>
                  </a:lnTo>
                  <a:lnTo>
                    <a:pt x="2936" y="1354"/>
                  </a:lnTo>
                  <a:lnTo>
                    <a:pt x="2948" y="1348"/>
                  </a:lnTo>
                  <a:lnTo>
                    <a:pt x="2960" y="1344"/>
                  </a:lnTo>
                  <a:lnTo>
                    <a:pt x="2972" y="1342"/>
                  </a:lnTo>
                  <a:lnTo>
                    <a:pt x="2986" y="1342"/>
                  </a:lnTo>
                  <a:lnTo>
                    <a:pt x="3016" y="1346"/>
                  </a:lnTo>
                  <a:lnTo>
                    <a:pt x="3048" y="1354"/>
                  </a:lnTo>
                  <a:lnTo>
                    <a:pt x="3094" y="1354"/>
                  </a:lnTo>
                  <a:lnTo>
                    <a:pt x="3104" y="1348"/>
                  </a:lnTo>
                  <a:lnTo>
                    <a:pt x="3116" y="1344"/>
                  </a:lnTo>
                  <a:lnTo>
                    <a:pt x="3140" y="1338"/>
                  </a:lnTo>
                  <a:lnTo>
                    <a:pt x="3154" y="1330"/>
                  </a:lnTo>
                  <a:lnTo>
                    <a:pt x="3166" y="1322"/>
                  </a:lnTo>
                  <a:lnTo>
                    <a:pt x="3184" y="1302"/>
                  </a:lnTo>
                  <a:lnTo>
                    <a:pt x="3200" y="1282"/>
                  </a:lnTo>
                  <a:lnTo>
                    <a:pt x="3216" y="1264"/>
                  </a:lnTo>
                  <a:lnTo>
                    <a:pt x="3226" y="1256"/>
                  </a:lnTo>
                  <a:lnTo>
                    <a:pt x="3238" y="1250"/>
                  </a:lnTo>
                  <a:lnTo>
                    <a:pt x="3260" y="1228"/>
                  </a:lnTo>
                  <a:lnTo>
                    <a:pt x="3272" y="1216"/>
                  </a:lnTo>
                  <a:lnTo>
                    <a:pt x="3278" y="1214"/>
                  </a:lnTo>
                  <a:lnTo>
                    <a:pt x="3282" y="1212"/>
                  </a:lnTo>
                  <a:lnTo>
                    <a:pt x="3282" y="1210"/>
                  </a:lnTo>
                  <a:lnTo>
                    <a:pt x="3296" y="1200"/>
                  </a:lnTo>
                  <a:lnTo>
                    <a:pt x="3312" y="1192"/>
                  </a:lnTo>
                  <a:lnTo>
                    <a:pt x="3312" y="1176"/>
                  </a:lnTo>
                  <a:lnTo>
                    <a:pt x="3298" y="1166"/>
                  </a:lnTo>
                  <a:lnTo>
                    <a:pt x="3286" y="1150"/>
                  </a:lnTo>
                  <a:lnTo>
                    <a:pt x="3278" y="1138"/>
                  </a:lnTo>
                  <a:lnTo>
                    <a:pt x="3274" y="1126"/>
                  </a:lnTo>
                  <a:lnTo>
                    <a:pt x="3272" y="1114"/>
                  </a:lnTo>
                  <a:lnTo>
                    <a:pt x="3272" y="1102"/>
                  </a:lnTo>
                  <a:lnTo>
                    <a:pt x="3274" y="1090"/>
                  </a:lnTo>
                  <a:lnTo>
                    <a:pt x="3280" y="1062"/>
                  </a:lnTo>
                  <a:lnTo>
                    <a:pt x="3286" y="1052"/>
                  </a:lnTo>
                  <a:lnTo>
                    <a:pt x="3292" y="1042"/>
                  </a:lnTo>
                  <a:lnTo>
                    <a:pt x="3302" y="1028"/>
                  </a:lnTo>
                  <a:lnTo>
                    <a:pt x="3312" y="1022"/>
                  </a:lnTo>
                  <a:lnTo>
                    <a:pt x="3340" y="1028"/>
                  </a:lnTo>
                  <a:lnTo>
                    <a:pt x="3358" y="1044"/>
                  </a:lnTo>
                  <a:lnTo>
                    <a:pt x="3368" y="1050"/>
                  </a:lnTo>
                  <a:lnTo>
                    <a:pt x="3380" y="1056"/>
                  </a:lnTo>
                  <a:lnTo>
                    <a:pt x="3392" y="1060"/>
                  </a:lnTo>
                  <a:lnTo>
                    <a:pt x="3406" y="1062"/>
                  </a:lnTo>
                  <a:lnTo>
                    <a:pt x="3420" y="1060"/>
                  </a:lnTo>
                  <a:lnTo>
                    <a:pt x="3434" y="1054"/>
                  </a:lnTo>
                  <a:lnTo>
                    <a:pt x="3450" y="1034"/>
                  </a:lnTo>
                  <a:lnTo>
                    <a:pt x="3458" y="1026"/>
                  </a:lnTo>
                  <a:lnTo>
                    <a:pt x="3466" y="1022"/>
                  </a:lnTo>
                  <a:lnTo>
                    <a:pt x="3468" y="1014"/>
                  </a:lnTo>
                  <a:lnTo>
                    <a:pt x="3472" y="1008"/>
                  </a:lnTo>
                  <a:lnTo>
                    <a:pt x="3484" y="994"/>
                  </a:lnTo>
                  <a:lnTo>
                    <a:pt x="3498" y="980"/>
                  </a:lnTo>
                  <a:lnTo>
                    <a:pt x="3510" y="970"/>
                  </a:lnTo>
                  <a:lnTo>
                    <a:pt x="3556" y="972"/>
                  </a:lnTo>
                  <a:lnTo>
                    <a:pt x="3562" y="964"/>
                  </a:lnTo>
                  <a:lnTo>
                    <a:pt x="3578" y="958"/>
                  </a:lnTo>
                  <a:lnTo>
                    <a:pt x="3594" y="950"/>
                  </a:lnTo>
                  <a:lnTo>
                    <a:pt x="3608" y="940"/>
                  </a:lnTo>
                  <a:lnTo>
                    <a:pt x="3622" y="926"/>
                  </a:lnTo>
                  <a:lnTo>
                    <a:pt x="3628" y="902"/>
                  </a:lnTo>
                  <a:lnTo>
                    <a:pt x="3632" y="892"/>
                  </a:lnTo>
                  <a:lnTo>
                    <a:pt x="3636" y="882"/>
                  </a:lnTo>
                  <a:lnTo>
                    <a:pt x="3642" y="874"/>
                  </a:lnTo>
                  <a:lnTo>
                    <a:pt x="3650" y="866"/>
                  </a:lnTo>
                  <a:lnTo>
                    <a:pt x="3660" y="860"/>
                  </a:lnTo>
                  <a:lnTo>
                    <a:pt x="3672" y="854"/>
                  </a:lnTo>
                  <a:lnTo>
                    <a:pt x="3706" y="846"/>
                  </a:lnTo>
                  <a:lnTo>
                    <a:pt x="3724" y="828"/>
                  </a:lnTo>
                  <a:lnTo>
                    <a:pt x="3752" y="812"/>
                  </a:lnTo>
                  <a:lnTo>
                    <a:pt x="3764" y="804"/>
                  </a:lnTo>
                  <a:lnTo>
                    <a:pt x="3780" y="798"/>
                  </a:lnTo>
                  <a:lnTo>
                    <a:pt x="3878" y="802"/>
                  </a:lnTo>
                  <a:lnTo>
                    <a:pt x="3892" y="796"/>
                  </a:lnTo>
                  <a:lnTo>
                    <a:pt x="3896" y="788"/>
                  </a:lnTo>
                  <a:lnTo>
                    <a:pt x="3898" y="780"/>
                  </a:lnTo>
                  <a:lnTo>
                    <a:pt x="3900" y="772"/>
                  </a:lnTo>
                  <a:lnTo>
                    <a:pt x="3898" y="766"/>
                  </a:lnTo>
                  <a:lnTo>
                    <a:pt x="3892" y="754"/>
                  </a:lnTo>
                  <a:lnTo>
                    <a:pt x="3886" y="742"/>
                  </a:lnTo>
                  <a:lnTo>
                    <a:pt x="3814" y="690"/>
                  </a:lnTo>
                  <a:lnTo>
                    <a:pt x="3802" y="674"/>
                  </a:lnTo>
                  <a:lnTo>
                    <a:pt x="3792" y="664"/>
                  </a:lnTo>
                  <a:lnTo>
                    <a:pt x="3788" y="660"/>
                  </a:lnTo>
                  <a:lnTo>
                    <a:pt x="3782" y="658"/>
                  </a:lnTo>
                  <a:lnTo>
                    <a:pt x="3766" y="658"/>
                  </a:lnTo>
                  <a:lnTo>
                    <a:pt x="3754" y="676"/>
                  </a:lnTo>
                  <a:lnTo>
                    <a:pt x="3724" y="676"/>
                  </a:lnTo>
                  <a:lnTo>
                    <a:pt x="3722" y="702"/>
                  </a:lnTo>
                  <a:lnTo>
                    <a:pt x="3720" y="708"/>
                  </a:lnTo>
                  <a:lnTo>
                    <a:pt x="3716" y="712"/>
                  </a:lnTo>
                  <a:lnTo>
                    <a:pt x="3712" y="714"/>
                  </a:lnTo>
                  <a:lnTo>
                    <a:pt x="3708" y="716"/>
                  </a:lnTo>
                  <a:lnTo>
                    <a:pt x="3696" y="716"/>
                  </a:lnTo>
                  <a:lnTo>
                    <a:pt x="3684" y="714"/>
                  </a:lnTo>
                  <a:lnTo>
                    <a:pt x="3670" y="710"/>
                  </a:lnTo>
                  <a:lnTo>
                    <a:pt x="3660" y="704"/>
                  </a:lnTo>
                  <a:lnTo>
                    <a:pt x="3644" y="698"/>
                  </a:lnTo>
                  <a:lnTo>
                    <a:pt x="3628" y="698"/>
                  </a:lnTo>
                  <a:lnTo>
                    <a:pt x="3612" y="704"/>
                  </a:lnTo>
                  <a:lnTo>
                    <a:pt x="3600" y="710"/>
                  </a:lnTo>
                  <a:lnTo>
                    <a:pt x="3590" y="722"/>
                  </a:lnTo>
                  <a:lnTo>
                    <a:pt x="3566" y="722"/>
                  </a:lnTo>
                  <a:lnTo>
                    <a:pt x="3554" y="718"/>
                  </a:lnTo>
                  <a:lnTo>
                    <a:pt x="3546" y="712"/>
                  </a:lnTo>
                  <a:lnTo>
                    <a:pt x="3540" y="704"/>
                  </a:lnTo>
                  <a:lnTo>
                    <a:pt x="3536" y="698"/>
                  </a:lnTo>
                  <a:lnTo>
                    <a:pt x="3536" y="690"/>
                  </a:lnTo>
                  <a:lnTo>
                    <a:pt x="3534" y="682"/>
                  </a:lnTo>
                  <a:lnTo>
                    <a:pt x="3534" y="668"/>
                  </a:lnTo>
                  <a:lnTo>
                    <a:pt x="3550" y="656"/>
                  </a:lnTo>
                  <a:lnTo>
                    <a:pt x="3556" y="648"/>
                  </a:lnTo>
                  <a:lnTo>
                    <a:pt x="3564" y="640"/>
                  </a:lnTo>
                  <a:lnTo>
                    <a:pt x="3564" y="610"/>
                  </a:lnTo>
                  <a:lnTo>
                    <a:pt x="3566" y="586"/>
                  </a:lnTo>
                  <a:lnTo>
                    <a:pt x="3574" y="566"/>
                  </a:lnTo>
                  <a:lnTo>
                    <a:pt x="3584" y="546"/>
                  </a:lnTo>
                  <a:lnTo>
                    <a:pt x="3584" y="524"/>
                  </a:lnTo>
                  <a:lnTo>
                    <a:pt x="3586" y="506"/>
                  </a:lnTo>
                  <a:lnTo>
                    <a:pt x="3590" y="492"/>
                  </a:lnTo>
                  <a:lnTo>
                    <a:pt x="3598" y="476"/>
                  </a:lnTo>
                  <a:lnTo>
                    <a:pt x="3634" y="474"/>
                  </a:lnTo>
                  <a:lnTo>
                    <a:pt x="3658" y="478"/>
                  </a:lnTo>
                  <a:lnTo>
                    <a:pt x="3672" y="478"/>
                  </a:lnTo>
                  <a:lnTo>
                    <a:pt x="3686" y="478"/>
                  </a:lnTo>
                  <a:lnTo>
                    <a:pt x="3700" y="476"/>
                  </a:lnTo>
                  <a:lnTo>
                    <a:pt x="3714" y="470"/>
                  </a:lnTo>
                  <a:lnTo>
                    <a:pt x="3728" y="464"/>
                  </a:lnTo>
                  <a:lnTo>
                    <a:pt x="3738" y="452"/>
                  </a:lnTo>
                  <a:lnTo>
                    <a:pt x="3764" y="432"/>
                  </a:lnTo>
                  <a:lnTo>
                    <a:pt x="3780" y="414"/>
                  </a:lnTo>
                  <a:lnTo>
                    <a:pt x="3782" y="364"/>
                  </a:lnTo>
                  <a:lnTo>
                    <a:pt x="3784" y="342"/>
                  </a:lnTo>
                  <a:lnTo>
                    <a:pt x="3786" y="322"/>
                  </a:lnTo>
                  <a:lnTo>
                    <a:pt x="3796" y="304"/>
                  </a:lnTo>
                  <a:lnTo>
                    <a:pt x="3804" y="290"/>
                  </a:lnTo>
                  <a:lnTo>
                    <a:pt x="3814" y="274"/>
                  </a:lnTo>
                  <a:lnTo>
                    <a:pt x="3820" y="260"/>
                  </a:lnTo>
                  <a:lnTo>
                    <a:pt x="3822" y="244"/>
                  </a:lnTo>
                  <a:lnTo>
                    <a:pt x="3824" y="232"/>
                  </a:lnTo>
                  <a:lnTo>
                    <a:pt x="3830" y="220"/>
                  </a:lnTo>
                  <a:lnTo>
                    <a:pt x="3838" y="210"/>
                  </a:lnTo>
                  <a:lnTo>
                    <a:pt x="3838" y="180"/>
                  </a:lnTo>
                  <a:lnTo>
                    <a:pt x="3810" y="148"/>
                  </a:lnTo>
                  <a:lnTo>
                    <a:pt x="3798" y="144"/>
                  </a:lnTo>
                  <a:lnTo>
                    <a:pt x="3790" y="138"/>
                  </a:lnTo>
                  <a:lnTo>
                    <a:pt x="3792" y="122"/>
                  </a:lnTo>
                  <a:lnTo>
                    <a:pt x="3794" y="110"/>
                  </a:lnTo>
                  <a:lnTo>
                    <a:pt x="3796" y="100"/>
                  </a:lnTo>
                  <a:lnTo>
                    <a:pt x="3800" y="92"/>
                  </a:lnTo>
                  <a:lnTo>
                    <a:pt x="3806" y="86"/>
                  </a:lnTo>
                  <a:lnTo>
                    <a:pt x="3814" y="80"/>
                  </a:lnTo>
                  <a:lnTo>
                    <a:pt x="3838" y="68"/>
                  </a:lnTo>
                  <a:lnTo>
                    <a:pt x="3846" y="66"/>
                  </a:lnTo>
                  <a:lnTo>
                    <a:pt x="3856" y="64"/>
                  </a:lnTo>
                  <a:lnTo>
                    <a:pt x="3876" y="56"/>
                  </a:lnTo>
                  <a:lnTo>
                    <a:pt x="3896" y="46"/>
                  </a:lnTo>
                  <a:lnTo>
                    <a:pt x="3906" y="42"/>
                  </a:lnTo>
                  <a:lnTo>
                    <a:pt x="3918" y="40"/>
                  </a:lnTo>
                  <a:lnTo>
                    <a:pt x="3940" y="24"/>
                  </a:lnTo>
                  <a:lnTo>
                    <a:pt x="3966" y="10"/>
                  </a:lnTo>
                  <a:lnTo>
                    <a:pt x="3978" y="4"/>
                  </a:lnTo>
                  <a:lnTo>
                    <a:pt x="3992" y="0"/>
                  </a:lnTo>
                  <a:lnTo>
                    <a:pt x="4034" y="0"/>
                  </a:lnTo>
                  <a:lnTo>
                    <a:pt x="4054" y="6"/>
                  </a:lnTo>
                  <a:lnTo>
                    <a:pt x="4066" y="10"/>
                  </a:lnTo>
                  <a:lnTo>
                    <a:pt x="4078" y="20"/>
                  </a:lnTo>
                  <a:lnTo>
                    <a:pt x="4096" y="18"/>
                  </a:lnTo>
                  <a:lnTo>
                    <a:pt x="4116" y="16"/>
                  </a:lnTo>
                  <a:lnTo>
                    <a:pt x="4136" y="14"/>
                  </a:lnTo>
                  <a:lnTo>
                    <a:pt x="4158" y="14"/>
                  </a:lnTo>
                  <a:lnTo>
                    <a:pt x="4190" y="30"/>
                  </a:lnTo>
                  <a:lnTo>
                    <a:pt x="4206" y="48"/>
                  </a:lnTo>
                  <a:lnTo>
                    <a:pt x="4224" y="66"/>
                  </a:lnTo>
                  <a:lnTo>
                    <a:pt x="4240" y="88"/>
                  </a:lnTo>
                  <a:lnTo>
                    <a:pt x="4258" y="114"/>
                  </a:lnTo>
                  <a:lnTo>
                    <a:pt x="4270" y="126"/>
                  </a:lnTo>
                  <a:lnTo>
                    <a:pt x="4284" y="144"/>
                  </a:lnTo>
                  <a:lnTo>
                    <a:pt x="4294" y="166"/>
                  </a:lnTo>
                  <a:lnTo>
                    <a:pt x="4298" y="178"/>
                  </a:lnTo>
                  <a:lnTo>
                    <a:pt x="4302" y="190"/>
                  </a:lnTo>
                  <a:lnTo>
                    <a:pt x="4328" y="212"/>
                  </a:lnTo>
                  <a:lnTo>
                    <a:pt x="4344" y="228"/>
                  </a:lnTo>
                  <a:lnTo>
                    <a:pt x="4360" y="246"/>
                  </a:lnTo>
                  <a:lnTo>
                    <a:pt x="4362" y="252"/>
                  </a:lnTo>
                  <a:lnTo>
                    <a:pt x="4362" y="258"/>
                  </a:lnTo>
                  <a:lnTo>
                    <a:pt x="4362" y="270"/>
                  </a:lnTo>
                  <a:lnTo>
                    <a:pt x="4362" y="276"/>
                  </a:lnTo>
                  <a:lnTo>
                    <a:pt x="4366" y="282"/>
                  </a:lnTo>
                  <a:lnTo>
                    <a:pt x="4372" y="288"/>
                  </a:lnTo>
                  <a:lnTo>
                    <a:pt x="4382" y="294"/>
                  </a:lnTo>
                  <a:lnTo>
                    <a:pt x="4406" y="318"/>
                  </a:lnTo>
                  <a:lnTo>
                    <a:pt x="4406" y="334"/>
                  </a:lnTo>
                  <a:lnTo>
                    <a:pt x="4408" y="344"/>
                  </a:lnTo>
                  <a:lnTo>
                    <a:pt x="4412" y="356"/>
                  </a:lnTo>
                  <a:lnTo>
                    <a:pt x="4438" y="356"/>
                  </a:lnTo>
                  <a:lnTo>
                    <a:pt x="4450" y="356"/>
                  </a:lnTo>
                  <a:lnTo>
                    <a:pt x="4462" y="354"/>
                  </a:lnTo>
                  <a:lnTo>
                    <a:pt x="4498" y="354"/>
                  </a:lnTo>
                  <a:lnTo>
                    <a:pt x="4512" y="362"/>
                  </a:lnTo>
                  <a:lnTo>
                    <a:pt x="4520" y="364"/>
                  </a:lnTo>
                  <a:lnTo>
                    <a:pt x="4532" y="366"/>
                  </a:lnTo>
                  <a:lnTo>
                    <a:pt x="4532" y="362"/>
                  </a:lnTo>
                  <a:lnTo>
                    <a:pt x="4538" y="360"/>
                  </a:lnTo>
                  <a:lnTo>
                    <a:pt x="4548" y="358"/>
                  </a:lnTo>
                  <a:lnTo>
                    <a:pt x="4568" y="358"/>
                  </a:lnTo>
                  <a:lnTo>
                    <a:pt x="4584" y="374"/>
                  </a:lnTo>
                  <a:lnTo>
                    <a:pt x="4608" y="396"/>
                  </a:lnTo>
                  <a:lnTo>
                    <a:pt x="4626" y="396"/>
                  </a:lnTo>
                  <a:lnTo>
                    <a:pt x="4640" y="400"/>
                  </a:lnTo>
                  <a:lnTo>
                    <a:pt x="4652" y="406"/>
                  </a:lnTo>
                  <a:lnTo>
                    <a:pt x="4660" y="414"/>
                  </a:lnTo>
                  <a:lnTo>
                    <a:pt x="4668" y="426"/>
                  </a:lnTo>
                  <a:lnTo>
                    <a:pt x="4674" y="440"/>
                  </a:lnTo>
                  <a:lnTo>
                    <a:pt x="4684" y="478"/>
                  </a:lnTo>
                  <a:lnTo>
                    <a:pt x="4714" y="512"/>
                  </a:lnTo>
                  <a:lnTo>
                    <a:pt x="4722" y="512"/>
                  </a:lnTo>
                  <a:lnTo>
                    <a:pt x="4744" y="506"/>
                  </a:lnTo>
                  <a:lnTo>
                    <a:pt x="4770" y="500"/>
                  </a:lnTo>
                  <a:lnTo>
                    <a:pt x="4796" y="490"/>
                  </a:lnTo>
                  <a:lnTo>
                    <a:pt x="4806" y="486"/>
                  </a:lnTo>
                  <a:lnTo>
                    <a:pt x="4814" y="480"/>
                  </a:lnTo>
                  <a:lnTo>
                    <a:pt x="4828" y="458"/>
                  </a:lnTo>
                  <a:lnTo>
                    <a:pt x="4840" y="442"/>
                  </a:lnTo>
                  <a:lnTo>
                    <a:pt x="4856" y="426"/>
                  </a:lnTo>
                  <a:lnTo>
                    <a:pt x="4874" y="412"/>
                  </a:lnTo>
                  <a:lnTo>
                    <a:pt x="4888" y="394"/>
                  </a:lnTo>
                  <a:lnTo>
                    <a:pt x="4906" y="378"/>
                  </a:lnTo>
                  <a:lnTo>
                    <a:pt x="4942" y="346"/>
                  </a:lnTo>
                  <a:lnTo>
                    <a:pt x="4946" y="346"/>
                  </a:lnTo>
                  <a:lnTo>
                    <a:pt x="4950" y="342"/>
                  </a:lnTo>
                  <a:lnTo>
                    <a:pt x="4956" y="336"/>
                  </a:lnTo>
                  <a:lnTo>
                    <a:pt x="4972" y="336"/>
                  </a:lnTo>
                  <a:lnTo>
                    <a:pt x="4982" y="338"/>
                  </a:lnTo>
                  <a:lnTo>
                    <a:pt x="4994" y="342"/>
                  </a:lnTo>
                  <a:lnTo>
                    <a:pt x="4996" y="350"/>
                  </a:lnTo>
                  <a:lnTo>
                    <a:pt x="4996" y="362"/>
                  </a:lnTo>
                  <a:lnTo>
                    <a:pt x="4992" y="384"/>
                  </a:lnTo>
                  <a:lnTo>
                    <a:pt x="4992" y="418"/>
                  </a:lnTo>
                  <a:lnTo>
                    <a:pt x="5010" y="434"/>
                  </a:lnTo>
                  <a:lnTo>
                    <a:pt x="5018" y="446"/>
                  </a:lnTo>
                  <a:lnTo>
                    <a:pt x="5024" y="462"/>
                  </a:lnTo>
                  <a:lnTo>
                    <a:pt x="5020" y="514"/>
                  </a:lnTo>
                  <a:lnTo>
                    <a:pt x="5010" y="540"/>
                  </a:lnTo>
                  <a:lnTo>
                    <a:pt x="5004" y="550"/>
                  </a:lnTo>
                  <a:lnTo>
                    <a:pt x="5002" y="560"/>
                  </a:lnTo>
                  <a:lnTo>
                    <a:pt x="5002" y="574"/>
                  </a:lnTo>
                  <a:lnTo>
                    <a:pt x="5006" y="588"/>
                  </a:lnTo>
                  <a:lnTo>
                    <a:pt x="5004" y="666"/>
                  </a:lnTo>
                  <a:lnTo>
                    <a:pt x="4994" y="714"/>
                  </a:lnTo>
                  <a:lnTo>
                    <a:pt x="4996" y="748"/>
                  </a:lnTo>
                  <a:lnTo>
                    <a:pt x="4984" y="764"/>
                  </a:lnTo>
                  <a:lnTo>
                    <a:pt x="4974" y="770"/>
                  </a:lnTo>
                  <a:lnTo>
                    <a:pt x="4966" y="772"/>
                  </a:lnTo>
                  <a:lnTo>
                    <a:pt x="4956" y="772"/>
                  </a:lnTo>
                  <a:lnTo>
                    <a:pt x="4946" y="772"/>
                  </a:lnTo>
                  <a:lnTo>
                    <a:pt x="4930" y="770"/>
                  </a:lnTo>
                  <a:lnTo>
                    <a:pt x="4918" y="766"/>
                  </a:lnTo>
                  <a:lnTo>
                    <a:pt x="4896" y="764"/>
                  </a:lnTo>
                  <a:lnTo>
                    <a:pt x="4890" y="772"/>
                  </a:lnTo>
                  <a:lnTo>
                    <a:pt x="4886" y="782"/>
                  </a:lnTo>
                  <a:lnTo>
                    <a:pt x="4876" y="790"/>
                  </a:lnTo>
                  <a:lnTo>
                    <a:pt x="4866" y="798"/>
                  </a:lnTo>
                  <a:lnTo>
                    <a:pt x="4858" y="802"/>
                  </a:lnTo>
                  <a:lnTo>
                    <a:pt x="4852" y="808"/>
                  </a:lnTo>
                  <a:lnTo>
                    <a:pt x="4850" y="816"/>
                  </a:lnTo>
                  <a:lnTo>
                    <a:pt x="4850" y="824"/>
                  </a:lnTo>
                  <a:lnTo>
                    <a:pt x="4858" y="836"/>
                  </a:lnTo>
                  <a:lnTo>
                    <a:pt x="4870" y="854"/>
                  </a:lnTo>
                  <a:lnTo>
                    <a:pt x="4876" y="874"/>
                  </a:lnTo>
                  <a:lnTo>
                    <a:pt x="4884" y="896"/>
                  </a:lnTo>
                  <a:lnTo>
                    <a:pt x="4894" y="920"/>
                  </a:lnTo>
                  <a:lnTo>
                    <a:pt x="4906" y="944"/>
                  </a:lnTo>
                  <a:lnTo>
                    <a:pt x="4910" y="970"/>
                  </a:lnTo>
                  <a:lnTo>
                    <a:pt x="4914" y="984"/>
                  </a:lnTo>
                  <a:lnTo>
                    <a:pt x="4920" y="1000"/>
                  </a:lnTo>
                  <a:lnTo>
                    <a:pt x="4920" y="1012"/>
                  </a:lnTo>
                  <a:lnTo>
                    <a:pt x="4922" y="1030"/>
                  </a:lnTo>
                  <a:lnTo>
                    <a:pt x="4920" y="1040"/>
                  </a:lnTo>
                  <a:lnTo>
                    <a:pt x="4918" y="1048"/>
                  </a:lnTo>
                  <a:lnTo>
                    <a:pt x="4916" y="1054"/>
                  </a:lnTo>
                  <a:lnTo>
                    <a:pt x="4910" y="1060"/>
                  </a:lnTo>
                  <a:lnTo>
                    <a:pt x="4900" y="1086"/>
                  </a:lnTo>
                  <a:lnTo>
                    <a:pt x="4894" y="1122"/>
                  </a:lnTo>
                  <a:lnTo>
                    <a:pt x="4884" y="1128"/>
                  </a:lnTo>
                  <a:lnTo>
                    <a:pt x="4876" y="1126"/>
                  </a:lnTo>
                  <a:lnTo>
                    <a:pt x="4870" y="1126"/>
                  </a:lnTo>
                  <a:lnTo>
                    <a:pt x="4866" y="1122"/>
                  </a:lnTo>
                  <a:lnTo>
                    <a:pt x="4860" y="1116"/>
                  </a:lnTo>
                  <a:lnTo>
                    <a:pt x="4852" y="1120"/>
                  </a:lnTo>
                  <a:lnTo>
                    <a:pt x="4844" y="1120"/>
                  </a:lnTo>
                  <a:lnTo>
                    <a:pt x="4832" y="1116"/>
                  </a:lnTo>
                  <a:lnTo>
                    <a:pt x="4830" y="1070"/>
                  </a:lnTo>
                  <a:lnTo>
                    <a:pt x="4824" y="1062"/>
                  </a:lnTo>
                  <a:lnTo>
                    <a:pt x="4820" y="1060"/>
                  </a:lnTo>
                  <a:lnTo>
                    <a:pt x="4818" y="1060"/>
                  </a:lnTo>
                  <a:lnTo>
                    <a:pt x="4812" y="1064"/>
                  </a:lnTo>
                  <a:lnTo>
                    <a:pt x="4808" y="1072"/>
                  </a:lnTo>
                  <a:lnTo>
                    <a:pt x="4800" y="1092"/>
                  </a:lnTo>
                  <a:lnTo>
                    <a:pt x="4798" y="1106"/>
                  </a:lnTo>
                  <a:lnTo>
                    <a:pt x="4786" y="1124"/>
                  </a:lnTo>
                  <a:lnTo>
                    <a:pt x="4776" y="1142"/>
                  </a:lnTo>
                  <a:lnTo>
                    <a:pt x="4766" y="1160"/>
                  </a:lnTo>
                  <a:lnTo>
                    <a:pt x="4754" y="1176"/>
                  </a:lnTo>
                  <a:lnTo>
                    <a:pt x="4740" y="1182"/>
                  </a:lnTo>
                  <a:lnTo>
                    <a:pt x="4728" y="1184"/>
                  </a:lnTo>
                  <a:lnTo>
                    <a:pt x="4704" y="1188"/>
                  </a:lnTo>
                  <a:lnTo>
                    <a:pt x="4700" y="1194"/>
                  </a:lnTo>
                  <a:lnTo>
                    <a:pt x="4700" y="1208"/>
                  </a:lnTo>
                  <a:lnTo>
                    <a:pt x="4704" y="1214"/>
                  </a:lnTo>
                  <a:lnTo>
                    <a:pt x="4712" y="1218"/>
                  </a:lnTo>
                  <a:lnTo>
                    <a:pt x="4720" y="1226"/>
                  </a:lnTo>
                  <a:lnTo>
                    <a:pt x="4722" y="1230"/>
                  </a:lnTo>
                  <a:lnTo>
                    <a:pt x="4724" y="1236"/>
                  </a:lnTo>
                  <a:lnTo>
                    <a:pt x="4726" y="1244"/>
                  </a:lnTo>
                  <a:lnTo>
                    <a:pt x="4724" y="1252"/>
                  </a:lnTo>
                  <a:lnTo>
                    <a:pt x="4712" y="1266"/>
                  </a:lnTo>
                  <a:lnTo>
                    <a:pt x="4704" y="1272"/>
                  </a:lnTo>
                  <a:lnTo>
                    <a:pt x="4696" y="1276"/>
                  </a:lnTo>
                  <a:lnTo>
                    <a:pt x="4640" y="1274"/>
                  </a:lnTo>
                  <a:lnTo>
                    <a:pt x="4628" y="1268"/>
                  </a:lnTo>
                  <a:lnTo>
                    <a:pt x="4616" y="1260"/>
                  </a:lnTo>
                  <a:lnTo>
                    <a:pt x="4610" y="1258"/>
                  </a:lnTo>
                  <a:lnTo>
                    <a:pt x="4604" y="1258"/>
                  </a:lnTo>
                  <a:lnTo>
                    <a:pt x="4598" y="1258"/>
                  </a:lnTo>
                  <a:lnTo>
                    <a:pt x="4594" y="1260"/>
                  </a:lnTo>
                  <a:lnTo>
                    <a:pt x="4584" y="1276"/>
                  </a:lnTo>
                  <a:lnTo>
                    <a:pt x="4576" y="1294"/>
                  </a:lnTo>
                  <a:lnTo>
                    <a:pt x="4564" y="1334"/>
                  </a:lnTo>
                  <a:lnTo>
                    <a:pt x="4552" y="1348"/>
                  </a:lnTo>
                  <a:lnTo>
                    <a:pt x="4544" y="1364"/>
                  </a:lnTo>
                  <a:lnTo>
                    <a:pt x="4522" y="1386"/>
                  </a:lnTo>
                  <a:lnTo>
                    <a:pt x="4494" y="1402"/>
                  </a:lnTo>
                  <a:lnTo>
                    <a:pt x="4482" y="1412"/>
                  </a:lnTo>
                  <a:lnTo>
                    <a:pt x="4476" y="1416"/>
                  </a:lnTo>
                  <a:lnTo>
                    <a:pt x="4474" y="1422"/>
                  </a:lnTo>
                  <a:lnTo>
                    <a:pt x="4462" y="1430"/>
                  </a:lnTo>
                  <a:lnTo>
                    <a:pt x="4450" y="1442"/>
                  </a:lnTo>
                  <a:lnTo>
                    <a:pt x="4428" y="1468"/>
                  </a:lnTo>
                  <a:lnTo>
                    <a:pt x="4426" y="1506"/>
                  </a:lnTo>
                  <a:lnTo>
                    <a:pt x="4386" y="1524"/>
                  </a:lnTo>
                  <a:lnTo>
                    <a:pt x="4366" y="1528"/>
                  </a:lnTo>
                  <a:lnTo>
                    <a:pt x="4350" y="1534"/>
                  </a:lnTo>
                  <a:lnTo>
                    <a:pt x="4336" y="1540"/>
                  </a:lnTo>
                  <a:lnTo>
                    <a:pt x="4322" y="1548"/>
                  </a:lnTo>
                  <a:lnTo>
                    <a:pt x="4310" y="1556"/>
                  </a:lnTo>
                  <a:lnTo>
                    <a:pt x="4298" y="1566"/>
                  </a:lnTo>
                  <a:lnTo>
                    <a:pt x="4274" y="1592"/>
                  </a:lnTo>
                  <a:lnTo>
                    <a:pt x="4266" y="1604"/>
                  </a:lnTo>
                  <a:lnTo>
                    <a:pt x="4260" y="1616"/>
                  </a:lnTo>
                  <a:lnTo>
                    <a:pt x="4256" y="1642"/>
                  </a:lnTo>
                  <a:lnTo>
                    <a:pt x="4244" y="1668"/>
                  </a:lnTo>
                  <a:lnTo>
                    <a:pt x="4238" y="1670"/>
                  </a:lnTo>
                  <a:lnTo>
                    <a:pt x="4228" y="1674"/>
                  </a:lnTo>
                  <a:lnTo>
                    <a:pt x="4206" y="1678"/>
                  </a:lnTo>
                  <a:lnTo>
                    <a:pt x="4184" y="1678"/>
                  </a:lnTo>
                  <a:lnTo>
                    <a:pt x="4176" y="1676"/>
                  </a:lnTo>
                  <a:lnTo>
                    <a:pt x="4172" y="1674"/>
                  </a:lnTo>
                  <a:lnTo>
                    <a:pt x="4172" y="1664"/>
                  </a:lnTo>
                  <a:lnTo>
                    <a:pt x="4176" y="1656"/>
                  </a:lnTo>
                  <a:lnTo>
                    <a:pt x="4178" y="1648"/>
                  </a:lnTo>
                  <a:lnTo>
                    <a:pt x="4182" y="1644"/>
                  </a:lnTo>
                  <a:lnTo>
                    <a:pt x="4194" y="1632"/>
                  </a:lnTo>
                  <a:lnTo>
                    <a:pt x="4206" y="1620"/>
                  </a:lnTo>
                  <a:lnTo>
                    <a:pt x="4212" y="1606"/>
                  </a:lnTo>
                  <a:lnTo>
                    <a:pt x="4202" y="1600"/>
                  </a:lnTo>
                  <a:lnTo>
                    <a:pt x="4194" y="1594"/>
                  </a:lnTo>
                  <a:lnTo>
                    <a:pt x="4190" y="1586"/>
                  </a:lnTo>
                  <a:lnTo>
                    <a:pt x="4186" y="1580"/>
                  </a:lnTo>
                  <a:lnTo>
                    <a:pt x="4186" y="1572"/>
                  </a:lnTo>
                  <a:lnTo>
                    <a:pt x="4186" y="1564"/>
                  </a:lnTo>
                  <a:lnTo>
                    <a:pt x="4190" y="1548"/>
                  </a:lnTo>
                  <a:lnTo>
                    <a:pt x="4224" y="1502"/>
                  </a:lnTo>
                  <a:lnTo>
                    <a:pt x="4228" y="1462"/>
                  </a:lnTo>
                  <a:lnTo>
                    <a:pt x="4216" y="1448"/>
                  </a:lnTo>
                  <a:lnTo>
                    <a:pt x="4206" y="1438"/>
                  </a:lnTo>
                  <a:lnTo>
                    <a:pt x="4196" y="1430"/>
                  </a:lnTo>
                  <a:lnTo>
                    <a:pt x="4188" y="1424"/>
                  </a:lnTo>
                  <a:lnTo>
                    <a:pt x="4154" y="1430"/>
                  </a:lnTo>
                  <a:lnTo>
                    <a:pt x="4142" y="1440"/>
                  </a:lnTo>
                  <a:lnTo>
                    <a:pt x="4130" y="1452"/>
                  </a:lnTo>
                  <a:lnTo>
                    <a:pt x="4112" y="1476"/>
                  </a:lnTo>
                  <a:lnTo>
                    <a:pt x="4092" y="1506"/>
                  </a:lnTo>
                  <a:lnTo>
                    <a:pt x="4082" y="1522"/>
                  </a:lnTo>
                  <a:lnTo>
                    <a:pt x="4070" y="1536"/>
                  </a:lnTo>
                  <a:lnTo>
                    <a:pt x="4060" y="1544"/>
                  </a:lnTo>
                  <a:lnTo>
                    <a:pt x="4050" y="1552"/>
                  </a:lnTo>
                  <a:lnTo>
                    <a:pt x="4036" y="1570"/>
                  </a:lnTo>
                  <a:lnTo>
                    <a:pt x="4006" y="1610"/>
                  </a:lnTo>
                  <a:lnTo>
                    <a:pt x="4002" y="1626"/>
                  </a:lnTo>
                  <a:lnTo>
                    <a:pt x="3992" y="1634"/>
                  </a:lnTo>
                  <a:lnTo>
                    <a:pt x="3984" y="1644"/>
                  </a:lnTo>
                  <a:lnTo>
                    <a:pt x="3948" y="1664"/>
                  </a:lnTo>
                  <a:lnTo>
                    <a:pt x="3906" y="1674"/>
                  </a:lnTo>
                  <a:lnTo>
                    <a:pt x="3886" y="1680"/>
                  </a:lnTo>
                  <a:lnTo>
                    <a:pt x="3866" y="1690"/>
                  </a:lnTo>
                  <a:lnTo>
                    <a:pt x="3864" y="1698"/>
                  </a:lnTo>
                  <a:lnTo>
                    <a:pt x="3862" y="1708"/>
                  </a:lnTo>
                  <a:lnTo>
                    <a:pt x="3864" y="1718"/>
                  </a:lnTo>
                  <a:lnTo>
                    <a:pt x="3866" y="1726"/>
                  </a:lnTo>
                  <a:lnTo>
                    <a:pt x="3874" y="1746"/>
                  </a:lnTo>
                  <a:lnTo>
                    <a:pt x="3886" y="1768"/>
                  </a:lnTo>
                  <a:lnTo>
                    <a:pt x="3888" y="1768"/>
                  </a:lnTo>
                  <a:lnTo>
                    <a:pt x="3890" y="1772"/>
                  </a:lnTo>
                  <a:lnTo>
                    <a:pt x="3894" y="1780"/>
                  </a:lnTo>
                  <a:lnTo>
                    <a:pt x="3900" y="1806"/>
                  </a:lnTo>
                  <a:lnTo>
                    <a:pt x="3902" y="1812"/>
                  </a:lnTo>
                  <a:lnTo>
                    <a:pt x="3912" y="1812"/>
                  </a:lnTo>
                  <a:lnTo>
                    <a:pt x="3920" y="1794"/>
                  </a:lnTo>
                  <a:lnTo>
                    <a:pt x="3922" y="1790"/>
                  </a:lnTo>
                  <a:lnTo>
                    <a:pt x="3926" y="1788"/>
                  </a:lnTo>
                  <a:lnTo>
                    <a:pt x="3938" y="1788"/>
                  </a:lnTo>
                  <a:lnTo>
                    <a:pt x="3960" y="1790"/>
                  </a:lnTo>
                  <a:lnTo>
                    <a:pt x="3962" y="1786"/>
                  </a:lnTo>
                  <a:lnTo>
                    <a:pt x="3968" y="1786"/>
                  </a:lnTo>
                  <a:lnTo>
                    <a:pt x="3984" y="1786"/>
                  </a:lnTo>
                  <a:lnTo>
                    <a:pt x="3986" y="1792"/>
                  </a:lnTo>
                  <a:lnTo>
                    <a:pt x="3988" y="1796"/>
                  </a:lnTo>
                  <a:lnTo>
                    <a:pt x="4000" y="1814"/>
                  </a:lnTo>
                  <a:lnTo>
                    <a:pt x="4000" y="1856"/>
                  </a:lnTo>
                  <a:lnTo>
                    <a:pt x="4010" y="1864"/>
                  </a:lnTo>
                  <a:lnTo>
                    <a:pt x="4024" y="1872"/>
                  </a:lnTo>
                  <a:lnTo>
                    <a:pt x="4042" y="1880"/>
                  </a:lnTo>
                  <a:lnTo>
                    <a:pt x="4060" y="1884"/>
                  </a:lnTo>
                  <a:lnTo>
                    <a:pt x="4086" y="1838"/>
                  </a:lnTo>
                  <a:lnTo>
                    <a:pt x="4108" y="1814"/>
                  </a:lnTo>
                  <a:lnTo>
                    <a:pt x="4116" y="1804"/>
                  </a:lnTo>
                  <a:lnTo>
                    <a:pt x="4126" y="1798"/>
                  </a:lnTo>
                  <a:lnTo>
                    <a:pt x="4138" y="1792"/>
                  </a:lnTo>
                  <a:lnTo>
                    <a:pt x="4150" y="1790"/>
                  </a:lnTo>
                  <a:lnTo>
                    <a:pt x="4166" y="1790"/>
                  </a:lnTo>
                  <a:lnTo>
                    <a:pt x="4184" y="1792"/>
                  </a:lnTo>
                  <a:lnTo>
                    <a:pt x="4222" y="1808"/>
                  </a:lnTo>
                  <a:lnTo>
                    <a:pt x="4320" y="1806"/>
                  </a:lnTo>
                  <a:lnTo>
                    <a:pt x="4334" y="1814"/>
                  </a:lnTo>
                  <a:lnTo>
                    <a:pt x="4330" y="1824"/>
                  </a:lnTo>
                  <a:lnTo>
                    <a:pt x="4328" y="1834"/>
                  </a:lnTo>
                  <a:lnTo>
                    <a:pt x="4328" y="1844"/>
                  </a:lnTo>
                  <a:lnTo>
                    <a:pt x="4328" y="1854"/>
                  </a:lnTo>
                  <a:lnTo>
                    <a:pt x="4324" y="1864"/>
                  </a:lnTo>
                  <a:lnTo>
                    <a:pt x="4322" y="1868"/>
                  </a:lnTo>
                  <a:lnTo>
                    <a:pt x="4316" y="1874"/>
                  </a:lnTo>
                  <a:lnTo>
                    <a:pt x="4284" y="1874"/>
                  </a:lnTo>
                  <a:lnTo>
                    <a:pt x="4254" y="1890"/>
                  </a:lnTo>
                  <a:lnTo>
                    <a:pt x="4218" y="1916"/>
                  </a:lnTo>
                  <a:lnTo>
                    <a:pt x="4210" y="1924"/>
                  </a:lnTo>
                  <a:lnTo>
                    <a:pt x="4202" y="1932"/>
                  </a:lnTo>
                  <a:lnTo>
                    <a:pt x="4196" y="1940"/>
                  </a:lnTo>
                  <a:lnTo>
                    <a:pt x="4194" y="1950"/>
                  </a:lnTo>
                  <a:lnTo>
                    <a:pt x="4188" y="1954"/>
                  </a:lnTo>
                  <a:lnTo>
                    <a:pt x="4180" y="1958"/>
                  </a:lnTo>
                  <a:lnTo>
                    <a:pt x="4168" y="1964"/>
                  </a:lnTo>
                  <a:lnTo>
                    <a:pt x="4160" y="1972"/>
                  </a:lnTo>
                  <a:lnTo>
                    <a:pt x="4150" y="1976"/>
                  </a:lnTo>
                  <a:lnTo>
                    <a:pt x="4134" y="1982"/>
                  </a:lnTo>
                  <a:lnTo>
                    <a:pt x="4130" y="2018"/>
                  </a:lnTo>
                  <a:lnTo>
                    <a:pt x="4110" y="2042"/>
                  </a:lnTo>
                  <a:lnTo>
                    <a:pt x="4100" y="2054"/>
                  </a:lnTo>
                  <a:lnTo>
                    <a:pt x="4094" y="2066"/>
                  </a:lnTo>
                  <a:lnTo>
                    <a:pt x="4090" y="2102"/>
                  </a:lnTo>
                  <a:lnTo>
                    <a:pt x="4078" y="2122"/>
                  </a:lnTo>
                  <a:lnTo>
                    <a:pt x="4076" y="2140"/>
                  </a:lnTo>
                  <a:lnTo>
                    <a:pt x="4094" y="2152"/>
                  </a:lnTo>
                  <a:lnTo>
                    <a:pt x="4108" y="2160"/>
                  </a:lnTo>
                  <a:lnTo>
                    <a:pt x="4126" y="2168"/>
                  </a:lnTo>
                  <a:lnTo>
                    <a:pt x="4130" y="2174"/>
                  </a:lnTo>
                  <a:lnTo>
                    <a:pt x="4142" y="2182"/>
                  </a:lnTo>
                  <a:lnTo>
                    <a:pt x="4154" y="2190"/>
                  </a:lnTo>
                  <a:lnTo>
                    <a:pt x="4170" y="2194"/>
                  </a:lnTo>
                  <a:lnTo>
                    <a:pt x="4176" y="2200"/>
                  </a:lnTo>
                  <a:lnTo>
                    <a:pt x="4182" y="2210"/>
                  </a:lnTo>
                  <a:lnTo>
                    <a:pt x="4196" y="2232"/>
                  </a:lnTo>
                  <a:lnTo>
                    <a:pt x="4222" y="2284"/>
                  </a:lnTo>
                  <a:lnTo>
                    <a:pt x="4254" y="2332"/>
                  </a:lnTo>
                  <a:lnTo>
                    <a:pt x="4256" y="2348"/>
                  </a:lnTo>
                  <a:lnTo>
                    <a:pt x="4258" y="2358"/>
                  </a:lnTo>
                  <a:lnTo>
                    <a:pt x="4262" y="2368"/>
                  </a:lnTo>
                  <a:lnTo>
                    <a:pt x="4268" y="2378"/>
                  </a:lnTo>
                  <a:lnTo>
                    <a:pt x="4274" y="2386"/>
                  </a:lnTo>
                  <a:lnTo>
                    <a:pt x="4282" y="2392"/>
                  </a:lnTo>
                  <a:lnTo>
                    <a:pt x="4294" y="2394"/>
                  </a:lnTo>
                  <a:lnTo>
                    <a:pt x="4362" y="2438"/>
                  </a:lnTo>
                  <a:lnTo>
                    <a:pt x="4366" y="2448"/>
                  </a:lnTo>
                  <a:lnTo>
                    <a:pt x="4366" y="2462"/>
                  </a:lnTo>
                  <a:lnTo>
                    <a:pt x="4352" y="2472"/>
                  </a:lnTo>
                  <a:lnTo>
                    <a:pt x="4308" y="2470"/>
                  </a:lnTo>
                  <a:lnTo>
                    <a:pt x="4310" y="2476"/>
                  </a:lnTo>
                  <a:lnTo>
                    <a:pt x="4320" y="2476"/>
                  </a:lnTo>
                  <a:lnTo>
                    <a:pt x="4332" y="2480"/>
                  </a:lnTo>
                  <a:lnTo>
                    <a:pt x="4338" y="2482"/>
                  </a:lnTo>
                  <a:lnTo>
                    <a:pt x="4342" y="2486"/>
                  </a:lnTo>
                  <a:lnTo>
                    <a:pt x="4344" y="2494"/>
                  </a:lnTo>
                  <a:lnTo>
                    <a:pt x="4346" y="2502"/>
                  </a:lnTo>
                  <a:lnTo>
                    <a:pt x="4340" y="2512"/>
                  </a:lnTo>
                  <a:lnTo>
                    <a:pt x="4360" y="2522"/>
                  </a:lnTo>
                  <a:lnTo>
                    <a:pt x="4372" y="2528"/>
                  </a:lnTo>
                  <a:lnTo>
                    <a:pt x="4384" y="2538"/>
                  </a:lnTo>
                  <a:lnTo>
                    <a:pt x="4384" y="2564"/>
                  </a:lnTo>
                  <a:lnTo>
                    <a:pt x="4366" y="2582"/>
                  </a:lnTo>
                  <a:lnTo>
                    <a:pt x="4354" y="2588"/>
                  </a:lnTo>
                  <a:lnTo>
                    <a:pt x="4344" y="2594"/>
                  </a:lnTo>
                  <a:lnTo>
                    <a:pt x="4326" y="2610"/>
                  </a:lnTo>
                  <a:lnTo>
                    <a:pt x="4306" y="2628"/>
                  </a:lnTo>
                  <a:lnTo>
                    <a:pt x="4286" y="2646"/>
                  </a:lnTo>
                  <a:lnTo>
                    <a:pt x="4262" y="2652"/>
                  </a:lnTo>
                  <a:lnTo>
                    <a:pt x="4262" y="2660"/>
                  </a:lnTo>
                  <a:lnTo>
                    <a:pt x="4266" y="2664"/>
                  </a:lnTo>
                  <a:lnTo>
                    <a:pt x="4272" y="2668"/>
                  </a:lnTo>
                  <a:lnTo>
                    <a:pt x="4280" y="2670"/>
                  </a:lnTo>
                  <a:lnTo>
                    <a:pt x="4290" y="2670"/>
                  </a:lnTo>
                  <a:lnTo>
                    <a:pt x="4304" y="2660"/>
                  </a:lnTo>
                  <a:lnTo>
                    <a:pt x="4312" y="2652"/>
                  </a:lnTo>
                  <a:lnTo>
                    <a:pt x="4324" y="2648"/>
                  </a:lnTo>
                  <a:lnTo>
                    <a:pt x="4342" y="2646"/>
                  </a:lnTo>
                  <a:lnTo>
                    <a:pt x="4360" y="2656"/>
                  </a:lnTo>
                  <a:lnTo>
                    <a:pt x="4378" y="2662"/>
                  </a:lnTo>
                  <a:lnTo>
                    <a:pt x="4400" y="2666"/>
                  </a:lnTo>
                  <a:lnTo>
                    <a:pt x="4424" y="2668"/>
                  </a:lnTo>
                  <a:lnTo>
                    <a:pt x="4426" y="2670"/>
                  </a:lnTo>
                  <a:lnTo>
                    <a:pt x="4428" y="2674"/>
                  </a:lnTo>
                  <a:lnTo>
                    <a:pt x="4426" y="2680"/>
                  </a:lnTo>
                  <a:lnTo>
                    <a:pt x="4420" y="2686"/>
                  </a:lnTo>
                  <a:lnTo>
                    <a:pt x="4414" y="2694"/>
                  </a:lnTo>
                  <a:lnTo>
                    <a:pt x="4398" y="2708"/>
                  </a:lnTo>
                  <a:lnTo>
                    <a:pt x="4384" y="2716"/>
                  </a:lnTo>
                  <a:lnTo>
                    <a:pt x="4376" y="2722"/>
                  </a:lnTo>
                  <a:lnTo>
                    <a:pt x="4374" y="2726"/>
                  </a:lnTo>
                  <a:lnTo>
                    <a:pt x="4376" y="2730"/>
                  </a:lnTo>
                  <a:lnTo>
                    <a:pt x="4390" y="2730"/>
                  </a:lnTo>
                  <a:lnTo>
                    <a:pt x="4402" y="2714"/>
                  </a:lnTo>
                  <a:lnTo>
                    <a:pt x="4414" y="2716"/>
                  </a:lnTo>
                  <a:lnTo>
                    <a:pt x="4420" y="2728"/>
                  </a:lnTo>
                  <a:lnTo>
                    <a:pt x="4420" y="2738"/>
                  </a:lnTo>
                  <a:lnTo>
                    <a:pt x="4422" y="2752"/>
                  </a:lnTo>
                  <a:lnTo>
                    <a:pt x="4412" y="2762"/>
                  </a:lnTo>
                  <a:lnTo>
                    <a:pt x="4392" y="2766"/>
                  </a:lnTo>
                  <a:lnTo>
                    <a:pt x="4382" y="2770"/>
                  </a:lnTo>
                  <a:lnTo>
                    <a:pt x="4380" y="2774"/>
                  </a:lnTo>
                  <a:lnTo>
                    <a:pt x="4378" y="2778"/>
                  </a:lnTo>
                  <a:lnTo>
                    <a:pt x="4400" y="2790"/>
                  </a:lnTo>
                  <a:lnTo>
                    <a:pt x="4396" y="2846"/>
                  </a:lnTo>
                  <a:lnTo>
                    <a:pt x="4404" y="2860"/>
                  </a:lnTo>
                  <a:lnTo>
                    <a:pt x="4402" y="2870"/>
                  </a:lnTo>
                  <a:lnTo>
                    <a:pt x="4400" y="2882"/>
                  </a:lnTo>
                  <a:lnTo>
                    <a:pt x="4396" y="2894"/>
                  </a:lnTo>
                  <a:lnTo>
                    <a:pt x="4392" y="2900"/>
                  </a:lnTo>
                  <a:lnTo>
                    <a:pt x="4388" y="2904"/>
                  </a:lnTo>
                  <a:lnTo>
                    <a:pt x="4368" y="2904"/>
                  </a:lnTo>
                  <a:lnTo>
                    <a:pt x="4364" y="2892"/>
                  </a:lnTo>
                  <a:lnTo>
                    <a:pt x="4336" y="2920"/>
                  </a:lnTo>
                  <a:lnTo>
                    <a:pt x="4328" y="2930"/>
                  </a:lnTo>
                  <a:lnTo>
                    <a:pt x="4322" y="2942"/>
                  </a:lnTo>
                  <a:lnTo>
                    <a:pt x="4318" y="2954"/>
                  </a:lnTo>
                  <a:lnTo>
                    <a:pt x="4316" y="2968"/>
                  </a:lnTo>
                  <a:lnTo>
                    <a:pt x="4316" y="3008"/>
                  </a:lnTo>
                  <a:lnTo>
                    <a:pt x="4310" y="3018"/>
                  </a:lnTo>
                  <a:lnTo>
                    <a:pt x="4302" y="3028"/>
                  </a:lnTo>
                  <a:lnTo>
                    <a:pt x="4282" y="3048"/>
                  </a:lnTo>
                  <a:lnTo>
                    <a:pt x="4280" y="3084"/>
                  </a:lnTo>
                  <a:lnTo>
                    <a:pt x="4272" y="3088"/>
                  </a:lnTo>
                  <a:lnTo>
                    <a:pt x="4264" y="3090"/>
                  </a:lnTo>
                  <a:lnTo>
                    <a:pt x="4250" y="3092"/>
                  </a:lnTo>
                  <a:lnTo>
                    <a:pt x="4238" y="3090"/>
                  </a:lnTo>
                  <a:lnTo>
                    <a:pt x="4230" y="3092"/>
                  </a:lnTo>
                  <a:lnTo>
                    <a:pt x="4224" y="3094"/>
                  </a:lnTo>
                  <a:lnTo>
                    <a:pt x="4240" y="3108"/>
                  </a:lnTo>
                  <a:lnTo>
                    <a:pt x="4244" y="3116"/>
                  </a:lnTo>
                  <a:lnTo>
                    <a:pt x="4268" y="3126"/>
                  </a:lnTo>
                  <a:lnTo>
                    <a:pt x="4268" y="3134"/>
                  </a:lnTo>
                  <a:lnTo>
                    <a:pt x="4256" y="3142"/>
                  </a:lnTo>
                  <a:lnTo>
                    <a:pt x="4250" y="3146"/>
                  </a:lnTo>
                  <a:lnTo>
                    <a:pt x="4246" y="3154"/>
                  </a:lnTo>
                  <a:lnTo>
                    <a:pt x="4246" y="3170"/>
                  </a:lnTo>
                  <a:lnTo>
                    <a:pt x="4242" y="3176"/>
                  </a:lnTo>
                  <a:lnTo>
                    <a:pt x="4240" y="3184"/>
                  </a:lnTo>
                  <a:lnTo>
                    <a:pt x="4238" y="3206"/>
                  </a:lnTo>
                  <a:lnTo>
                    <a:pt x="4242" y="3212"/>
                  </a:lnTo>
                  <a:lnTo>
                    <a:pt x="4248" y="3218"/>
                  </a:lnTo>
                  <a:lnTo>
                    <a:pt x="4252" y="3226"/>
                  </a:lnTo>
                  <a:lnTo>
                    <a:pt x="4254" y="3238"/>
                  </a:lnTo>
                  <a:lnTo>
                    <a:pt x="4214" y="3240"/>
                  </a:lnTo>
                  <a:lnTo>
                    <a:pt x="4216" y="3248"/>
                  </a:lnTo>
                  <a:lnTo>
                    <a:pt x="4218" y="3250"/>
                  </a:lnTo>
                  <a:lnTo>
                    <a:pt x="4222" y="3254"/>
                  </a:lnTo>
                  <a:lnTo>
                    <a:pt x="4222" y="3260"/>
                  </a:lnTo>
                  <a:lnTo>
                    <a:pt x="4192" y="3282"/>
                  </a:lnTo>
                  <a:lnTo>
                    <a:pt x="4190" y="3292"/>
                  </a:lnTo>
                  <a:lnTo>
                    <a:pt x="4188" y="3304"/>
                  </a:lnTo>
                  <a:lnTo>
                    <a:pt x="4182" y="3316"/>
                  </a:lnTo>
                  <a:lnTo>
                    <a:pt x="4174" y="3328"/>
                  </a:lnTo>
                  <a:lnTo>
                    <a:pt x="4158" y="3342"/>
                  </a:lnTo>
                  <a:lnTo>
                    <a:pt x="4126" y="3344"/>
                  </a:lnTo>
                  <a:lnTo>
                    <a:pt x="4126" y="3348"/>
                  </a:lnTo>
                  <a:lnTo>
                    <a:pt x="4128" y="3352"/>
                  </a:lnTo>
                  <a:lnTo>
                    <a:pt x="4136" y="3356"/>
                  </a:lnTo>
                  <a:lnTo>
                    <a:pt x="4136" y="3370"/>
                  </a:lnTo>
                  <a:lnTo>
                    <a:pt x="4130" y="3374"/>
                  </a:lnTo>
                  <a:lnTo>
                    <a:pt x="4124" y="3376"/>
                  </a:lnTo>
                  <a:lnTo>
                    <a:pt x="4116" y="3378"/>
                  </a:lnTo>
                  <a:lnTo>
                    <a:pt x="4102" y="3388"/>
                  </a:lnTo>
                  <a:lnTo>
                    <a:pt x="4088" y="3400"/>
                  </a:lnTo>
                  <a:lnTo>
                    <a:pt x="4076" y="3414"/>
                  </a:lnTo>
                  <a:lnTo>
                    <a:pt x="4066" y="3428"/>
                  </a:lnTo>
                  <a:lnTo>
                    <a:pt x="4062" y="3444"/>
                  </a:lnTo>
                  <a:lnTo>
                    <a:pt x="4044" y="3460"/>
                  </a:lnTo>
                  <a:lnTo>
                    <a:pt x="4028" y="3470"/>
                  </a:lnTo>
                  <a:lnTo>
                    <a:pt x="4010" y="3478"/>
                  </a:lnTo>
                  <a:lnTo>
                    <a:pt x="3990" y="3482"/>
                  </a:lnTo>
                  <a:lnTo>
                    <a:pt x="3974" y="3496"/>
                  </a:lnTo>
                  <a:lnTo>
                    <a:pt x="3960" y="3508"/>
                  </a:lnTo>
                  <a:lnTo>
                    <a:pt x="3960" y="3514"/>
                  </a:lnTo>
                  <a:lnTo>
                    <a:pt x="3962" y="3518"/>
                  </a:lnTo>
                  <a:lnTo>
                    <a:pt x="3964" y="3526"/>
                  </a:lnTo>
                  <a:lnTo>
                    <a:pt x="3964" y="3534"/>
                  </a:lnTo>
                  <a:lnTo>
                    <a:pt x="3960" y="3544"/>
                  </a:lnTo>
                  <a:lnTo>
                    <a:pt x="3930" y="3558"/>
                  </a:lnTo>
                  <a:lnTo>
                    <a:pt x="3908" y="3572"/>
                  </a:lnTo>
                  <a:lnTo>
                    <a:pt x="3888" y="3584"/>
                  </a:lnTo>
                  <a:lnTo>
                    <a:pt x="3868" y="3596"/>
                  </a:lnTo>
                  <a:lnTo>
                    <a:pt x="3848" y="3612"/>
                  </a:lnTo>
                  <a:lnTo>
                    <a:pt x="3836" y="3610"/>
                  </a:lnTo>
                  <a:lnTo>
                    <a:pt x="3826" y="3606"/>
                  </a:lnTo>
                  <a:lnTo>
                    <a:pt x="3820" y="3602"/>
                  </a:lnTo>
                  <a:lnTo>
                    <a:pt x="3814" y="3602"/>
                  </a:lnTo>
                  <a:lnTo>
                    <a:pt x="3802" y="3616"/>
                  </a:lnTo>
                  <a:lnTo>
                    <a:pt x="3778" y="3616"/>
                  </a:lnTo>
                  <a:lnTo>
                    <a:pt x="3764" y="3606"/>
                  </a:lnTo>
                  <a:lnTo>
                    <a:pt x="3764" y="3620"/>
                  </a:lnTo>
                  <a:lnTo>
                    <a:pt x="3760" y="3628"/>
                  </a:lnTo>
                  <a:lnTo>
                    <a:pt x="3758" y="3630"/>
                  </a:lnTo>
                  <a:lnTo>
                    <a:pt x="3754" y="3634"/>
                  </a:lnTo>
                  <a:lnTo>
                    <a:pt x="3742" y="3636"/>
                  </a:lnTo>
                  <a:lnTo>
                    <a:pt x="3736" y="3638"/>
                  </a:lnTo>
                  <a:lnTo>
                    <a:pt x="3734" y="3644"/>
                  </a:lnTo>
                  <a:lnTo>
                    <a:pt x="3732" y="3654"/>
                  </a:lnTo>
                  <a:lnTo>
                    <a:pt x="3726" y="3658"/>
                  </a:lnTo>
                  <a:lnTo>
                    <a:pt x="3720" y="3658"/>
                  </a:lnTo>
                  <a:lnTo>
                    <a:pt x="3708" y="3658"/>
                  </a:lnTo>
                  <a:lnTo>
                    <a:pt x="3698" y="3654"/>
                  </a:lnTo>
                  <a:lnTo>
                    <a:pt x="3692" y="3652"/>
                  </a:lnTo>
                  <a:lnTo>
                    <a:pt x="3688" y="3638"/>
                  </a:lnTo>
                  <a:lnTo>
                    <a:pt x="3682" y="3638"/>
                  </a:lnTo>
                  <a:lnTo>
                    <a:pt x="3652" y="3612"/>
                  </a:lnTo>
                  <a:lnTo>
                    <a:pt x="3648" y="3624"/>
                  </a:lnTo>
                  <a:lnTo>
                    <a:pt x="3644" y="3636"/>
                  </a:lnTo>
                  <a:lnTo>
                    <a:pt x="3630" y="3658"/>
                  </a:lnTo>
                  <a:lnTo>
                    <a:pt x="3612" y="3680"/>
                  </a:lnTo>
                  <a:lnTo>
                    <a:pt x="3600" y="3686"/>
                  </a:lnTo>
                  <a:lnTo>
                    <a:pt x="3592" y="3694"/>
                  </a:lnTo>
                  <a:lnTo>
                    <a:pt x="3584" y="3702"/>
                  </a:lnTo>
                  <a:lnTo>
                    <a:pt x="3576" y="3710"/>
                  </a:lnTo>
                  <a:lnTo>
                    <a:pt x="3562" y="3712"/>
                  </a:lnTo>
                  <a:lnTo>
                    <a:pt x="3552" y="3716"/>
                  </a:lnTo>
                  <a:lnTo>
                    <a:pt x="3544" y="3724"/>
                  </a:lnTo>
                  <a:lnTo>
                    <a:pt x="3536" y="3730"/>
                  </a:lnTo>
                  <a:lnTo>
                    <a:pt x="3512" y="3730"/>
                  </a:lnTo>
                  <a:lnTo>
                    <a:pt x="3504" y="3732"/>
                  </a:lnTo>
                  <a:lnTo>
                    <a:pt x="3498" y="3734"/>
                  </a:lnTo>
                  <a:lnTo>
                    <a:pt x="3494" y="3742"/>
                  </a:lnTo>
                  <a:lnTo>
                    <a:pt x="3488" y="3748"/>
                  </a:lnTo>
                  <a:lnTo>
                    <a:pt x="3482" y="3750"/>
                  </a:lnTo>
                  <a:lnTo>
                    <a:pt x="3476" y="3752"/>
                  </a:lnTo>
                  <a:lnTo>
                    <a:pt x="3470" y="3752"/>
                  </a:lnTo>
                  <a:lnTo>
                    <a:pt x="3464" y="3750"/>
                  </a:lnTo>
                  <a:lnTo>
                    <a:pt x="3452" y="3744"/>
                  </a:lnTo>
                  <a:lnTo>
                    <a:pt x="3430" y="3750"/>
                  </a:lnTo>
                  <a:lnTo>
                    <a:pt x="3410" y="3758"/>
                  </a:lnTo>
                  <a:lnTo>
                    <a:pt x="3390" y="3768"/>
                  </a:lnTo>
                  <a:lnTo>
                    <a:pt x="3370" y="3774"/>
                  </a:lnTo>
                  <a:lnTo>
                    <a:pt x="3344" y="3776"/>
                  </a:lnTo>
                  <a:lnTo>
                    <a:pt x="3336" y="3778"/>
                  </a:lnTo>
                  <a:lnTo>
                    <a:pt x="3328" y="3780"/>
                  </a:lnTo>
                  <a:lnTo>
                    <a:pt x="3324" y="3786"/>
                  </a:lnTo>
                  <a:lnTo>
                    <a:pt x="3320" y="3792"/>
                  </a:lnTo>
                  <a:lnTo>
                    <a:pt x="3316" y="3804"/>
                  </a:lnTo>
                  <a:lnTo>
                    <a:pt x="3312" y="3816"/>
                  </a:lnTo>
                  <a:lnTo>
                    <a:pt x="3306" y="3822"/>
                  </a:lnTo>
                  <a:lnTo>
                    <a:pt x="3298" y="3824"/>
                  </a:lnTo>
                  <a:lnTo>
                    <a:pt x="3292" y="3828"/>
                  </a:lnTo>
                  <a:lnTo>
                    <a:pt x="3288" y="3834"/>
                  </a:lnTo>
                  <a:lnTo>
                    <a:pt x="3324" y="3876"/>
                  </a:lnTo>
                  <a:lnTo>
                    <a:pt x="3324" y="3898"/>
                  </a:lnTo>
                  <a:lnTo>
                    <a:pt x="3310" y="3906"/>
                  </a:lnTo>
                  <a:lnTo>
                    <a:pt x="3298" y="3912"/>
                  </a:lnTo>
                  <a:lnTo>
                    <a:pt x="3284" y="3914"/>
                  </a:lnTo>
                  <a:lnTo>
                    <a:pt x="3272" y="3914"/>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05" name="Freeform 7"/>
            <p:cNvSpPr>
              <a:spLocks/>
            </p:cNvSpPr>
            <p:nvPr/>
          </p:nvSpPr>
          <p:spPr bwMode="auto">
            <a:xfrm>
              <a:off x="4345358" y="5713986"/>
              <a:ext cx="298815" cy="249389"/>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06" name="Freeform 13"/>
            <p:cNvSpPr>
              <a:spLocks/>
            </p:cNvSpPr>
            <p:nvPr/>
          </p:nvSpPr>
          <p:spPr bwMode="auto">
            <a:xfrm>
              <a:off x="5545203" y="5009102"/>
              <a:ext cx="192754" cy="446149"/>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noFill/>
            <a:ln w="19050">
              <a:solidFill>
                <a:srgbClr val="FFFFFF">
                  <a:alpha val="3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grpSp>
      <p:sp>
        <p:nvSpPr>
          <p:cNvPr id="107" name="Freeform 36"/>
          <p:cNvSpPr>
            <a:spLocks/>
          </p:cNvSpPr>
          <p:nvPr/>
        </p:nvSpPr>
        <p:spPr bwMode="auto">
          <a:xfrm>
            <a:off x="7385562" y="2172060"/>
            <a:ext cx="586417" cy="552508"/>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solidFill>
            <a:srgbClr val="FFFFFF">
              <a:alpha val="50196"/>
            </a:srgbClr>
          </a:solidFill>
          <a:ln>
            <a:noFill/>
          </a:ln>
        </p:spPr>
        <p:txBody>
          <a:bodyPr/>
          <a:lstStyle/>
          <a:p>
            <a:endParaRPr lang="zh-CN" altLang="en-US">
              <a:cs typeface="+mn-ea"/>
              <a:sym typeface="+mn-lt"/>
            </a:endParaRPr>
          </a:p>
        </p:txBody>
      </p:sp>
      <p:sp>
        <p:nvSpPr>
          <p:cNvPr id="108" name="Freeform 24"/>
          <p:cNvSpPr>
            <a:spLocks/>
          </p:cNvSpPr>
          <p:nvPr/>
        </p:nvSpPr>
        <p:spPr bwMode="auto">
          <a:xfrm>
            <a:off x="7446397" y="3544334"/>
            <a:ext cx="464745" cy="572454"/>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solidFill>
            <a:srgbClr val="FFFFFF">
              <a:alpha val="50196"/>
            </a:srgbClr>
          </a:solidFill>
          <a:ln>
            <a:noFill/>
          </a:ln>
        </p:spPr>
        <p:txBody>
          <a:bodyPr/>
          <a:lstStyle/>
          <a:p>
            <a:endParaRPr lang="zh-CN" altLang="en-US">
              <a:cs typeface="+mn-ea"/>
              <a:sym typeface="+mn-lt"/>
            </a:endParaRPr>
          </a:p>
        </p:txBody>
      </p:sp>
      <p:sp>
        <p:nvSpPr>
          <p:cNvPr id="109" name="Freeform 16"/>
          <p:cNvSpPr>
            <a:spLocks/>
          </p:cNvSpPr>
          <p:nvPr/>
        </p:nvSpPr>
        <p:spPr bwMode="auto">
          <a:xfrm>
            <a:off x="7367611" y="4903665"/>
            <a:ext cx="604368" cy="530568"/>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solidFill>
            <a:srgbClr val="FFFFFF">
              <a:alpha val="50196"/>
            </a:srgbClr>
          </a:solidFill>
          <a:ln>
            <a:noFill/>
          </a:ln>
        </p:spPr>
        <p:txBody>
          <a:bodyPr/>
          <a:lstStyle/>
          <a:p>
            <a:endParaRPr lang="zh-CN" altLang="en-US">
              <a:cs typeface="+mn-ea"/>
              <a:sym typeface="+mn-lt"/>
            </a:endParaRPr>
          </a:p>
        </p:txBody>
      </p:sp>
      <p:sp>
        <p:nvSpPr>
          <p:cNvPr id="51"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52"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54" name="Shape 191"/>
          <p:cNvSpPr/>
          <p:nvPr/>
        </p:nvSpPr>
        <p:spPr>
          <a:xfrm>
            <a:off x="8211902" y="2475316"/>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5" name="文本框 54"/>
          <p:cNvSpPr txBox="1"/>
          <p:nvPr/>
        </p:nvSpPr>
        <p:spPr>
          <a:xfrm>
            <a:off x="7818229" y="3522011"/>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6" name="Shape 191"/>
          <p:cNvSpPr/>
          <p:nvPr/>
        </p:nvSpPr>
        <p:spPr>
          <a:xfrm>
            <a:off x="8211902" y="3825267"/>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7" name="文本框 56"/>
          <p:cNvSpPr txBox="1"/>
          <p:nvPr/>
        </p:nvSpPr>
        <p:spPr>
          <a:xfrm>
            <a:off x="7818229" y="492750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8" name="Shape 191"/>
          <p:cNvSpPr/>
          <p:nvPr/>
        </p:nvSpPr>
        <p:spPr>
          <a:xfrm>
            <a:off x="8211902" y="5230765"/>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060374929"/>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52"/>
                                            </p:tgtEl>
                                            <p:attrNameLst>
                                              <p:attrName>style.visibility</p:attrName>
                                            </p:attrNameLst>
                                          </p:cBhvr>
                                          <p:to>
                                            <p:strVal val="visible"/>
                                          </p:to>
                                        </p:set>
                                        <p:animEffect transition="in" filter="dissolve">
                                          <p:cBhvr>
                                            <p:cTn id="11" dur="500"/>
                                            <p:tgtEl>
                                              <p:spTgt spid="52"/>
                                            </p:tgtEl>
                                          </p:cBhvr>
                                        </p:animEffect>
                                      </p:childTnLst>
                                    </p:cTn>
                                  </p:par>
                                  <p:par>
                                    <p:cTn id="12" presetID="6" presetClass="entr" presetSubtype="32"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circle(out)">
                                          <p:cBhvr>
                                            <p:cTn id="14" dur="1000"/>
                                            <p:tgtEl>
                                              <p:spTgt spid="103"/>
                                            </p:tgtEl>
                                          </p:cBhvr>
                                        </p:animEffect>
                                      </p:childTnLst>
                                    </p:cTn>
                                  </p:par>
                                  <p:par>
                                    <p:cTn id="15" presetID="18" presetClass="entr" presetSubtype="12" fill="hold" grpId="0" nodeType="withEffect">
                                      <p:stCondLst>
                                        <p:cond delay="500"/>
                                      </p:stCondLst>
                                      <p:childTnLst>
                                        <p:set>
                                          <p:cBhvr>
                                            <p:cTn id="16" dur="1" fill="hold">
                                              <p:stCondLst>
                                                <p:cond delay="0"/>
                                              </p:stCondLst>
                                            </p:cTn>
                                            <p:tgtEl>
                                              <p:spTgt spid="67"/>
                                            </p:tgtEl>
                                            <p:attrNameLst>
                                              <p:attrName>style.visibility</p:attrName>
                                            </p:attrNameLst>
                                          </p:cBhvr>
                                          <p:to>
                                            <p:strVal val="visible"/>
                                          </p:to>
                                        </p:set>
                                        <p:animEffect transition="in" filter="strips(downLeft)">
                                          <p:cBhvr>
                                            <p:cTn id="17" dur="1000"/>
                                            <p:tgtEl>
                                              <p:spTgt spid="67"/>
                                            </p:tgtEl>
                                          </p:cBhvr>
                                        </p:animEffect>
                                      </p:childTnLst>
                                    </p:cTn>
                                  </p:par>
                                  <p:par>
                                    <p:cTn id="18" presetID="18" presetClass="entr" presetSubtype="12" fill="hold" grpId="0" nodeType="withEffect">
                                      <p:stCondLst>
                                        <p:cond delay="500"/>
                                      </p:stCondLst>
                                      <p:childTnLst>
                                        <p:set>
                                          <p:cBhvr>
                                            <p:cTn id="19" dur="1" fill="hold">
                                              <p:stCondLst>
                                                <p:cond delay="0"/>
                                              </p:stCondLst>
                                            </p:cTn>
                                            <p:tgtEl>
                                              <p:spTgt spid="68"/>
                                            </p:tgtEl>
                                            <p:attrNameLst>
                                              <p:attrName>style.visibility</p:attrName>
                                            </p:attrNameLst>
                                          </p:cBhvr>
                                          <p:to>
                                            <p:strVal val="visible"/>
                                          </p:to>
                                        </p:set>
                                        <p:animEffect transition="in" filter="strips(downLeft)">
                                          <p:cBhvr>
                                            <p:cTn id="20" dur="1000"/>
                                            <p:tgtEl>
                                              <p:spTgt spid="68"/>
                                            </p:tgtEl>
                                          </p:cBhvr>
                                        </p:animEffect>
                                      </p:childTnLst>
                                    </p:cTn>
                                  </p:par>
                                  <p:par>
                                    <p:cTn id="21" presetID="18" presetClass="entr" presetSubtype="12"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Effect transition="in" filter="strips(downLeft)">
                                          <p:cBhvr>
                                            <p:cTn id="23" dur="1000"/>
                                            <p:tgtEl>
                                              <p:spTgt spid="69"/>
                                            </p:tgtEl>
                                          </p:cBhvr>
                                        </p:animEffect>
                                      </p:childTnLst>
                                    </p:cTn>
                                  </p:par>
                                  <p:par>
                                    <p:cTn id="24" presetID="18" presetClass="entr" presetSubtype="1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strips(downLeft)">
                                          <p:cBhvr>
                                            <p:cTn id="26" dur="1000"/>
                                            <p:tgtEl>
                                              <p:spTgt spid="70"/>
                                            </p:tgtEl>
                                          </p:cBhvr>
                                        </p:animEffect>
                                      </p:childTnLst>
                                    </p:cTn>
                                  </p:par>
                                  <p:par>
                                    <p:cTn id="27" presetID="18" presetClass="entr" presetSubtype="12" fill="hold" grpId="0" nodeType="withEffect">
                                      <p:stCondLst>
                                        <p:cond delay="500"/>
                                      </p:stCondLst>
                                      <p:childTnLst>
                                        <p:set>
                                          <p:cBhvr>
                                            <p:cTn id="28" dur="1" fill="hold">
                                              <p:stCondLst>
                                                <p:cond delay="0"/>
                                              </p:stCondLst>
                                            </p:cTn>
                                            <p:tgtEl>
                                              <p:spTgt spid="71"/>
                                            </p:tgtEl>
                                            <p:attrNameLst>
                                              <p:attrName>style.visibility</p:attrName>
                                            </p:attrNameLst>
                                          </p:cBhvr>
                                          <p:to>
                                            <p:strVal val="visible"/>
                                          </p:to>
                                        </p:set>
                                        <p:animEffect transition="in" filter="strips(downLeft)">
                                          <p:cBhvr>
                                            <p:cTn id="29" dur="1000"/>
                                            <p:tgtEl>
                                              <p:spTgt spid="71"/>
                                            </p:tgtEl>
                                          </p:cBhvr>
                                        </p:animEffect>
                                      </p:childTnLst>
                                    </p:cTn>
                                  </p:par>
                                  <p:par>
                                    <p:cTn id="30" presetID="18" presetClass="entr" presetSubtype="12" fill="hold" grpId="0"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strips(downLeft)">
                                          <p:cBhvr>
                                            <p:cTn id="32" dur="1000"/>
                                            <p:tgtEl>
                                              <p:spTgt spid="72"/>
                                            </p:tgtEl>
                                          </p:cBhvr>
                                        </p:animEffect>
                                      </p:childTnLst>
                                    </p:cTn>
                                  </p:par>
                                  <p:par>
                                    <p:cTn id="33" presetID="18" presetClass="entr" presetSubtype="12" fill="hold" grpId="0" nodeType="withEffect">
                                      <p:stCondLst>
                                        <p:cond delay="500"/>
                                      </p:stCondLst>
                                      <p:childTnLst>
                                        <p:set>
                                          <p:cBhvr>
                                            <p:cTn id="34" dur="1" fill="hold">
                                              <p:stCondLst>
                                                <p:cond delay="0"/>
                                              </p:stCondLst>
                                            </p:cTn>
                                            <p:tgtEl>
                                              <p:spTgt spid="74"/>
                                            </p:tgtEl>
                                            <p:attrNameLst>
                                              <p:attrName>style.visibility</p:attrName>
                                            </p:attrNameLst>
                                          </p:cBhvr>
                                          <p:to>
                                            <p:strVal val="visible"/>
                                          </p:to>
                                        </p:set>
                                        <p:animEffect transition="in" filter="strips(downLeft)">
                                          <p:cBhvr>
                                            <p:cTn id="35" dur="1000"/>
                                            <p:tgtEl>
                                              <p:spTgt spid="74"/>
                                            </p:tgtEl>
                                          </p:cBhvr>
                                        </p:animEffect>
                                      </p:childTnLst>
                                    </p:cTn>
                                  </p:par>
                                  <p:par>
                                    <p:cTn id="36" presetID="18" presetClass="entr" presetSubtype="12" fill="hold" grpId="0" nodeType="withEffect">
                                      <p:stCondLst>
                                        <p:cond delay="500"/>
                                      </p:stCondLst>
                                      <p:childTnLst>
                                        <p:set>
                                          <p:cBhvr>
                                            <p:cTn id="37" dur="1" fill="hold">
                                              <p:stCondLst>
                                                <p:cond delay="0"/>
                                              </p:stCondLst>
                                            </p:cTn>
                                            <p:tgtEl>
                                              <p:spTgt spid="75"/>
                                            </p:tgtEl>
                                            <p:attrNameLst>
                                              <p:attrName>style.visibility</p:attrName>
                                            </p:attrNameLst>
                                          </p:cBhvr>
                                          <p:to>
                                            <p:strVal val="visible"/>
                                          </p:to>
                                        </p:set>
                                        <p:animEffect transition="in" filter="strips(downLeft)">
                                          <p:cBhvr>
                                            <p:cTn id="38" dur="1000"/>
                                            <p:tgtEl>
                                              <p:spTgt spid="75"/>
                                            </p:tgtEl>
                                          </p:cBhvr>
                                        </p:animEffect>
                                      </p:childTnLst>
                                    </p:cTn>
                                  </p:par>
                                  <p:par>
                                    <p:cTn id="39" presetID="18" presetClass="entr" presetSubtype="12" fill="hold" grpId="0" nodeType="withEffect">
                                      <p:stCondLst>
                                        <p:cond delay="500"/>
                                      </p:stCondLst>
                                      <p:childTnLst>
                                        <p:set>
                                          <p:cBhvr>
                                            <p:cTn id="40" dur="1" fill="hold">
                                              <p:stCondLst>
                                                <p:cond delay="0"/>
                                              </p:stCondLst>
                                            </p:cTn>
                                            <p:tgtEl>
                                              <p:spTgt spid="76"/>
                                            </p:tgtEl>
                                            <p:attrNameLst>
                                              <p:attrName>style.visibility</p:attrName>
                                            </p:attrNameLst>
                                          </p:cBhvr>
                                          <p:to>
                                            <p:strVal val="visible"/>
                                          </p:to>
                                        </p:set>
                                        <p:animEffect transition="in" filter="strips(downLeft)">
                                          <p:cBhvr>
                                            <p:cTn id="41" dur="1000"/>
                                            <p:tgtEl>
                                              <p:spTgt spid="76"/>
                                            </p:tgtEl>
                                          </p:cBhvr>
                                        </p:animEffect>
                                      </p:childTnLst>
                                    </p:cTn>
                                  </p:par>
                                  <p:par>
                                    <p:cTn id="42" presetID="18" presetClass="entr" presetSubtype="12" fill="hold" grpId="0" nodeType="withEffect">
                                      <p:stCondLst>
                                        <p:cond delay="500"/>
                                      </p:stCondLst>
                                      <p:childTnLst>
                                        <p:set>
                                          <p:cBhvr>
                                            <p:cTn id="43" dur="1" fill="hold">
                                              <p:stCondLst>
                                                <p:cond delay="0"/>
                                              </p:stCondLst>
                                            </p:cTn>
                                            <p:tgtEl>
                                              <p:spTgt spid="77"/>
                                            </p:tgtEl>
                                            <p:attrNameLst>
                                              <p:attrName>style.visibility</p:attrName>
                                            </p:attrNameLst>
                                          </p:cBhvr>
                                          <p:to>
                                            <p:strVal val="visible"/>
                                          </p:to>
                                        </p:set>
                                        <p:animEffect transition="in" filter="strips(downLeft)">
                                          <p:cBhvr>
                                            <p:cTn id="44" dur="1000"/>
                                            <p:tgtEl>
                                              <p:spTgt spid="77"/>
                                            </p:tgtEl>
                                          </p:cBhvr>
                                        </p:animEffect>
                                      </p:childTnLst>
                                    </p:cTn>
                                  </p:par>
                                  <p:par>
                                    <p:cTn id="45" presetID="18" presetClass="entr" presetSubtype="12"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strips(downLeft)">
                                          <p:cBhvr>
                                            <p:cTn id="47" dur="1000"/>
                                            <p:tgtEl>
                                              <p:spTgt spid="78"/>
                                            </p:tgtEl>
                                          </p:cBhvr>
                                        </p:animEffect>
                                      </p:childTnLst>
                                    </p:cTn>
                                  </p:par>
                                  <p:par>
                                    <p:cTn id="48" presetID="18" presetClass="entr" presetSubtype="12" fill="hold" grpId="0" nodeType="withEffect">
                                      <p:stCondLst>
                                        <p:cond delay="500"/>
                                      </p:stCondLst>
                                      <p:childTnLst>
                                        <p:set>
                                          <p:cBhvr>
                                            <p:cTn id="49" dur="1" fill="hold">
                                              <p:stCondLst>
                                                <p:cond delay="0"/>
                                              </p:stCondLst>
                                            </p:cTn>
                                            <p:tgtEl>
                                              <p:spTgt spid="79"/>
                                            </p:tgtEl>
                                            <p:attrNameLst>
                                              <p:attrName>style.visibility</p:attrName>
                                            </p:attrNameLst>
                                          </p:cBhvr>
                                          <p:to>
                                            <p:strVal val="visible"/>
                                          </p:to>
                                        </p:set>
                                        <p:animEffect transition="in" filter="strips(downLeft)">
                                          <p:cBhvr>
                                            <p:cTn id="50" dur="1000"/>
                                            <p:tgtEl>
                                              <p:spTgt spid="79"/>
                                            </p:tgtEl>
                                          </p:cBhvr>
                                        </p:animEffect>
                                      </p:childTnLst>
                                    </p:cTn>
                                  </p:par>
                                  <p:par>
                                    <p:cTn id="51" presetID="18" presetClass="entr" presetSubtype="12" fill="hold" grpId="0" nodeType="withEffect">
                                      <p:stCondLst>
                                        <p:cond delay="500"/>
                                      </p:stCondLst>
                                      <p:childTnLst>
                                        <p:set>
                                          <p:cBhvr>
                                            <p:cTn id="52" dur="1" fill="hold">
                                              <p:stCondLst>
                                                <p:cond delay="0"/>
                                              </p:stCondLst>
                                            </p:cTn>
                                            <p:tgtEl>
                                              <p:spTgt spid="80"/>
                                            </p:tgtEl>
                                            <p:attrNameLst>
                                              <p:attrName>style.visibility</p:attrName>
                                            </p:attrNameLst>
                                          </p:cBhvr>
                                          <p:to>
                                            <p:strVal val="visible"/>
                                          </p:to>
                                        </p:set>
                                        <p:animEffect transition="in" filter="strips(downLeft)">
                                          <p:cBhvr>
                                            <p:cTn id="53" dur="1000"/>
                                            <p:tgtEl>
                                              <p:spTgt spid="80"/>
                                            </p:tgtEl>
                                          </p:cBhvr>
                                        </p:animEffect>
                                      </p:childTnLst>
                                    </p:cTn>
                                  </p:par>
                                  <p:par>
                                    <p:cTn id="54" presetID="18" presetClass="entr" presetSubtype="12" fill="hold" grpId="0" nodeType="withEffect">
                                      <p:stCondLst>
                                        <p:cond delay="500"/>
                                      </p:stCondLst>
                                      <p:childTnLst>
                                        <p:set>
                                          <p:cBhvr>
                                            <p:cTn id="55" dur="1" fill="hold">
                                              <p:stCondLst>
                                                <p:cond delay="0"/>
                                              </p:stCondLst>
                                            </p:cTn>
                                            <p:tgtEl>
                                              <p:spTgt spid="82"/>
                                            </p:tgtEl>
                                            <p:attrNameLst>
                                              <p:attrName>style.visibility</p:attrName>
                                            </p:attrNameLst>
                                          </p:cBhvr>
                                          <p:to>
                                            <p:strVal val="visible"/>
                                          </p:to>
                                        </p:set>
                                        <p:animEffect transition="in" filter="strips(downLeft)">
                                          <p:cBhvr>
                                            <p:cTn id="56" dur="1000"/>
                                            <p:tgtEl>
                                              <p:spTgt spid="82"/>
                                            </p:tgtEl>
                                          </p:cBhvr>
                                        </p:animEffect>
                                      </p:childTnLst>
                                    </p:cTn>
                                  </p:par>
                                  <p:par>
                                    <p:cTn id="57" presetID="18" presetClass="entr" presetSubtype="12" fill="hold" grpId="0" nodeType="withEffect">
                                      <p:stCondLst>
                                        <p:cond delay="500"/>
                                      </p:stCondLst>
                                      <p:childTnLst>
                                        <p:set>
                                          <p:cBhvr>
                                            <p:cTn id="58" dur="1" fill="hold">
                                              <p:stCondLst>
                                                <p:cond delay="0"/>
                                              </p:stCondLst>
                                            </p:cTn>
                                            <p:tgtEl>
                                              <p:spTgt spid="83"/>
                                            </p:tgtEl>
                                            <p:attrNameLst>
                                              <p:attrName>style.visibility</p:attrName>
                                            </p:attrNameLst>
                                          </p:cBhvr>
                                          <p:to>
                                            <p:strVal val="visible"/>
                                          </p:to>
                                        </p:set>
                                        <p:animEffect transition="in" filter="strips(downLeft)">
                                          <p:cBhvr>
                                            <p:cTn id="59" dur="1000"/>
                                            <p:tgtEl>
                                              <p:spTgt spid="83"/>
                                            </p:tgtEl>
                                          </p:cBhvr>
                                        </p:animEffect>
                                      </p:childTnLst>
                                    </p:cTn>
                                  </p:par>
                                  <p:par>
                                    <p:cTn id="60" presetID="18" presetClass="entr" presetSubtype="12" fill="hold" grpId="0" nodeType="withEffect">
                                      <p:stCondLst>
                                        <p:cond delay="500"/>
                                      </p:stCondLst>
                                      <p:childTnLst>
                                        <p:set>
                                          <p:cBhvr>
                                            <p:cTn id="61" dur="1" fill="hold">
                                              <p:stCondLst>
                                                <p:cond delay="0"/>
                                              </p:stCondLst>
                                            </p:cTn>
                                            <p:tgtEl>
                                              <p:spTgt spid="84"/>
                                            </p:tgtEl>
                                            <p:attrNameLst>
                                              <p:attrName>style.visibility</p:attrName>
                                            </p:attrNameLst>
                                          </p:cBhvr>
                                          <p:to>
                                            <p:strVal val="visible"/>
                                          </p:to>
                                        </p:set>
                                        <p:animEffect transition="in" filter="strips(downLeft)">
                                          <p:cBhvr>
                                            <p:cTn id="62" dur="1000"/>
                                            <p:tgtEl>
                                              <p:spTgt spid="84"/>
                                            </p:tgtEl>
                                          </p:cBhvr>
                                        </p:animEffect>
                                      </p:childTnLst>
                                    </p:cTn>
                                  </p:par>
                                  <p:par>
                                    <p:cTn id="63" presetID="18" presetClass="entr" presetSubtype="12" fill="hold" grpId="0" nodeType="withEffect">
                                      <p:stCondLst>
                                        <p:cond delay="500"/>
                                      </p:stCondLst>
                                      <p:childTnLst>
                                        <p:set>
                                          <p:cBhvr>
                                            <p:cTn id="64" dur="1" fill="hold">
                                              <p:stCondLst>
                                                <p:cond delay="0"/>
                                              </p:stCondLst>
                                            </p:cTn>
                                            <p:tgtEl>
                                              <p:spTgt spid="85"/>
                                            </p:tgtEl>
                                            <p:attrNameLst>
                                              <p:attrName>style.visibility</p:attrName>
                                            </p:attrNameLst>
                                          </p:cBhvr>
                                          <p:to>
                                            <p:strVal val="visible"/>
                                          </p:to>
                                        </p:set>
                                        <p:animEffect transition="in" filter="strips(downLeft)">
                                          <p:cBhvr>
                                            <p:cTn id="65" dur="1000"/>
                                            <p:tgtEl>
                                              <p:spTgt spid="85"/>
                                            </p:tgtEl>
                                          </p:cBhvr>
                                        </p:animEffect>
                                      </p:childTnLst>
                                    </p:cTn>
                                  </p:par>
                                  <p:par>
                                    <p:cTn id="66" presetID="18" presetClass="entr" presetSubtype="12"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1000"/>
                                            <p:tgtEl>
                                              <p:spTgt spid="86"/>
                                            </p:tgtEl>
                                          </p:cBhvr>
                                        </p:animEffect>
                                      </p:childTnLst>
                                    </p:cTn>
                                  </p:par>
                                  <p:par>
                                    <p:cTn id="69" presetID="18" presetClass="entr" presetSubtype="12"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strips(downLeft)">
                                          <p:cBhvr>
                                            <p:cTn id="71" dur="1000"/>
                                            <p:tgtEl>
                                              <p:spTgt spid="87"/>
                                            </p:tgtEl>
                                          </p:cBhvr>
                                        </p:animEffect>
                                      </p:childTnLst>
                                    </p:cTn>
                                  </p:par>
                                  <p:par>
                                    <p:cTn id="72" presetID="18" presetClass="entr" presetSubtype="12" fill="hold" grpId="0" nodeType="withEffect">
                                      <p:stCondLst>
                                        <p:cond delay="500"/>
                                      </p:stCondLst>
                                      <p:childTnLst>
                                        <p:set>
                                          <p:cBhvr>
                                            <p:cTn id="73" dur="1" fill="hold">
                                              <p:stCondLst>
                                                <p:cond delay="0"/>
                                              </p:stCondLst>
                                            </p:cTn>
                                            <p:tgtEl>
                                              <p:spTgt spid="88"/>
                                            </p:tgtEl>
                                            <p:attrNameLst>
                                              <p:attrName>style.visibility</p:attrName>
                                            </p:attrNameLst>
                                          </p:cBhvr>
                                          <p:to>
                                            <p:strVal val="visible"/>
                                          </p:to>
                                        </p:set>
                                        <p:animEffect transition="in" filter="strips(downLeft)">
                                          <p:cBhvr>
                                            <p:cTn id="74" dur="1000"/>
                                            <p:tgtEl>
                                              <p:spTgt spid="88"/>
                                            </p:tgtEl>
                                          </p:cBhvr>
                                        </p:animEffect>
                                      </p:childTnLst>
                                    </p:cTn>
                                  </p:par>
                                  <p:par>
                                    <p:cTn id="75" presetID="18" presetClass="entr" presetSubtype="12" fill="hold" grpId="0" nodeType="withEffect">
                                      <p:stCondLst>
                                        <p:cond delay="500"/>
                                      </p:stCondLst>
                                      <p:childTnLst>
                                        <p:set>
                                          <p:cBhvr>
                                            <p:cTn id="76" dur="1" fill="hold">
                                              <p:stCondLst>
                                                <p:cond delay="0"/>
                                              </p:stCondLst>
                                            </p:cTn>
                                            <p:tgtEl>
                                              <p:spTgt spid="89"/>
                                            </p:tgtEl>
                                            <p:attrNameLst>
                                              <p:attrName>style.visibility</p:attrName>
                                            </p:attrNameLst>
                                          </p:cBhvr>
                                          <p:to>
                                            <p:strVal val="visible"/>
                                          </p:to>
                                        </p:set>
                                        <p:animEffect transition="in" filter="strips(downLeft)">
                                          <p:cBhvr>
                                            <p:cTn id="77" dur="1000"/>
                                            <p:tgtEl>
                                              <p:spTgt spid="89"/>
                                            </p:tgtEl>
                                          </p:cBhvr>
                                        </p:animEffect>
                                      </p:childTnLst>
                                    </p:cTn>
                                  </p:par>
                                  <p:par>
                                    <p:cTn id="78" presetID="18" presetClass="entr" presetSubtype="12" fill="hold" grpId="0" nodeType="withEffect">
                                      <p:stCondLst>
                                        <p:cond delay="500"/>
                                      </p:stCondLst>
                                      <p:childTnLst>
                                        <p:set>
                                          <p:cBhvr>
                                            <p:cTn id="79" dur="1" fill="hold">
                                              <p:stCondLst>
                                                <p:cond delay="0"/>
                                              </p:stCondLst>
                                            </p:cTn>
                                            <p:tgtEl>
                                              <p:spTgt spid="90"/>
                                            </p:tgtEl>
                                            <p:attrNameLst>
                                              <p:attrName>style.visibility</p:attrName>
                                            </p:attrNameLst>
                                          </p:cBhvr>
                                          <p:to>
                                            <p:strVal val="visible"/>
                                          </p:to>
                                        </p:set>
                                        <p:animEffect transition="in" filter="strips(downLeft)">
                                          <p:cBhvr>
                                            <p:cTn id="80" dur="1000"/>
                                            <p:tgtEl>
                                              <p:spTgt spid="90"/>
                                            </p:tgtEl>
                                          </p:cBhvr>
                                        </p:animEffect>
                                      </p:childTnLst>
                                    </p:cTn>
                                  </p:par>
                                  <p:par>
                                    <p:cTn id="81" presetID="18" presetClass="entr" presetSubtype="12" fill="hold" grpId="0" nodeType="withEffect">
                                      <p:stCondLst>
                                        <p:cond delay="500"/>
                                      </p:stCondLst>
                                      <p:childTnLst>
                                        <p:set>
                                          <p:cBhvr>
                                            <p:cTn id="82" dur="1" fill="hold">
                                              <p:stCondLst>
                                                <p:cond delay="0"/>
                                              </p:stCondLst>
                                            </p:cTn>
                                            <p:tgtEl>
                                              <p:spTgt spid="91"/>
                                            </p:tgtEl>
                                            <p:attrNameLst>
                                              <p:attrName>style.visibility</p:attrName>
                                            </p:attrNameLst>
                                          </p:cBhvr>
                                          <p:to>
                                            <p:strVal val="visible"/>
                                          </p:to>
                                        </p:set>
                                        <p:animEffect transition="in" filter="strips(downLeft)">
                                          <p:cBhvr>
                                            <p:cTn id="83" dur="1000"/>
                                            <p:tgtEl>
                                              <p:spTgt spid="91"/>
                                            </p:tgtEl>
                                          </p:cBhvr>
                                        </p:animEffect>
                                      </p:childTnLst>
                                    </p:cTn>
                                  </p:par>
                                  <p:par>
                                    <p:cTn id="84" presetID="18" presetClass="entr" presetSubtype="12" fill="hold" grpId="0" nodeType="withEffect">
                                      <p:stCondLst>
                                        <p:cond delay="500"/>
                                      </p:stCondLst>
                                      <p:childTnLst>
                                        <p:set>
                                          <p:cBhvr>
                                            <p:cTn id="85" dur="1" fill="hold">
                                              <p:stCondLst>
                                                <p:cond delay="0"/>
                                              </p:stCondLst>
                                            </p:cTn>
                                            <p:tgtEl>
                                              <p:spTgt spid="92"/>
                                            </p:tgtEl>
                                            <p:attrNameLst>
                                              <p:attrName>style.visibility</p:attrName>
                                            </p:attrNameLst>
                                          </p:cBhvr>
                                          <p:to>
                                            <p:strVal val="visible"/>
                                          </p:to>
                                        </p:set>
                                        <p:animEffect transition="in" filter="strips(downLeft)">
                                          <p:cBhvr>
                                            <p:cTn id="86" dur="1000"/>
                                            <p:tgtEl>
                                              <p:spTgt spid="92"/>
                                            </p:tgtEl>
                                          </p:cBhvr>
                                        </p:animEffect>
                                      </p:childTnLst>
                                    </p:cTn>
                                  </p:par>
                                  <p:par>
                                    <p:cTn id="87" presetID="18" presetClass="entr" presetSubtype="12" fill="hold" grpId="0" nodeType="withEffect">
                                      <p:stCondLst>
                                        <p:cond delay="500"/>
                                      </p:stCondLst>
                                      <p:childTnLst>
                                        <p:set>
                                          <p:cBhvr>
                                            <p:cTn id="88" dur="1" fill="hold">
                                              <p:stCondLst>
                                                <p:cond delay="0"/>
                                              </p:stCondLst>
                                            </p:cTn>
                                            <p:tgtEl>
                                              <p:spTgt spid="94"/>
                                            </p:tgtEl>
                                            <p:attrNameLst>
                                              <p:attrName>style.visibility</p:attrName>
                                            </p:attrNameLst>
                                          </p:cBhvr>
                                          <p:to>
                                            <p:strVal val="visible"/>
                                          </p:to>
                                        </p:set>
                                        <p:animEffect transition="in" filter="strips(downLeft)">
                                          <p:cBhvr>
                                            <p:cTn id="89" dur="1000"/>
                                            <p:tgtEl>
                                              <p:spTgt spid="94"/>
                                            </p:tgtEl>
                                          </p:cBhvr>
                                        </p:animEffect>
                                      </p:childTnLst>
                                    </p:cTn>
                                  </p:par>
                                  <p:par>
                                    <p:cTn id="90" presetID="18" presetClass="entr" presetSubtype="12" fill="hold" grpId="0" nodeType="withEffect">
                                      <p:stCondLst>
                                        <p:cond delay="500"/>
                                      </p:stCondLst>
                                      <p:childTnLst>
                                        <p:set>
                                          <p:cBhvr>
                                            <p:cTn id="91" dur="1" fill="hold">
                                              <p:stCondLst>
                                                <p:cond delay="0"/>
                                              </p:stCondLst>
                                            </p:cTn>
                                            <p:tgtEl>
                                              <p:spTgt spid="95"/>
                                            </p:tgtEl>
                                            <p:attrNameLst>
                                              <p:attrName>style.visibility</p:attrName>
                                            </p:attrNameLst>
                                          </p:cBhvr>
                                          <p:to>
                                            <p:strVal val="visible"/>
                                          </p:to>
                                        </p:set>
                                        <p:animEffect transition="in" filter="strips(downLeft)">
                                          <p:cBhvr>
                                            <p:cTn id="92" dur="1000"/>
                                            <p:tgtEl>
                                              <p:spTgt spid="95"/>
                                            </p:tgtEl>
                                          </p:cBhvr>
                                        </p:animEffect>
                                      </p:childTnLst>
                                    </p:cTn>
                                  </p:par>
                                  <p:par>
                                    <p:cTn id="93" presetID="18" presetClass="entr" presetSubtype="12" fill="hold" grpId="0" nodeType="withEffect">
                                      <p:stCondLst>
                                        <p:cond delay="500"/>
                                      </p:stCondLst>
                                      <p:childTnLst>
                                        <p:set>
                                          <p:cBhvr>
                                            <p:cTn id="94" dur="1" fill="hold">
                                              <p:stCondLst>
                                                <p:cond delay="0"/>
                                              </p:stCondLst>
                                            </p:cTn>
                                            <p:tgtEl>
                                              <p:spTgt spid="96"/>
                                            </p:tgtEl>
                                            <p:attrNameLst>
                                              <p:attrName>style.visibility</p:attrName>
                                            </p:attrNameLst>
                                          </p:cBhvr>
                                          <p:to>
                                            <p:strVal val="visible"/>
                                          </p:to>
                                        </p:set>
                                        <p:animEffect transition="in" filter="strips(downLeft)">
                                          <p:cBhvr>
                                            <p:cTn id="95" dur="1000"/>
                                            <p:tgtEl>
                                              <p:spTgt spid="96"/>
                                            </p:tgtEl>
                                          </p:cBhvr>
                                        </p:animEffect>
                                      </p:childTnLst>
                                    </p:cTn>
                                  </p:par>
                                  <p:par>
                                    <p:cTn id="96" presetID="18" presetClass="entr" presetSubtype="12" fill="hold" grpId="0" nodeType="withEffect">
                                      <p:stCondLst>
                                        <p:cond delay="500"/>
                                      </p:stCondLst>
                                      <p:childTnLst>
                                        <p:set>
                                          <p:cBhvr>
                                            <p:cTn id="97" dur="1" fill="hold">
                                              <p:stCondLst>
                                                <p:cond delay="0"/>
                                              </p:stCondLst>
                                            </p:cTn>
                                            <p:tgtEl>
                                              <p:spTgt spid="81"/>
                                            </p:tgtEl>
                                            <p:attrNameLst>
                                              <p:attrName>style.visibility</p:attrName>
                                            </p:attrNameLst>
                                          </p:cBhvr>
                                          <p:to>
                                            <p:strVal val="visible"/>
                                          </p:to>
                                        </p:set>
                                        <p:animEffect transition="in" filter="strips(downLeft)">
                                          <p:cBhvr>
                                            <p:cTn id="98" dur="1000"/>
                                            <p:tgtEl>
                                              <p:spTgt spid="81"/>
                                            </p:tgtEl>
                                          </p:cBhvr>
                                        </p:animEffect>
                                      </p:childTnLst>
                                    </p:cTn>
                                  </p:par>
                                  <p:par>
                                    <p:cTn id="99" presetID="18" presetClass="entr" presetSubtype="12" fill="hold" grpId="0" nodeType="withEffect">
                                      <p:stCondLst>
                                        <p:cond delay="500"/>
                                      </p:stCondLst>
                                      <p:childTnLst>
                                        <p:set>
                                          <p:cBhvr>
                                            <p:cTn id="100" dur="1" fill="hold">
                                              <p:stCondLst>
                                                <p:cond delay="0"/>
                                              </p:stCondLst>
                                            </p:cTn>
                                            <p:tgtEl>
                                              <p:spTgt spid="73"/>
                                            </p:tgtEl>
                                            <p:attrNameLst>
                                              <p:attrName>style.visibility</p:attrName>
                                            </p:attrNameLst>
                                          </p:cBhvr>
                                          <p:to>
                                            <p:strVal val="visible"/>
                                          </p:to>
                                        </p:set>
                                        <p:animEffect transition="in" filter="strips(downLeft)">
                                          <p:cBhvr>
                                            <p:cTn id="101" dur="1000"/>
                                            <p:tgtEl>
                                              <p:spTgt spid="73"/>
                                            </p:tgtEl>
                                          </p:cBhvr>
                                        </p:animEffect>
                                      </p:childTnLst>
                                    </p:cTn>
                                  </p:par>
                                  <p:par>
                                    <p:cTn id="102" presetID="18" presetClass="entr" presetSubtype="12" fill="hold" grpId="0" nodeType="withEffect">
                                      <p:stCondLst>
                                        <p:cond delay="500"/>
                                      </p:stCondLst>
                                      <p:childTnLst>
                                        <p:set>
                                          <p:cBhvr>
                                            <p:cTn id="103" dur="1" fill="hold">
                                              <p:stCondLst>
                                                <p:cond delay="0"/>
                                              </p:stCondLst>
                                            </p:cTn>
                                            <p:tgtEl>
                                              <p:spTgt spid="93"/>
                                            </p:tgtEl>
                                            <p:attrNameLst>
                                              <p:attrName>style.visibility</p:attrName>
                                            </p:attrNameLst>
                                          </p:cBhvr>
                                          <p:to>
                                            <p:strVal val="visible"/>
                                          </p:to>
                                        </p:set>
                                        <p:animEffect transition="in" filter="strips(downLeft)">
                                          <p:cBhvr>
                                            <p:cTn id="104" dur="1000"/>
                                            <p:tgtEl>
                                              <p:spTgt spid="9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100"/>
                                            <p:tgtEl>
                                              <p:spTgt spid="107"/>
                                            </p:tgtEl>
                                          </p:cBhvr>
                                        </p:animEffect>
                                      </p:childTnLst>
                                    </p:cTn>
                                  </p:par>
                                  <p:par>
                                    <p:cTn id="108" presetID="42" presetClass="path" presetSubtype="0" fill="hold" grpId="1" nodeType="withEffect" p14:presetBounceEnd="50000">
                                      <p:stCondLst>
                                        <p:cond delay="1500"/>
                                      </p:stCondLst>
                                      <p:childTnLst>
                                        <p:animMotion origin="layout" path="M -0.17982 0.10973 L 3.125E-6 3.33333E-6 " pathEditMode="relative" rAng="0" ptsTypes="AA" p14:bounceEnd="50000">
                                          <p:cBhvr>
                                            <p:cTn id="109" dur="500" fill="hold"/>
                                            <p:tgtEl>
                                              <p:spTgt spid="107"/>
                                            </p:tgtEl>
                                            <p:attrNameLst>
                                              <p:attrName>ppt_x</p:attrName>
                                              <p:attrName>ppt_y</p:attrName>
                                            </p:attrNameLst>
                                          </p:cBhvr>
                                          <p:rCtr x="8958" y="-5625"/>
                                        </p:animMotion>
                                      </p:childTnLst>
                                    </p:cTn>
                                  </p:par>
                                  <p:par>
                                    <p:cTn id="110" presetID="10" presetClass="entr" presetSubtype="0" fill="hold" grpId="0" nodeType="withEffect">
                                      <p:stCondLst>
                                        <p:cond delay="20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100"/>
                                            <p:tgtEl>
                                              <p:spTgt spid="97"/>
                                            </p:tgtEl>
                                          </p:cBhvr>
                                        </p:animEffect>
                                      </p:childTnLst>
                                    </p:cTn>
                                  </p:par>
                                  <p:par>
                                    <p:cTn id="11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114" dur="250" fill="hold"/>
                                            <p:tgtEl>
                                              <p:spTgt spid="97"/>
                                            </p:tgtEl>
                                            <p:attrNameLst>
                                              <p:attrName>ppt_x</p:attrName>
                                              <p:attrName>ppt_y</p:attrName>
                                            </p:attrNameLst>
                                          </p:cBhvr>
                                          <p:rCtr x="1315" y="0"/>
                                        </p:animMotion>
                                      </p:childTnLst>
                                    </p:cTn>
                                  </p:par>
                                  <p:par>
                                    <p:cTn id="115" presetID="10" presetClass="entr" presetSubtype="0" fill="hold" grpId="0" nodeType="withEffect">
                                      <p:stCondLst>
                                        <p:cond delay="180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250"/>
                                            <p:tgtEl>
                                              <p:spTgt spid="108"/>
                                            </p:tgtEl>
                                          </p:cBhvr>
                                        </p:animEffect>
                                      </p:childTnLst>
                                    </p:cTn>
                                  </p:par>
                                  <p:par>
                                    <p:cTn id="118" presetID="42" presetClass="path" presetSubtype="0" fill="hold" grpId="1" nodeType="withEffect" p14:presetBounceEnd="50000">
                                      <p:stCondLst>
                                        <p:cond delay="1800"/>
                                      </p:stCondLst>
                                      <p:childTnLst>
                                        <p:animMotion origin="layout" path="M -0.20508 0.0669 L 2.29167E-6 -4.81481E-6 " pathEditMode="relative" rAng="0" ptsTypes="AA" p14:bounceEnd="50000">
                                          <p:cBhvr>
                                            <p:cTn id="119" dur="250" fill="hold"/>
                                            <p:tgtEl>
                                              <p:spTgt spid="108"/>
                                            </p:tgtEl>
                                            <p:attrNameLst>
                                              <p:attrName>ppt_x</p:attrName>
                                              <p:attrName>ppt_y</p:attrName>
                                            </p:attrNameLst>
                                          </p:cBhvr>
                                          <p:rCtr x="10247" y="-3356"/>
                                        </p:animMotion>
                                      </p:childTnLst>
                                    </p:cTn>
                                  </p:par>
                                  <p:par>
                                    <p:cTn id="120" presetID="10" presetClass="entr" presetSubtype="0" fill="hold" grpId="0" nodeType="withEffect">
                                      <p:stCondLst>
                                        <p:cond delay="210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250"/>
                                            <p:tgtEl>
                                              <p:spTgt spid="109"/>
                                            </p:tgtEl>
                                          </p:cBhvr>
                                        </p:animEffect>
                                      </p:childTnLst>
                                    </p:cTn>
                                  </p:par>
                                  <p:par>
                                    <p:cTn id="123" presetID="42" presetClass="path" presetSubtype="0" fill="hold" grpId="1" nodeType="withEffect" p14:presetBounceEnd="50000">
                                      <p:stCondLst>
                                        <p:cond delay="2100"/>
                                      </p:stCondLst>
                                      <p:childTnLst>
                                        <p:animMotion origin="layout" path="M -0.28881 -0.03402 L 3.54167E-6 -3.7037E-6 " pathEditMode="relative" rAng="0" ptsTypes="AA" p14:bounceEnd="50000">
                                          <p:cBhvr>
                                            <p:cTn id="124" dur="250" fill="hold"/>
                                            <p:tgtEl>
                                              <p:spTgt spid="109"/>
                                            </p:tgtEl>
                                            <p:attrNameLst>
                                              <p:attrName>ppt_x</p:attrName>
                                              <p:attrName>ppt_y</p:attrName>
                                            </p:attrNameLst>
                                          </p:cBhvr>
                                          <p:rCtr x="14440" y="1690"/>
                                        </p:animMotion>
                                      </p:childTnLst>
                                    </p:cTn>
                                  </p:par>
                                </p:childTnLst>
                              </p:cTn>
                            </p:par>
                            <p:par>
                              <p:cTn id="125" fill="hold">
                                <p:stCondLst>
                                  <p:cond delay="3350"/>
                                </p:stCondLst>
                                <p:childTnLst>
                                  <p:par>
                                    <p:cTn id="126" presetID="22" presetClass="entr" presetSubtype="1" fill="hold" grpId="0" nodeType="afterEffect">
                                      <p:stCondLst>
                                        <p:cond delay="0"/>
                                      </p:stCondLst>
                                      <p:iterate>
                                        <p:tmAbs val="0"/>
                                      </p:iterate>
                                      <p:childTnLst>
                                        <p:set>
                                          <p:cBhvr>
                                            <p:cTn id="127" fill="hold"/>
                                            <p:tgtEl>
                                              <p:spTgt spid="54">
                                                <p:bg/>
                                              </p:spTgt>
                                            </p:tgtEl>
                                            <p:attrNameLst>
                                              <p:attrName>style.visibility</p:attrName>
                                            </p:attrNameLst>
                                          </p:cBhvr>
                                          <p:to>
                                            <p:strVal val="visible"/>
                                          </p:to>
                                        </p:set>
                                        <p:animEffect transition="in" filter="wipe(up)">
                                          <p:cBhvr>
                                            <p:cTn id="128" dur="250"/>
                                            <p:tgtEl>
                                              <p:spTgt spid="54">
                                                <p:bg/>
                                              </p:spTgt>
                                            </p:tgtEl>
                                          </p:cBhvr>
                                        </p:animEffect>
                                      </p:childTnLst>
                                    </p:cTn>
                                  </p:par>
                                  <p:par>
                                    <p:cTn id="129" presetID="22" presetClass="entr" presetSubtype="1" fill="hold" grpId="0" nodeType="withEffect">
                                      <p:stCondLst>
                                        <p:cond delay="0"/>
                                      </p:stCondLst>
                                      <p:iterate>
                                        <p:tmAbs val="0"/>
                                      </p:iterate>
                                      <p:childTnLst>
                                        <p:set>
                                          <p:cBhvr>
                                            <p:cTn id="130" fill="hold"/>
                                            <p:tgtEl>
                                              <p:spTgt spid="54">
                                                <p:txEl>
                                                  <p:pRg st="0" end="0"/>
                                                </p:txEl>
                                              </p:spTgt>
                                            </p:tgtEl>
                                            <p:attrNameLst>
                                              <p:attrName>style.visibility</p:attrName>
                                            </p:attrNameLst>
                                          </p:cBhvr>
                                          <p:to>
                                            <p:strVal val="visible"/>
                                          </p:to>
                                        </p:set>
                                        <p:animEffect transition="in" filter="wipe(up)">
                                          <p:cBhvr>
                                            <p:cTn id="131" dur="250"/>
                                            <p:tgtEl>
                                              <p:spTgt spid="54">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fade">
                                          <p:cBhvr>
                                            <p:cTn id="134" dur="250"/>
                                            <p:tgtEl>
                                              <p:spTgt spid="55"/>
                                            </p:tgtEl>
                                          </p:cBhvr>
                                        </p:animEffect>
                                      </p:childTnLst>
                                    </p:cTn>
                                  </p:par>
                                  <p:par>
                                    <p:cTn id="135" presetID="63" presetClass="path" presetSubtype="0" fill="hold" grpId="1" nodeType="withEffect" p14:presetBounceEnd="50000">
                                      <p:stCondLst>
                                        <p:cond delay="0"/>
                                      </p:stCondLst>
                                      <p:childTnLst>
                                        <p:animMotion origin="layout" path="M -0.02631 -1.48148E-6 L 3.33333E-6 -1.48148E-6 " pathEditMode="relative" rAng="0" ptsTypes="AA" p14:bounceEnd="50000">
                                          <p:cBhvr>
                                            <p:cTn id="136" dur="250" fill="hold"/>
                                            <p:tgtEl>
                                              <p:spTgt spid="55"/>
                                            </p:tgtEl>
                                            <p:attrNameLst>
                                              <p:attrName>ppt_x</p:attrName>
                                              <p:attrName>ppt_y</p:attrName>
                                            </p:attrNameLst>
                                          </p:cBhvr>
                                          <p:rCtr x="1315" y="0"/>
                                        </p:animMotion>
                                      </p:childTnLst>
                                    </p:cTn>
                                  </p:par>
                                </p:childTnLst>
                              </p:cTn>
                            </p:par>
                            <p:par>
                              <p:cTn id="137" fill="hold">
                                <p:stCondLst>
                                  <p:cond delay="3600"/>
                                </p:stCondLst>
                                <p:childTnLst>
                                  <p:par>
                                    <p:cTn id="138" presetID="22" presetClass="entr" presetSubtype="1" fill="hold" grpId="0" nodeType="afterEffect">
                                      <p:stCondLst>
                                        <p:cond delay="0"/>
                                      </p:stCondLst>
                                      <p:iterate>
                                        <p:tmAbs val="0"/>
                                      </p:iterate>
                                      <p:childTnLst>
                                        <p:set>
                                          <p:cBhvr>
                                            <p:cTn id="139" fill="hold"/>
                                            <p:tgtEl>
                                              <p:spTgt spid="56">
                                                <p:bg/>
                                              </p:spTgt>
                                            </p:tgtEl>
                                            <p:attrNameLst>
                                              <p:attrName>style.visibility</p:attrName>
                                            </p:attrNameLst>
                                          </p:cBhvr>
                                          <p:to>
                                            <p:strVal val="visible"/>
                                          </p:to>
                                        </p:set>
                                        <p:animEffect transition="in" filter="wipe(up)">
                                          <p:cBhvr>
                                            <p:cTn id="140" dur="250"/>
                                            <p:tgtEl>
                                              <p:spTgt spid="56">
                                                <p:bg/>
                                              </p:spTgt>
                                            </p:tgtEl>
                                          </p:cBhvr>
                                        </p:animEffect>
                                      </p:childTnLst>
                                    </p:cTn>
                                  </p:par>
                                  <p:par>
                                    <p:cTn id="141" presetID="22" presetClass="entr" presetSubtype="1" fill="hold" grpId="0" nodeType="withEffect">
                                      <p:stCondLst>
                                        <p:cond delay="0"/>
                                      </p:stCondLst>
                                      <p:iterate>
                                        <p:tmAbs val="0"/>
                                      </p:iterate>
                                      <p:childTnLst>
                                        <p:set>
                                          <p:cBhvr>
                                            <p:cTn id="142" fill="hold"/>
                                            <p:tgtEl>
                                              <p:spTgt spid="56">
                                                <p:txEl>
                                                  <p:pRg st="0" end="0"/>
                                                </p:txEl>
                                              </p:spTgt>
                                            </p:tgtEl>
                                            <p:attrNameLst>
                                              <p:attrName>style.visibility</p:attrName>
                                            </p:attrNameLst>
                                          </p:cBhvr>
                                          <p:to>
                                            <p:strVal val="visible"/>
                                          </p:to>
                                        </p:set>
                                        <p:animEffect transition="in" filter="wipe(up)">
                                          <p:cBhvr>
                                            <p:cTn id="143" dur="250"/>
                                            <p:tgtEl>
                                              <p:spTgt spid="56">
                                                <p:txEl>
                                                  <p:pRg st="0" end="0"/>
                                                </p:txEl>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fade">
                                          <p:cBhvr>
                                            <p:cTn id="146" dur="250"/>
                                            <p:tgtEl>
                                              <p:spTgt spid="57"/>
                                            </p:tgtEl>
                                          </p:cBhvr>
                                        </p:animEffect>
                                      </p:childTnLst>
                                    </p:cTn>
                                  </p:par>
                                  <p:par>
                                    <p:cTn id="147" presetID="63" presetClass="path" presetSubtype="0" fill="hold" grpId="1" nodeType="withEffect" p14:presetBounceEnd="50000">
                                      <p:stCondLst>
                                        <p:cond delay="0"/>
                                      </p:stCondLst>
                                      <p:childTnLst>
                                        <p:animMotion origin="layout" path="M -0.02631 -1.48148E-6 L 3.33333E-6 -1.48148E-6 " pathEditMode="relative" rAng="0" ptsTypes="AA" p14:bounceEnd="50000">
                                          <p:cBhvr>
                                            <p:cTn id="148" dur="250" fill="hold"/>
                                            <p:tgtEl>
                                              <p:spTgt spid="57"/>
                                            </p:tgtEl>
                                            <p:attrNameLst>
                                              <p:attrName>ppt_x</p:attrName>
                                              <p:attrName>ppt_y</p:attrName>
                                            </p:attrNameLst>
                                          </p:cBhvr>
                                          <p:rCtr x="1315" y="0"/>
                                        </p:animMotion>
                                      </p:childTnLst>
                                    </p:cTn>
                                  </p:par>
                                </p:childTnLst>
                              </p:cTn>
                            </p:par>
                            <p:par>
                              <p:cTn id="149" fill="hold">
                                <p:stCondLst>
                                  <p:cond delay="3850"/>
                                </p:stCondLst>
                                <p:childTnLst>
                                  <p:par>
                                    <p:cTn id="150" presetID="22" presetClass="entr" presetSubtype="1" fill="hold" grpId="0" nodeType="afterEffect">
                                      <p:stCondLst>
                                        <p:cond delay="0"/>
                                      </p:stCondLst>
                                      <p:iterate>
                                        <p:tmAbs val="0"/>
                                      </p:iterate>
                                      <p:childTnLst>
                                        <p:set>
                                          <p:cBhvr>
                                            <p:cTn id="151" fill="hold"/>
                                            <p:tgtEl>
                                              <p:spTgt spid="58">
                                                <p:bg/>
                                              </p:spTgt>
                                            </p:tgtEl>
                                            <p:attrNameLst>
                                              <p:attrName>style.visibility</p:attrName>
                                            </p:attrNameLst>
                                          </p:cBhvr>
                                          <p:to>
                                            <p:strVal val="visible"/>
                                          </p:to>
                                        </p:set>
                                        <p:animEffect transition="in" filter="wipe(up)">
                                          <p:cBhvr>
                                            <p:cTn id="152" dur="250"/>
                                            <p:tgtEl>
                                              <p:spTgt spid="58">
                                                <p:bg/>
                                              </p:spTgt>
                                            </p:tgtEl>
                                          </p:cBhvr>
                                        </p:animEffect>
                                      </p:childTnLst>
                                    </p:cTn>
                                  </p:par>
                                  <p:par>
                                    <p:cTn id="153" presetID="22" presetClass="entr" presetSubtype="1" fill="hold" grpId="0" nodeType="withEffect">
                                      <p:stCondLst>
                                        <p:cond delay="0"/>
                                      </p:stCondLst>
                                      <p:iterate>
                                        <p:tmAbs val="0"/>
                                      </p:iterate>
                                      <p:childTnLst>
                                        <p:set>
                                          <p:cBhvr>
                                            <p:cTn id="154" fill="hold"/>
                                            <p:tgtEl>
                                              <p:spTgt spid="58">
                                                <p:txEl>
                                                  <p:pRg st="0" end="0"/>
                                                </p:txEl>
                                              </p:spTgt>
                                            </p:tgtEl>
                                            <p:attrNameLst>
                                              <p:attrName>style.visibility</p:attrName>
                                            </p:attrNameLst>
                                          </p:cBhvr>
                                          <p:to>
                                            <p:strVal val="visible"/>
                                          </p:to>
                                        </p:set>
                                        <p:animEffect transition="in" filter="wipe(up)">
                                          <p:cBhvr>
                                            <p:cTn id="155" dur="25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107" grpId="0" animBg="1"/>
          <p:bldP spid="107" grpId="1" animBg="1"/>
          <p:bldP spid="108" grpId="0" animBg="1"/>
          <p:bldP spid="108" grpId="1" animBg="1"/>
          <p:bldP spid="109" grpId="0" animBg="1"/>
          <p:bldP spid="109" grpId="1" animBg="1"/>
          <p:bldP spid="51" grpId="0" animBg="1" advAuto="0"/>
          <p:bldP spid="52" grpId="0" animBg="1" advAuto="0"/>
          <p:bldP spid="54" grpId="0" build="p" bldLvl="5" animBg="1" advAuto="0"/>
          <p:bldP spid="55" grpId="0"/>
          <p:bldP spid="55" grpId="1"/>
          <p:bldP spid="56" grpId="0" build="p" bldLvl="5" animBg="1" advAuto="0"/>
          <p:bldP spid="57" grpId="0"/>
          <p:bldP spid="57" grpId="1"/>
          <p:bldP spid="58" grpId="0" build="p" bldLvl="5" animBg="1" advAuto="0"/>
        </p:bldLst>
      </p:timing>
    </mc:Choice>
    <mc:Fallback xmlns:ma14="http://schemas.microsoft.com/office/mac/drawingml/2011/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51"/>
                                            </p:tgtEl>
                                            <p:attrNameLst>
                                              <p:attrName>style.visibility</p:attrName>
                                            </p:attrNameLst>
                                          </p:cBhvr>
                                          <p:to>
                                            <p:strVal val="visible"/>
                                          </p:to>
                                        </p:set>
                                        <p:animEffect transition="in" filter="dissolve">
                                          <p:cBhvr>
                                            <p:cTn id="7" dur="1000"/>
                                            <p:tgtEl>
                                              <p:spTgt spid="51"/>
                                            </p:tgtEl>
                                          </p:cBhvr>
                                        </p:animEffect>
                                      </p:childTnLst>
                                    </p:cTn>
                                  </p:par>
                                </p:childTnLst>
                              </p:cTn>
                            </p:par>
                            <p:par>
                              <p:cTn id="8" fill="hold">
                                <p:stCondLst>
                                  <p:cond delay="1000"/>
                                </p:stCondLst>
                                <p:childTnLst>
                                  <p:par>
                                    <p:cTn id="9" presetID="9" presetClass="entr" fill="hold" grpId="0" nodeType="afterEffect">
                                      <p:stCondLst>
                                        <p:cond delay="0"/>
                                      </p:stCondLst>
                                      <p:iterate>
                                        <p:tmAbs val="0"/>
                                      </p:iterate>
                                      <p:childTnLst>
                                        <p:set>
                                          <p:cBhvr>
                                            <p:cTn id="10" fill="hold"/>
                                            <p:tgtEl>
                                              <p:spTgt spid="52"/>
                                            </p:tgtEl>
                                            <p:attrNameLst>
                                              <p:attrName>style.visibility</p:attrName>
                                            </p:attrNameLst>
                                          </p:cBhvr>
                                          <p:to>
                                            <p:strVal val="visible"/>
                                          </p:to>
                                        </p:set>
                                        <p:animEffect transition="in" filter="dissolve">
                                          <p:cBhvr>
                                            <p:cTn id="11" dur="500"/>
                                            <p:tgtEl>
                                              <p:spTgt spid="52"/>
                                            </p:tgtEl>
                                          </p:cBhvr>
                                        </p:animEffect>
                                      </p:childTnLst>
                                    </p:cTn>
                                  </p:par>
                                  <p:par>
                                    <p:cTn id="12" presetID="6" presetClass="entr" presetSubtype="32"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circle(out)">
                                          <p:cBhvr>
                                            <p:cTn id="14" dur="1000"/>
                                            <p:tgtEl>
                                              <p:spTgt spid="103"/>
                                            </p:tgtEl>
                                          </p:cBhvr>
                                        </p:animEffect>
                                      </p:childTnLst>
                                    </p:cTn>
                                  </p:par>
                                  <p:par>
                                    <p:cTn id="15" presetID="18" presetClass="entr" presetSubtype="12" fill="hold" grpId="0" nodeType="withEffect">
                                      <p:stCondLst>
                                        <p:cond delay="500"/>
                                      </p:stCondLst>
                                      <p:childTnLst>
                                        <p:set>
                                          <p:cBhvr>
                                            <p:cTn id="16" dur="1" fill="hold">
                                              <p:stCondLst>
                                                <p:cond delay="0"/>
                                              </p:stCondLst>
                                            </p:cTn>
                                            <p:tgtEl>
                                              <p:spTgt spid="67"/>
                                            </p:tgtEl>
                                            <p:attrNameLst>
                                              <p:attrName>style.visibility</p:attrName>
                                            </p:attrNameLst>
                                          </p:cBhvr>
                                          <p:to>
                                            <p:strVal val="visible"/>
                                          </p:to>
                                        </p:set>
                                        <p:animEffect transition="in" filter="strips(downLeft)">
                                          <p:cBhvr>
                                            <p:cTn id="17" dur="1000"/>
                                            <p:tgtEl>
                                              <p:spTgt spid="67"/>
                                            </p:tgtEl>
                                          </p:cBhvr>
                                        </p:animEffect>
                                      </p:childTnLst>
                                    </p:cTn>
                                  </p:par>
                                  <p:par>
                                    <p:cTn id="18" presetID="18" presetClass="entr" presetSubtype="12" fill="hold" grpId="0" nodeType="withEffect">
                                      <p:stCondLst>
                                        <p:cond delay="500"/>
                                      </p:stCondLst>
                                      <p:childTnLst>
                                        <p:set>
                                          <p:cBhvr>
                                            <p:cTn id="19" dur="1" fill="hold">
                                              <p:stCondLst>
                                                <p:cond delay="0"/>
                                              </p:stCondLst>
                                            </p:cTn>
                                            <p:tgtEl>
                                              <p:spTgt spid="68"/>
                                            </p:tgtEl>
                                            <p:attrNameLst>
                                              <p:attrName>style.visibility</p:attrName>
                                            </p:attrNameLst>
                                          </p:cBhvr>
                                          <p:to>
                                            <p:strVal val="visible"/>
                                          </p:to>
                                        </p:set>
                                        <p:animEffect transition="in" filter="strips(downLeft)">
                                          <p:cBhvr>
                                            <p:cTn id="20" dur="1000"/>
                                            <p:tgtEl>
                                              <p:spTgt spid="68"/>
                                            </p:tgtEl>
                                          </p:cBhvr>
                                        </p:animEffect>
                                      </p:childTnLst>
                                    </p:cTn>
                                  </p:par>
                                  <p:par>
                                    <p:cTn id="21" presetID="18" presetClass="entr" presetSubtype="12"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Effect transition="in" filter="strips(downLeft)">
                                          <p:cBhvr>
                                            <p:cTn id="23" dur="1000"/>
                                            <p:tgtEl>
                                              <p:spTgt spid="69"/>
                                            </p:tgtEl>
                                          </p:cBhvr>
                                        </p:animEffect>
                                      </p:childTnLst>
                                    </p:cTn>
                                  </p:par>
                                  <p:par>
                                    <p:cTn id="24" presetID="18" presetClass="entr" presetSubtype="12" fill="hold" grpId="0" nodeType="withEffect">
                                      <p:stCondLst>
                                        <p:cond delay="500"/>
                                      </p:stCondLst>
                                      <p:childTnLst>
                                        <p:set>
                                          <p:cBhvr>
                                            <p:cTn id="25" dur="1" fill="hold">
                                              <p:stCondLst>
                                                <p:cond delay="0"/>
                                              </p:stCondLst>
                                            </p:cTn>
                                            <p:tgtEl>
                                              <p:spTgt spid="70"/>
                                            </p:tgtEl>
                                            <p:attrNameLst>
                                              <p:attrName>style.visibility</p:attrName>
                                            </p:attrNameLst>
                                          </p:cBhvr>
                                          <p:to>
                                            <p:strVal val="visible"/>
                                          </p:to>
                                        </p:set>
                                        <p:animEffect transition="in" filter="strips(downLeft)">
                                          <p:cBhvr>
                                            <p:cTn id="26" dur="1000"/>
                                            <p:tgtEl>
                                              <p:spTgt spid="70"/>
                                            </p:tgtEl>
                                          </p:cBhvr>
                                        </p:animEffect>
                                      </p:childTnLst>
                                    </p:cTn>
                                  </p:par>
                                  <p:par>
                                    <p:cTn id="27" presetID="18" presetClass="entr" presetSubtype="12" fill="hold" grpId="0" nodeType="withEffect">
                                      <p:stCondLst>
                                        <p:cond delay="500"/>
                                      </p:stCondLst>
                                      <p:childTnLst>
                                        <p:set>
                                          <p:cBhvr>
                                            <p:cTn id="28" dur="1" fill="hold">
                                              <p:stCondLst>
                                                <p:cond delay="0"/>
                                              </p:stCondLst>
                                            </p:cTn>
                                            <p:tgtEl>
                                              <p:spTgt spid="71"/>
                                            </p:tgtEl>
                                            <p:attrNameLst>
                                              <p:attrName>style.visibility</p:attrName>
                                            </p:attrNameLst>
                                          </p:cBhvr>
                                          <p:to>
                                            <p:strVal val="visible"/>
                                          </p:to>
                                        </p:set>
                                        <p:animEffect transition="in" filter="strips(downLeft)">
                                          <p:cBhvr>
                                            <p:cTn id="29" dur="1000"/>
                                            <p:tgtEl>
                                              <p:spTgt spid="71"/>
                                            </p:tgtEl>
                                          </p:cBhvr>
                                        </p:animEffect>
                                      </p:childTnLst>
                                    </p:cTn>
                                  </p:par>
                                  <p:par>
                                    <p:cTn id="30" presetID="18" presetClass="entr" presetSubtype="12" fill="hold" grpId="0" nodeType="withEffect">
                                      <p:stCondLst>
                                        <p:cond delay="500"/>
                                      </p:stCondLst>
                                      <p:childTnLst>
                                        <p:set>
                                          <p:cBhvr>
                                            <p:cTn id="31" dur="1" fill="hold">
                                              <p:stCondLst>
                                                <p:cond delay="0"/>
                                              </p:stCondLst>
                                            </p:cTn>
                                            <p:tgtEl>
                                              <p:spTgt spid="72"/>
                                            </p:tgtEl>
                                            <p:attrNameLst>
                                              <p:attrName>style.visibility</p:attrName>
                                            </p:attrNameLst>
                                          </p:cBhvr>
                                          <p:to>
                                            <p:strVal val="visible"/>
                                          </p:to>
                                        </p:set>
                                        <p:animEffect transition="in" filter="strips(downLeft)">
                                          <p:cBhvr>
                                            <p:cTn id="32" dur="1000"/>
                                            <p:tgtEl>
                                              <p:spTgt spid="72"/>
                                            </p:tgtEl>
                                          </p:cBhvr>
                                        </p:animEffect>
                                      </p:childTnLst>
                                    </p:cTn>
                                  </p:par>
                                  <p:par>
                                    <p:cTn id="33" presetID="18" presetClass="entr" presetSubtype="12" fill="hold" grpId="0" nodeType="withEffect">
                                      <p:stCondLst>
                                        <p:cond delay="500"/>
                                      </p:stCondLst>
                                      <p:childTnLst>
                                        <p:set>
                                          <p:cBhvr>
                                            <p:cTn id="34" dur="1" fill="hold">
                                              <p:stCondLst>
                                                <p:cond delay="0"/>
                                              </p:stCondLst>
                                            </p:cTn>
                                            <p:tgtEl>
                                              <p:spTgt spid="74"/>
                                            </p:tgtEl>
                                            <p:attrNameLst>
                                              <p:attrName>style.visibility</p:attrName>
                                            </p:attrNameLst>
                                          </p:cBhvr>
                                          <p:to>
                                            <p:strVal val="visible"/>
                                          </p:to>
                                        </p:set>
                                        <p:animEffect transition="in" filter="strips(downLeft)">
                                          <p:cBhvr>
                                            <p:cTn id="35" dur="1000"/>
                                            <p:tgtEl>
                                              <p:spTgt spid="74"/>
                                            </p:tgtEl>
                                          </p:cBhvr>
                                        </p:animEffect>
                                      </p:childTnLst>
                                    </p:cTn>
                                  </p:par>
                                  <p:par>
                                    <p:cTn id="36" presetID="18" presetClass="entr" presetSubtype="12" fill="hold" grpId="0" nodeType="withEffect">
                                      <p:stCondLst>
                                        <p:cond delay="500"/>
                                      </p:stCondLst>
                                      <p:childTnLst>
                                        <p:set>
                                          <p:cBhvr>
                                            <p:cTn id="37" dur="1" fill="hold">
                                              <p:stCondLst>
                                                <p:cond delay="0"/>
                                              </p:stCondLst>
                                            </p:cTn>
                                            <p:tgtEl>
                                              <p:spTgt spid="75"/>
                                            </p:tgtEl>
                                            <p:attrNameLst>
                                              <p:attrName>style.visibility</p:attrName>
                                            </p:attrNameLst>
                                          </p:cBhvr>
                                          <p:to>
                                            <p:strVal val="visible"/>
                                          </p:to>
                                        </p:set>
                                        <p:animEffect transition="in" filter="strips(downLeft)">
                                          <p:cBhvr>
                                            <p:cTn id="38" dur="1000"/>
                                            <p:tgtEl>
                                              <p:spTgt spid="75"/>
                                            </p:tgtEl>
                                          </p:cBhvr>
                                        </p:animEffect>
                                      </p:childTnLst>
                                    </p:cTn>
                                  </p:par>
                                  <p:par>
                                    <p:cTn id="39" presetID="18" presetClass="entr" presetSubtype="12" fill="hold" grpId="0" nodeType="withEffect">
                                      <p:stCondLst>
                                        <p:cond delay="500"/>
                                      </p:stCondLst>
                                      <p:childTnLst>
                                        <p:set>
                                          <p:cBhvr>
                                            <p:cTn id="40" dur="1" fill="hold">
                                              <p:stCondLst>
                                                <p:cond delay="0"/>
                                              </p:stCondLst>
                                            </p:cTn>
                                            <p:tgtEl>
                                              <p:spTgt spid="76"/>
                                            </p:tgtEl>
                                            <p:attrNameLst>
                                              <p:attrName>style.visibility</p:attrName>
                                            </p:attrNameLst>
                                          </p:cBhvr>
                                          <p:to>
                                            <p:strVal val="visible"/>
                                          </p:to>
                                        </p:set>
                                        <p:animEffect transition="in" filter="strips(downLeft)">
                                          <p:cBhvr>
                                            <p:cTn id="41" dur="1000"/>
                                            <p:tgtEl>
                                              <p:spTgt spid="76"/>
                                            </p:tgtEl>
                                          </p:cBhvr>
                                        </p:animEffect>
                                      </p:childTnLst>
                                    </p:cTn>
                                  </p:par>
                                  <p:par>
                                    <p:cTn id="42" presetID="18" presetClass="entr" presetSubtype="12" fill="hold" grpId="0" nodeType="withEffect">
                                      <p:stCondLst>
                                        <p:cond delay="500"/>
                                      </p:stCondLst>
                                      <p:childTnLst>
                                        <p:set>
                                          <p:cBhvr>
                                            <p:cTn id="43" dur="1" fill="hold">
                                              <p:stCondLst>
                                                <p:cond delay="0"/>
                                              </p:stCondLst>
                                            </p:cTn>
                                            <p:tgtEl>
                                              <p:spTgt spid="77"/>
                                            </p:tgtEl>
                                            <p:attrNameLst>
                                              <p:attrName>style.visibility</p:attrName>
                                            </p:attrNameLst>
                                          </p:cBhvr>
                                          <p:to>
                                            <p:strVal val="visible"/>
                                          </p:to>
                                        </p:set>
                                        <p:animEffect transition="in" filter="strips(downLeft)">
                                          <p:cBhvr>
                                            <p:cTn id="44" dur="1000"/>
                                            <p:tgtEl>
                                              <p:spTgt spid="77"/>
                                            </p:tgtEl>
                                          </p:cBhvr>
                                        </p:animEffect>
                                      </p:childTnLst>
                                    </p:cTn>
                                  </p:par>
                                  <p:par>
                                    <p:cTn id="45" presetID="18" presetClass="entr" presetSubtype="12" fill="hold" grpId="0" nodeType="withEffect">
                                      <p:stCondLst>
                                        <p:cond delay="500"/>
                                      </p:stCondLst>
                                      <p:childTnLst>
                                        <p:set>
                                          <p:cBhvr>
                                            <p:cTn id="46" dur="1" fill="hold">
                                              <p:stCondLst>
                                                <p:cond delay="0"/>
                                              </p:stCondLst>
                                            </p:cTn>
                                            <p:tgtEl>
                                              <p:spTgt spid="78"/>
                                            </p:tgtEl>
                                            <p:attrNameLst>
                                              <p:attrName>style.visibility</p:attrName>
                                            </p:attrNameLst>
                                          </p:cBhvr>
                                          <p:to>
                                            <p:strVal val="visible"/>
                                          </p:to>
                                        </p:set>
                                        <p:animEffect transition="in" filter="strips(downLeft)">
                                          <p:cBhvr>
                                            <p:cTn id="47" dur="1000"/>
                                            <p:tgtEl>
                                              <p:spTgt spid="78"/>
                                            </p:tgtEl>
                                          </p:cBhvr>
                                        </p:animEffect>
                                      </p:childTnLst>
                                    </p:cTn>
                                  </p:par>
                                  <p:par>
                                    <p:cTn id="48" presetID="18" presetClass="entr" presetSubtype="12" fill="hold" grpId="0" nodeType="withEffect">
                                      <p:stCondLst>
                                        <p:cond delay="500"/>
                                      </p:stCondLst>
                                      <p:childTnLst>
                                        <p:set>
                                          <p:cBhvr>
                                            <p:cTn id="49" dur="1" fill="hold">
                                              <p:stCondLst>
                                                <p:cond delay="0"/>
                                              </p:stCondLst>
                                            </p:cTn>
                                            <p:tgtEl>
                                              <p:spTgt spid="79"/>
                                            </p:tgtEl>
                                            <p:attrNameLst>
                                              <p:attrName>style.visibility</p:attrName>
                                            </p:attrNameLst>
                                          </p:cBhvr>
                                          <p:to>
                                            <p:strVal val="visible"/>
                                          </p:to>
                                        </p:set>
                                        <p:animEffect transition="in" filter="strips(downLeft)">
                                          <p:cBhvr>
                                            <p:cTn id="50" dur="1000"/>
                                            <p:tgtEl>
                                              <p:spTgt spid="79"/>
                                            </p:tgtEl>
                                          </p:cBhvr>
                                        </p:animEffect>
                                      </p:childTnLst>
                                    </p:cTn>
                                  </p:par>
                                  <p:par>
                                    <p:cTn id="51" presetID="18" presetClass="entr" presetSubtype="12" fill="hold" grpId="0" nodeType="withEffect">
                                      <p:stCondLst>
                                        <p:cond delay="500"/>
                                      </p:stCondLst>
                                      <p:childTnLst>
                                        <p:set>
                                          <p:cBhvr>
                                            <p:cTn id="52" dur="1" fill="hold">
                                              <p:stCondLst>
                                                <p:cond delay="0"/>
                                              </p:stCondLst>
                                            </p:cTn>
                                            <p:tgtEl>
                                              <p:spTgt spid="80"/>
                                            </p:tgtEl>
                                            <p:attrNameLst>
                                              <p:attrName>style.visibility</p:attrName>
                                            </p:attrNameLst>
                                          </p:cBhvr>
                                          <p:to>
                                            <p:strVal val="visible"/>
                                          </p:to>
                                        </p:set>
                                        <p:animEffect transition="in" filter="strips(downLeft)">
                                          <p:cBhvr>
                                            <p:cTn id="53" dur="1000"/>
                                            <p:tgtEl>
                                              <p:spTgt spid="80"/>
                                            </p:tgtEl>
                                          </p:cBhvr>
                                        </p:animEffect>
                                      </p:childTnLst>
                                    </p:cTn>
                                  </p:par>
                                  <p:par>
                                    <p:cTn id="54" presetID="18" presetClass="entr" presetSubtype="12" fill="hold" grpId="0" nodeType="withEffect">
                                      <p:stCondLst>
                                        <p:cond delay="500"/>
                                      </p:stCondLst>
                                      <p:childTnLst>
                                        <p:set>
                                          <p:cBhvr>
                                            <p:cTn id="55" dur="1" fill="hold">
                                              <p:stCondLst>
                                                <p:cond delay="0"/>
                                              </p:stCondLst>
                                            </p:cTn>
                                            <p:tgtEl>
                                              <p:spTgt spid="82"/>
                                            </p:tgtEl>
                                            <p:attrNameLst>
                                              <p:attrName>style.visibility</p:attrName>
                                            </p:attrNameLst>
                                          </p:cBhvr>
                                          <p:to>
                                            <p:strVal val="visible"/>
                                          </p:to>
                                        </p:set>
                                        <p:animEffect transition="in" filter="strips(downLeft)">
                                          <p:cBhvr>
                                            <p:cTn id="56" dur="1000"/>
                                            <p:tgtEl>
                                              <p:spTgt spid="82"/>
                                            </p:tgtEl>
                                          </p:cBhvr>
                                        </p:animEffect>
                                      </p:childTnLst>
                                    </p:cTn>
                                  </p:par>
                                  <p:par>
                                    <p:cTn id="57" presetID="18" presetClass="entr" presetSubtype="12" fill="hold" grpId="0" nodeType="withEffect">
                                      <p:stCondLst>
                                        <p:cond delay="500"/>
                                      </p:stCondLst>
                                      <p:childTnLst>
                                        <p:set>
                                          <p:cBhvr>
                                            <p:cTn id="58" dur="1" fill="hold">
                                              <p:stCondLst>
                                                <p:cond delay="0"/>
                                              </p:stCondLst>
                                            </p:cTn>
                                            <p:tgtEl>
                                              <p:spTgt spid="83"/>
                                            </p:tgtEl>
                                            <p:attrNameLst>
                                              <p:attrName>style.visibility</p:attrName>
                                            </p:attrNameLst>
                                          </p:cBhvr>
                                          <p:to>
                                            <p:strVal val="visible"/>
                                          </p:to>
                                        </p:set>
                                        <p:animEffect transition="in" filter="strips(downLeft)">
                                          <p:cBhvr>
                                            <p:cTn id="59" dur="1000"/>
                                            <p:tgtEl>
                                              <p:spTgt spid="83"/>
                                            </p:tgtEl>
                                          </p:cBhvr>
                                        </p:animEffect>
                                      </p:childTnLst>
                                    </p:cTn>
                                  </p:par>
                                  <p:par>
                                    <p:cTn id="60" presetID="18" presetClass="entr" presetSubtype="12" fill="hold" grpId="0" nodeType="withEffect">
                                      <p:stCondLst>
                                        <p:cond delay="500"/>
                                      </p:stCondLst>
                                      <p:childTnLst>
                                        <p:set>
                                          <p:cBhvr>
                                            <p:cTn id="61" dur="1" fill="hold">
                                              <p:stCondLst>
                                                <p:cond delay="0"/>
                                              </p:stCondLst>
                                            </p:cTn>
                                            <p:tgtEl>
                                              <p:spTgt spid="84"/>
                                            </p:tgtEl>
                                            <p:attrNameLst>
                                              <p:attrName>style.visibility</p:attrName>
                                            </p:attrNameLst>
                                          </p:cBhvr>
                                          <p:to>
                                            <p:strVal val="visible"/>
                                          </p:to>
                                        </p:set>
                                        <p:animEffect transition="in" filter="strips(downLeft)">
                                          <p:cBhvr>
                                            <p:cTn id="62" dur="1000"/>
                                            <p:tgtEl>
                                              <p:spTgt spid="84"/>
                                            </p:tgtEl>
                                          </p:cBhvr>
                                        </p:animEffect>
                                      </p:childTnLst>
                                    </p:cTn>
                                  </p:par>
                                  <p:par>
                                    <p:cTn id="63" presetID="18" presetClass="entr" presetSubtype="12" fill="hold" grpId="0" nodeType="withEffect">
                                      <p:stCondLst>
                                        <p:cond delay="500"/>
                                      </p:stCondLst>
                                      <p:childTnLst>
                                        <p:set>
                                          <p:cBhvr>
                                            <p:cTn id="64" dur="1" fill="hold">
                                              <p:stCondLst>
                                                <p:cond delay="0"/>
                                              </p:stCondLst>
                                            </p:cTn>
                                            <p:tgtEl>
                                              <p:spTgt spid="85"/>
                                            </p:tgtEl>
                                            <p:attrNameLst>
                                              <p:attrName>style.visibility</p:attrName>
                                            </p:attrNameLst>
                                          </p:cBhvr>
                                          <p:to>
                                            <p:strVal val="visible"/>
                                          </p:to>
                                        </p:set>
                                        <p:animEffect transition="in" filter="strips(downLeft)">
                                          <p:cBhvr>
                                            <p:cTn id="65" dur="1000"/>
                                            <p:tgtEl>
                                              <p:spTgt spid="85"/>
                                            </p:tgtEl>
                                          </p:cBhvr>
                                        </p:animEffect>
                                      </p:childTnLst>
                                    </p:cTn>
                                  </p:par>
                                  <p:par>
                                    <p:cTn id="66" presetID="18" presetClass="entr" presetSubtype="12"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strips(downLeft)">
                                          <p:cBhvr>
                                            <p:cTn id="68" dur="1000"/>
                                            <p:tgtEl>
                                              <p:spTgt spid="86"/>
                                            </p:tgtEl>
                                          </p:cBhvr>
                                        </p:animEffect>
                                      </p:childTnLst>
                                    </p:cTn>
                                  </p:par>
                                  <p:par>
                                    <p:cTn id="69" presetID="18" presetClass="entr" presetSubtype="12"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strips(downLeft)">
                                          <p:cBhvr>
                                            <p:cTn id="71" dur="1000"/>
                                            <p:tgtEl>
                                              <p:spTgt spid="87"/>
                                            </p:tgtEl>
                                          </p:cBhvr>
                                        </p:animEffect>
                                      </p:childTnLst>
                                    </p:cTn>
                                  </p:par>
                                  <p:par>
                                    <p:cTn id="72" presetID="18" presetClass="entr" presetSubtype="12" fill="hold" grpId="0" nodeType="withEffect">
                                      <p:stCondLst>
                                        <p:cond delay="500"/>
                                      </p:stCondLst>
                                      <p:childTnLst>
                                        <p:set>
                                          <p:cBhvr>
                                            <p:cTn id="73" dur="1" fill="hold">
                                              <p:stCondLst>
                                                <p:cond delay="0"/>
                                              </p:stCondLst>
                                            </p:cTn>
                                            <p:tgtEl>
                                              <p:spTgt spid="88"/>
                                            </p:tgtEl>
                                            <p:attrNameLst>
                                              <p:attrName>style.visibility</p:attrName>
                                            </p:attrNameLst>
                                          </p:cBhvr>
                                          <p:to>
                                            <p:strVal val="visible"/>
                                          </p:to>
                                        </p:set>
                                        <p:animEffect transition="in" filter="strips(downLeft)">
                                          <p:cBhvr>
                                            <p:cTn id="74" dur="1000"/>
                                            <p:tgtEl>
                                              <p:spTgt spid="88"/>
                                            </p:tgtEl>
                                          </p:cBhvr>
                                        </p:animEffect>
                                      </p:childTnLst>
                                    </p:cTn>
                                  </p:par>
                                  <p:par>
                                    <p:cTn id="75" presetID="18" presetClass="entr" presetSubtype="12" fill="hold" grpId="0" nodeType="withEffect">
                                      <p:stCondLst>
                                        <p:cond delay="500"/>
                                      </p:stCondLst>
                                      <p:childTnLst>
                                        <p:set>
                                          <p:cBhvr>
                                            <p:cTn id="76" dur="1" fill="hold">
                                              <p:stCondLst>
                                                <p:cond delay="0"/>
                                              </p:stCondLst>
                                            </p:cTn>
                                            <p:tgtEl>
                                              <p:spTgt spid="89"/>
                                            </p:tgtEl>
                                            <p:attrNameLst>
                                              <p:attrName>style.visibility</p:attrName>
                                            </p:attrNameLst>
                                          </p:cBhvr>
                                          <p:to>
                                            <p:strVal val="visible"/>
                                          </p:to>
                                        </p:set>
                                        <p:animEffect transition="in" filter="strips(downLeft)">
                                          <p:cBhvr>
                                            <p:cTn id="77" dur="1000"/>
                                            <p:tgtEl>
                                              <p:spTgt spid="89"/>
                                            </p:tgtEl>
                                          </p:cBhvr>
                                        </p:animEffect>
                                      </p:childTnLst>
                                    </p:cTn>
                                  </p:par>
                                  <p:par>
                                    <p:cTn id="78" presetID="18" presetClass="entr" presetSubtype="12" fill="hold" grpId="0" nodeType="withEffect">
                                      <p:stCondLst>
                                        <p:cond delay="500"/>
                                      </p:stCondLst>
                                      <p:childTnLst>
                                        <p:set>
                                          <p:cBhvr>
                                            <p:cTn id="79" dur="1" fill="hold">
                                              <p:stCondLst>
                                                <p:cond delay="0"/>
                                              </p:stCondLst>
                                            </p:cTn>
                                            <p:tgtEl>
                                              <p:spTgt spid="90"/>
                                            </p:tgtEl>
                                            <p:attrNameLst>
                                              <p:attrName>style.visibility</p:attrName>
                                            </p:attrNameLst>
                                          </p:cBhvr>
                                          <p:to>
                                            <p:strVal val="visible"/>
                                          </p:to>
                                        </p:set>
                                        <p:animEffect transition="in" filter="strips(downLeft)">
                                          <p:cBhvr>
                                            <p:cTn id="80" dur="1000"/>
                                            <p:tgtEl>
                                              <p:spTgt spid="90"/>
                                            </p:tgtEl>
                                          </p:cBhvr>
                                        </p:animEffect>
                                      </p:childTnLst>
                                    </p:cTn>
                                  </p:par>
                                  <p:par>
                                    <p:cTn id="81" presetID="18" presetClass="entr" presetSubtype="12" fill="hold" grpId="0" nodeType="withEffect">
                                      <p:stCondLst>
                                        <p:cond delay="500"/>
                                      </p:stCondLst>
                                      <p:childTnLst>
                                        <p:set>
                                          <p:cBhvr>
                                            <p:cTn id="82" dur="1" fill="hold">
                                              <p:stCondLst>
                                                <p:cond delay="0"/>
                                              </p:stCondLst>
                                            </p:cTn>
                                            <p:tgtEl>
                                              <p:spTgt spid="91"/>
                                            </p:tgtEl>
                                            <p:attrNameLst>
                                              <p:attrName>style.visibility</p:attrName>
                                            </p:attrNameLst>
                                          </p:cBhvr>
                                          <p:to>
                                            <p:strVal val="visible"/>
                                          </p:to>
                                        </p:set>
                                        <p:animEffect transition="in" filter="strips(downLeft)">
                                          <p:cBhvr>
                                            <p:cTn id="83" dur="1000"/>
                                            <p:tgtEl>
                                              <p:spTgt spid="91"/>
                                            </p:tgtEl>
                                          </p:cBhvr>
                                        </p:animEffect>
                                      </p:childTnLst>
                                    </p:cTn>
                                  </p:par>
                                  <p:par>
                                    <p:cTn id="84" presetID="18" presetClass="entr" presetSubtype="12" fill="hold" grpId="0" nodeType="withEffect">
                                      <p:stCondLst>
                                        <p:cond delay="500"/>
                                      </p:stCondLst>
                                      <p:childTnLst>
                                        <p:set>
                                          <p:cBhvr>
                                            <p:cTn id="85" dur="1" fill="hold">
                                              <p:stCondLst>
                                                <p:cond delay="0"/>
                                              </p:stCondLst>
                                            </p:cTn>
                                            <p:tgtEl>
                                              <p:spTgt spid="92"/>
                                            </p:tgtEl>
                                            <p:attrNameLst>
                                              <p:attrName>style.visibility</p:attrName>
                                            </p:attrNameLst>
                                          </p:cBhvr>
                                          <p:to>
                                            <p:strVal val="visible"/>
                                          </p:to>
                                        </p:set>
                                        <p:animEffect transition="in" filter="strips(downLeft)">
                                          <p:cBhvr>
                                            <p:cTn id="86" dur="1000"/>
                                            <p:tgtEl>
                                              <p:spTgt spid="92"/>
                                            </p:tgtEl>
                                          </p:cBhvr>
                                        </p:animEffect>
                                      </p:childTnLst>
                                    </p:cTn>
                                  </p:par>
                                  <p:par>
                                    <p:cTn id="87" presetID="18" presetClass="entr" presetSubtype="12" fill="hold" grpId="0" nodeType="withEffect">
                                      <p:stCondLst>
                                        <p:cond delay="500"/>
                                      </p:stCondLst>
                                      <p:childTnLst>
                                        <p:set>
                                          <p:cBhvr>
                                            <p:cTn id="88" dur="1" fill="hold">
                                              <p:stCondLst>
                                                <p:cond delay="0"/>
                                              </p:stCondLst>
                                            </p:cTn>
                                            <p:tgtEl>
                                              <p:spTgt spid="94"/>
                                            </p:tgtEl>
                                            <p:attrNameLst>
                                              <p:attrName>style.visibility</p:attrName>
                                            </p:attrNameLst>
                                          </p:cBhvr>
                                          <p:to>
                                            <p:strVal val="visible"/>
                                          </p:to>
                                        </p:set>
                                        <p:animEffect transition="in" filter="strips(downLeft)">
                                          <p:cBhvr>
                                            <p:cTn id="89" dur="1000"/>
                                            <p:tgtEl>
                                              <p:spTgt spid="94"/>
                                            </p:tgtEl>
                                          </p:cBhvr>
                                        </p:animEffect>
                                      </p:childTnLst>
                                    </p:cTn>
                                  </p:par>
                                  <p:par>
                                    <p:cTn id="90" presetID="18" presetClass="entr" presetSubtype="12" fill="hold" grpId="0" nodeType="withEffect">
                                      <p:stCondLst>
                                        <p:cond delay="500"/>
                                      </p:stCondLst>
                                      <p:childTnLst>
                                        <p:set>
                                          <p:cBhvr>
                                            <p:cTn id="91" dur="1" fill="hold">
                                              <p:stCondLst>
                                                <p:cond delay="0"/>
                                              </p:stCondLst>
                                            </p:cTn>
                                            <p:tgtEl>
                                              <p:spTgt spid="95"/>
                                            </p:tgtEl>
                                            <p:attrNameLst>
                                              <p:attrName>style.visibility</p:attrName>
                                            </p:attrNameLst>
                                          </p:cBhvr>
                                          <p:to>
                                            <p:strVal val="visible"/>
                                          </p:to>
                                        </p:set>
                                        <p:animEffect transition="in" filter="strips(downLeft)">
                                          <p:cBhvr>
                                            <p:cTn id="92" dur="1000"/>
                                            <p:tgtEl>
                                              <p:spTgt spid="95"/>
                                            </p:tgtEl>
                                          </p:cBhvr>
                                        </p:animEffect>
                                      </p:childTnLst>
                                    </p:cTn>
                                  </p:par>
                                  <p:par>
                                    <p:cTn id="93" presetID="18" presetClass="entr" presetSubtype="12" fill="hold" grpId="0" nodeType="withEffect">
                                      <p:stCondLst>
                                        <p:cond delay="500"/>
                                      </p:stCondLst>
                                      <p:childTnLst>
                                        <p:set>
                                          <p:cBhvr>
                                            <p:cTn id="94" dur="1" fill="hold">
                                              <p:stCondLst>
                                                <p:cond delay="0"/>
                                              </p:stCondLst>
                                            </p:cTn>
                                            <p:tgtEl>
                                              <p:spTgt spid="96"/>
                                            </p:tgtEl>
                                            <p:attrNameLst>
                                              <p:attrName>style.visibility</p:attrName>
                                            </p:attrNameLst>
                                          </p:cBhvr>
                                          <p:to>
                                            <p:strVal val="visible"/>
                                          </p:to>
                                        </p:set>
                                        <p:animEffect transition="in" filter="strips(downLeft)">
                                          <p:cBhvr>
                                            <p:cTn id="95" dur="1000"/>
                                            <p:tgtEl>
                                              <p:spTgt spid="96"/>
                                            </p:tgtEl>
                                          </p:cBhvr>
                                        </p:animEffect>
                                      </p:childTnLst>
                                    </p:cTn>
                                  </p:par>
                                  <p:par>
                                    <p:cTn id="96" presetID="18" presetClass="entr" presetSubtype="12" fill="hold" grpId="0" nodeType="withEffect">
                                      <p:stCondLst>
                                        <p:cond delay="500"/>
                                      </p:stCondLst>
                                      <p:childTnLst>
                                        <p:set>
                                          <p:cBhvr>
                                            <p:cTn id="97" dur="1" fill="hold">
                                              <p:stCondLst>
                                                <p:cond delay="0"/>
                                              </p:stCondLst>
                                            </p:cTn>
                                            <p:tgtEl>
                                              <p:spTgt spid="81"/>
                                            </p:tgtEl>
                                            <p:attrNameLst>
                                              <p:attrName>style.visibility</p:attrName>
                                            </p:attrNameLst>
                                          </p:cBhvr>
                                          <p:to>
                                            <p:strVal val="visible"/>
                                          </p:to>
                                        </p:set>
                                        <p:animEffect transition="in" filter="strips(downLeft)">
                                          <p:cBhvr>
                                            <p:cTn id="98" dur="1000"/>
                                            <p:tgtEl>
                                              <p:spTgt spid="81"/>
                                            </p:tgtEl>
                                          </p:cBhvr>
                                        </p:animEffect>
                                      </p:childTnLst>
                                    </p:cTn>
                                  </p:par>
                                  <p:par>
                                    <p:cTn id="99" presetID="18" presetClass="entr" presetSubtype="12" fill="hold" grpId="0" nodeType="withEffect">
                                      <p:stCondLst>
                                        <p:cond delay="500"/>
                                      </p:stCondLst>
                                      <p:childTnLst>
                                        <p:set>
                                          <p:cBhvr>
                                            <p:cTn id="100" dur="1" fill="hold">
                                              <p:stCondLst>
                                                <p:cond delay="0"/>
                                              </p:stCondLst>
                                            </p:cTn>
                                            <p:tgtEl>
                                              <p:spTgt spid="73"/>
                                            </p:tgtEl>
                                            <p:attrNameLst>
                                              <p:attrName>style.visibility</p:attrName>
                                            </p:attrNameLst>
                                          </p:cBhvr>
                                          <p:to>
                                            <p:strVal val="visible"/>
                                          </p:to>
                                        </p:set>
                                        <p:animEffect transition="in" filter="strips(downLeft)">
                                          <p:cBhvr>
                                            <p:cTn id="101" dur="1000"/>
                                            <p:tgtEl>
                                              <p:spTgt spid="73"/>
                                            </p:tgtEl>
                                          </p:cBhvr>
                                        </p:animEffect>
                                      </p:childTnLst>
                                    </p:cTn>
                                  </p:par>
                                  <p:par>
                                    <p:cTn id="102" presetID="18" presetClass="entr" presetSubtype="12" fill="hold" grpId="0" nodeType="withEffect">
                                      <p:stCondLst>
                                        <p:cond delay="500"/>
                                      </p:stCondLst>
                                      <p:childTnLst>
                                        <p:set>
                                          <p:cBhvr>
                                            <p:cTn id="103" dur="1" fill="hold">
                                              <p:stCondLst>
                                                <p:cond delay="0"/>
                                              </p:stCondLst>
                                            </p:cTn>
                                            <p:tgtEl>
                                              <p:spTgt spid="93"/>
                                            </p:tgtEl>
                                            <p:attrNameLst>
                                              <p:attrName>style.visibility</p:attrName>
                                            </p:attrNameLst>
                                          </p:cBhvr>
                                          <p:to>
                                            <p:strVal val="visible"/>
                                          </p:to>
                                        </p:set>
                                        <p:animEffect transition="in" filter="strips(downLeft)">
                                          <p:cBhvr>
                                            <p:cTn id="104" dur="1000"/>
                                            <p:tgtEl>
                                              <p:spTgt spid="93"/>
                                            </p:tgtEl>
                                          </p:cBhvr>
                                        </p:animEffect>
                                      </p:childTnLst>
                                    </p:cTn>
                                  </p:par>
                                  <p:par>
                                    <p:cTn id="105" presetID="10" presetClass="entr" presetSubtype="0" fill="hold" grpId="0" nodeType="withEffect">
                                      <p:stCondLst>
                                        <p:cond delay="1500"/>
                                      </p:stCondLst>
                                      <p:childTnLst>
                                        <p:set>
                                          <p:cBhvr>
                                            <p:cTn id="106" dur="1" fill="hold">
                                              <p:stCondLst>
                                                <p:cond delay="0"/>
                                              </p:stCondLst>
                                            </p:cTn>
                                            <p:tgtEl>
                                              <p:spTgt spid="107"/>
                                            </p:tgtEl>
                                            <p:attrNameLst>
                                              <p:attrName>style.visibility</p:attrName>
                                            </p:attrNameLst>
                                          </p:cBhvr>
                                          <p:to>
                                            <p:strVal val="visible"/>
                                          </p:to>
                                        </p:set>
                                        <p:animEffect transition="in" filter="fade">
                                          <p:cBhvr>
                                            <p:cTn id="107" dur="100"/>
                                            <p:tgtEl>
                                              <p:spTgt spid="107"/>
                                            </p:tgtEl>
                                          </p:cBhvr>
                                        </p:animEffect>
                                      </p:childTnLst>
                                    </p:cTn>
                                  </p:par>
                                  <p:par>
                                    <p:cTn id="108" presetID="42" presetClass="path" presetSubtype="0" fill="hold" grpId="1" nodeType="withEffect">
                                      <p:stCondLst>
                                        <p:cond delay="1500"/>
                                      </p:stCondLst>
                                      <p:childTnLst>
                                        <p:animMotion origin="layout" path="M -0.17982 0.10973 L 3.125E-6 3.33333E-6 " pathEditMode="relative" rAng="0" ptsTypes="AA">
                                          <p:cBhvr>
                                            <p:cTn id="109" dur="500" fill="hold"/>
                                            <p:tgtEl>
                                              <p:spTgt spid="107"/>
                                            </p:tgtEl>
                                            <p:attrNameLst>
                                              <p:attrName>ppt_x</p:attrName>
                                              <p:attrName>ppt_y</p:attrName>
                                            </p:attrNameLst>
                                          </p:cBhvr>
                                          <p:rCtr x="8958" y="-5625"/>
                                        </p:animMotion>
                                      </p:childTnLst>
                                    </p:cTn>
                                  </p:par>
                                  <p:par>
                                    <p:cTn id="110" presetID="10" presetClass="entr" presetSubtype="0" fill="hold" grpId="0" nodeType="withEffect">
                                      <p:stCondLst>
                                        <p:cond delay="2000"/>
                                      </p:stCondLst>
                                      <p:childTnLst>
                                        <p:set>
                                          <p:cBhvr>
                                            <p:cTn id="111" dur="1" fill="hold">
                                              <p:stCondLst>
                                                <p:cond delay="0"/>
                                              </p:stCondLst>
                                            </p:cTn>
                                            <p:tgtEl>
                                              <p:spTgt spid="97"/>
                                            </p:tgtEl>
                                            <p:attrNameLst>
                                              <p:attrName>style.visibility</p:attrName>
                                            </p:attrNameLst>
                                          </p:cBhvr>
                                          <p:to>
                                            <p:strVal val="visible"/>
                                          </p:to>
                                        </p:set>
                                        <p:animEffect transition="in" filter="fade">
                                          <p:cBhvr>
                                            <p:cTn id="112" dur="100"/>
                                            <p:tgtEl>
                                              <p:spTgt spid="97"/>
                                            </p:tgtEl>
                                          </p:cBhvr>
                                        </p:animEffect>
                                      </p:childTnLst>
                                    </p:cTn>
                                  </p:par>
                                  <p:par>
                                    <p:cTn id="113" presetID="63" presetClass="path" presetSubtype="0" fill="hold" grpId="1" nodeType="withEffect">
                                      <p:stCondLst>
                                        <p:cond delay="2000"/>
                                      </p:stCondLst>
                                      <p:childTnLst>
                                        <p:animMotion origin="layout" path="M -0.02631 -1.48148E-6 L 3.33333E-6 -1.48148E-6 " pathEditMode="relative" rAng="0" ptsTypes="AA">
                                          <p:cBhvr>
                                            <p:cTn id="114" dur="250" fill="hold"/>
                                            <p:tgtEl>
                                              <p:spTgt spid="97"/>
                                            </p:tgtEl>
                                            <p:attrNameLst>
                                              <p:attrName>ppt_x</p:attrName>
                                              <p:attrName>ppt_y</p:attrName>
                                            </p:attrNameLst>
                                          </p:cBhvr>
                                          <p:rCtr x="1315" y="0"/>
                                        </p:animMotion>
                                      </p:childTnLst>
                                    </p:cTn>
                                  </p:par>
                                  <p:par>
                                    <p:cTn id="115" presetID="10" presetClass="entr" presetSubtype="0" fill="hold" grpId="0" nodeType="withEffect">
                                      <p:stCondLst>
                                        <p:cond delay="180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250"/>
                                            <p:tgtEl>
                                              <p:spTgt spid="108"/>
                                            </p:tgtEl>
                                          </p:cBhvr>
                                        </p:animEffect>
                                      </p:childTnLst>
                                    </p:cTn>
                                  </p:par>
                                  <p:par>
                                    <p:cTn id="118" presetID="42" presetClass="path" presetSubtype="0" fill="hold" grpId="1" nodeType="withEffect">
                                      <p:stCondLst>
                                        <p:cond delay="1800"/>
                                      </p:stCondLst>
                                      <p:childTnLst>
                                        <p:animMotion origin="layout" path="M -0.20508 0.0669 L 2.29167E-6 -4.81481E-6 " pathEditMode="relative" rAng="0" ptsTypes="AA">
                                          <p:cBhvr>
                                            <p:cTn id="119" dur="250" fill="hold"/>
                                            <p:tgtEl>
                                              <p:spTgt spid="108"/>
                                            </p:tgtEl>
                                            <p:attrNameLst>
                                              <p:attrName>ppt_x</p:attrName>
                                              <p:attrName>ppt_y</p:attrName>
                                            </p:attrNameLst>
                                          </p:cBhvr>
                                          <p:rCtr x="10247" y="-3356"/>
                                        </p:animMotion>
                                      </p:childTnLst>
                                    </p:cTn>
                                  </p:par>
                                  <p:par>
                                    <p:cTn id="120" presetID="10" presetClass="entr" presetSubtype="0" fill="hold" grpId="0" nodeType="withEffect">
                                      <p:stCondLst>
                                        <p:cond delay="2100"/>
                                      </p:stCondLst>
                                      <p:childTnLst>
                                        <p:set>
                                          <p:cBhvr>
                                            <p:cTn id="121" dur="1" fill="hold">
                                              <p:stCondLst>
                                                <p:cond delay="0"/>
                                              </p:stCondLst>
                                            </p:cTn>
                                            <p:tgtEl>
                                              <p:spTgt spid="109"/>
                                            </p:tgtEl>
                                            <p:attrNameLst>
                                              <p:attrName>style.visibility</p:attrName>
                                            </p:attrNameLst>
                                          </p:cBhvr>
                                          <p:to>
                                            <p:strVal val="visible"/>
                                          </p:to>
                                        </p:set>
                                        <p:animEffect transition="in" filter="fade">
                                          <p:cBhvr>
                                            <p:cTn id="122" dur="250"/>
                                            <p:tgtEl>
                                              <p:spTgt spid="109"/>
                                            </p:tgtEl>
                                          </p:cBhvr>
                                        </p:animEffect>
                                      </p:childTnLst>
                                    </p:cTn>
                                  </p:par>
                                  <p:par>
                                    <p:cTn id="123" presetID="42" presetClass="path" presetSubtype="0" fill="hold" grpId="1" nodeType="withEffect">
                                      <p:stCondLst>
                                        <p:cond delay="2100"/>
                                      </p:stCondLst>
                                      <p:childTnLst>
                                        <p:animMotion origin="layout" path="M -0.28881 -0.03402 L 3.54167E-6 -3.7037E-6 " pathEditMode="relative" rAng="0" ptsTypes="AA">
                                          <p:cBhvr>
                                            <p:cTn id="124" dur="250" fill="hold"/>
                                            <p:tgtEl>
                                              <p:spTgt spid="109"/>
                                            </p:tgtEl>
                                            <p:attrNameLst>
                                              <p:attrName>ppt_x</p:attrName>
                                              <p:attrName>ppt_y</p:attrName>
                                            </p:attrNameLst>
                                          </p:cBhvr>
                                          <p:rCtr x="14440" y="1690"/>
                                        </p:animMotion>
                                      </p:childTnLst>
                                    </p:cTn>
                                  </p:par>
                                </p:childTnLst>
                              </p:cTn>
                            </p:par>
                            <p:par>
                              <p:cTn id="125" fill="hold">
                                <p:stCondLst>
                                  <p:cond delay="3350"/>
                                </p:stCondLst>
                                <p:childTnLst>
                                  <p:par>
                                    <p:cTn id="126" presetID="22" presetClass="entr" presetSubtype="1" fill="hold" grpId="0" nodeType="afterEffect">
                                      <p:stCondLst>
                                        <p:cond delay="0"/>
                                      </p:stCondLst>
                                      <p:iterate>
                                        <p:tmAbs val="0"/>
                                      </p:iterate>
                                      <p:childTnLst>
                                        <p:set>
                                          <p:cBhvr>
                                            <p:cTn id="127" fill="hold"/>
                                            <p:tgtEl>
                                              <p:spTgt spid="54">
                                                <p:bg/>
                                              </p:spTgt>
                                            </p:tgtEl>
                                            <p:attrNameLst>
                                              <p:attrName>style.visibility</p:attrName>
                                            </p:attrNameLst>
                                          </p:cBhvr>
                                          <p:to>
                                            <p:strVal val="visible"/>
                                          </p:to>
                                        </p:set>
                                        <p:animEffect transition="in" filter="wipe(up)">
                                          <p:cBhvr>
                                            <p:cTn id="128" dur="250"/>
                                            <p:tgtEl>
                                              <p:spTgt spid="54">
                                                <p:bg/>
                                              </p:spTgt>
                                            </p:tgtEl>
                                          </p:cBhvr>
                                        </p:animEffect>
                                      </p:childTnLst>
                                    </p:cTn>
                                  </p:par>
                                  <p:par>
                                    <p:cTn id="129" presetID="22" presetClass="entr" presetSubtype="1" fill="hold" grpId="0" nodeType="withEffect">
                                      <p:stCondLst>
                                        <p:cond delay="0"/>
                                      </p:stCondLst>
                                      <p:iterate>
                                        <p:tmAbs val="0"/>
                                      </p:iterate>
                                      <p:childTnLst>
                                        <p:set>
                                          <p:cBhvr>
                                            <p:cTn id="130" fill="hold"/>
                                            <p:tgtEl>
                                              <p:spTgt spid="54">
                                                <p:txEl>
                                                  <p:pRg st="0" end="0"/>
                                                </p:txEl>
                                              </p:spTgt>
                                            </p:tgtEl>
                                            <p:attrNameLst>
                                              <p:attrName>style.visibility</p:attrName>
                                            </p:attrNameLst>
                                          </p:cBhvr>
                                          <p:to>
                                            <p:strVal val="visible"/>
                                          </p:to>
                                        </p:set>
                                        <p:animEffect transition="in" filter="wipe(up)">
                                          <p:cBhvr>
                                            <p:cTn id="131" dur="250"/>
                                            <p:tgtEl>
                                              <p:spTgt spid="54">
                                                <p:txEl>
                                                  <p:pRg st="0" end="0"/>
                                                </p:txEl>
                                              </p:spTgt>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fade">
                                          <p:cBhvr>
                                            <p:cTn id="134" dur="250"/>
                                            <p:tgtEl>
                                              <p:spTgt spid="55"/>
                                            </p:tgtEl>
                                          </p:cBhvr>
                                        </p:animEffect>
                                      </p:childTnLst>
                                    </p:cTn>
                                  </p:par>
                                  <p:par>
                                    <p:cTn id="135" presetID="63" presetClass="path" presetSubtype="0" fill="hold" grpId="1" nodeType="withEffect">
                                      <p:stCondLst>
                                        <p:cond delay="0"/>
                                      </p:stCondLst>
                                      <p:childTnLst>
                                        <p:animMotion origin="layout" path="M -0.02631 -1.48148E-6 L 3.33333E-6 -1.48148E-6 " pathEditMode="relative" rAng="0" ptsTypes="AA">
                                          <p:cBhvr>
                                            <p:cTn id="136" dur="250" fill="hold"/>
                                            <p:tgtEl>
                                              <p:spTgt spid="55"/>
                                            </p:tgtEl>
                                            <p:attrNameLst>
                                              <p:attrName>ppt_x</p:attrName>
                                              <p:attrName>ppt_y</p:attrName>
                                            </p:attrNameLst>
                                          </p:cBhvr>
                                          <p:rCtr x="1315" y="0"/>
                                        </p:animMotion>
                                      </p:childTnLst>
                                    </p:cTn>
                                  </p:par>
                                </p:childTnLst>
                              </p:cTn>
                            </p:par>
                            <p:par>
                              <p:cTn id="137" fill="hold">
                                <p:stCondLst>
                                  <p:cond delay="3600"/>
                                </p:stCondLst>
                                <p:childTnLst>
                                  <p:par>
                                    <p:cTn id="138" presetID="22" presetClass="entr" presetSubtype="1" fill="hold" grpId="0" nodeType="afterEffect">
                                      <p:stCondLst>
                                        <p:cond delay="0"/>
                                      </p:stCondLst>
                                      <p:iterate>
                                        <p:tmAbs val="0"/>
                                      </p:iterate>
                                      <p:childTnLst>
                                        <p:set>
                                          <p:cBhvr>
                                            <p:cTn id="139" fill="hold"/>
                                            <p:tgtEl>
                                              <p:spTgt spid="56">
                                                <p:bg/>
                                              </p:spTgt>
                                            </p:tgtEl>
                                            <p:attrNameLst>
                                              <p:attrName>style.visibility</p:attrName>
                                            </p:attrNameLst>
                                          </p:cBhvr>
                                          <p:to>
                                            <p:strVal val="visible"/>
                                          </p:to>
                                        </p:set>
                                        <p:animEffect transition="in" filter="wipe(up)">
                                          <p:cBhvr>
                                            <p:cTn id="140" dur="250"/>
                                            <p:tgtEl>
                                              <p:spTgt spid="56">
                                                <p:bg/>
                                              </p:spTgt>
                                            </p:tgtEl>
                                          </p:cBhvr>
                                        </p:animEffect>
                                      </p:childTnLst>
                                    </p:cTn>
                                  </p:par>
                                  <p:par>
                                    <p:cTn id="141" presetID="22" presetClass="entr" presetSubtype="1" fill="hold" grpId="0" nodeType="withEffect">
                                      <p:stCondLst>
                                        <p:cond delay="0"/>
                                      </p:stCondLst>
                                      <p:iterate>
                                        <p:tmAbs val="0"/>
                                      </p:iterate>
                                      <p:childTnLst>
                                        <p:set>
                                          <p:cBhvr>
                                            <p:cTn id="142" fill="hold"/>
                                            <p:tgtEl>
                                              <p:spTgt spid="56">
                                                <p:txEl>
                                                  <p:pRg st="0" end="0"/>
                                                </p:txEl>
                                              </p:spTgt>
                                            </p:tgtEl>
                                            <p:attrNameLst>
                                              <p:attrName>style.visibility</p:attrName>
                                            </p:attrNameLst>
                                          </p:cBhvr>
                                          <p:to>
                                            <p:strVal val="visible"/>
                                          </p:to>
                                        </p:set>
                                        <p:animEffect transition="in" filter="wipe(up)">
                                          <p:cBhvr>
                                            <p:cTn id="143" dur="250"/>
                                            <p:tgtEl>
                                              <p:spTgt spid="56">
                                                <p:txEl>
                                                  <p:pRg st="0" end="0"/>
                                                </p:txEl>
                                              </p:spTgt>
                                            </p:tgtEl>
                                          </p:cBhvr>
                                        </p:animEffect>
                                      </p:childTnLst>
                                    </p:cTn>
                                  </p:par>
                                  <p:par>
                                    <p:cTn id="144" presetID="10" presetClass="entr" presetSubtype="0" fill="hold" grpId="0" nodeType="withEffect">
                                      <p:stCondLst>
                                        <p:cond delay="0"/>
                                      </p:stCondLst>
                                      <p:childTnLst>
                                        <p:set>
                                          <p:cBhvr>
                                            <p:cTn id="145" dur="1" fill="hold">
                                              <p:stCondLst>
                                                <p:cond delay="0"/>
                                              </p:stCondLst>
                                            </p:cTn>
                                            <p:tgtEl>
                                              <p:spTgt spid="57"/>
                                            </p:tgtEl>
                                            <p:attrNameLst>
                                              <p:attrName>style.visibility</p:attrName>
                                            </p:attrNameLst>
                                          </p:cBhvr>
                                          <p:to>
                                            <p:strVal val="visible"/>
                                          </p:to>
                                        </p:set>
                                        <p:animEffect transition="in" filter="fade">
                                          <p:cBhvr>
                                            <p:cTn id="146" dur="250"/>
                                            <p:tgtEl>
                                              <p:spTgt spid="57"/>
                                            </p:tgtEl>
                                          </p:cBhvr>
                                        </p:animEffect>
                                      </p:childTnLst>
                                    </p:cTn>
                                  </p:par>
                                  <p:par>
                                    <p:cTn id="147" presetID="63" presetClass="path" presetSubtype="0" fill="hold" grpId="1" nodeType="withEffect">
                                      <p:stCondLst>
                                        <p:cond delay="0"/>
                                      </p:stCondLst>
                                      <p:childTnLst>
                                        <p:animMotion origin="layout" path="M -0.02631 -1.48148E-6 L 3.33333E-6 -1.48148E-6 " pathEditMode="relative" rAng="0" ptsTypes="AA">
                                          <p:cBhvr>
                                            <p:cTn id="148" dur="250" fill="hold"/>
                                            <p:tgtEl>
                                              <p:spTgt spid="57"/>
                                            </p:tgtEl>
                                            <p:attrNameLst>
                                              <p:attrName>ppt_x</p:attrName>
                                              <p:attrName>ppt_y</p:attrName>
                                            </p:attrNameLst>
                                          </p:cBhvr>
                                          <p:rCtr x="1315" y="0"/>
                                        </p:animMotion>
                                      </p:childTnLst>
                                    </p:cTn>
                                  </p:par>
                                </p:childTnLst>
                              </p:cTn>
                            </p:par>
                            <p:par>
                              <p:cTn id="149" fill="hold">
                                <p:stCondLst>
                                  <p:cond delay="3850"/>
                                </p:stCondLst>
                                <p:childTnLst>
                                  <p:par>
                                    <p:cTn id="150" presetID="22" presetClass="entr" presetSubtype="1" fill="hold" grpId="0" nodeType="afterEffect">
                                      <p:stCondLst>
                                        <p:cond delay="0"/>
                                      </p:stCondLst>
                                      <p:iterate>
                                        <p:tmAbs val="0"/>
                                      </p:iterate>
                                      <p:childTnLst>
                                        <p:set>
                                          <p:cBhvr>
                                            <p:cTn id="151" fill="hold"/>
                                            <p:tgtEl>
                                              <p:spTgt spid="58">
                                                <p:bg/>
                                              </p:spTgt>
                                            </p:tgtEl>
                                            <p:attrNameLst>
                                              <p:attrName>style.visibility</p:attrName>
                                            </p:attrNameLst>
                                          </p:cBhvr>
                                          <p:to>
                                            <p:strVal val="visible"/>
                                          </p:to>
                                        </p:set>
                                        <p:animEffect transition="in" filter="wipe(up)">
                                          <p:cBhvr>
                                            <p:cTn id="152" dur="250"/>
                                            <p:tgtEl>
                                              <p:spTgt spid="58">
                                                <p:bg/>
                                              </p:spTgt>
                                            </p:tgtEl>
                                          </p:cBhvr>
                                        </p:animEffect>
                                      </p:childTnLst>
                                    </p:cTn>
                                  </p:par>
                                  <p:par>
                                    <p:cTn id="153" presetID="22" presetClass="entr" presetSubtype="1" fill="hold" grpId="0" nodeType="withEffect">
                                      <p:stCondLst>
                                        <p:cond delay="0"/>
                                      </p:stCondLst>
                                      <p:iterate>
                                        <p:tmAbs val="0"/>
                                      </p:iterate>
                                      <p:childTnLst>
                                        <p:set>
                                          <p:cBhvr>
                                            <p:cTn id="154" fill="hold"/>
                                            <p:tgtEl>
                                              <p:spTgt spid="58">
                                                <p:txEl>
                                                  <p:pRg st="0" end="0"/>
                                                </p:txEl>
                                              </p:spTgt>
                                            </p:tgtEl>
                                            <p:attrNameLst>
                                              <p:attrName>style.visibility</p:attrName>
                                            </p:attrNameLst>
                                          </p:cBhvr>
                                          <p:to>
                                            <p:strVal val="visible"/>
                                          </p:to>
                                        </p:set>
                                        <p:animEffect transition="in" filter="wipe(up)">
                                          <p:cBhvr>
                                            <p:cTn id="155" dur="250"/>
                                            <p:tgtEl>
                                              <p:spTgt spid="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7" grpId="1"/>
          <p:bldP spid="107" grpId="0" animBg="1"/>
          <p:bldP spid="107" grpId="1" animBg="1"/>
          <p:bldP spid="108" grpId="0" animBg="1"/>
          <p:bldP spid="108" grpId="1" animBg="1"/>
          <p:bldP spid="109" grpId="0" animBg="1"/>
          <p:bldP spid="109" grpId="1" animBg="1"/>
          <p:bldP spid="51" grpId="0" animBg="1" advAuto="0"/>
          <p:bldP spid="52" grpId="0" animBg="1" advAuto="0"/>
          <p:bldP spid="54" grpId="0" build="p" bldLvl="5" animBg="1" advAuto="0"/>
          <p:bldP spid="55" grpId="0"/>
          <p:bldP spid="55" grpId="1"/>
          <p:bldP spid="56" grpId="0" build="p" bldLvl="5" animBg="1" advAuto="0"/>
          <p:bldP spid="57" grpId="0"/>
          <p:bldP spid="57" grpId="1"/>
          <p:bldP spid="58" grpId="0" build="p" bldLvl="5" animBg="1" advAuto="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5691717" cy="1077218"/>
          </a:xfrm>
          <a:prstGeom prst="rect">
            <a:avLst/>
          </a:prstGeom>
          <a:noFill/>
        </p:spPr>
        <p:txBody>
          <a:bodyPr wrap="square">
            <a:spAutoFit/>
          </a:bodyPr>
          <a:lstStyle/>
          <a:p>
            <a:pPr defTabSz="914316">
              <a:defRPr/>
            </a:pPr>
            <a:r>
              <a:rPr lang="en-US" altLang="zh-CN" sz="6400" dirty="0">
                <a:solidFill>
                  <a:schemeClr val="bg1">
                    <a:lumMod val="95000"/>
                  </a:schemeClr>
                </a:solidFill>
                <a:cs typeface="+mn-ea"/>
                <a:sym typeface="+mn-lt"/>
              </a:rPr>
              <a:t>PART TWO</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428629106"/>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397"/>
          <p:cNvGrpSpPr/>
          <p:nvPr/>
        </p:nvGrpSpPr>
        <p:grpSpPr>
          <a:xfrm>
            <a:off x="1122674" y="2053534"/>
            <a:ext cx="1247583" cy="1247583"/>
            <a:chOff x="0" y="0"/>
            <a:chExt cx="2495163" cy="2495163"/>
          </a:xfrm>
        </p:grpSpPr>
        <p:sp>
          <p:nvSpPr>
            <p:cNvPr id="5" name="Shape 386"/>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6" name="Group 396"/>
            <p:cNvGrpSpPr/>
            <p:nvPr/>
          </p:nvGrpSpPr>
          <p:grpSpPr>
            <a:xfrm>
              <a:off x="798804" y="790381"/>
              <a:ext cx="904392" cy="901311"/>
              <a:chOff x="0" y="0"/>
              <a:chExt cx="904391" cy="901309"/>
            </a:xfrm>
          </p:grpSpPr>
          <p:sp>
            <p:nvSpPr>
              <p:cNvPr id="7" name="Shape 387"/>
              <p:cNvSpPr/>
              <p:nvPr/>
            </p:nvSpPr>
            <p:spPr>
              <a:xfrm>
                <a:off x="31265" y="28574"/>
                <a:ext cx="121398" cy="121398"/>
              </a:xfrm>
              <a:custGeom>
                <a:avLst/>
                <a:gdLst/>
                <a:ahLst/>
                <a:cxnLst>
                  <a:cxn ang="0">
                    <a:pos x="wd2" y="hd2"/>
                  </a:cxn>
                  <a:cxn ang="5400000">
                    <a:pos x="wd2" y="hd2"/>
                  </a:cxn>
                  <a:cxn ang="10800000">
                    <a:pos x="wd2" y="hd2"/>
                  </a:cxn>
                  <a:cxn ang="16200000">
                    <a:pos x="wd2" y="hd2"/>
                  </a:cxn>
                </a:cxnLst>
                <a:rect l="0" t="0" r="r" b="b"/>
                <a:pathLst>
                  <a:path w="20647" h="20647" extrusionOk="0">
                    <a:moveTo>
                      <a:pt x="0" y="13976"/>
                    </a:moveTo>
                    <a:cubicBezTo>
                      <a:pt x="2541" y="17788"/>
                      <a:pt x="2541" y="17788"/>
                      <a:pt x="2541" y="17788"/>
                    </a:cubicBezTo>
                    <a:cubicBezTo>
                      <a:pt x="6353" y="21600"/>
                      <a:pt x="13976" y="21600"/>
                      <a:pt x="17788" y="17788"/>
                    </a:cubicBezTo>
                    <a:cubicBezTo>
                      <a:pt x="21600" y="13976"/>
                      <a:pt x="21600" y="6353"/>
                      <a:pt x="17788" y="2541"/>
                    </a:cubicBezTo>
                    <a:cubicBezTo>
                      <a:pt x="13976" y="0"/>
                      <a:pt x="13976" y="0"/>
                      <a:pt x="13976" y="0"/>
                    </a:cubicBezTo>
                    <a:lnTo>
                      <a:pt x="0" y="13976"/>
                    </a:lnTo>
                    <a:close/>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8" name="Shape 388"/>
              <p:cNvSpPr/>
              <p:nvPr/>
            </p:nvSpPr>
            <p:spPr>
              <a:xfrm flipH="1" flipV="1">
                <a:off x="136043" y="133349"/>
                <a:ext cx="187325" cy="180978"/>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9" name="Shape 389"/>
              <p:cNvSpPr/>
              <p:nvPr/>
            </p:nvSpPr>
            <p:spPr>
              <a:xfrm flipH="1" flipV="1">
                <a:off x="609117" y="600074"/>
                <a:ext cx="168275" cy="16510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0" name="Shape 390"/>
              <p:cNvSpPr/>
              <p:nvPr/>
            </p:nvSpPr>
            <p:spPr>
              <a:xfrm>
                <a:off x="504341" y="495300"/>
                <a:ext cx="393231" cy="393230"/>
              </a:xfrm>
              <a:custGeom>
                <a:avLst/>
                <a:gdLst/>
                <a:ahLst/>
                <a:cxnLst>
                  <a:cxn ang="0">
                    <a:pos x="wd2" y="hd2"/>
                  </a:cxn>
                  <a:cxn ang="5400000">
                    <a:pos x="wd2" y="hd2"/>
                  </a:cxn>
                  <a:cxn ang="10800000">
                    <a:pos x="wd2" y="hd2"/>
                  </a:cxn>
                  <a:cxn ang="16200000">
                    <a:pos x="wd2" y="hd2"/>
                  </a:cxn>
                </a:cxnLst>
                <a:rect l="0" t="0" r="r" b="b"/>
                <a:pathLst>
                  <a:path w="20900" h="20900" extrusionOk="0">
                    <a:moveTo>
                      <a:pt x="9200" y="0"/>
                    </a:moveTo>
                    <a:cubicBezTo>
                      <a:pt x="18800" y="10000"/>
                      <a:pt x="18800" y="10000"/>
                      <a:pt x="18800" y="10000"/>
                    </a:cubicBezTo>
                    <a:cubicBezTo>
                      <a:pt x="21600" y="12400"/>
                      <a:pt x="21600" y="16400"/>
                      <a:pt x="18800" y="18800"/>
                    </a:cubicBezTo>
                    <a:cubicBezTo>
                      <a:pt x="16400" y="21600"/>
                      <a:pt x="12400" y="21600"/>
                      <a:pt x="10000" y="18800"/>
                    </a:cubicBezTo>
                    <a:cubicBezTo>
                      <a:pt x="0" y="9200"/>
                      <a:pt x="0" y="9200"/>
                      <a:pt x="0" y="92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1" name="Shape 391"/>
              <p:cNvSpPr/>
              <p:nvPr/>
            </p:nvSpPr>
            <p:spPr>
              <a:xfrm>
                <a:off x="499117" y="44449"/>
                <a:ext cx="360825" cy="357792"/>
              </a:xfrm>
              <a:custGeom>
                <a:avLst/>
                <a:gdLst/>
                <a:ahLst/>
                <a:cxnLst>
                  <a:cxn ang="0">
                    <a:pos x="wd2" y="hd2"/>
                  </a:cxn>
                  <a:cxn ang="5400000">
                    <a:pos x="wd2" y="hd2"/>
                  </a:cxn>
                  <a:cxn ang="10800000">
                    <a:pos x="wd2" y="hd2"/>
                  </a:cxn>
                  <a:cxn ang="16200000">
                    <a:pos x="wd2" y="hd2"/>
                  </a:cxn>
                </a:cxnLst>
                <a:rect l="0" t="0" r="r" b="b"/>
                <a:pathLst>
                  <a:path w="20628" h="20628" extrusionOk="0">
                    <a:moveTo>
                      <a:pt x="20628" y="14688"/>
                    </a:moveTo>
                    <a:cubicBezTo>
                      <a:pt x="17604" y="17712"/>
                      <a:pt x="17604" y="17712"/>
                      <a:pt x="17604" y="17712"/>
                    </a:cubicBezTo>
                    <a:cubicBezTo>
                      <a:pt x="13716" y="21600"/>
                      <a:pt x="6804" y="21600"/>
                      <a:pt x="2916" y="17712"/>
                    </a:cubicBezTo>
                    <a:cubicBezTo>
                      <a:pt x="-972" y="13824"/>
                      <a:pt x="-972" y="6912"/>
                      <a:pt x="2916" y="3024"/>
                    </a:cubicBezTo>
                    <a:cubicBezTo>
                      <a:pt x="5940" y="0"/>
                      <a:pt x="5940" y="0"/>
                      <a:pt x="594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2" name="Shape 392"/>
              <p:cNvSpPr/>
              <p:nvPr/>
            </p:nvSpPr>
            <p:spPr>
              <a:xfrm>
                <a:off x="602765" y="0"/>
                <a:ext cx="301627" cy="29845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5660" y="15120"/>
                      <a:pt x="15660" y="15120"/>
                      <a:pt x="15660" y="15120"/>
                    </a:cubicBezTo>
                    <a:cubicBezTo>
                      <a:pt x="12420" y="18360"/>
                      <a:pt x="12420" y="18360"/>
                      <a:pt x="12420" y="18360"/>
                    </a:cubicBezTo>
                    <a:cubicBezTo>
                      <a:pt x="9720" y="21060"/>
                      <a:pt x="5940" y="21060"/>
                      <a:pt x="3240" y="18360"/>
                    </a:cubicBezTo>
                    <a:cubicBezTo>
                      <a:pt x="540" y="15660"/>
                      <a:pt x="540" y="11880"/>
                      <a:pt x="3240" y="9180"/>
                    </a:cubicBezTo>
                    <a:cubicBezTo>
                      <a:pt x="6480" y="5940"/>
                      <a:pt x="6480" y="5940"/>
                      <a:pt x="6480" y="5940"/>
                    </a:cubicBezTo>
                    <a:cubicBezTo>
                      <a:pt x="0" y="0"/>
                      <a:pt x="0" y="0"/>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3" name="Shape 393"/>
              <p:cNvSpPr/>
              <p:nvPr/>
            </p:nvSpPr>
            <p:spPr>
              <a:xfrm>
                <a:off x="91591" y="781050"/>
                <a:ext cx="60325"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4" name="Shape 394"/>
              <p:cNvSpPr/>
              <p:nvPr/>
            </p:nvSpPr>
            <p:spPr>
              <a:xfrm flipH="1" flipV="1">
                <a:off x="383693" y="374650"/>
                <a:ext cx="120649" cy="12065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5" name="Shape 395"/>
              <p:cNvSpPr/>
              <p:nvPr/>
            </p:nvSpPr>
            <p:spPr>
              <a:xfrm>
                <a:off x="0" y="473073"/>
                <a:ext cx="431316" cy="428237"/>
              </a:xfrm>
              <a:custGeom>
                <a:avLst/>
                <a:gdLst/>
                <a:ahLst/>
                <a:cxnLst>
                  <a:cxn ang="0">
                    <a:pos x="wd2" y="hd2"/>
                  </a:cxn>
                  <a:cxn ang="5400000">
                    <a:pos x="wd2" y="hd2"/>
                  </a:cxn>
                  <a:cxn ang="10800000">
                    <a:pos x="wd2" y="hd2"/>
                  </a:cxn>
                  <a:cxn ang="16200000">
                    <a:pos x="wd2" y="hd2"/>
                  </a:cxn>
                </a:cxnLst>
                <a:rect l="0" t="0" r="r" b="b"/>
                <a:pathLst>
                  <a:path w="20959" h="20959" extrusionOk="0">
                    <a:moveTo>
                      <a:pt x="16932" y="0"/>
                    </a:moveTo>
                    <a:cubicBezTo>
                      <a:pt x="1922" y="10983"/>
                      <a:pt x="1922" y="10983"/>
                      <a:pt x="1922" y="10983"/>
                    </a:cubicBezTo>
                    <a:cubicBezTo>
                      <a:pt x="-641" y="13180"/>
                      <a:pt x="-641" y="16841"/>
                      <a:pt x="1922" y="19037"/>
                    </a:cubicBezTo>
                    <a:cubicBezTo>
                      <a:pt x="4118" y="21600"/>
                      <a:pt x="7779" y="21600"/>
                      <a:pt x="9976" y="19037"/>
                    </a:cubicBezTo>
                    <a:cubicBezTo>
                      <a:pt x="20959" y="4027"/>
                      <a:pt x="20959" y="4027"/>
                      <a:pt x="20959" y="4027"/>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grpSp>
      </p:grpSp>
      <p:grpSp>
        <p:nvGrpSpPr>
          <p:cNvPr id="16" name="Group 419"/>
          <p:cNvGrpSpPr/>
          <p:nvPr/>
        </p:nvGrpSpPr>
        <p:grpSpPr>
          <a:xfrm>
            <a:off x="6561748" y="4031190"/>
            <a:ext cx="1247583" cy="1247583"/>
            <a:chOff x="0" y="0"/>
            <a:chExt cx="2495163" cy="2495163"/>
          </a:xfrm>
        </p:grpSpPr>
        <p:sp>
          <p:nvSpPr>
            <p:cNvPr id="17" name="Shape 406"/>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18" name="Group 418"/>
            <p:cNvGrpSpPr/>
            <p:nvPr/>
          </p:nvGrpSpPr>
          <p:grpSpPr>
            <a:xfrm>
              <a:off x="917381" y="796731"/>
              <a:ext cx="660401" cy="901701"/>
              <a:chOff x="0" y="0"/>
              <a:chExt cx="660400" cy="901700"/>
            </a:xfrm>
          </p:grpSpPr>
          <p:sp>
            <p:nvSpPr>
              <p:cNvPr id="19" name="Shape 407"/>
              <p:cNvSpPr/>
              <p:nvPr/>
            </p:nvSpPr>
            <p:spPr>
              <a:xfrm>
                <a:off x="-1" y="450850"/>
                <a:ext cx="660401" cy="33337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782"/>
                      <a:pt x="16691" y="21600"/>
                      <a:pt x="10800" y="21600"/>
                    </a:cubicBezTo>
                    <a:cubicBezTo>
                      <a:pt x="4909" y="21600"/>
                      <a:pt x="0" y="11782"/>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20" name="Shape 408"/>
              <p:cNvSpPr/>
              <p:nvPr/>
            </p:nvSpPr>
            <p:spPr>
              <a:xfrm>
                <a:off x="358774" y="-1"/>
                <a:ext cx="180977" cy="66357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2600" y="491"/>
                      <a:pt x="21600" y="3436"/>
                      <a:pt x="21600" y="6873"/>
                    </a:cubicBezTo>
                    <a:cubicBezTo>
                      <a:pt x="21600" y="14727"/>
                      <a:pt x="21600" y="14727"/>
                      <a:pt x="21600" y="14727"/>
                    </a:cubicBezTo>
                    <a:cubicBezTo>
                      <a:pt x="21600" y="18164"/>
                      <a:pt x="12600" y="21109"/>
                      <a:pt x="0" y="216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21" name="Shape 409"/>
              <p:cNvSpPr/>
              <p:nvPr/>
            </p:nvSpPr>
            <p:spPr>
              <a:xfrm>
                <a:off x="117473" y="-1"/>
                <a:ext cx="180977" cy="66357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000" y="491"/>
                      <a:pt x="0" y="3436"/>
                      <a:pt x="0" y="6873"/>
                    </a:cubicBezTo>
                    <a:cubicBezTo>
                      <a:pt x="0" y="14727"/>
                      <a:pt x="0" y="14727"/>
                      <a:pt x="0" y="14727"/>
                    </a:cubicBezTo>
                    <a:cubicBezTo>
                      <a:pt x="0" y="18164"/>
                      <a:pt x="9000" y="21109"/>
                      <a:pt x="21600" y="2160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22" name="Shape 410"/>
              <p:cNvSpPr/>
              <p:nvPr/>
            </p:nvSpPr>
            <p:spPr>
              <a:xfrm flipH="1">
                <a:off x="330200" y="92075"/>
                <a:ext cx="1" cy="479427"/>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3" name="Shape 411"/>
              <p:cNvSpPr/>
              <p:nvPr/>
            </p:nvSpPr>
            <p:spPr>
              <a:xfrm flipH="1">
                <a:off x="450850" y="180975"/>
                <a:ext cx="60326"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4" name="Shape 412"/>
              <p:cNvSpPr/>
              <p:nvPr/>
            </p:nvSpPr>
            <p:spPr>
              <a:xfrm flipH="1">
                <a:off x="450850" y="333375"/>
                <a:ext cx="60326"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5" name="Shape 413"/>
              <p:cNvSpPr/>
              <p:nvPr/>
            </p:nvSpPr>
            <p:spPr>
              <a:xfrm flipH="1">
                <a:off x="450850" y="482600"/>
                <a:ext cx="60326"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6" name="Shape 414"/>
              <p:cNvSpPr/>
              <p:nvPr/>
            </p:nvSpPr>
            <p:spPr>
              <a:xfrm flipH="1">
                <a:off x="149223" y="180975"/>
                <a:ext cx="60327"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7" name="Shape 415"/>
              <p:cNvSpPr/>
              <p:nvPr/>
            </p:nvSpPr>
            <p:spPr>
              <a:xfrm flipH="1">
                <a:off x="149223" y="333375"/>
                <a:ext cx="60327"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8" name="Shape 416"/>
              <p:cNvSpPr/>
              <p:nvPr/>
            </p:nvSpPr>
            <p:spPr>
              <a:xfrm flipH="1">
                <a:off x="149223" y="482600"/>
                <a:ext cx="60327"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29" name="Shape 417"/>
              <p:cNvSpPr/>
              <p:nvPr/>
            </p:nvSpPr>
            <p:spPr>
              <a:xfrm>
                <a:off x="177800" y="901700"/>
                <a:ext cx="301627"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grpSp>
      </p:grpSp>
      <p:grpSp>
        <p:nvGrpSpPr>
          <p:cNvPr id="30" name="Group 427"/>
          <p:cNvGrpSpPr/>
          <p:nvPr/>
        </p:nvGrpSpPr>
        <p:grpSpPr>
          <a:xfrm>
            <a:off x="1122674" y="4031190"/>
            <a:ext cx="1247583" cy="1247583"/>
            <a:chOff x="0" y="0"/>
            <a:chExt cx="2495163" cy="2495163"/>
          </a:xfrm>
        </p:grpSpPr>
        <p:sp>
          <p:nvSpPr>
            <p:cNvPr id="31" name="Shape 420"/>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32" name="Group 426"/>
            <p:cNvGrpSpPr/>
            <p:nvPr/>
          </p:nvGrpSpPr>
          <p:grpSpPr>
            <a:xfrm>
              <a:off x="796731" y="917381"/>
              <a:ext cx="901701" cy="660403"/>
              <a:chOff x="0" y="0"/>
              <a:chExt cx="901700" cy="660402"/>
            </a:xfrm>
          </p:grpSpPr>
          <p:sp>
            <p:nvSpPr>
              <p:cNvPr id="33" name="Shape 421"/>
              <p:cNvSpPr/>
              <p:nvPr/>
            </p:nvSpPr>
            <p:spPr>
              <a:xfrm>
                <a:off x="149223" y="60325"/>
                <a:ext cx="600077" cy="600077"/>
              </a:xfrm>
              <a:prstGeom prst="ellipse">
                <a:avLst/>
              </a:pr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4" name="Shape 422"/>
              <p:cNvSpPr/>
              <p:nvPr/>
            </p:nvSpPr>
            <p:spPr>
              <a:xfrm>
                <a:off x="269874" y="180975"/>
                <a:ext cx="180977" cy="1809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900"/>
                      <a:pt x="9900" y="0"/>
                      <a:pt x="2160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5" name="Shape 423"/>
              <p:cNvSpPr/>
              <p:nvPr/>
            </p:nvSpPr>
            <p:spPr>
              <a:xfrm>
                <a:off x="-1" y="120650"/>
                <a:ext cx="149228" cy="5397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6" name="Shape 424"/>
              <p:cNvSpPr/>
              <p:nvPr/>
            </p:nvSpPr>
            <p:spPr>
              <a:xfrm>
                <a:off x="749300" y="120650"/>
                <a:ext cx="152400" cy="5397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37" name="Shape 425"/>
              <p:cNvSpPr/>
              <p:nvPr/>
            </p:nvSpPr>
            <p:spPr>
              <a:xfrm flipH="1" flipV="1">
                <a:off x="28573" y="-1"/>
                <a:ext cx="120651"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grpSp>
      </p:grpSp>
      <p:grpSp>
        <p:nvGrpSpPr>
          <p:cNvPr id="38" name="Group 436"/>
          <p:cNvGrpSpPr/>
          <p:nvPr/>
        </p:nvGrpSpPr>
        <p:grpSpPr>
          <a:xfrm>
            <a:off x="6561748" y="2053534"/>
            <a:ext cx="1247583" cy="1247583"/>
            <a:chOff x="0" y="0"/>
            <a:chExt cx="2495163" cy="2495163"/>
          </a:xfrm>
        </p:grpSpPr>
        <p:sp>
          <p:nvSpPr>
            <p:cNvPr id="39" name="Shape 428"/>
            <p:cNvSpPr/>
            <p:nvPr/>
          </p:nvSpPr>
          <p:spPr>
            <a:xfrm>
              <a:off x="0" y="0"/>
              <a:ext cx="2495164" cy="2495164"/>
            </a:xfrm>
            <a:prstGeom prst="ellipse">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grpSp>
          <p:nvGrpSpPr>
            <p:cNvPr id="40" name="Group 435"/>
            <p:cNvGrpSpPr/>
            <p:nvPr/>
          </p:nvGrpSpPr>
          <p:grpSpPr>
            <a:xfrm>
              <a:off x="785619" y="893569"/>
              <a:ext cx="923926" cy="708027"/>
              <a:chOff x="0" y="0"/>
              <a:chExt cx="923924" cy="708026"/>
            </a:xfrm>
          </p:grpSpPr>
          <p:sp>
            <p:nvSpPr>
              <p:cNvPr id="41" name="Shape 429"/>
              <p:cNvSpPr/>
              <p:nvPr/>
            </p:nvSpPr>
            <p:spPr>
              <a:xfrm>
                <a:off x="368300" y="0"/>
                <a:ext cx="555625" cy="431801"/>
              </a:xfrm>
              <a:custGeom>
                <a:avLst/>
                <a:gdLst/>
                <a:ahLst/>
                <a:cxnLst>
                  <a:cxn ang="0">
                    <a:pos x="wd2" y="hd2"/>
                  </a:cxn>
                  <a:cxn ang="5400000">
                    <a:pos x="wd2" y="hd2"/>
                  </a:cxn>
                  <a:cxn ang="10800000">
                    <a:pos x="wd2" y="hd2"/>
                  </a:cxn>
                  <a:cxn ang="16200000">
                    <a:pos x="wd2" y="hd2"/>
                  </a:cxn>
                </a:cxnLst>
                <a:rect l="0" t="0" r="r" b="b"/>
                <a:pathLst>
                  <a:path w="21600" h="21600" extrusionOk="0">
                    <a:moveTo>
                      <a:pt x="10862" y="21600"/>
                    </a:moveTo>
                    <a:lnTo>
                      <a:pt x="21600" y="21600"/>
                    </a:lnTo>
                    <a:lnTo>
                      <a:pt x="21600" y="0"/>
                    </a:lnTo>
                    <a:lnTo>
                      <a:pt x="0" y="0"/>
                    </a:lnTo>
                    <a:lnTo>
                      <a:pt x="0" y="3018"/>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42" name="Shape 430"/>
              <p:cNvSpPr/>
              <p:nvPr/>
            </p:nvSpPr>
            <p:spPr>
              <a:xfrm>
                <a:off x="647700" y="152400"/>
                <a:ext cx="184150"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3" name="Shape 431"/>
              <p:cNvSpPr/>
              <p:nvPr/>
            </p:nvSpPr>
            <p:spPr>
              <a:xfrm>
                <a:off x="647700" y="276226"/>
                <a:ext cx="184150"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4" name="Shape 432"/>
              <p:cNvSpPr/>
              <p:nvPr/>
            </p:nvSpPr>
            <p:spPr>
              <a:xfrm flipH="1" flipV="1">
                <a:off x="92076" y="307976"/>
                <a:ext cx="371475" cy="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5" name="Shape 433"/>
              <p:cNvSpPr/>
              <p:nvPr/>
            </p:nvSpPr>
            <p:spPr>
              <a:xfrm flipH="1">
                <a:off x="92076" y="431800"/>
                <a:ext cx="263525" cy="0"/>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46" name="Shape 434"/>
              <p:cNvSpPr/>
              <p:nvPr/>
            </p:nvSpPr>
            <p:spPr>
              <a:xfrm>
                <a:off x="-1" y="152400"/>
                <a:ext cx="555626" cy="555627"/>
              </a:xfrm>
              <a:custGeom>
                <a:avLst/>
                <a:gdLst/>
                <a:ahLst/>
                <a:cxnLst>
                  <a:cxn ang="0">
                    <a:pos x="wd2" y="hd2"/>
                  </a:cxn>
                  <a:cxn ang="5400000">
                    <a:pos x="wd2" y="hd2"/>
                  </a:cxn>
                  <a:cxn ang="10800000">
                    <a:pos x="wd2" y="hd2"/>
                  </a:cxn>
                  <a:cxn ang="16200000">
                    <a:pos x="wd2" y="hd2"/>
                  </a:cxn>
                </a:cxnLst>
                <a:rect l="0" t="0" r="r" b="b"/>
                <a:pathLst>
                  <a:path w="21600" h="21600" extrusionOk="0">
                    <a:moveTo>
                      <a:pt x="7159" y="16786"/>
                    </a:moveTo>
                    <a:lnTo>
                      <a:pt x="21600" y="16786"/>
                    </a:lnTo>
                    <a:lnTo>
                      <a:pt x="21600" y="0"/>
                    </a:lnTo>
                    <a:lnTo>
                      <a:pt x="0" y="0"/>
                    </a:lnTo>
                    <a:lnTo>
                      <a:pt x="0" y="21600"/>
                    </a:lnTo>
                    <a:lnTo>
                      <a:pt x="3579" y="16786"/>
                    </a:ln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grpSp>
      </p:grpSp>
      <p:sp>
        <p:nvSpPr>
          <p:cNvPr id="47" name="文本框 46"/>
          <p:cNvSpPr txBox="1"/>
          <p:nvPr/>
        </p:nvSpPr>
        <p:spPr>
          <a:xfrm>
            <a:off x="2151185" y="215437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48" name="Shape 191"/>
          <p:cNvSpPr/>
          <p:nvPr/>
        </p:nvSpPr>
        <p:spPr>
          <a:xfrm>
            <a:off x="2544858" y="2457635"/>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49" name="文本框 48"/>
          <p:cNvSpPr txBox="1"/>
          <p:nvPr/>
        </p:nvSpPr>
        <p:spPr>
          <a:xfrm>
            <a:off x="7554636" y="215437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0" name="Shape 191"/>
          <p:cNvSpPr/>
          <p:nvPr/>
        </p:nvSpPr>
        <p:spPr>
          <a:xfrm>
            <a:off x="7948309" y="2457635"/>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1" name="文本框 50"/>
          <p:cNvSpPr txBox="1"/>
          <p:nvPr/>
        </p:nvSpPr>
        <p:spPr>
          <a:xfrm>
            <a:off x="7554636" y="412054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2" name="Shape 191"/>
          <p:cNvSpPr/>
          <p:nvPr/>
        </p:nvSpPr>
        <p:spPr>
          <a:xfrm>
            <a:off x="7948309" y="4423804"/>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53" name="文本框 52"/>
          <p:cNvSpPr txBox="1"/>
          <p:nvPr/>
        </p:nvSpPr>
        <p:spPr>
          <a:xfrm>
            <a:off x="2134370" y="412054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54" name="Shape 191"/>
          <p:cNvSpPr/>
          <p:nvPr/>
        </p:nvSpPr>
        <p:spPr>
          <a:xfrm>
            <a:off x="2528043" y="4423804"/>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233836393"/>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 presetClass="entr" presetSubtype="1" fill="hold" grpId="0" nodeType="afterEffect">
                                      <p:stCondLst>
                                        <p:cond delay="0"/>
                                      </p:stCondLst>
                                      <p:iterate>
                                        <p:tmAbs val="0"/>
                                      </p:iterate>
                                      <p:childTnLst>
                                        <p:set>
                                          <p:cBhvr>
                                            <p:cTn id="14" fill="hold"/>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100000">
                                              <p:val>
                                                <p:strVal val="#ppt_x"/>
                                              </p:val>
                                            </p:tav>
                                          </p:tavLst>
                                        </p:anim>
                                        <p:anim calcmode="lin" valueType="num">
                                          <p:cBhvr>
                                            <p:cTn id="16" dur="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1750"/>
                                </p:stCondLst>
                                <p:childTnLst>
                                  <p:par>
                                    <p:cTn id="18" presetID="2" presetClass="entr" presetSubtype="1" fill="hold" grpId="0" nodeType="afterEffect">
                                      <p:stCondLst>
                                        <p:cond delay="0"/>
                                      </p:stCondLst>
                                      <p:iterate>
                                        <p:tmAbs val="0"/>
                                      </p:iterate>
                                      <p:childTnLst>
                                        <p:set>
                                          <p:cBhvr>
                                            <p:cTn id="19" fill="hold"/>
                                            <p:tgtEl>
                                              <p:spTgt spid="38"/>
                                            </p:tgtEl>
                                            <p:attrNameLst>
                                              <p:attrName>style.visibility</p:attrName>
                                            </p:attrNameLst>
                                          </p:cBhvr>
                                          <p:to>
                                            <p:strVal val="visible"/>
                                          </p:to>
                                        </p:se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iterate>
                                        <p:tmAbs val="0"/>
                                      </p:iterate>
                                      <p:childTnLst>
                                        <p:set>
                                          <p:cBhvr>
                                            <p:cTn id="24" fill="hold"/>
                                            <p:tgtEl>
                                              <p:spTgt spid="30"/>
                                            </p:tgtEl>
                                            <p:attrNameLst>
                                              <p:attrName>style.visibility</p:attrName>
                                            </p:attrNameLst>
                                          </p:cBhvr>
                                          <p:to>
                                            <p:strVal val="visible"/>
                                          </p:to>
                                        </p:set>
                                        <p:anim calcmode="lin" valueType="num">
                                          <p:cBhvr>
                                            <p:cTn id="25" dur="250" fill="hold"/>
                                            <p:tgtEl>
                                              <p:spTgt spid="30"/>
                                            </p:tgtEl>
                                            <p:attrNameLst>
                                              <p:attrName>ppt_x</p:attrName>
                                            </p:attrNameLst>
                                          </p:cBhvr>
                                          <p:tavLst>
                                            <p:tav tm="0">
                                              <p:val>
                                                <p:strVal val="#ppt_x"/>
                                              </p:val>
                                            </p:tav>
                                            <p:tav tm="100000">
                                              <p:val>
                                                <p:strVal val="#ppt_x"/>
                                              </p:val>
                                            </p:tav>
                                          </p:tavLst>
                                        </p:anim>
                                        <p:anim calcmode="lin" valueType="num">
                                          <p:cBhvr>
                                            <p:cTn id="26" dur="250" fill="hold"/>
                                            <p:tgtEl>
                                              <p:spTgt spid="30"/>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2" presetClass="entr" presetSubtype="1" fill="hold" grpId="0" nodeType="afterEffect">
                                      <p:stCondLst>
                                        <p:cond delay="0"/>
                                      </p:stCondLst>
                                      <p:iterate>
                                        <p:tmAbs val="0"/>
                                      </p:iterate>
                                      <p:childTnLst>
                                        <p:set>
                                          <p:cBhvr>
                                            <p:cTn id="29" fill="hold"/>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ppt_x"/>
                                              </p:val>
                                            </p:tav>
                                            <p:tav tm="100000">
                                              <p:val>
                                                <p:strVal val="#ppt_x"/>
                                              </p:val>
                                            </p:tav>
                                          </p:tavLst>
                                        </p:anim>
                                        <p:anim calcmode="lin" valueType="num">
                                          <p:cBhvr>
                                            <p:cTn id="31" dur="250" fill="hold"/>
                                            <p:tgtEl>
                                              <p:spTgt spid="16"/>
                                            </p:tgtEl>
                                            <p:attrNameLst>
                                              <p:attrName>ppt_y</p:attrName>
                                            </p:attrNameLst>
                                          </p:cBhvr>
                                          <p:tavLst>
                                            <p:tav tm="0">
                                              <p:val>
                                                <p:strVal val="0-#ppt_h/2"/>
                                              </p:val>
                                            </p:tav>
                                            <p:tav tm="100000">
                                              <p:val>
                                                <p:strVal val="#ppt_y"/>
                                              </p:val>
                                            </p:tav>
                                          </p:tavLst>
                                        </p:anim>
                                      </p:childTnLst>
                                    </p:cTn>
                                  </p:par>
                                  <p:par>
                                    <p:cTn id="32" presetID="10" presetClass="entr" presetSubtype="0" fill="hold" grpId="0" nodeType="withEffect">
                                      <p:stCondLst>
                                        <p:cond delay="20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250"/>
                                            <p:tgtEl>
                                              <p:spTgt spid="47"/>
                                            </p:tgtEl>
                                          </p:cBhvr>
                                        </p:animEffect>
                                      </p:childTnLst>
                                    </p:cTn>
                                  </p:par>
                                  <p:par>
                                    <p:cTn id="3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6" dur="250" fill="hold"/>
                                            <p:tgtEl>
                                              <p:spTgt spid="47"/>
                                            </p:tgtEl>
                                            <p:attrNameLst>
                                              <p:attrName>ppt_x</p:attrName>
                                              <p:attrName>ppt_y</p:attrName>
                                            </p:attrNameLst>
                                          </p:cBhvr>
                                          <p:rCtr x="1315" y="0"/>
                                        </p:animMotion>
                                      </p:childTnLst>
                                    </p:cTn>
                                  </p:par>
                                </p:childTnLst>
                              </p:cTn>
                            </p:par>
                            <p:par>
                              <p:cTn id="37" fill="hold">
                                <p:stCondLst>
                                  <p:cond delay="4500"/>
                                </p:stCondLst>
                                <p:childTnLst>
                                  <p:par>
                                    <p:cTn id="38" presetID="22" presetClass="entr" presetSubtype="1" fill="hold" grpId="0" nodeType="afterEffect">
                                      <p:stCondLst>
                                        <p:cond delay="0"/>
                                      </p:stCondLst>
                                      <p:iterate>
                                        <p:tmAbs val="0"/>
                                      </p:iterate>
                                      <p:childTnLst>
                                        <p:set>
                                          <p:cBhvr>
                                            <p:cTn id="39" fill="hold"/>
                                            <p:tgtEl>
                                              <p:spTgt spid="48">
                                                <p:bg/>
                                              </p:spTgt>
                                            </p:tgtEl>
                                            <p:attrNameLst>
                                              <p:attrName>style.visibility</p:attrName>
                                            </p:attrNameLst>
                                          </p:cBhvr>
                                          <p:to>
                                            <p:strVal val="visible"/>
                                          </p:to>
                                        </p:set>
                                        <p:animEffect transition="in" filter="wipe(up)">
                                          <p:cBhvr>
                                            <p:cTn id="40" dur="250"/>
                                            <p:tgtEl>
                                              <p:spTgt spid="48">
                                                <p:bg/>
                                              </p:spTgt>
                                            </p:tgtEl>
                                          </p:cBhvr>
                                        </p:animEffect>
                                      </p:childTnLst>
                                    </p:cTn>
                                  </p:par>
                                  <p:par>
                                    <p:cTn id="41" presetID="22" presetClass="entr" presetSubtype="1" fill="hold" grpId="0" nodeType="withEffect">
                                      <p:stCondLst>
                                        <p:cond delay="0"/>
                                      </p:stCondLst>
                                      <p:iterate>
                                        <p:tmAbs val="0"/>
                                      </p:iterate>
                                      <p:childTnLst>
                                        <p:set>
                                          <p:cBhvr>
                                            <p:cTn id="42" fill="hold"/>
                                            <p:tgtEl>
                                              <p:spTgt spid="48">
                                                <p:txEl>
                                                  <p:pRg st="0" end="0"/>
                                                </p:txEl>
                                              </p:spTgt>
                                            </p:tgtEl>
                                            <p:attrNameLst>
                                              <p:attrName>style.visibility</p:attrName>
                                            </p:attrNameLst>
                                          </p:cBhvr>
                                          <p:to>
                                            <p:strVal val="visible"/>
                                          </p:to>
                                        </p:set>
                                        <p:animEffect transition="in" filter="wipe(up)">
                                          <p:cBhvr>
                                            <p:cTn id="43" dur="250"/>
                                            <p:tgtEl>
                                              <p:spTgt spid="48">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childTnLst>
                                    </p:cTn>
                                  </p:par>
                                  <p:par>
                                    <p:cTn id="47"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8" dur="250" fill="hold"/>
                                            <p:tgtEl>
                                              <p:spTgt spid="49"/>
                                            </p:tgtEl>
                                            <p:attrNameLst>
                                              <p:attrName>ppt_x</p:attrName>
                                              <p:attrName>ppt_y</p:attrName>
                                            </p:attrNameLst>
                                          </p:cBhvr>
                                          <p:rCtr x="1315" y="0"/>
                                        </p:animMotion>
                                      </p:childTnLst>
                                    </p:cTn>
                                  </p:par>
                                </p:childTnLst>
                              </p:cTn>
                            </p:par>
                            <p:par>
                              <p:cTn id="49" fill="hold">
                                <p:stCondLst>
                                  <p:cond delay="6750"/>
                                </p:stCondLst>
                                <p:childTnLst>
                                  <p:par>
                                    <p:cTn id="50" presetID="22" presetClass="entr" presetSubtype="1" fill="hold" grpId="0" nodeType="afterEffect">
                                      <p:stCondLst>
                                        <p:cond delay="0"/>
                                      </p:stCondLst>
                                      <p:iterate>
                                        <p:tmAbs val="0"/>
                                      </p:iterate>
                                      <p:childTnLst>
                                        <p:set>
                                          <p:cBhvr>
                                            <p:cTn id="51" fill="hold"/>
                                            <p:tgtEl>
                                              <p:spTgt spid="50">
                                                <p:bg/>
                                              </p:spTgt>
                                            </p:tgtEl>
                                            <p:attrNameLst>
                                              <p:attrName>style.visibility</p:attrName>
                                            </p:attrNameLst>
                                          </p:cBhvr>
                                          <p:to>
                                            <p:strVal val="visible"/>
                                          </p:to>
                                        </p:set>
                                        <p:animEffect transition="in" filter="wipe(up)">
                                          <p:cBhvr>
                                            <p:cTn id="52" dur="250"/>
                                            <p:tgtEl>
                                              <p:spTgt spid="50">
                                                <p:bg/>
                                              </p:spTgt>
                                            </p:tgtEl>
                                          </p:cBhvr>
                                        </p:animEffect>
                                      </p:childTnLst>
                                    </p:cTn>
                                  </p:par>
                                  <p:par>
                                    <p:cTn id="53" presetID="22" presetClass="entr" presetSubtype="1" fill="hold" grpId="0" nodeType="withEffect">
                                      <p:stCondLst>
                                        <p:cond delay="0"/>
                                      </p:stCondLst>
                                      <p:iterate>
                                        <p:tmAbs val="0"/>
                                      </p:iterate>
                                      <p:childTnLst>
                                        <p:set>
                                          <p:cBhvr>
                                            <p:cTn id="54" fill="hold"/>
                                            <p:tgtEl>
                                              <p:spTgt spid="50">
                                                <p:txEl>
                                                  <p:pRg st="0" end="0"/>
                                                </p:txEl>
                                              </p:spTgt>
                                            </p:tgtEl>
                                            <p:attrNameLst>
                                              <p:attrName>style.visibility</p:attrName>
                                            </p:attrNameLst>
                                          </p:cBhvr>
                                          <p:to>
                                            <p:strVal val="visible"/>
                                          </p:to>
                                        </p:set>
                                        <p:animEffect transition="in" filter="wipe(up)">
                                          <p:cBhvr>
                                            <p:cTn id="55" dur="250"/>
                                            <p:tgtEl>
                                              <p:spTgt spid="50">
                                                <p:txEl>
                                                  <p:pRg st="0" end="0"/>
                                                </p:txEl>
                                              </p:spTgt>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250"/>
                                            <p:tgtEl>
                                              <p:spTgt spid="51"/>
                                            </p:tgtEl>
                                          </p:cBhvr>
                                        </p:animEffect>
                                      </p:childTnLst>
                                    </p:cTn>
                                  </p:par>
                                  <p:par>
                                    <p:cTn id="5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60" dur="250" fill="hold"/>
                                            <p:tgtEl>
                                              <p:spTgt spid="51"/>
                                            </p:tgtEl>
                                            <p:attrNameLst>
                                              <p:attrName>ppt_x</p:attrName>
                                              <p:attrName>ppt_y</p:attrName>
                                            </p:attrNameLst>
                                          </p:cBhvr>
                                          <p:rCtr x="1315" y="0"/>
                                        </p:animMotion>
                                      </p:childTnLst>
                                    </p:cTn>
                                  </p:par>
                                </p:childTnLst>
                              </p:cTn>
                            </p:par>
                            <p:par>
                              <p:cTn id="61" fill="hold">
                                <p:stCondLst>
                                  <p:cond delay="9000"/>
                                </p:stCondLst>
                                <p:childTnLst>
                                  <p:par>
                                    <p:cTn id="62" presetID="22" presetClass="entr" presetSubtype="1" fill="hold" grpId="0" nodeType="afterEffect">
                                      <p:stCondLst>
                                        <p:cond delay="0"/>
                                      </p:stCondLst>
                                      <p:iterate>
                                        <p:tmAbs val="0"/>
                                      </p:iterate>
                                      <p:childTnLst>
                                        <p:set>
                                          <p:cBhvr>
                                            <p:cTn id="63" fill="hold"/>
                                            <p:tgtEl>
                                              <p:spTgt spid="52">
                                                <p:bg/>
                                              </p:spTgt>
                                            </p:tgtEl>
                                            <p:attrNameLst>
                                              <p:attrName>style.visibility</p:attrName>
                                            </p:attrNameLst>
                                          </p:cBhvr>
                                          <p:to>
                                            <p:strVal val="visible"/>
                                          </p:to>
                                        </p:set>
                                        <p:animEffect transition="in" filter="wipe(up)">
                                          <p:cBhvr>
                                            <p:cTn id="64" dur="250"/>
                                            <p:tgtEl>
                                              <p:spTgt spid="52">
                                                <p:bg/>
                                              </p:spTgt>
                                            </p:tgtEl>
                                          </p:cBhvr>
                                        </p:animEffect>
                                      </p:childTnLst>
                                    </p:cTn>
                                  </p:par>
                                  <p:par>
                                    <p:cTn id="65" presetID="22" presetClass="entr" presetSubtype="1" fill="hold" grpId="0" nodeType="withEffect">
                                      <p:stCondLst>
                                        <p:cond delay="0"/>
                                      </p:stCondLst>
                                      <p:iterate>
                                        <p:tmAbs val="0"/>
                                      </p:iterate>
                                      <p:childTnLst>
                                        <p:set>
                                          <p:cBhvr>
                                            <p:cTn id="66" fill="hold"/>
                                            <p:tgtEl>
                                              <p:spTgt spid="52">
                                                <p:txEl>
                                                  <p:pRg st="0" end="0"/>
                                                </p:txEl>
                                              </p:spTgt>
                                            </p:tgtEl>
                                            <p:attrNameLst>
                                              <p:attrName>style.visibility</p:attrName>
                                            </p:attrNameLst>
                                          </p:cBhvr>
                                          <p:to>
                                            <p:strVal val="visible"/>
                                          </p:to>
                                        </p:set>
                                        <p:animEffect transition="in" filter="wipe(up)">
                                          <p:cBhvr>
                                            <p:cTn id="67" dur="250"/>
                                            <p:tgtEl>
                                              <p:spTgt spid="52">
                                                <p:txEl>
                                                  <p:pRg st="0" end="0"/>
                                                </p:txEl>
                                              </p:spTgt>
                                            </p:tgtEl>
                                          </p:cBhvr>
                                        </p:animEffect>
                                      </p:childTnLst>
                                    </p:cTn>
                                  </p:par>
                                  <p:par>
                                    <p:cTn id="68" presetID="10" presetClass="entr" presetSubtype="0" fill="hold" grpId="0" nodeType="withEffect">
                                      <p:stCondLst>
                                        <p:cond delay="20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50"/>
                                            <p:tgtEl>
                                              <p:spTgt spid="53"/>
                                            </p:tgtEl>
                                          </p:cBhvr>
                                        </p:animEffect>
                                      </p:childTnLst>
                                    </p:cTn>
                                  </p:par>
                                  <p:par>
                                    <p:cTn id="7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2" dur="250" fill="hold"/>
                                            <p:tgtEl>
                                              <p:spTgt spid="53"/>
                                            </p:tgtEl>
                                            <p:attrNameLst>
                                              <p:attrName>ppt_x</p:attrName>
                                              <p:attrName>ppt_y</p:attrName>
                                            </p:attrNameLst>
                                          </p:cBhvr>
                                          <p:rCtr x="1315" y="0"/>
                                        </p:animMotion>
                                      </p:childTnLst>
                                    </p:cTn>
                                  </p:par>
                                </p:childTnLst>
                              </p:cTn>
                            </p:par>
                            <p:par>
                              <p:cTn id="73" fill="hold">
                                <p:stCondLst>
                                  <p:cond delay="11250"/>
                                </p:stCondLst>
                                <p:childTnLst>
                                  <p:par>
                                    <p:cTn id="74" presetID="22" presetClass="entr" presetSubtype="1" fill="hold" grpId="0" nodeType="afterEffect">
                                      <p:stCondLst>
                                        <p:cond delay="0"/>
                                      </p:stCondLst>
                                      <p:iterate>
                                        <p:tmAbs val="0"/>
                                      </p:iterate>
                                      <p:childTnLst>
                                        <p:set>
                                          <p:cBhvr>
                                            <p:cTn id="75" fill="hold"/>
                                            <p:tgtEl>
                                              <p:spTgt spid="54">
                                                <p:bg/>
                                              </p:spTgt>
                                            </p:tgtEl>
                                            <p:attrNameLst>
                                              <p:attrName>style.visibility</p:attrName>
                                            </p:attrNameLst>
                                          </p:cBhvr>
                                          <p:to>
                                            <p:strVal val="visible"/>
                                          </p:to>
                                        </p:set>
                                        <p:animEffect transition="in" filter="wipe(up)">
                                          <p:cBhvr>
                                            <p:cTn id="76" dur="250"/>
                                            <p:tgtEl>
                                              <p:spTgt spid="54">
                                                <p:bg/>
                                              </p:spTgt>
                                            </p:tgtEl>
                                          </p:cBhvr>
                                        </p:animEffect>
                                      </p:childTnLst>
                                    </p:cTn>
                                  </p:par>
                                  <p:par>
                                    <p:cTn id="77" presetID="22" presetClass="entr" presetSubtype="1" fill="hold" grpId="0" nodeType="withEffect">
                                      <p:stCondLst>
                                        <p:cond delay="0"/>
                                      </p:stCondLst>
                                      <p:iterate>
                                        <p:tmAbs val="0"/>
                                      </p:iterate>
                                      <p:childTnLst>
                                        <p:set>
                                          <p:cBhvr>
                                            <p:cTn id="78" fill="hold"/>
                                            <p:tgtEl>
                                              <p:spTgt spid="54">
                                                <p:txEl>
                                                  <p:pRg st="0" end="0"/>
                                                </p:txEl>
                                              </p:spTgt>
                                            </p:tgtEl>
                                            <p:attrNameLst>
                                              <p:attrName>style.visibility</p:attrName>
                                            </p:attrNameLst>
                                          </p:cBhvr>
                                          <p:to>
                                            <p:strVal val="visible"/>
                                          </p:to>
                                        </p:set>
                                        <p:animEffect transition="in" filter="wipe(up)">
                                          <p:cBhvr>
                                            <p:cTn id="79" dur="25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4" grpId="0" animBg="1" advAuto="0"/>
          <p:bldP spid="16" grpId="0" animBg="1" advAuto="0"/>
          <p:bldP spid="30" grpId="0" animBg="1" advAuto="0"/>
          <p:bldP spid="38" grpId="0" animBg="1" advAuto="0"/>
          <p:bldP spid="47" grpId="0"/>
          <p:bldP spid="47" grpId="1"/>
          <p:bldP spid="48" grpId="0" build="p" bldLvl="5" animBg="1" advAuto="0"/>
          <p:bldP spid="49" grpId="0"/>
          <p:bldP spid="49" grpId="1"/>
          <p:bldP spid="50" grpId="0" build="p" bldLvl="5" animBg="1" advAuto="0"/>
          <p:bldP spid="51" grpId="0"/>
          <p:bldP spid="51" grpId="1"/>
          <p:bldP spid="52" grpId="0" build="p" bldLvl="5" animBg="1" advAuto="0"/>
          <p:bldP spid="53" grpId="0"/>
          <p:bldP spid="53" grpId="1"/>
          <p:bldP spid="54" grpId="0" build="p" bldLvl="5" animBg="1" advAuto="0"/>
        </p:bldLst>
      </p:timing>
    </mc:Choice>
    <mc:Fallback xmlns:ma14="http://schemas.microsoft.com/office/mac/drawingml/2011/main"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 presetClass="entr" presetSubtype="1" fill="hold" grpId="0" nodeType="afterEffect">
                                      <p:stCondLst>
                                        <p:cond delay="0"/>
                                      </p:stCondLst>
                                      <p:iterate>
                                        <p:tmAbs val="0"/>
                                      </p:iterate>
                                      <p:childTnLst>
                                        <p:set>
                                          <p:cBhvr>
                                            <p:cTn id="14" fill="hold"/>
                                            <p:tgtEl>
                                              <p:spTgt spid="4"/>
                                            </p:tgtEl>
                                            <p:attrNameLst>
                                              <p:attrName>style.visibility</p:attrName>
                                            </p:attrNameLst>
                                          </p:cBhvr>
                                          <p:to>
                                            <p:strVal val="visible"/>
                                          </p:to>
                                        </p:set>
                                        <p:anim calcmode="lin" valueType="num">
                                          <p:cBhvr>
                                            <p:cTn id="15" dur="250" fill="hold"/>
                                            <p:tgtEl>
                                              <p:spTgt spid="4"/>
                                            </p:tgtEl>
                                            <p:attrNameLst>
                                              <p:attrName>ppt_x</p:attrName>
                                            </p:attrNameLst>
                                          </p:cBhvr>
                                          <p:tavLst>
                                            <p:tav tm="0">
                                              <p:val>
                                                <p:strVal val="#ppt_x"/>
                                              </p:val>
                                            </p:tav>
                                            <p:tav tm="100000">
                                              <p:val>
                                                <p:strVal val="#ppt_x"/>
                                              </p:val>
                                            </p:tav>
                                          </p:tavLst>
                                        </p:anim>
                                        <p:anim calcmode="lin" valueType="num">
                                          <p:cBhvr>
                                            <p:cTn id="16" dur="25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1750"/>
                                </p:stCondLst>
                                <p:childTnLst>
                                  <p:par>
                                    <p:cTn id="18" presetID="2" presetClass="entr" presetSubtype="1" fill="hold" grpId="0" nodeType="afterEffect">
                                      <p:stCondLst>
                                        <p:cond delay="0"/>
                                      </p:stCondLst>
                                      <p:iterate>
                                        <p:tmAbs val="0"/>
                                      </p:iterate>
                                      <p:childTnLst>
                                        <p:set>
                                          <p:cBhvr>
                                            <p:cTn id="19" fill="hold"/>
                                            <p:tgtEl>
                                              <p:spTgt spid="38"/>
                                            </p:tgtEl>
                                            <p:attrNameLst>
                                              <p:attrName>style.visibility</p:attrName>
                                            </p:attrNameLst>
                                          </p:cBhvr>
                                          <p:to>
                                            <p:strVal val="visible"/>
                                          </p:to>
                                        </p:se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2" presetClass="entr" presetSubtype="1" fill="hold" grpId="0" nodeType="afterEffect">
                                      <p:stCondLst>
                                        <p:cond delay="0"/>
                                      </p:stCondLst>
                                      <p:iterate>
                                        <p:tmAbs val="0"/>
                                      </p:iterate>
                                      <p:childTnLst>
                                        <p:set>
                                          <p:cBhvr>
                                            <p:cTn id="24" fill="hold"/>
                                            <p:tgtEl>
                                              <p:spTgt spid="30"/>
                                            </p:tgtEl>
                                            <p:attrNameLst>
                                              <p:attrName>style.visibility</p:attrName>
                                            </p:attrNameLst>
                                          </p:cBhvr>
                                          <p:to>
                                            <p:strVal val="visible"/>
                                          </p:to>
                                        </p:set>
                                        <p:anim calcmode="lin" valueType="num">
                                          <p:cBhvr>
                                            <p:cTn id="25" dur="250" fill="hold"/>
                                            <p:tgtEl>
                                              <p:spTgt spid="30"/>
                                            </p:tgtEl>
                                            <p:attrNameLst>
                                              <p:attrName>ppt_x</p:attrName>
                                            </p:attrNameLst>
                                          </p:cBhvr>
                                          <p:tavLst>
                                            <p:tav tm="0">
                                              <p:val>
                                                <p:strVal val="#ppt_x"/>
                                              </p:val>
                                            </p:tav>
                                            <p:tav tm="100000">
                                              <p:val>
                                                <p:strVal val="#ppt_x"/>
                                              </p:val>
                                            </p:tav>
                                          </p:tavLst>
                                        </p:anim>
                                        <p:anim calcmode="lin" valueType="num">
                                          <p:cBhvr>
                                            <p:cTn id="26" dur="250" fill="hold"/>
                                            <p:tgtEl>
                                              <p:spTgt spid="30"/>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2" presetClass="entr" presetSubtype="1" fill="hold" grpId="0" nodeType="afterEffect">
                                      <p:stCondLst>
                                        <p:cond delay="0"/>
                                      </p:stCondLst>
                                      <p:iterate>
                                        <p:tmAbs val="0"/>
                                      </p:iterate>
                                      <p:childTnLst>
                                        <p:set>
                                          <p:cBhvr>
                                            <p:cTn id="29" fill="hold"/>
                                            <p:tgtEl>
                                              <p:spTgt spid="16"/>
                                            </p:tgtEl>
                                            <p:attrNameLst>
                                              <p:attrName>style.visibility</p:attrName>
                                            </p:attrNameLst>
                                          </p:cBhvr>
                                          <p:to>
                                            <p:strVal val="visible"/>
                                          </p:to>
                                        </p:set>
                                        <p:anim calcmode="lin" valueType="num">
                                          <p:cBhvr>
                                            <p:cTn id="30" dur="250" fill="hold"/>
                                            <p:tgtEl>
                                              <p:spTgt spid="16"/>
                                            </p:tgtEl>
                                            <p:attrNameLst>
                                              <p:attrName>ppt_x</p:attrName>
                                            </p:attrNameLst>
                                          </p:cBhvr>
                                          <p:tavLst>
                                            <p:tav tm="0">
                                              <p:val>
                                                <p:strVal val="#ppt_x"/>
                                              </p:val>
                                            </p:tav>
                                            <p:tav tm="100000">
                                              <p:val>
                                                <p:strVal val="#ppt_x"/>
                                              </p:val>
                                            </p:tav>
                                          </p:tavLst>
                                        </p:anim>
                                        <p:anim calcmode="lin" valueType="num">
                                          <p:cBhvr>
                                            <p:cTn id="31" dur="250" fill="hold"/>
                                            <p:tgtEl>
                                              <p:spTgt spid="16"/>
                                            </p:tgtEl>
                                            <p:attrNameLst>
                                              <p:attrName>ppt_y</p:attrName>
                                            </p:attrNameLst>
                                          </p:cBhvr>
                                          <p:tavLst>
                                            <p:tav tm="0">
                                              <p:val>
                                                <p:strVal val="0-#ppt_h/2"/>
                                              </p:val>
                                            </p:tav>
                                            <p:tav tm="100000">
                                              <p:val>
                                                <p:strVal val="#ppt_y"/>
                                              </p:val>
                                            </p:tav>
                                          </p:tavLst>
                                        </p:anim>
                                      </p:childTnLst>
                                    </p:cTn>
                                  </p:par>
                                  <p:par>
                                    <p:cTn id="32" presetID="10" presetClass="entr" presetSubtype="0" fill="hold" grpId="0" nodeType="withEffect">
                                      <p:stCondLst>
                                        <p:cond delay="20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250"/>
                                            <p:tgtEl>
                                              <p:spTgt spid="47"/>
                                            </p:tgtEl>
                                          </p:cBhvr>
                                        </p:animEffect>
                                      </p:childTnLst>
                                    </p:cTn>
                                  </p:par>
                                  <p:par>
                                    <p:cTn id="35" presetID="63" presetClass="path" presetSubtype="0" fill="hold" grpId="1" nodeType="withEffect">
                                      <p:stCondLst>
                                        <p:cond delay="2000"/>
                                      </p:stCondLst>
                                      <p:childTnLst>
                                        <p:animMotion origin="layout" path="M -0.02631 -1.48148E-6 L 3.33333E-6 -1.48148E-6 " pathEditMode="relative" rAng="0" ptsTypes="AA">
                                          <p:cBhvr>
                                            <p:cTn id="36" dur="250" fill="hold"/>
                                            <p:tgtEl>
                                              <p:spTgt spid="47"/>
                                            </p:tgtEl>
                                            <p:attrNameLst>
                                              <p:attrName>ppt_x</p:attrName>
                                              <p:attrName>ppt_y</p:attrName>
                                            </p:attrNameLst>
                                          </p:cBhvr>
                                          <p:rCtr x="1315" y="0"/>
                                        </p:animMotion>
                                      </p:childTnLst>
                                    </p:cTn>
                                  </p:par>
                                </p:childTnLst>
                              </p:cTn>
                            </p:par>
                            <p:par>
                              <p:cTn id="37" fill="hold">
                                <p:stCondLst>
                                  <p:cond delay="4500"/>
                                </p:stCondLst>
                                <p:childTnLst>
                                  <p:par>
                                    <p:cTn id="38" presetID="22" presetClass="entr" presetSubtype="1" fill="hold" grpId="0" nodeType="afterEffect">
                                      <p:stCondLst>
                                        <p:cond delay="0"/>
                                      </p:stCondLst>
                                      <p:iterate>
                                        <p:tmAbs val="0"/>
                                      </p:iterate>
                                      <p:childTnLst>
                                        <p:set>
                                          <p:cBhvr>
                                            <p:cTn id="39" fill="hold"/>
                                            <p:tgtEl>
                                              <p:spTgt spid="48">
                                                <p:bg/>
                                              </p:spTgt>
                                            </p:tgtEl>
                                            <p:attrNameLst>
                                              <p:attrName>style.visibility</p:attrName>
                                            </p:attrNameLst>
                                          </p:cBhvr>
                                          <p:to>
                                            <p:strVal val="visible"/>
                                          </p:to>
                                        </p:set>
                                        <p:animEffect transition="in" filter="wipe(up)">
                                          <p:cBhvr>
                                            <p:cTn id="40" dur="250"/>
                                            <p:tgtEl>
                                              <p:spTgt spid="48">
                                                <p:bg/>
                                              </p:spTgt>
                                            </p:tgtEl>
                                          </p:cBhvr>
                                        </p:animEffect>
                                      </p:childTnLst>
                                    </p:cTn>
                                  </p:par>
                                  <p:par>
                                    <p:cTn id="41" presetID="22" presetClass="entr" presetSubtype="1" fill="hold" grpId="0" nodeType="withEffect">
                                      <p:stCondLst>
                                        <p:cond delay="0"/>
                                      </p:stCondLst>
                                      <p:iterate>
                                        <p:tmAbs val="0"/>
                                      </p:iterate>
                                      <p:childTnLst>
                                        <p:set>
                                          <p:cBhvr>
                                            <p:cTn id="42" fill="hold"/>
                                            <p:tgtEl>
                                              <p:spTgt spid="48">
                                                <p:txEl>
                                                  <p:pRg st="0" end="0"/>
                                                </p:txEl>
                                              </p:spTgt>
                                            </p:tgtEl>
                                            <p:attrNameLst>
                                              <p:attrName>style.visibility</p:attrName>
                                            </p:attrNameLst>
                                          </p:cBhvr>
                                          <p:to>
                                            <p:strVal val="visible"/>
                                          </p:to>
                                        </p:set>
                                        <p:animEffect transition="in" filter="wipe(up)">
                                          <p:cBhvr>
                                            <p:cTn id="43" dur="250"/>
                                            <p:tgtEl>
                                              <p:spTgt spid="48">
                                                <p:txEl>
                                                  <p:pRg st="0" end="0"/>
                                                </p:txEl>
                                              </p:spTgt>
                                            </p:tgtEl>
                                          </p:cBhvr>
                                        </p:animEffect>
                                      </p:childTnLst>
                                    </p:cTn>
                                  </p:par>
                                  <p:par>
                                    <p:cTn id="44" presetID="10" presetClass="entr" presetSubtype="0" fill="hold" grpId="0" nodeType="withEffect">
                                      <p:stCondLst>
                                        <p:cond delay="200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250"/>
                                            <p:tgtEl>
                                              <p:spTgt spid="49"/>
                                            </p:tgtEl>
                                          </p:cBhvr>
                                        </p:animEffect>
                                      </p:childTnLst>
                                    </p:cTn>
                                  </p:par>
                                  <p:par>
                                    <p:cTn id="47" presetID="63" presetClass="path" presetSubtype="0" fill="hold" grpId="1" nodeType="withEffect">
                                      <p:stCondLst>
                                        <p:cond delay="2000"/>
                                      </p:stCondLst>
                                      <p:childTnLst>
                                        <p:animMotion origin="layout" path="M -0.02631 -1.48148E-6 L 3.33333E-6 -1.48148E-6 " pathEditMode="relative" rAng="0" ptsTypes="AA">
                                          <p:cBhvr>
                                            <p:cTn id="48" dur="250" fill="hold"/>
                                            <p:tgtEl>
                                              <p:spTgt spid="49"/>
                                            </p:tgtEl>
                                            <p:attrNameLst>
                                              <p:attrName>ppt_x</p:attrName>
                                              <p:attrName>ppt_y</p:attrName>
                                            </p:attrNameLst>
                                          </p:cBhvr>
                                          <p:rCtr x="1315" y="0"/>
                                        </p:animMotion>
                                      </p:childTnLst>
                                    </p:cTn>
                                  </p:par>
                                </p:childTnLst>
                              </p:cTn>
                            </p:par>
                            <p:par>
                              <p:cTn id="49" fill="hold">
                                <p:stCondLst>
                                  <p:cond delay="6750"/>
                                </p:stCondLst>
                                <p:childTnLst>
                                  <p:par>
                                    <p:cTn id="50" presetID="22" presetClass="entr" presetSubtype="1" fill="hold" grpId="0" nodeType="afterEffect">
                                      <p:stCondLst>
                                        <p:cond delay="0"/>
                                      </p:stCondLst>
                                      <p:iterate>
                                        <p:tmAbs val="0"/>
                                      </p:iterate>
                                      <p:childTnLst>
                                        <p:set>
                                          <p:cBhvr>
                                            <p:cTn id="51" fill="hold"/>
                                            <p:tgtEl>
                                              <p:spTgt spid="50">
                                                <p:bg/>
                                              </p:spTgt>
                                            </p:tgtEl>
                                            <p:attrNameLst>
                                              <p:attrName>style.visibility</p:attrName>
                                            </p:attrNameLst>
                                          </p:cBhvr>
                                          <p:to>
                                            <p:strVal val="visible"/>
                                          </p:to>
                                        </p:set>
                                        <p:animEffect transition="in" filter="wipe(up)">
                                          <p:cBhvr>
                                            <p:cTn id="52" dur="250"/>
                                            <p:tgtEl>
                                              <p:spTgt spid="50">
                                                <p:bg/>
                                              </p:spTgt>
                                            </p:tgtEl>
                                          </p:cBhvr>
                                        </p:animEffect>
                                      </p:childTnLst>
                                    </p:cTn>
                                  </p:par>
                                  <p:par>
                                    <p:cTn id="53" presetID="22" presetClass="entr" presetSubtype="1" fill="hold" grpId="0" nodeType="withEffect">
                                      <p:stCondLst>
                                        <p:cond delay="0"/>
                                      </p:stCondLst>
                                      <p:iterate>
                                        <p:tmAbs val="0"/>
                                      </p:iterate>
                                      <p:childTnLst>
                                        <p:set>
                                          <p:cBhvr>
                                            <p:cTn id="54" fill="hold"/>
                                            <p:tgtEl>
                                              <p:spTgt spid="50">
                                                <p:txEl>
                                                  <p:pRg st="0" end="0"/>
                                                </p:txEl>
                                              </p:spTgt>
                                            </p:tgtEl>
                                            <p:attrNameLst>
                                              <p:attrName>style.visibility</p:attrName>
                                            </p:attrNameLst>
                                          </p:cBhvr>
                                          <p:to>
                                            <p:strVal val="visible"/>
                                          </p:to>
                                        </p:set>
                                        <p:animEffect transition="in" filter="wipe(up)">
                                          <p:cBhvr>
                                            <p:cTn id="55" dur="250"/>
                                            <p:tgtEl>
                                              <p:spTgt spid="50">
                                                <p:txEl>
                                                  <p:pRg st="0" end="0"/>
                                                </p:txEl>
                                              </p:spTgt>
                                            </p:tgtEl>
                                          </p:cBhvr>
                                        </p:animEffect>
                                      </p:childTnLst>
                                    </p:cTn>
                                  </p:par>
                                  <p:par>
                                    <p:cTn id="56" presetID="10" presetClass="entr" presetSubtype="0" fill="hold" grpId="0" nodeType="withEffect">
                                      <p:stCondLst>
                                        <p:cond delay="200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250"/>
                                            <p:tgtEl>
                                              <p:spTgt spid="51"/>
                                            </p:tgtEl>
                                          </p:cBhvr>
                                        </p:animEffect>
                                      </p:childTnLst>
                                    </p:cTn>
                                  </p:par>
                                  <p:par>
                                    <p:cTn id="59" presetID="63" presetClass="path" presetSubtype="0" fill="hold" grpId="1" nodeType="withEffect">
                                      <p:stCondLst>
                                        <p:cond delay="2000"/>
                                      </p:stCondLst>
                                      <p:childTnLst>
                                        <p:animMotion origin="layout" path="M -0.02631 -1.48148E-6 L 3.33333E-6 -1.48148E-6 " pathEditMode="relative" rAng="0" ptsTypes="AA">
                                          <p:cBhvr>
                                            <p:cTn id="60" dur="250" fill="hold"/>
                                            <p:tgtEl>
                                              <p:spTgt spid="51"/>
                                            </p:tgtEl>
                                            <p:attrNameLst>
                                              <p:attrName>ppt_x</p:attrName>
                                              <p:attrName>ppt_y</p:attrName>
                                            </p:attrNameLst>
                                          </p:cBhvr>
                                          <p:rCtr x="1315" y="0"/>
                                        </p:animMotion>
                                      </p:childTnLst>
                                    </p:cTn>
                                  </p:par>
                                </p:childTnLst>
                              </p:cTn>
                            </p:par>
                            <p:par>
                              <p:cTn id="61" fill="hold">
                                <p:stCondLst>
                                  <p:cond delay="9000"/>
                                </p:stCondLst>
                                <p:childTnLst>
                                  <p:par>
                                    <p:cTn id="62" presetID="22" presetClass="entr" presetSubtype="1" fill="hold" grpId="0" nodeType="afterEffect">
                                      <p:stCondLst>
                                        <p:cond delay="0"/>
                                      </p:stCondLst>
                                      <p:iterate>
                                        <p:tmAbs val="0"/>
                                      </p:iterate>
                                      <p:childTnLst>
                                        <p:set>
                                          <p:cBhvr>
                                            <p:cTn id="63" fill="hold"/>
                                            <p:tgtEl>
                                              <p:spTgt spid="52">
                                                <p:bg/>
                                              </p:spTgt>
                                            </p:tgtEl>
                                            <p:attrNameLst>
                                              <p:attrName>style.visibility</p:attrName>
                                            </p:attrNameLst>
                                          </p:cBhvr>
                                          <p:to>
                                            <p:strVal val="visible"/>
                                          </p:to>
                                        </p:set>
                                        <p:animEffect transition="in" filter="wipe(up)">
                                          <p:cBhvr>
                                            <p:cTn id="64" dur="250"/>
                                            <p:tgtEl>
                                              <p:spTgt spid="52">
                                                <p:bg/>
                                              </p:spTgt>
                                            </p:tgtEl>
                                          </p:cBhvr>
                                        </p:animEffect>
                                      </p:childTnLst>
                                    </p:cTn>
                                  </p:par>
                                  <p:par>
                                    <p:cTn id="65" presetID="22" presetClass="entr" presetSubtype="1" fill="hold" grpId="0" nodeType="withEffect">
                                      <p:stCondLst>
                                        <p:cond delay="0"/>
                                      </p:stCondLst>
                                      <p:iterate>
                                        <p:tmAbs val="0"/>
                                      </p:iterate>
                                      <p:childTnLst>
                                        <p:set>
                                          <p:cBhvr>
                                            <p:cTn id="66" fill="hold"/>
                                            <p:tgtEl>
                                              <p:spTgt spid="52">
                                                <p:txEl>
                                                  <p:pRg st="0" end="0"/>
                                                </p:txEl>
                                              </p:spTgt>
                                            </p:tgtEl>
                                            <p:attrNameLst>
                                              <p:attrName>style.visibility</p:attrName>
                                            </p:attrNameLst>
                                          </p:cBhvr>
                                          <p:to>
                                            <p:strVal val="visible"/>
                                          </p:to>
                                        </p:set>
                                        <p:animEffect transition="in" filter="wipe(up)">
                                          <p:cBhvr>
                                            <p:cTn id="67" dur="250"/>
                                            <p:tgtEl>
                                              <p:spTgt spid="52">
                                                <p:txEl>
                                                  <p:pRg st="0" end="0"/>
                                                </p:txEl>
                                              </p:spTgt>
                                            </p:tgtEl>
                                          </p:cBhvr>
                                        </p:animEffect>
                                      </p:childTnLst>
                                    </p:cTn>
                                  </p:par>
                                  <p:par>
                                    <p:cTn id="68" presetID="10" presetClass="entr" presetSubtype="0" fill="hold" grpId="0" nodeType="withEffect">
                                      <p:stCondLst>
                                        <p:cond delay="2000"/>
                                      </p:stCondLst>
                                      <p:childTnLst>
                                        <p:set>
                                          <p:cBhvr>
                                            <p:cTn id="69" dur="1" fill="hold">
                                              <p:stCondLst>
                                                <p:cond delay="0"/>
                                              </p:stCondLst>
                                            </p:cTn>
                                            <p:tgtEl>
                                              <p:spTgt spid="53"/>
                                            </p:tgtEl>
                                            <p:attrNameLst>
                                              <p:attrName>style.visibility</p:attrName>
                                            </p:attrNameLst>
                                          </p:cBhvr>
                                          <p:to>
                                            <p:strVal val="visible"/>
                                          </p:to>
                                        </p:set>
                                        <p:animEffect transition="in" filter="fade">
                                          <p:cBhvr>
                                            <p:cTn id="70" dur="250"/>
                                            <p:tgtEl>
                                              <p:spTgt spid="53"/>
                                            </p:tgtEl>
                                          </p:cBhvr>
                                        </p:animEffect>
                                      </p:childTnLst>
                                    </p:cTn>
                                  </p:par>
                                  <p:par>
                                    <p:cTn id="71" presetID="63" presetClass="path" presetSubtype="0" fill="hold" grpId="1" nodeType="withEffect">
                                      <p:stCondLst>
                                        <p:cond delay="2000"/>
                                      </p:stCondLst>
                                      <p:childTnLst>
                                        <p:animMotion origin="layout" path="M -0.02631 -1.48148E-6 L 3.33333E-6 -1.48148E-6 " pathEditMode="relative" rAng="0" ptsTypes="AA">
                                          <p:cBhvr>
                                            <p:cTn id="72" dur="250" fill="hold"/>
                                            <p:tgtEl>
                                              <p:spTgt spid="53"/>
                                            </p:tgtEl>
                                            <p:attrNameLst>
                                              <p:attrName>ppt_x</p:attrName>
                                              <p:attrName>ppt_y</p:attrName>
                                            </p:attrNameLst>
                                          </p:cBhvr>
                                          <p:rCtr x="1315" y="0"/>
                                        </p:animMotion>
                                      </p:childTnLst>
                                    </p:cTn>
                                  </p:par>
                                </p:childTnLst>
                              </p:cTn>
                            </p:par>
                            <p:par>
                              <p:cTn id="73" fill="hold">
                                <p:stCondLst>
                                  <p:cond delay="11250"/>
                                </p:stCondLst>
                                <p:childTnLst>
                                  <p:par>
                                    <p:cTn id="74" presetID="22" presetClass="entr" presetSubtype="1" fill="hold" grpId="0" nodeType="afterEffect">
                                      <p:stCondLst>
                                        <p:cond delay="0"/>
                                      </p:stCondLst>
                                      <p:iterate>
                                        <p:tmAbs val="0"/>
                                      </p:iterate>
                                      <p:childTnLst>
                                        <p:set>
                                          <p:cBhvr>
                                            <p:cTn id="75" fill="hold"/>
                                            <p:tgtEl>
                                              <p:spTgt spid="54">
                                                <p:bg/>
                                              </p:spTgt>
                                            </p:tgtEl>
                                            <p:attrNameLst>
                                              <p:attrName>style.visibility</p:attrName>
                                            </p:attrNameLst>
                                          </p:cBhvr>
                                          <p:to>
                                            <p:strVal val="visible"/>
                                          </p:to>
                                        </p:set>
                                        <p:animEffect transition="in" filter="wipe(up)">
                                          <p:cBhvr>
                                            <p:cTn id="76" dur="250"/>
                                            <p:tgtEl>
                                              <p:spTgt spid="54">
                                                <p:bg/>
                                              </p:spTgt>
                                            </p:tgtEl>
                                          </p:cBhvr>
                                        </p:animEffect>
                                      </p:childTnLst>
                                    </p:cTn>
                                  </p:par>
                                  <p:par>
                                    <p:cTn id="77" presetID="22" presetClass="entr" presetSubtype="1" fill="hold" grpId="0" nodeType="withEffect">
                                      <p:stCondLst>
                                        <p:cond delay="0"/>
                                      </p:stCondLst>
                                      <p:iterate>
                                        <p:tmAbs val="0"/>
                                      </p:iterate>
                                      <p:childTnLst>
                                        <p:set>
                                          <p:cBhvr>
                                            <p:cTn id="78" fill="hold"/>
                                            <p:tgtEl>
                                              <p:spTgt spid="54">
                                                <p:txEl>
                                                  <p:pRg st="0" end="0"/>
                                                </p:txEl>
                                              </p:spTgt>
                                            </p:tgtEl>
                                            <p:attrNameLst>
                                              <p:attrName>style.visibility</p:attrName>
                                            </p:attrNameLst>
                                          </p:cBhvr>
                                          <p:to>
                                            <p:strVal val="visible"/>
                                          </p:to>
                                        </p:set>
                                        <p:animEffect transition="in" filter="wipe(up)">
                                          <p:cBhvr>
                                            <p:cTn id="79" dur="250"/>
                                            <p:tgtEl>
                                              <p:spTgt spid="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4" grpId="0" animBg="1" advAuto="0"/>
          <p:bldP spid="16" grpId="0" animBg="1" advAuto="0"/>
          <p:bldP spid="30" grpId="0" animBg="1" advAuto="0"/>
          <p:bldP spid="38" grpId="0" animBg="1" advAuto="0"/>
          <p:bldP spid="47" grpId="0"/>
          <p:bldP spid="47" grpId="1"/>
          <p:bldP spid="48" grpId="0" build="p" bldLvl="5" animBg="1" advAuto="0"/>
          <p:bldP spid="49" grpId="0"/>
          <p:bldP spid="49" grpId="1"/>
          <p:bldP spid="50" grpId="0" build="p" bldLvl="5" animBg="1" advAuto="0"/>
          <p:bldP spid="51" grpId="0"/>
          <p:bldP spid="51" grpId="1"/>
          <p:bldP spid="52" grpId="0" build="p" bldLvl="5" animBg="1" advAuto="0"/>
          <p:bldP spid="53" grpId="0"/>
          <p:bldP spid="53" grpId="1"/>
          <p:bldP spid="54" grpId="0" build="p" bldLvl="5" animBg="1" advAuto="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4" name="矩形 3"/>
          <p:cNvSpPr/>
          <p:nvPr/>
        </p:nvSpPr>
        <p:spPr>
          <a:xfrm>
            <a:off x="0" y="0"/>
            <a:ext cx="12192000" cy="6858000"/>
          </a:xfrm>
          <a:prstGeom prst="rect">
            <a:avLst/>
          </a:prstGeom>
          <a:gradFill>
            <a:gsLst>
              <a:gs pos="0">
                <a:srgbClr val="071019">
                  <a:alpha val="0"/>
                </a:srgbClr>
              </a:gs>
              <a:gs pos="51000">
                <a:srgbClr val="071019">
                  <a:alpha val="60000"/>
                </a:srgbClr>
              </a:gs>
              <a:gs pos="100000">
                <a:srgbClr val="07101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 name="Hexagon 23"/>
          <p:cNvSpPr/>
          <p:nvPr/>
        </p:nvSpPr>
        <p:spPr>
          <a:xfrm>
            <a:off x="6725547" y="2232092"/>
            <a:ext cx="1673570" cy="1442734"/>
          </a:xfrm>
          <a:prstGeom prst="hexagon">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6" name="Hexagon 24"/>
          <p:cNvSpPr/>
          <p:nvPr/>
        </p:nvSpPr>
        <p:spPr>
          <a:xfrm>
            <a:off x="5259215" y="1527021"/>
            <a:ext cx="1673570" cy="1442734"/>
          </a:xfrm>
          <a:prstGeom prst="hexagon">
            <a:avLst/>
          </a:prstGeom>
          <a:solidFill>
            <a:schemeClr val="bg1">
              <a:alpha val="1019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7" name="Hexagon 32"/>
          <p:cNvSpPr/>
          <p:nvPr/>
        </p:nvSpPr>
        <p:spPr>
          <a:xfrm>
            <a:off x="6720571" y="3851067"/>
            <a:ext cx="1673570" cy="1442734"/>
          </a:xfrm>
          <a:prstGeom prst="hexagon">
            <a:avLst/>
          </a:prstGeom>
          <a:solidFill>
            <a:schemeClr val="bg1">
              <a:alpha val="10196"/>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8" name="Hexagon 33"/>
          <p:cNvSpPr/>
          <p:nvPr/>
        </p:nvSpPr>
        <p:spPr>
          <a:xfrm>
            <a:off x="3782875" y="2232092"/>
            <a:ext cx="1673570" cy="1442734"/>
          </a:xfrm>
          <a:prstGeom prst="hexagon">
            <a:avLst/>
          </a:prstGeom>
          <a:blipFill dpi="0" rotWithShape="1">
            <a:blip r:embed="rId4"/>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9" name="Hexagon 34"/>
          <p:cNvSpPr/>
          <p:nvPr/>
        </p:nvSpPr>
        <p:spPr>
          <a:xfrm>
            <a:off x="3782875" y="3851067"/>
            <a:ext cx="1673570" cy="1442734"/>
          </a:xfrm>
          <a:prstGeom prst="hexagon">
            <a:avLst/>
          </a:prstGeom>
          <a:solidFill>
            <a:schemeClr val="bg1">
              <a:alpha val="10196"/>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10" name="Hexagon 36"/>
          <p:cNvSpPr/>
          <p:nvPr/>
        </p:nvSpPr>
        <p:spPr>
          <a:xfrm>
            <a:off x="5278125" y="4572200"/>
            <a:ext cx="1673570" cy="1442734"/>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grpSp>
        <p:nvGrpSpPr>
          <p:cNvPr id="11" name="Group 7"/>
          <p:cNvGrpSpPr/>
          <p:nvPr/>
        </p:nvGrpSpPr>
        <p:grpSpPr>
          <a:xfrm>
            <a:off x="2327716" y="3034566"/>
            <a:ext cx="7522872" cy="1452009"/>
            <a:chOff x="52530" y="1944143"/>
            <a:chExt cx="7968598" cy="1538041"/>
          </a:xfrm>
          <a:solidFill>
            <a:schemeClr val="bg1"/>
          </a:solidFill>
        </p:grpSpPr>
        <p:grpSp>
          <p:nvGrpSpPr>
            <p:cNvPr id="12" name="Group 2"/>
            <p:cNvGrpSpPr/>
            <p:nvPr/>
          </p:nvGrpSpPr>
          <p:grpSpPr>
            <a:xfrm>
              <a:off x="3145191" y="1953970"/>
              <a:ext cx="1772728" cy="1528214"/>
              <a:chOff x="3145191" y="1953970"/>
              <a:chExt cx="1772728" cy="1528214"/>
            </a:xfrm>
            <a:grpFill/>
          </p:grpSpPr>
          <p:sp>
            <p:nvSpPr>
              <p:cNvPr id="21" name="Hexagon 22"/>
              <p:cNvSpPr/>
              <p:nvPr/>
            </p:nvSpPr>
            <p:spPr>
              <a:xfrm>
                <a:off x="3145191" y="1953970"/>
                <a:ext cx="1772728" cy="1528214"/>
              </a:xfrm>
              <a:prstGeom prst="hexagon">
                <a:avLst/>
              </a:prstGeom>
              <a:solidFill>
                <a:srgbClr val="FFFFFF">
                  <a:alpha val="10196"/>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22"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grpSp>
        <p:grpSp>
          <p:nvGrpSpPr>
            <p:cNvPr id="13" name="Group 6"/>
            <p:cNvGrpSpPr/>
            <p:nvPr/>
          </p:nvGrpSpPr>
          <p:grpSpPr>
            <a:xfrm>
              <a:off x="52530" y="1944143"/>
              <a:ext cx="1772728" cy="1528214"/>
              <a:chOff x="52530" y="1944143"/>
              <a:chExt cx="1772728" cy="1528214"/>
            </a:xfrm>
            <a:grpFill/>
          </p:grpSpPr>
          <p:sp>
            <p:nvSpPr>
              <p:cNvPr id="19" name="Hexagon 61"/>
              <p:cNvSpPr/>
              <p:nvPr/>
            </p:nvSpPr>
            <p:spPr>
              <a:xfrm>
                <a:off x="52530" y="1944143"/>
                <a:ext cx="1772728" cy="1528214"/>
              </a:xfrm>
              <a:prstGeom prst="hexagon">
                <a:avLst/>
              </a:prstGeom>
              <a:solidFill>
                <a:srgbClr val="FFFFFF">
                  <a:alpha val="10196"/>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sp>
            <p:nvSpPr>
              <p:cNvPr id="20"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grpSp>
        <p:grpSp>
          <p:nvGrpSpPr>
            <p:cNvPr id="14" name="Group 1"/>
            <p:cNvGrpSpPr/>
            <p:nvPr/>
          </p:nvGrpSpPr>
          <p:grpSpPr>
            <a:xfrm>
              <a:off x="6248400" y="1944143"/>
              <a:ext cx="1772728" cy="1528214"/>
              <a:chOff x="6248400" y="1944143"/>
              <a:chExt cx="1772728" cy="1528214"/>
            </a:xfrm>
            <a:grpFill/>
          </p:grpSpPr>
          <p:sp>
            <p:nvSpPr>
              <p:cNvPr id="15" name="Hexagon 60"/>
              <p:cNvSpPr/>
              <p:nvPr/>
            </p:nvSpPr>
            <p:spPr>
              <a:xfrm>
                <a:off x="6248400" y="1944143"/>
                <a:ext cx="1772728" cy="1528214"/>
              </a:xfrm>
              <a:prstGeom prst="hexagon">
                <a:avLst/>
              </a:prstGeom>
              <a:solidFill>
                <a:srgbClr val="FFFFFF">
                  <a:alpha val="10196"/>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866943" fontAlgn="base">
                  <a:lnSpc>
                    <a:spcPct val="150000"/>
                  </a:lnSpc>
                  <a:spcBef>
                    <a:spcPct val="0"/>
                  </a:spcBef>
                  <a:spcAft>
                    <a:spcPct val="0"/>
                  </a:spcAft>
                </a:pPr>
                <a:endParaRPr lang="en-US" sz="1210">
                  <a:solidFill>
                    <a:prstClr val="white"/>
                  </a:solidFill>
                  <a:cs typeface="+mn-ea"/>
                  <a:sym typeface="+mn-lt"/>
                </a:endParaRPr>
              </a:p>
            </p:txBody>
          </p:sp>
          <p:grpSp>
            <p:nvGrpSpPr>
              <p:cNvPr id="16" name="Group 41"/>
              <p:cNvGrpSpPr/>
              <p:nvPr/>
            </p:nvGrpSpPr>
            <p:grpSpPr>
              <a:xfrm>
                <a:off x="6930594" y="2443673"/>
                <a:ext cx="422683" cy="479107"/>
                <a:chOff x="6109895" y="1540361"/>
                <a:chExt cx="133147" cy="150921"/>
              </a:xfrm>
              <a:grpFill/>
            </p:grpSpPr>
            <p:sp>
              <p:nvSpPr>
                <p:cNvPr id="17"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headEnd/>
                  <a:tailEnd/>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sp>
              <p:nvSpPr>
                <p:cNvPr id="18" name="Freeform 146"/>
                <p:cNvSpPr>
                  <a:spLocks/>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headEnd/>
                  <a:tailEnd/>
                </a:ln>
                <a:extLst/>
              </p:spPr>
              <p:txBody>
                <a:bodyPr vert="horz" wrap="square" lIns="86325" tIns="43163" rIns="86325" bIns="43163" numCol="1" anchor="t" anchorCtr="0" compatLnSpc="1">
                  <a:prstTxWarp prst="textNoShape">
                    <a:avLst/>
                  </a:prstTxWarp>
                </a:bodyPr>
                <a:lstStyle/>
                <a:p>
                  <a:pPr defTabSz="866943" fontAlgn="base">
                    <a:lnSpc>
                      <a:spcPct val="150000"/>
                    </a:lnSpc>
                    <a:spcBef>
                      <a:spcPct val="0"/>
                    </a:spcBef>
                    <a:spcAft>
                      <a:spcPct val="0"/>
                    </a:spcAft>
                  </a:pPr>
                  <a:endParaRPr lang="en-US" sz="1210">
                    <a:solidFill>
                      <a:prstClr val="white"/>
                    </a:solidFill>
                    <a:cs typeface="+mn-ea"/>
                    <a:sym typeface="+mn-lt"/>
                  </a:endParaRPr>
                </a:p>
              </p:txBody>
            </p:sp>
          </p:grpSp>
        </p:grpSp>
      </p:grpSp>
      <p:sp>
        <p:nvSpPr>
          <p:cNvPr id="23" name="文本框 22"/>
          <p:cNvSpPr txBox="1"/>
          <p:nvPr/>
        </p:nvSpPr>
        <p:spPr>
          <a:xfrm>
            <a:off x="7975925" y="4866344"/>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24" name="Shape 191"/>
          <p:cNvSpPr/>
          <p:nvPr/>
        </p:nvSpPr>
        <p:spPr>
          <a:xfrm>
            <a:off x="8369598" y="5169600"/>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25" name="文本框 24"/>
          <p:cNvSpPr txBox="1"/>
          <p:nvPr/>
        </p:nvSpPr>
        <p:spPr>
          <a:xfrm>
            <a:off x="7975925" y="166936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26" name="Shape 191"/>
          <p:cNvSpPr/>
          <p:nvPr/>
        </p:nvSpPr>
        <p:spPr>
          <a:xfrm>
            <a:off x="8369598" y="1972624"/>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27" name="文本框 26"/>
          <p:cNvSpPr txBox="1"/>
          <p:nvPr/>
        </p:nvSpPr>
        <p:spPr>
          <a:xfrm>
            <a:off x="1392956" y="4924469"/>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28" name="Shape 191"/>
          <p:cNvSpPr/>
          <p:nvPr/>
        </p:nvSpPr>
        <p:spPr>
          <a:xfrm>
            <a:off x="557811" y="5211380"/>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29" name="文本框 28"/>
          <p:cNvSpPr txBox="1"/>
          <p:nvPr/>
        </p:nvSpPr>
        <p:spPr>
          <a:xfrm>
            <a:off x="1355418" y="166936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0" name="Shape 191"/>
          <p:cNvSpPr/>
          <p:nvPr/>
        </p:nvSpPr>
        <p:spPr>
          <a:xfrm>
            <a:off x="520273" y="1956279"/>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407732283"/>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
                                            <p:tgtEl>
                                              <p:spTgt spid="23"/>
                                            </p:tgtEl>
                                          </p:cBhvr>
                                        </p:animEffect>
                                      </p:childTnLst>
                                    </p:cTn>
                                  </p:par>
                                  <p:par>
                                    <p:cTn id="57"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58" dur="500" fill="hold"/>
                                            <p:tgtEl>
                                              <p:spTgt spid="23"/>
                                            </p:tgtEl>
                                            <p:attrNameLst>
                                              <p:attrName>ppt_x</p:attrName>
                                              <p:attrName>ppt_y</p:attrName>
                                            </p:attrNameLst>
                                          </p:cBhvr>
                                          <p:rCtr x="1315" y="0"/>
                                        </p:animMotion>
                                      </p:childTnLst>
                                    </p:cTn>
                                  </p:par>
                                </p:childTnLst>
                              </p:cTn>
                            </p:par>
                            <p:par>
                              <p:cTn id="59" fill="hold">
                                <p:stCondLst>
                                  <p:cond delay="7000"/>
                                </p:stCondLst>
                                <p:childTnLst>
                                  <p:par>
                                    <p:cTn id="60" presetID="22" presetClass="entr" presetSubtype="1" fill="hold" grpId="0" nodeType="afterEffect">
                                      <p:stCondLst>
                                        <p:cond delay="0"/>
                                      </p:stCondLst>
                                      <p:iterate>
                                        <p:tmAbs val="0"/>
                                      </p:iterate>
                                      <p:childTnLst>
                                        <p:set>
                                          <p:cBhvr>
                                            <p:cTn id="61" fill="hold"/>
                                            <p:tgtEl>
                                              <p:spTgt spid="24">
                                                <p:bg/>
                                              </p:spTgt>
                                            </p:tgtEl>
                                            <p:attrNameLst>
                                              <p:attrName>style.visibility</p:attrName>
                                            </p:attrNameLst>
                                          </p:cBhvr>
                                          <p:to>
                                            <p:strVal val="visible"/>
                                          </p:to>
                                        </p:set>
                                        <p:animEffect transition="in" filter="wipe(up)">
                                          <p:cBhvr>
                                            <p:cTn id="62" dur="750"/>
                                            <p:tgtEl>
                                              <p:spTgt spid="24">
                                                <p:bg/>
                                              </p:spTgt>
                                            </p:tgtEl>
                                          </p:cBhvr>
                                        </p:animEffect>
                                      </p:childTnLst>
                                    </p:cTn>
                                  </p:par>
                                  <p:par>
                                    <p:cTn id="63" presetID="22" presetClass="entr" presetSubtype="1" fill="hold" grpId="0" nodeType="withEffect">
                                      <p:stCondLst>
                                        <p:cond delay="0"/>
                                      </p:stCondLst>
                                      <p:iterate>
                                        <p:tmAbs val="0"/>
                                      </p:iterate>
                                      <p:childTnLst>
                                        <p:set>
                                          <p:cBhvr>
                                            <p:cTn id="64" fill="hold"/>
                                            <p:tgtEl>
                                              <p:spTgt spid="24">
                                                <p:txEl>
                                                  <p:pRg st="0" end="0"/>
                                                </p:txEl>
                                              </p:spTgt>
                                            </p:tgtEl>
                                            <p:attrNameLst>
                                              <p:attrName>style.visibility</p:attrName>
                                            </p:attrNameLst>
                                          </p:cBhvr>
                                          <p:to>
                                            <p:strVal val="visible"/>
                                          </p:to>
                                        </p:set>
                                        <p:animEffect transition="in" filter="wipe(up)">
                                          <p:cBhvr>
                                            <p:cTn id="65" dur="750"/>
                                            <p:tgtEl>
                                              <p:spTgt spid="24">
                                                <p:txEl>
                                                  <p:pRg st="0" end="0"/>
                                                </p:txEl>
                                              </p:spTgt>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
                                            <p:tgtEl>
                                              <p:spTgt spid="25"/>
                                            </p:tgtEl>
                                          </p:cBhvr>
                                        </p:animEffect>
                                      </p:childTnLst>
                                    </p:cTn>
                                  </p:par>
                                  <p:par>
                                    <p:cTn id="6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0" dur="500" fill="hold"/>
                                            <p:tgtEl>
                                              <p:spTgt spid="25"/>
                                            </p:tgtEl>
                                            <p:attrNameLst>
                                              <p:attrName>ppt_x</p:attrName>
                                              <p:attrName>ppt_y</p:attrName>
                                            </p:attrNameLst>
                                          </p:cBhvr>
                                          <p:rCtr x="1315" y="0"/>
                                        </p:animMotion>
                                      </p:childTnLst>
                                    </p:cTn>
                                  </p:par>
                                </p:childTnLst>
                              </p:cTn>
                            </p:par>
                            <p:par>
                              <p:cTn id="71" fill="hold">
                                <p:stCondLst>
                                  <p:cond delay="9500"/>
                                </p:stCondLst>
                                <p:childTnLst>
                                  <p:par>
                                    <p:cTn id="72" presetID="22" presetClass="entr" presetSubtype="1" fill="hold" grpId="0" nodeType="afterEffect">
                                      <p:stCondLst>
                                        <p:cond delay="0"/>
                                      </p:stCondLst>
                                      <p:iterate>
                                        <p:tmAbs val="0"/>
                                      </p:iterate>
                                      <p:childTnLst>
                                        <p:set>
                                          <p:cBhvr>
                                            <p:cTn id="73" fill="hold"/>
                                            <p:tgtEl>
                                              <p:spTgt spid="26">
                                                <p:bg/>
                                              </p:spTgt>
                                            </p:tgtEl>
                                            <p:attrNameLst>
                                              <p:attrName>style.visibility</p:attrName>
                                            </p:attrNameLst>
                                          </p:cBhvr>
                                          <p:to>
                                            <p:strVal val="visible"/>
                                          </p:to>
                                        </p:set>
                                        <p:animEffect transition="in" filter="wipe(up)">
                                          <p:cBhvr>
                                            <p:cTn id="74" dur="750"/>
                                            <p:tgtEl>
                                              <p:spTgt spid="26">
                                                <p:bg/>
                                              </p:spTgt>
                                            </p:tgtEl>
                                          </p:cBhvr>
                                        </p:animEffect>
                                      </p:childTnLst>
                                    </p:cTn>
                                  </p:par>
                                  <p:par>
                                    <p:cTn id="75" presetID="22" presetClass="entr" presetSubtype="1" fill="hold" grpId="0" nodeType="withEffect">
                                      <p:stCondLst>
                                        <p:cond delay="0"/>
                                      </p:stCondLst>
                                      <p:iterate>
                                        <p:tmAbs val="0"/>
                                      </p:iterate>
                                      <p:childTnLst>
                                        <p:set>
                                          <p:cBhvr>
                                            <p:cTn id="76" fill="hold"/>
                                            <p:tgtEl>
                                              <p:spTgt spid="26">
                                                <p:txEl>
                                                  <p:pRg st="0" end="0"/>
                                                </p:txEl>
                                              </p:spTgt>
                                            </p:tgtEl>
                                            <p:attrNameLst>
                                              <p:attrName>style.visibility</p:attrName>
                                            </p:attrNameLst>
                                          </p:cBhvr>
                                          <p:to>
                                            <p:strVal val="visible"/>
                                          </p:to>
                                        </p:set>
                                        <p:animEffect transition="in" filter="wipe(up)">
                                          <p:cBhvr>
                                            <p:cTn id="77" dur="750"/>
                                            <p:tgtEl>
                                              <p:spTgt spid="26">
                                                <p:txEl>
                                                  <p:pRg st="0" end="0"/>
                                                </p:txEl>
                                              </p:spTgt>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
                                            <p:tgtEl>
                                              <p:spTgt spid="27"/>
                                            </p:tgtEl>
                                          </p:cBhvr>
                                        </p:animEffect>
                                      </p:childTnLst>
                                    </p:cTn>
                                  </p:par>
                                  <p:par>
                                    <p:cTn id="8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82" dur="500" fill="hold"/>
                                            <p:tgtEl>
                                              <p:spTgt spid="27"/>
                                            </p:tgtEl>
                                            <p:attrNameLst>
                                              <p:attrName>ppt_x</p:attrName>
                                              <p:attrName>ppt_y</p:attrName>
                                            </p:attrNameLst>
                                          </p:cBhvr>
                                          <p:rCtr x="1315" y="0"/>
                                        </p:animMotion>
                                      </p:childTnLst>
                                    </p:cTn>
                                  </p:par>
                                </p:childTnLst>
                              </p:cTn>
                            </p:par>
                            <p:par>
                              <p:cTn id="83" fill="hold">
                                <p:stCondLst>
                                  <p:cond delay="12000"/>
                                </p:stCondLst>
                                <p:childTnLst>
                                  <p:par>
                                    <p:cTn id="84" presetID="22" presetClass="entr" presetSubtype="1" fill="hold" grpId="0" nodeType="afterEffect">
                                      <p:stCondLst>
                                        <p:cond delay="0"/>
                                      </p:stCondLst>
                                      <p:iterate>
                                        <p:tmAbs val="0"/>
                                      </p:iterate>
                                      <p:childTnLst>
                                        <p:set>
                                          <p:cBhvr>
                                            <p:cTn id="85" fill="hold"/>
                                            <p:tgtEl>
                                              <p:spTgt spid="28">
                                                <p:bg/>
                                              </p:spTgt>
                                            </p:tgtEl>
                                            <p:attrNameLst>
                                              <p:attrName>style.visibility</p:attrName>
                                            </p:attrNameLst>
                                          </p:cBhvr>
                                          <p:to>
                                            <p:strVal val="visible"/>
                                          </p:to>
                                        </p:set>
                                        <p:animEffect transition="in" filter="wipe(up)">
                                          <p:cBhvr>
                                            <p:cTn id="86" dur="750"/>
                                            <p:tgtEl>
                                              <p:spTgt spid="28">
                                                <p:bg/>
                                              </p:spTgt>
                                            </p:tgtEl>
                                          </p:cBhvr>
                                        </p:animEffect>
                                      </p:childTnLst>
                                    </p:cTn>
                                  </p:par>
                                  <p:par>
                                    <p:cTn id="87" presetID="22" presetClass="entr" presetSubtype="1" fill="hold" grpId="0" nodeType="withEffect">
                                      <p:stCondLst>
                                        <p:cond delay="0"/>
                                      </p:stCondLst>
                                      <p:iterate>
                                        <p:tmAbs val="0"/>
                                      </p:iterate>
                                      <p:childTnLst>
                                        <p:set>
                                          <p:cBhvr>
                                            <p:cTn id="88" fill="hold"/>
                                            <p:tgtEl>
                                              <p:spTgt spid="28">
                                                <p:txEl>
                                                  <p:pRg st="0" end="0"/>
                                                </p:txEl>
                                              </p:spTgt>
                                            </p:tgtEl>
                                            <p:attrNameLst>
                                              <p:attrName>style.visibility</p:attrName>
                                            </p:attrNameLst>
                                          </p:cBhvr>
                                          <p:to>
                                            <p:strVal val="visible"/>
                                          </p:to>
                                        </p:set>
                                        <p:animEffect transition="in" filter="wipe(up)">
                                          <p:cBhvr>
                                            <p:cTn id="89" dur="750"/>
                                            <p:tgtEl>
                                              <p:spTgt spid="28">
                                                <p:txEl>
                                                  <p:pRg st="0" end="0"/>
                                                </p:txEl>
                                              </p:spTgt>
                                            </p:tgtEl>
                                          </p:cBhvr>
                                        </p:animEffect>
                                      </p:childTnLst>
                                    </p:cTn>
                                  </p:par>
                                  <p:par>
                                    <p:cTn id="90" presetID="10" presetClass="entr" presetSubtype="0" fill="hold" grpId="0" nodeType="withEffect">
                                      <p:stCondLst>
                                        <p:cond delay="20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
                                            <p:tgtEl>
                                              <p:spTgt spid="29"/>
                                            </p:tgtEl>
                                          </p:cBhvr>
                                        </p:animEffect>
                                      </p:childTnLst>
                                    </p:cTn>
                                  </p:par>
                                  <p:par>
                                    <p:cTn id="9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94" dur="500" fill="hold"/>
                                            <p:tgtEl>
                                              <p:spTgt spid="29"/>
                                            </p:tgtEl>
                                            <p:attrNameLst>
                                              <p:attrName>ppt_x</p:attrName>
                                              <p:attrName>ppt_y</p:attrName>
                                            </p:attrNameLst>
                                          </p:cBhvr>
                                          <p:rCtr x="1315" y="0"/>
                                        </p:animMotion>
                                      </p:childTnLst>
                                    </p:cTn>
                                  </p:par>
                                </p:childTnLst>
                              </p:cTn>
                            </p:par>
                            <p:par>
                              <p:cTn id="95" fill="hold">
                                <p:stCondLst>
                                  <p:cond delay="14500"/>
                                </p:stCondLst>
                                <p:childTnLst>
                                  <p:par>
                                    <p:cTn id="96" presetID="22" presetClass="entr" presetSubtype="1" fill="hold" grpId="0" nodeType="afterEffect">
                                      <p:stCondLst>
                                        <p:cond delay="0"/>
                                      </p:stCondLst>
                                      <p:iterate>
                                        <p:tmAbs val="0"/>
                                      </p:iterate>
                                      <p:childTnLst>
                                        <p:set>
                                          <p:cBhvr>
                                            <p:cTn id="97" fill="hold"/>
                                            <p:tgtEl>
                                              <p:spTgt spid="30">
                                                <p:bg/>
                                              </p:spTgt>
                                            </p:tgtEl>
                                            <p:attrNameLst>
                                              <p:attrName>style.visibility</p:attrName>
                                            </p:attrNameLst>
                                          </p:cBhvr>
                                          <p:to>
                                            <p:strVal val="visible"/>
                                          </p:to>
                                        </p:set>
                                        <p:animEffect transition="in" filter="wipe(up)">
                                          <p:cBhvr>
                                            <p:cTn id="98" dur="750"/>
                                            <p:tgtEl>
                                              <p:spTgt spid="30">
                                                <p:bg/>
                                              </p:spTgt>
                                            </p:tgtEl>
                                          </p:cBhvr>
                                        </p:animEffect>
                                      </p:childTnLst>
                                    </p:cTn>
                                  </p:par>
                                  <p:par>
                                    <p:cTn id="99" presetID="22" presetClass="entr" presetSubtype="1" fill="hold" grpId="0" nodeType="withEffect">
                                      <p:stCondLst>
                                        <p:cond delay="0"/>
                                      </p:stCondLst>
                                      <p:iterate>
                                        <p:tmAbs val="0"/>
                                      </p:iterate>
                                      <p:childTnLst>
                                        <p:set>
                                          <p:cBhvr>
                                            <p:cTn id="100" fill="hold"/>
                                            <p:tgtEl>
                                              <p:spTgt spid="30">
                                                <p:txEl>
                                                  <p:pRg st="0" end="0"/>
                                                </p:txEl>
                                              </p:spTgt>
                                            </p:tgtEl>
                                            <p:attrNameLst>
                                              <p:attrName>style.visibility</p:attrName>
                                            </p:attrNameLst>
                                          </p:cBhvr>
                                          <p:to>
                                            <p:strVal val="visible"/>
                                          </p:to>
                                        </p:set>
                                        <p:animEffect transition="in" filter="wipe(up)">
                                          <p:cBhvr>
                                            <p:cTn id="101" dur="7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5" grpId="0" animBg="1"/>
          <p:bldP spid="6" grpId="0" animBg="1"/>
          <p:bldP spid="7" grpId="0" animBg="1"/>
          <p:bldP spid="8" grpId="0" animBg="1"/>
          <p:bldP spid="9" grpId="0" animBg="1"/>
          <p:bldP spid="10" grpId="0" animBg="1"/>
          <p:bldP spid="23" grpId="0"/>
          <p:bldP spid="23" grpId="1"/>
          <p:bldP spid="24" grpId="0" build="p" bldLvl="5" animBg="1" advAuto="0"/>
          <p:bldP spid="25" grpId="0"/>
          <p:bldP spid="25" grpId="1"/>
          <p:bldP spid="26" grpId="0" build="p" bldLvl="5" animBg="1" advAuto="0"/>
          <p:bldP spid="27" grpId="0"/>
          <p:bldP spid="27" grpId="1"/>
          <p:bldP spid="28" grpId="0" build="p" bldLvl="5" animBg="1" advAuto="0"/>
          <p:bldP spid="29" grpId="0"/>
          <p:bldP spid="29" grpId="1"/>
          <p:bldP spid="30" grpId="0" build="p" bldLvl="5" animBg="1" advAuto="0"/>
        </p:bldLst>
      </p:timing>
    </mc:Choice>
    <mc:Fallback xmlns:a14="http://schemas.microsoft.com/office/drawing/2010/main" xmlns:ma14="http://schemas.microsoft.com/office/mac/drawingml/2011/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500" fill="hold"/>
                                            <p:tgtEl>
                                              <p:spTgt spid="9"/>
                                            </p:tgtEl>
                                            <p:attrNameLst>
                                              <p:attrName>ppt_w</p:attrName>
                                            </p:attrNameLst>
                                          </p:cBhvr>
                                          <p:tavLst>
                                            <p:tav tm="0">
                                              <p:val>
                                                <p:fltVal val="0"/>
                                              </p:val>
                                            </p:tav>
                                            <p:tav tm="100000">
                                              <p:val>
                                                <p:strVal val="#ppt_w"/>
                                              </p:val>
                                            </p:tav>
                                          </p:tavLst>
                                        </p:anim>
                                        <p:anim calcmode="lin" valueType="num">
                                          <p:cBhvr>
                                            <p:cTn id="52" dur="500" fill="hold"/>
                                            <p:tgtEl>
                                              <p:spTgt spid="9"/>
                                            </p:tgtEl>
                                            <p:attrNameLst>
                                              <p:attrName>ppt_h</p:attrName>
                                            </p:attrNameLst>
                                          </p:cBhvr>
                                          <p:tavLst>
                                            <p:tav tm="0">
                                              <p:val>
                                                <p:fltVal val="0"/>
                                              </p:val>
                                            </p:tav>
                                            <p:tav tm="100000">
                                              <p:val>
                                                <p:strVal val="#ppt_h"/>
                                              </p:val>
                                            </p:tav>
                                          </p:tavLst>
                                        </p:anim>
                                        <p:animEffect transition="in" filter="fade">
                                          <p:cBhvr>
                                            <p:cTn id="53" dur="500"/>
                                            <p:tgtEl>
                                              <p:spTgt spid="9"/>
                                            </p:tgtEl>
                                          </p:cBhvr>
                                        </p:animEffect>
                                      </p:childTnLst>
                                    </p:cTn>
                                  </p:par>
                                  <p:par>
                                    <p:cTn id="54" presetID="10" presetClass="entr" presetSubtype="0" fill="hold" grpId="0" nodeType="withEffect">
                                      <p:stCondLst>
                                        <p:cond delay="20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100"/>
                                            <p:tgtEl>
                                              <p:spTgt spid="23"/>
                                            </p:tgtEl>
                                          </p:cBhvr>
                                        </p:animEffect>
                                      </p:childTnLst>
                                    </p:cTn>
                                  </p:par>
                                  <p:par>
                                    <p:cTn id="57" presetID="63" presetClass="path" presetSubtype="0" fill="hold" grpId="1" nodeType="withEffect">
                                      <p:stCondLst>
                                        <p:cond delay="2000"/>
                                      </p:stCondLst>
                                      <p:childTnLst>
                                        <p:animMotion origin="layout" path="M -0.02631 -1.48148E-6 L 3.33333E-6 -1.48148E-6 " pathEditMode="relative" rAng="0" ptsTypes="AA">
                                          <p:cBhvr>
                                            <p:cTn id="58" dur="500" fill="hold"/>
                                            <p:tgtEl>
                                              <p:spTgt spid="23"/>
                                            </p:tgtEl>
                                            <p:attrNameLst>
                                              <p:attrName>ppt_x</p:attrName>
                                              <p:attrName>ppt_y</p:attrName>
                                            </p:attrNameLst>
                                          </p:cBhvr>
                                          <p:rCtr x="1315" y="0"/>
                                        </p:animMotion>
                                      </p:childTnLst>
                                    </p:cTn>
                                  </p:par>
                                </p:childTnLst>
                              </p:cTn>
                            </p:par>
                            <p:par>
                              <p:cTn id="59" fill="hold">
                                <p:stCondLst>
                                  <p:cond delay="7000"/>
                                </p:stCondLst>
                                <p:childTnLst>
                                  <p:par>
                                    <p:cTn id="60" presetID="22" presetClass="entr" presetSubtype="1" fill="hold" grpId="0" nodeType="afterEffect">
                                      <p:stCondLst>
                                        <p:cond delay="0"/>
                                      </p:stCondLst>
                                      <p:iterate>
                                        <p:tmAbs val="0"/>
                                      </p:iterate>
                                      <p:childTnLst>
                                        <p:set>
                                          <p:cBhvr>
                                            <p:cTn id="61" fill="hold"/>
                                            <p:tgtEl>
                                              <p:spTgt spid="24">
                                                <p:bg/>
                                              </p:spTgt>
                                            </p:tgtEl>
                                            <p:attrNameLst>
                                              <p:attrName>style.visibility</p:attrName>
                                            </p:attrNameLst>
                                          </p:cBhvr>
                                          <p:to>
                                            <p:strVal val="visible"/>
                                          </p:to>
                                        </p:set>
                                        <p:animEffect transition="in" filter="wipe(up)">
                                          <p:cBhvr>
                                            <p:cTn id="62" dur="750"/>
                                            <p:tgtEl>
                                              <p:spTgt spid="24">
                                                <p:bg/>
                                              </p:spTgt>
                                            </p:tgtEl>
                                          </p:cBhvr>
                                        </p:animEffect>
                                      </p:childTnLst>
                                    </p:cTn>
                                  </p:par>
                                  <p:par>
                                    <p:cTn id="63" presetID="22" presetClass="entr" presetSubtype="1" fill="hold" grpId="0" nodeType="withEffect">
                                      <p:stCondLst>
                                        <p:cond delay="0"/>
                                      </p:stCondLst>
                                      <p:iterate>
                                        <p:tmAbs val="0"/>
                                      </p:iterate>
                                      <p:childTnLst>
                                        <p:set>
                                          <p:cBhvr>
                                            <p:cTn id="64" fill="hold"/>
                                            <p:tgtEl>
                                              <p:spTgt spid="24">
                                                <p:txEl>
                                                  <p:pRg st="0" end="0"/>
                                                </p:txEl>
                                              </p:spTgt>
                                            </p:tgtEl>
                                            <p:attrNameLst>
                                              <p:attrName>style.visibility</p:attrName>
                                            </p:attrNameLst>
                                          </p:cBhvr>
                                          <p:to>
                                            <p:strVal val="visible"/>
                                          </p:to>
                                        </p:set>
                                        <p:animEffect transition="in" filter="wipe(up)">
                                          <p:cBhvr>
                                            <p:cTn id="65" dur="750"/>
                                            <p:tgtEl>
                                              <p:spTgt spid="24">
                                                <p:txEl>
                                                  <p:pRg st="0" end="0"/>
                                                </p:txEl>
                                              </p:spTgt>
                                            </p:tgtEl>
                                          </p:cBhvr>
                                        </p:animEffect>
                                      </p:childTnLst>
                                    </p:cTn>
                                  </p:par>
                                  <p:par>
                                    <p:cTn id="66" presetID="10" presetClass="entr" presetSubtype="0" fill="hold" grpId="0" nodeType="withEffect">
                                      <p:stCondLst>
                                        <p:cond delay="200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
                                            <p:tgtEl>
                                              <p:spTgt spid="25"/>
                                            </p:tgtEl>
                                          </p:cBhvr>
                                        </p:animEffect>
                                      </p:childTnLst>
                                    </p:cTn>
                                  </p:par>
                                  <p:par>
                                    <p:cTn id="69" presetID="63" presetClass="path" presetSubtype="0" fill="hold" grpId="1" nodeType="withEffect">
                                      <p:stCondLst>
                                        <p:cond delay="2000"/>
                                      </p:stCondLst>
                                      <p:childTnLst>
                                        <p:animMotion origin="layout" path="M -0.02631 -1.48148E-6 L 3.33333E-6 -1.48148E-6 " pathEditMode="relative" rAng="0" ptsTypes="AA">
                                          <p:cBhvr>
                                            <p:cTn id="70" dur="500" fill="hold"/>
                                            <p:tgtEl>
                                              <p:spTgt spid="25"/>
                                            </p:tgtEl>
                                            <p:attrNameLst>
                                              <p:attrName>ppt_x</p:attrName>
                                              <p:attrName>ppt_y</p:attrName>
                                            </p:attrNameLst>
                                          </p:cBhvr>
                                          <p:rCtr x="1315" y="0"/>
                                        </p:animMotion>
                                      </p:childTnLst>
                                    </p:cTn>
                                  </p:par>
                                </p:childTnLst>
                              </p:cTn>
                            </p:par>
                            <p:par>
                              <p:cTn id="71" fill="hold">
                                <p:stCondLst>
                                  <p:cond delay="9500"/>
                                </p:stCondLst>
                                <p:childTnLst>
                                  <p:par>
                                    <p:cTn id="72" presetID="22" presetClass="entr" presetSubtype="1" fill="hold" grpId="0" nodeType="afterEffect">
                                      <p:stCondLst>
                                        <p:cond delay="0"/>
                                      </p:stCondLst>
                                      <p:iterate>
                                        <p:tmAbs val="0"/>
                                      </p:iterate>
                                      <p:childTnLst>
                                        <p:set>
                                          <p:cBhvr>
                                            <p:cTn id="73" fill="hold"/>
                                            <p:tgtEl>
                                              <p:spTgt spid="26">
                                                <p:bg/>
                                              </p:spTgt>
                                            </p:tgtEl>
                                            <p:attrNameLst>
                                              <p:attrName>style.visibility</p:attrName>
                                            </p:attrNameLst>
                                          </p:cBhvr>
                                          <p:to>
                                            <p:strVal val="visible"/>
                                          </p:to>
                                        </p:set>
                                        <p:animEffect transition="in" filter="wipe(up)">
                                          <p:cBhvr>
                                            <p:cTn id="74" dur="750"/>
                                            <p:tgtEl>
                                              <p:spTgt spid="26">
                                                <p:bg/>
                                              </p:spTgt>
                                            </p:tgtEl>
                                          </p:cBhvr>
                                        </p:animEffect>
                                      </p:childTnLst>
                                    </p:cTn>
                                  </p:par>
                                  <p:par>
                                    <p:cTn id="75" presetID="22" presetClass="entr" presetSubtype="1" fill="hold" grpId="0" nodeType="withEffect">
                                      <p:stCondLst>
                                        <p:cond delay="0"/>
                                      </p:stCondLst>
                                      <p:iterate>
                                        <p:tmAbs val="0"/>
                                      </p:iterate>
                                      <p:childTnLst>
                                        <p:set>
                                          <p:cBhvr>
                                            <p:cTn id="76" fill="hold"/>
                                            <p:tgtEl>
                                              <p:spTgt spid="26">
                                                <p:txEl>
                                                  <p:pRg st="0" end="0"/>
                                                </p:txEl>
                                              </p:spTgt>
                                            </p:tgtEl>
                                            <p:attrNameLst>
                                              <p:attrName>style.visibility</p:attrName>
                                            </p:attrNameLst>
                                          </p:cBhvr>
                                          <p:to>
                                            <p:strVal val="visible"/>
                                          </p:to>
                                        </p:set>
                                        <p:animEffect transition="in" filter="wipe(up)">
                                          <p:cBhvr>
                                            <p:cTn id="77" dur="750"/>
                                            <p:tgtEl>
                                              <p:spTgt spid="26">
                                                <p:txEl>
                                                  <p:pRg st="0" end="0"/>
                                                </p:txEl>
                                              </p:spTgt>
                                            </p:tgtEl>
                                          </p:cBhvr>
                                        </p:animEffect>
                                      </p:childTnLst>
                                    </p:cTn>
                                  </p:par>
                                  <p:par>
                                    <p:cTn id="78" presetID="10" presetClass="entr" presetSubtype="0" fill="hold" grpId="0" nodeType="withEffect">
                                      <p:stCondLst>
                                        <p:cond delay="200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
                                            <p:tgtEl>
                                              <p:spTgt spid="27"/>
                                            </p:tgtEl>
                                          </p:cBhvr>
                                        </p:animEffect>
                                      </p:childTnLst>
                                    </p:cTn>
                                  </p:par>
                                  <p:par>
                                    <p:cTn id="81" presetID="63" presetClass="path" presetSubtype="0" fill="hold" grpId="1" nodeType="withEffect">
                                      <p:stCondLst>
                                        <p:cond delay="2000"/>
                                      </p:stCondLst>
                                      <p:childTnLst>
                                        <p:animMotion origin="layout" path="M -0.02631 -1.48148E-6 L 3.33333E-6 -1.48148E-6 " pathEditMode="relative" rAng="0" ptsTypes="AA">
                                          <p:cBhvr>
                                            <p:cTn id="82" dur="500" fill="hold"/>
                                            <p:tgtEl>
                                              <p:spTgt spid="27"/>
                                            </p:tgtEl>
                                            <p:attrNameLst>
                                              <p:attrName>ppt_x</p:attrName>
                                              <p:attrName>ppt_y</p:attrName>
                                            </p:attrNameLst>
                                          </p:cBhvr>
                                          <p:rCtr x="1315" y="0"/>
                                        </p:animMotion>
                                      </p:childTnLst>
                                    </p:cTn>
                                  </p:par>
                                </p:childTnLst>
                              </p:cTn>
                            </p:par>
                            <p:par>
                              <p:cTn id="83" fill="hold">
                                <p:stCondLst>
                                  <p:cond delay="12000"/>
                                </p:stCondLst>
                                <p:childTnLst>
                                  <p:par>
                                    <p:cTn id="84" presetID="22" presetClass="entr" presetSubtype="1" fill="hold" grpId="0" nodeType="afterEffect">
                                      <p:stCondLst>
                                        <p:cond delay="0"/>
                                      </p:stCondLst>
                                      <p:iterate>
                                        <p:tmAbs val="0"/>
                                      </p:iterate>
                                      <p:childTnLst>
                                        <p:set>
                                          <p:cBhvr>
                                            <p:cTn id="85" fill="hold"/>
                                            <p:tgtEl>
                                              <p:spTgt spid="28">
                                                <p:bg/>
                                              </p:spTgt>
                                            </p:tgtEl>
                                            <p:attrNameLst>
                                              <p:attrName>style.visibility</p:attrName>
                                            </p:attrNameLst>
                                          </p:cBhvr>
                                          <p:to>
                                            <p:strVal val="visible"/>
                                          </p:to>
                                        </p:set>
                                        <p:animEffect transition="in" filter="wipe(up)">
                                          <p:cBhvr>
                                            <p:cTn id="86" dur="750"/>
                                            <p:tgtEl>
                                              <p:spTgt spid="28">
                                                <p:bg/>
                                              </p:spTgt>
                                            </p:tgtEl>
                                          </p:cBhvr>
                                        </p:animEffect>
                                      </p:childTnLst>
                                    </p:cTn>
                                  </p:par>
                                  <p:par>
                                    <p:cTn id="87" presetID="22" presetClass="entr" presetSubtype="1" fill="hold" grpId="0" nodeType="withEffect">
                                      <p:stCondLst>
                                        <p:cond delay="0"/>
                                      </p:stCondLst>
                                      <p:iterate>
                                        <p:tmAbs val="0"/>
                                      </p:iterate>
                                      <p:childTnLst>
                                        <p:set>
                                          <p:cBhvr>
                                            <p:cTn id="88" fill="hold"/>
                                            <p:tgtEl>
                                              <p:spTgt spid="28">
                                                <p:txEl>
                                                  <p:pRg st="0" end="0"/>
                                                </p:txEl>
                                              </p:spTgt>
                                            </p:tgtEl>
                                            <p:attrNameLst>
                                              <p:attrName>style.visibility</p:attrName>
                                            </p:attrNameLst>
                                          </p:cBhvr>
                                          <p:to>
                                            <p:strVal val="visible"/>
                                          </p:to>
                                        </p:set>
                                        <p:animEffect transition="in" filter="wipe(up)">
                                          <p:cBhvr>
                                            <p:cTn id="89" dur="750"/>
                                            <p:tgtEl>
                                              <p:spTgt spid="28">
                                                <p:txEl>
                                                  <p:pRg st="0" end="0"/>
                                                </p:txEl>
                                              </p:spTgt>
                                            </p:tgtEl>
                                          </p:cBhvr>
                                        </p:animEffect>
                                      </p:childTnLst>
                                    </p:cTn>
                                  </p:par>
                                  <p:par>
                                    <p:cTn id="90" presetID="10" presetClass="entr" presetSubtype="0" fill="hold" grpId="0" nodeType="withEffect">
                                      <p:stCondLst>
                                        <p:cond delay="200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00"/>
                                            <p:tgtEl>
                                              <p:spTgt spid="29"/>
                                            </p:tgtEl>
                                          </p:cBhvr>
                                        </p:animEffect>
                                      </p:childTnLst>
                                    </p:cTn>
                                  </p:par>
                                  <p:par>
                                    <p:cTn id="93" presetID="63" presetClass="path" presetSubtype="0" fill="hold" grpId="1" nodeType="withEffect">
                                      <p:stCondLst>
                                        <p:cond delay="2000"/>
                                      </p:stCondLst>
                                      <p:childTnLst>
                                        <p:animMotion origin="layout" path="M -0.02631 -1.48148E-6 L 3.33333E-6 -1.48148E-6 " pathEditMode="relative" rAng="0" ptsTypes="AA">
                                          <p:cBhvr>
                                            <p:cTn id="94" dur="500" fill="hold"/>
                                            <p:tgtEl>
                                              <p:spTgt spid="29"/>
                                            </p:tgtEl>
                                            <p:attrNameLst>
                                              <p:attrName>ppt_x</p:attrName>
                                              <p:attrName>ppt_y</p:attrName>
                                            </p:attrNameLst>
                                          </p:cBhvr>
                                          <p:rCtr x="1315" y="0"/>
                                        </p:animMotion>
                                      </p:childTnLst>
                                    </p:cTn>
                                  </p:par>
                                </p:childTnLst>
                              </p:cTn>
                            </p:par>
                            <p:par>
                              <p:cTn id="95" fill="hold">
                                <p:stCondLst>
                                  <p:cond delay="14500"/>
                                </p:stCondLst>
                                <p:childTnLst>
                                  <p:par>
                                    <p:cTn id="96" presetID="22" presetClass="entr" presetSubtype="1" fill="hold" grpId="0" nodeType="afterEffect">
                                      <p:stCondLst>
                                        <p:cond delay="0"/>
                                      </p:stCondLst>
                                      <p:iterate>
                                        <p:tmAbs val="0"/>
                                      </p:iterate>
                                      <p:childTnLst>
                                        <p:set>
                                          <p:cBhvr>
                                            <p:cTn id="97" fill="hold"/>
                                            <p:tgtEl>
                                              <p:spTgt spid="30">
                                                <p:bg/>
                                              </p:spTgt>
                                            </p:tgtEl>
                                            <p:attrNameLst>
                                              <p:attrName>style.visibility</p:attrName>
                                            </p:attrNameLst>
                                          </p:cBhvr>
                                          <p:to>
                                            <p:strVal val="visible"/>
                                          </p:to>
                                        </p:set>
                                        <p:animEffect transition="in" filter="wipe(up)">
                                          <p:cBhvr>
                                            <p:cTn id="98" dur="750"/>
                                            <p:tgtEl>
                                              <p:spTgt spid="30">
                                                <p:bg/>
                                              </p:spTgt>
                                            </p:tgtEl>
                                          </p:cBhvr>
                                        </p:animEffect>
                                      </p:childTnLst>
                                    </p:cTn>
                                  </p:par>
                                  <p:par>
                                    <p:cTn id="99" presetID="22" presetClass="entr" presetSubtype="1" fill="hold" grpId="0" nodeType="withEffect">
                                      <p:stCondLst>
                                        <p:cond delay="0"/>
                                      </p:stCondLst>
                                      <p:iterate>
                                        <p:tmAbs val="0"/>
                                      </p:iterate>
                                      <p:childTnLst>
                                        <p:set>
                                          <p:cBhvr>
                                            <p:cTn id="100" fill="hold"/>
                                            <p:tgtEl>
                                              <p:spTgt spid="30">
                                                <p:txEl>
                                                  <p:pRg st="0" end="0"/>
                                                </p:txEl>
                                              </p:spTgt>
                                            </p:tgtEl>
                                            <p:attrNameLst>
                                              <p:attrName>style.visibility</p:attrName>
                                            </p:attrNameLst>
                                          </p:cBhvr>
                                          <p:to>
                                            <p:strVal val="visible"/>
                                          </p:to>
                                        </p:set>
                                        <p:animEffect transition="in" filter="wipe(up)">
                                          <p:cBhvr>
                                            <p:cTn id="101" dur="75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5" grpId="0" animBg="1"/>
          <p:bldP spid="6" grpId="0" animBg="1"/>
          <p:bldP spid="7" grpId="0" animBg="1"/>
          <p:bldP spid="8" grpId="0" animBg="1"/>
          <p:bldP spid="9" grpId="0" animBg="1"/>
          <p:bldP spid="10" grpId="0" animBg="1"/>
          <p:bldP spid="23" grpId="0"/>
          <p:bldP spid="23" grpId="1"/>
          <p:bldP spid="24" grpId="0" build="p" bldLvl="5" animBg="1" advAuto="0"/>
          <p:bldP spid="25" grpId="0"/>
          <p:bldP spid="25" grpId="1"/>
          <p:bldP spid="26" grpId="0" build="p" bldLvl="5" animBg="1" advAuto="0"/>
          <p:bldP spid="27" grpId="0"/>
          <p:bldP spid="27" grpId="1"/>
          <p:bldP spid="28" grpId="0" build="p" bldLvl="5" animBg="1" advAuto="0"/>
          <p:bldP spid="29" grpId="0"/>
          <p:bldP spid="29" grpId="1"/>
          <p:bldP spid="30" grpId="0" build="p" bldLvl="5" animBg="1" advAuto="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aphicFrame>
        <p:nvGraphicFramePr>
          <p:cNvPr id="7" name="图表 6"/>
          <p:cNvGraphicFramePr/>
          <p:nvPr>
            <p:extLst>
              <p:ext uri="{D42A27DB-BD31-4B8C-83A1-F6EECF244321}">
                <p14:modId xmlns:p14="http://schemas.microsoft.com/office/powerpoint/2010/main" val="706702515"/>
              </p:ext>
            </p:extLst>
          </p:nvPr>
        </p:nvGraphicFramePr>
        <p:xfrm>
          <a:off x="2436305" y="719085"/>
          <a:ext cx="7319390" cy="4879594"/>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23"/>
          <p:cNvSpPr>
            <a:spLocks noChangeArrowheads="1"/>
          </p:cNvSpPr>
          <p:nvPr/>
        </p:nvSpPr>
        <p:spPr bwMode="auto">
          <a:xfrm>
            <a:off x="2908209" y="5663673"/>
            <a:ext cx="6375582"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87438">
              <a:defRPr sz="1300">
                <a:solidFill>
                  <a:schemeClr val="tx1"/>
                </a:solidFill>
                <a:latin typeface="华文细黑" pitchFamily="2" charset="-122"/>
                <a:ea typeface="华文细黑" pitchFamily="2" charset="-122"/>
              </a:defRPr>
            </a:lvl1pPr>
            <a:lvl2pPr marL="742950" indent="-285750" defTabSz="1087438">
              <a:defRPr sz="1300">
                <a:solidFill>
                  <a:schemeClr val="tx1"/>
                </a:solidFill>
                <a:latin typeface="华文细黑" pitchFamily="2" charset="-122"/>
                <a:ea typeface="华文细黑" pitchFamily="2" charset="-122"/>
              </a:defRPr>
            </a:lvl2pPr>
            <a:lvl3pPr marL="1143000" indent="-228600" defTabSz="1087438">
              <a:defRPr sz="1300">
                <a:solidFill>
                  <a:schemeClr val="tx1"/>
                </a:solidFill>
                <a:latin typeface="华文细黑" pitchFamily="2" charset="-122"/>
                <a:ea typeface="华文细黑" pitchFamily="2" charset="-122"/>
              </a:defRPr>
            </a:lvl3pPr>
            <a:lvl4pPr marL="1600200" indent="-228600" defTabSz="1087438">
              <a:defRPr sz="1300">
                <a:solidFill>
                  <a:schemeClr val="tx1"/>
                </a:solidFill>
                <a:latin typeface="华文细黑" pitchFamily="2" charset="-122"/>
                <a:ea typeface="华文细黑" pitchFamily="2" charset="-122"/>
              </a:defRPr>
            </a:lvl4pPr>
            <a:lvl5pPr marL="2057400" indent="-228600" defTabSz="1087438">
              <a:defRPr sz="1300">
                <a:solidFill>
                  <a:schemeClr val="tx1"/>
                </a:solidFill>
                <a:latin typeface="华文细黑" pitchFamily="2" charset="-122"/>
                <a:ea typeface="华文细黑" pitchFamily="2" charset="-122"/>
              </a:defRPr>
            </a:lvl5pPr>
            <a:lvl6pPr marL="25146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1087438"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just" defTabSz="914316">
              <a:lnSpc>
                <a:spcPct val="120000"/>
              </a:lnSpc>
              <a:defRPr/>
            </a:pPr>
            <a:r>
              <a:rPr lang="en-US" altLang="zh-CN" sz="11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dirty="0">
              <a:solidFill>
                <a:schemeClr val="bg1"/>
              </a:solidFill>
              <a:latin typeface="+mn-lt"/>
              <a:ea typeface="+mn-ea"/>
              <a:cs typeface="+mn-ea"/>
              <a:sym typeface="+mn-lt"/>
            </a:endParaRPr>
          </a:p>
        </p:txBody>
      </p:sp>
      <p:cxnSp>
        <p:nvCxnSpPr>
          <p:cNvPr id="59" name="直接连接符 58"/>
          <p:cNvCxnSpPr>
            <a:cxnSpLocks/>
          </p:cNvCxnSpPr>
          <p:nvPr/>
        </p:nvCxnSpPr>
        <p:spPr>
          <a:xfrm flipV="1">
            <a:off x="7616858" y="1960775"/>
            <a:ext cx="1282045" cy="75415"/>
          </a:xfrm>
          <a:prstGeom prst="line">
            <a:avLst/>
          </a:prstGeom>
          <a:ln>
            <a:solidFill>
              <a:schemeClr val="bg1">
                <a:alpha val="15000"/>
              </a:schemeClr>
            </a:solidFill>
          </a:ln>
        </p:spPr>
        <p:style>
          <a:lnRef idx="1">
            <a:schemeClr val="accent1"/>
          </a:lnRef>
          <a:fillRef idx="0">
            <a:schemeClr val="accent1"/>
          </a:fillRef>
          <a:effectRef idx="0">
            <a:schemeClr val="accent1"/>
          </a:effectRef>
          <a:fontRef idx="minor">
            <a:schemeClr val="tx1"/>
          </a:fontRef>
        </p:style>
      </p:cxnSp>
      <p:sp>
        <p:nvSpPr>
          <p:cNvPr id="61" name="椭圆 60"/>
          <p:cNvSpPr/>
          <p:nvPr/>
        </p:nvSpPr>
        <p:spPr>
          <a:xfrm>
            <a:off x="8847055" y="1913145"/>
            <a:ext cx="103695" cy="10369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4" name="Shape 191"/>
          <p:cNvSpPr/>
          <p:nvPr/>
        </p:nvSpPr>
        <p:spPr>
          <a:xfrm>
            <a:off x="8950750" y="2194314"/>
            <a:ext cx="2086990" cy="978729"/>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65" name="文本框 64"/>
          <p:cNvSpPr txBox="1"/>
          <p:nvPr/>
        </p:nvSpPr>
        <p:spPr>
          <a:xfrm>
            <a:off x="8506387" y="1788638"/>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cxnSp>
        <p:nvCxnSpPr>
          <p:cNvPr id="66" name="直接连接符 65"/>
          <p:cNvCxnSpPr>
            <a:cxnSpLocks/>
          </p:cNvCxnSpPr>
          <p:nvPr/>
        </p:nvCxnSpPr>
        <p:spPr>
          <a:xfrm flipV="1">
            <a:off x="3083248" y="4034672"/>
            <a:ext cx="1282045" cy="75415"/>
          </a:xfrm>
          <a:prstGeom prst="line">
            <a:avLst/>
          </a:prstGeom>
          <a:ln>
            <a:solidFill>
              <a:schemeClr val="bg1">
                <a:alpha val="15000"/>
              </a:scheme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3031400" y="4058239"/>
            <a:ext cx="103695" cy="103695"/>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8" name="Shape 191"/>
          <p:cNvSpPr/>
          <p:nvPr/>
        </p:nvSpPr>
        <p:spPr>
          <a:xfrm>
            <a:off x="927519" y="4331097"/>
            <a:ext cx="2086990" cy="978729"/>
          </a:xfrm>
          <a:prstGeom prst="rect">
            <a:avLst/>
          </a:prstGeom>
          <a:ln w="12700">
            <a:miter lim="400000"/>
          </a:ln>
          <a:extLst>
            <a:ext uri="{C572A759-6A51-4108-AA02-DFA0A04FC94B}">
              <ma14:wrappingTextBoxFlag xmlns:ma14="http://schemas.microsoft.com/office/mac/drawingml/2011/main" xmlns:mc="http://schemas.openxmlformats.org/markup-compatibility/2006" xmlns:a14="http://schemas.microsoft.com/office/drawing/2010/main" xmlns:c="http://schemas.openxmlformats.org/drawingml/2006/chart"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69" name="文本框 68"/>
          <p:cNvSpPr txBox="1"/>
          <p:nvPr/>
        </p:nvSpPr>
        <p:spPr>
          <a:xfrm>
            <a:off x="646216" y="395724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3967632195"/>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1" fill="hold" grpId="0" nodeType="afterEffect">
                                      <p:stCondLst>
                                        <p:cond delay="0"/>
                                      </p:stCondLst>
                                      <p:iterate>
                                        <p:tmAbs val="0"/>
                                      </p:iterate>
                                      <p:childTnLst>
                                        <p:set>
                                          <p:cBhvr>
                                            <p:cTn id="14" fill="hold"/>
                                            <p:tgtEl>
                                              <p:spTgt spid="64">
                                                <p:bg/>
                                              </p:spTgt>
                                            </p:tgtEl>
                                            <p:attrNameLst>
                                              <p:attrName>style.visibility</p:attrName>
                                            </p:attrNameLst>
                                          </p:cBhvr>
                                          <p:to>
                                            <p:strVal val="visible"/>
                                          </p:to>
                                        </p:set>
                                        <p:animEffect transition="in" filter="wipe(up)">
                                          <p:cBhvr>
                                            <p:cTn id="15" dur="750"/>
                                            <p:tgtEl>
                                              <p:spTgt spid="64">
                                                <p:bg/>
                                              </p:spTgt>
                                            </p:tgtEl>
                                          </p:cBhvr>
                                        </p:animEffect>
                                      </p:childTnLst>
                                    </p:cTn>
                                  </p:par>
                                  <p:par>
                                    <p:cTn id="16" presetID="22" presetClass="entr" presetSubtype="1" fill="hold" grpId="0" nodeType="withEffect">
                                      <p:stCondLst>
                                        <p:cond delay="0"/>
                                      </p:stCondLst>
                                      <p:iterate>
                                        <p:tmAbs val="0"/>
                                      </p:iterate>
                                      <p:childTnLst>
                                        <p:set>
                                          <p:cBhvr>
                                            <p:cTn id="17" fill="hold"/>
                                            <p:tgtEl>
                                              <p:spTgt spid="64">
                                                <p:txEl>
                                                  <p:pRg st="0" end="0"/>
                                                </p:txEl>
                                              </p:spTgt>
                                            </p:tgtEl>
                                            <p:attrNameLst>
                                              <p:attrName>style.visibility</p:attrName>
                                            </p:attrNameLst>
                                          </p:cBhvr>
                                          <p:to>
                                            <p:strVal val="visible"/>
                                          </p:to>
                                        </p:set>
                                        <p:animEffect transition="in" filter="wipe(up)">
                                          <p:cBhvr>
                                            <p:cTn id="18" dur="750"/>
                                            <p:tgtEl>
                                              <p:spTgt spid="64">
                                                <p:txEl>
                                                  <p:pRg st="0" end="0"/>
                                                </p:txEl>
                                              </p:spTgt>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
                                            <p:tgtEl>
                                              <p:spTgt spid="65"/>
                                            </p:tgtEl>
                                          </p:cBhvr>
                                        </p:animEffect>
                                      </p:childTnLst>
                                    </p:cTn>
                                  </p:par>
                                  <p:par>
                                    <p:cTn id="22"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23" dur="500" fill="hold"/>
                                            <p:tgtEl>
                                              <p:spTgt spid="65"/>
                                            </p:tgtEl>
                                            <p:attrNameLst>
                                              <p:attrName>ppt_x</p:attrName>
                                              <p:attrName>ppt_y</p:attrName>
                                            </p:attrNameLst>
                                          </p:cBhvr>
                                          <p:rCtr x="1315" y="0"/>
                                        </p:animMotion>
                                      </p:childTnLst>
                                    </p:cTn>
                                  </p:par>
                                </p:childTnLst>
                              </p:cTn>
                            </p:par>
                            <p:par>
                              <p:cTn id="24" fill="hold">
                                <p:stCondLst>
                                  <p:cond delay="4000"/>
                                </p:stCondLst>
                                <p:childTnLst>
                                  <p:par>
                                    <p:cTn id="25" presetID="22" presetClass="entr" presetSubtype="1" fill="hold" grpId="0" nodeType="afterEffect">
                                      <p:stCondLst>
                                        <p:cond delay="0"/>
                                      </p:stCondLst>
                                      <p:iterate>
                                        <p:tmAbs val="0"/>
                                      </p:iterate>
                                      <p:childTnLst>
                                        <p:set>
                                          <p:cBhvr>
                                            <p:cTn id="26" fill="hold"/>
                                            <p:tgtEl>
                                              <p:spTgt spid="68">
                                                <p:bg/>
                                              </p:spTgt>
                                            </p:tgtEl>
                                            <p:attrNameLst>
                                              <p:attrName>style.visibility</p:attrName>
                                            </p:attrNameLst>
                                          </p:cBhvr>
                                          <p:to>
                                            <p:strVal val="visible"/>
                                          </p:to>
                                        </p:set>
                                        <p:animEffect transition="in" filter="wipe(up)">
                                          <p:cBhvr>
                                            <p:cTn id="27" dur="750"/>
                                            <p:tgtEl>
                                              <p:spTgt spid="68">
                                                <p:bg/>
                                              </p:spTgt>
                                            </p:tgtEl>
                                          </p:cBhvr>
                                        </p:animEffect>
                                      </p:childTnLst>
                                    </p:cTn>
                                  </p:par>
                                  <p:par>
                                    <p:cTn id="28" presetID="22" presetClass="entr" presetSubtype="1" fill="hold" grpId="0" nodeType="withEffect">
                                      <p:stCondLst>
                                        <p:cond delay="0"/>
                                      </p:stCondLst>
                                      <p:iterate>
                                        <p:tmAbs val="0"/>
                                      </p:iterate>
                                      <p:childTnLst>
                                        <p:set>
                                          <p:cBhvr>
                                            <p:cTn id="29" fill="hold"/>
                                            <p:tgtEl>
                                              <p:spTgt spid="68">
                                                <p:txEl>
                                                  <p:pRg st="0" end="0"/>
                                                </p:txEl>
                                              </p:spTgt>
                                            </p:tgtEl>
                                            <p:attrNameLst>
                                              <p:attrName>style.visibility</p:attrName>
                                            </p:attrNameLst>
                                          </p:cBhvr>
                                          <p:to>
                                            <p:strVal val="visible"/>
                                          </p:to>
                                        </p:set>
                                        <p:animEffect transition="in" filter="wipe(up)">
                                          <p:cBhvr>
                                            <p:cTn id="30" dur="750"/>
                                            <p:tgtEl>
                                              <p:spTgt spid="68">
                                                <p:txEl>
                                                  <p:pRg st="0" end="0"/>
                                                </p:txEl>
                                              </p:spTgt>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
                                            <p:tgtEl>
                                              <p:spTgt spid="69"/>
                                            </p:tgtEl>
                                          </p:cBhvr>
                                        </p:animEffect>
                                      </p:childTnLst>
                                    </p:cTn>
                                  </p:par>
                                  <p:par>
                                    <p:cTn id="34"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5" dur="500" fill="hold"/>
                                            <p:tgtEl>
                                              <p:spTgt spid="69"/>
                                            </p:tgtEl>
                                            <p:attrNameLst>
                                              <p:attrName>ppt_x</p:attrName>
                                              <p:attrName>ppt_y</p:attrName>
                                            </p:attrNameLst>
                                          </p:cBhvr>
                                          <p:rCtr x="1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64" grpId="0" build="p" bldLvl="5" animBg="1" advAuto="0"/>
          <p:bldP spid="65" grpId="0"/>
          <p:bldP spid="65" grpId="1"/>
          <p:bldP spid="68" grpId="0" build="p" bldLvl="5" animBg="1" advAuto="0"/>
          <p:bldP spid="69" grpId="0"/>
          <p:bldP spid="69" grpId="1"/>
        </p:bldLst>
      </p:timing>
    </mc:Choice>
    <mc:Fallback xmlns:a14="http://schemas.microsoft.com/office/drawing/2010/main" xmlns:c="http://schemas.openxmlformats.org/drawingml/2006/chart" xmlns:ma14="http://schemas.microsoft.com/office/mac/drawingml/2011/main"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22" presetClass="entr" presetSubtype="1" fill="hold" grpId="0" nodeType="afterEffect">
                                      <p:stCondLst>
                                        <p:cond delay="0"/>
                                      </p:stCondLst>
                                      <p:iterate>
                                        <p:tmAbs val="0"/>
                                      </p:iterate>
                                      <p:childTnLst>
                                        <p:set>
                                          <p:cBhvr>
                                            <p:cTn id="14" fill="hold"/>
                                            <p:tgtEl>
                                              <p:spTgt spid="64">
                                                <p:bg/>
                                              </p:spTgt>
                                            </p:tgtEl>
                                            <p:attrNameLst>
                                              <p:attrName>style.visibility</p:attrName>
                                            </p:attrNameLst>
                                          </p:cBhvr>
                                          <p:to>
                                            <p:strVal val="visible"/>
                                          </p:to>
                                        </p:set>
                                        <p:animEffect transition="in" filter="wipe(up)">
                                          <p:cBhvr>
                                            <p:cTn id="15" dur="750"/>
                                            <p:tgtEl>
                                              <p:spTgt spid="64">
                                                <p:bg/>
                                              </p:spTgt>
                                            </p:tgtEl>
                                          </p:cBhvr>
                                        </p:animEffect>
                                      </p:childTnLst>
                                    </p:cTn>
                                  </p:par>
                                  <p:par>
                                    <p:cTn id="16" presetID="22" presetClass="entr" presetSubtype="1" fill="hold" grpId="0" nodeType="withEffect">
                                      <p:stCondLst>
                                        <p:cond delay="0"/>
                                      </p:stCondLst>
                                      <p:iterate>
                                        <p:tmAbs val="0"/>
                                      </p:iterate>
                                      <p:childTnLst>
                                        <p:set>
                                          <p:cBhvr>
                                            <p:cTn id="17" fill="hold"/>
                                            <p:tgtEl>
                                              <p:spTgt spid="64">
                                                <p:txEl>
                                                  <p:pRg st="0" end="0"/>
                                                </p:txEl>
                                              </p:spTgt>
                                            </p:tgtEl>
                                            <p:attrNameLst>
                                              <p:attrName>style.visibility</p:attrName>
                                            </p:attrNameLst>
                                          </p:cBhvr>
                                          <p:to>
                                            <p:strVal val="visible"/>
                                          </p:to>
                                        </p:set>
                                        <p:animEffect transition="in" filter="wipe(up)">
                                          <p:cBhvr>
                                            <p:cTn id="18" dur="750"/>
                                            <p:tgtEl>
                                              <p:spTgt spid="64">
                                                <p:txEl>
                                                  <p:pRg st="0" end="0"/>
                                                </p:txEl>
                                              </p:spTgt>
                                            </p:tgtEl>
                                          </p:cBhvr>
                                        </p:animEffect>
                                      </p:childTnLst>
                                    </p:cTn>
                                  </p:par>
                                  <p:par>
                                    <p:cTn id="19" presetID="10" presetClass="entr" presetSubtype="0" fill="hold" grpId="0" nodeType="withEffect">
                                      <p:stCondLst>
                                        <p:cond delay="200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100"/>
                                            <p:tgtEl>
                                              <p:spTgt spid="65"/>
                                            </p:tgtEl>
                                          </p:cBhvr>
                                        </p:animEffect>
                                      </p:childTnLst>
                                    </p:cTn>
                                  </p:par>
                                  <p:par>
                                    <p:cTn id="22" presetID="63" presetClass="path" presetSubtype="0" fill="hold" grpId="1" nodeType="withEffect">
                                      <p:stCondLst>
                                        <p:cond delay="2000"/>
                                      </p:stCondLst>
                                      <p:childTnLst>
                                        <p:animMotion origin="layout" path="M -0.02631 -1.48148E-6 L 3.33333E-6 -1.48148E-6 " pathEditMode="relative" rAng="0" ptsTypes="AA">
                                          <p:cBhvr>
                                            <p:cTn id="23" dur="500" fill="hold"/>
                                            <p:tgtEl>
                                              <p:spTgt spid="65"/>
                                            </p:tgtEl>
                                            <p:attrNameLst>
                                              <p:attrName>ppt_x</p:attrName>
                                              <p:attrName>ppt_y</p:attrName>
                                            </p:attrNameLst>
                                          </p:cBhvr>
                                          <p:rCtr x="1315" y="0"/>
                                        </p:animMotion>
                                      </p:childTnLst>
                                    </p:cTn>
                                  </p:par>
                                </p:childTnLst>
                              </p:cTn>
                            </p:par>
                            <p:par>
                              <p:cTn id="24" fill="hold">
                                <p:stCondLst>
                                  <p:cond delay="4000"/>
                                </p:stCondLst>
                                <p:childTnLst>
                                  <p:par>
                                    <p:cTn id="25" presetID="22" presetClass="entr" presetSubtype="1" fill="hold" grpId="0" nodeType="afterEffect">
                                      <p:stCondLst>
                                        <p:cond delay="0"/>
                                      </p:stCondLst>
                                      <p:iterate>
                                        <p:tmAbs val="0"/>
                                      </p:iterate>
                                      <p:childTnLst>
                                        <p:set>
                                          <p:cBhvr>
                                            <p:cTn id="26" fill="hold"/>
                                            <p:tgtEl>
                                              <p:spTgt spid="68">
                                                <p:bg/>
                                              </p:spTgt>
                                            </p:tgtEl>
                                            <p:attrNameLst>
                                              <p:attrName>style.visibility</p:attrName>
                                            </p:attrNameLst>
                                          </p:cBhvr>
                                          <p:to>
                                            <p:strVal val="visible"/>
                                          </p:to>
                                        </p:set>
                                        <p:animEffect transition="in" filter="wipe(up)">
                                          <p:cBhvr>
                                            <p:cTn id="27" dur="750"/>
                                            <p:tgtEl>
                                              <p:spTgt spid="68">
                                                <p:bg/>
                                              </p:spTgt>
                                            </p:tgtEl>
                                          </p:cBhvr>
                                        </p:animEffect>
                                      </p:childTnLst>
                                    </p:cTn>
                                  </p:par>
                                  <p:par>
                                    <p:cTn id="28" presetID="22" presetClass="entr" presetSubtype="1" fill="hold" grpId="0" nodeType="withEffect">
                                      <p:stCondLst>
                                        <p:cond delay="0"/>
                                      </p:stCondLst>
                                      <p:iterate>
                                        <p:tmAbs val="0"/>
                                      </p:iterate>
                                      <p:childTnLst>
                                        <p:set>
                                          <p:cBhvr>
                                            <p:cTn id="29" fill="hold"/>
                                            <p:tgtEl>
                                              <p:spTgt spid="68">
                                                <p:txEl>
                                                  <p:pRg st="0" end="0"/>
                                                </p:txEl>
                                              </p:spTgt>
                                            </p:tgtEl>
                                            <p:attrNameLst>
                                              <p:attrName>style.visibility</p:attrName>
                                            </p:attrNameLst>
                                          </p:cBhvr>
                                          <p:to>
                                            <p:strVal val="visible"/>
                                          </p:to>
                                        </p:set>
                                        <p:animEffect transition="in" filter="wipe(up)">
                                          <p:cBhvr>
                                            <p:cTn id="30" dur="750"/>
                                            <p:tgtEl>
                                              <p:spTgt spid="68">
                                                <p:txEl>
                                                  <p:pRg st="0" end="0"/>
                                                </p:txEl>
                                              </p:spTgt>
                                            </p:tgtEl>
                                          </p:cBhvr>
                                        </p:animEffect>
                                      </p:childTnLst>
                                    </p:cTn>
                                  </p:par>
                                  <p:par>
                                    <p:cTn id="31" presetID="10" presetClass="entr" presetSubtype="0" fill="hold" grpId="0" nodeType="withEffect">
                                      <p:stCondLst>
                                        <p:cond delay="200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
                                            <p:tgtEl>
                                              <p:spTgt spid="69"/>
                                            </p:tgtEl>
                                          </p:cBhvr>
                                        </p:animEffect>
                                      </p:childTnLst>
                                    </p:cTn>
                                  </p:par>
                                  <p:par>
                                    <p:cTn id="34" presetID="63" presetClass="path" presetSubtype="0" fill="hold" grpId="1" nodeType="withEffect">
                                      <p:stCondLst>
                                        <p:cond delay="2000"/>
                                      </p:stCondLst>
                                      <p:childTnLst>
                                        <p:animMotion origin="layout" path="M -0.02631 -1.48148E-6 L 3.33333E-6 -1.48148E-6 " pathEditMode="relative" rAng="0" ptsTypes="AA">
                                          <p:cBhvr>
                                            <p:cTn id="35" dur="500" fill="hold"/>
                                            <p:tgtEl>
                                              <p:spTgt spid="69"/>
                                            </p:tgtEl>
                                            <p:attrNameLst>
                                              <p:attrName>ppt_x</p:attrName>
                                              <p:attrName>ppt_y</p:attrName>
                                            </p:attrNameLst>
                                          </p:cBhvr>
                                          <p:rCtr x="131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64" grpId="0" build="p" bldLvl="5" animBg="1" advAuto="0"/>
          <p:bldP spid="65" grpId="0"/>
          <p:bldP spid="65" grpId="1"/>
          <p:bldP spid="68" grpId="0" build="p" bldLvl="5" animBg="1" advAuto="0"/>
          <p:bldP spid="69" grpId="0"/>
          <p:bldP spid="69"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6311900" cy="1077218"/>
          </a:xfrm>
          <a:prstGeom prst="rect">
            <a:avLst/>
          </a:prstGeom>
          <a:noFill/>
        </p:spPr>
        <p:txBody>
          <a:bodyPr wrap="square">
            <a:spAutoFit/>
          </a:bodyPr>
          <a:lstStyle/>
          <a:p>
            <a:pPr defTabSz="914316">
              <a:defRPr/>
            </a:pPr>
            <a:r>
              <a:rPr lang="en-US" altLang="zh-CN" sz="6400" dirty="0">
                <a:solidFill>
                  <a:schemeClr val="bg1">
                    <a:lumMod val="95000"/>
                  </a:schemeClr>
                </a:solidFill>
                <a:cs typeface="+mn-ea"/>
                <a:sym typeface="+mn-lt"/>
              </a:rPr>
              <a:t>PART THREE</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1658777399"/>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 name="image5.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43804" y="1979629"/>
            <a:ext cx="4024392" cy="3355942"/>
          </a:xfrm>
          <a:prstGeom prst="rect">
            <a:avLst/>
          </a:prstGeom>
          <a:blipFill>
            <a:blip r:embed="rId4" cstate="screen">
              <a:extLst>
                <a:ext uri="{28A0092B-C50C-407E-A947-70E740481C1C}">
                  <a14:useLocalDpi xmlns:a14="http://schemas.microsoft.com/office/drawing/2010/main"/>
                </a:ext>
              </a:extLst>
            </a:blip>
            <a:stretch>
              <a:fillRect/>
            </a:stretch>
          </a:blipFill>
          <a:ln w="12700">
            <a:miter lim="400000"/>
          </a:ln>
        </p:spPr>
      </p:pic>
      <p:sp>
        <p:nvSpPr>
          <p:cNvPr id="189" name="Shape 189"/>
          <p:cNvSpPr/>
          <p:nvPr/>
        </p:nvSpPr>
        <p:spPr>
          <a:xfrm>
            <a:off x="1350000" y="1878782"/>
            <a:ext cx="4212001" cy="3564000"/>
          </a:xfrm>
          <a:prstGeom prst="roundRect">
            <a:avLst>
              <a:gd name="adj" fmla="val 1425"/>
            </a:avLst>
          </a:prstGeom>
          <a:ln w="12700">
            <a:solidFill>
              <a:srgbClr val="FFFFFF"/>
            </a:solidFill>
            <a:miter lim="400000"/>
          </a:ln>
        </p:spPr>
        <p:txBody>
          <a:bodyPr tIns="45720" bIns="45720" anchor="ctr"/>
          <a:lstStyle/>
          <a:p>
            <a:pPr algn="ctr">
              <a:defRPr>
                <a:solidFill>
                  <a:srgbClr val="FFFFFF"/>
                </a:solidFill>
              </a:defRPr>
            </a:pPr>
            <a:endParaRPr sz="900">
              <a:cs typeface="+mn-ea"/>
              <a:sym typeface="+mn-lt"/>
            </a:endParaRPr>
          </a:p>
        </p:txBody>
      </p:sp>
      <p:sp>
        <p:nvSpPr>
          <p:cNvPr id="190" name="Shape 190"/>
          <p:cNvSpPr/>
          <p:nvPr/>
        </p:nvSpPr>
        <p:spPr>
          <a:xfrm>
            <a:off x="6015173" y="2211633"/>
            <a:ext cx="2765694" cy="40011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lvl1pPr>
              <a:defRPr sz="4000" b="1" spc="300">
                <a:solidFill>
                  <a:srgbClr val="FFFFFF"/>
                </a:solidFill>
                <a:latin typeface="+mj-lt"/>
                <a:ea typeface="+mj-ea"/>
                <a:cs typeface="+mj-cs"/>
                <a:sym typeface="Helvetica"/>
              </a:defRPr>
            </a:lvl1pPr>
          </a:lstStyle>
          <a:p>
            <a:pPr>
              <a:defRPr b="0" spc="0">
                <a:solidFill>
                  <a:srgbClr val="000000"/>
                </a:solidFill>
                <a:latin typeface="+mn-lt"/>
                <a:ea typeface="+mn-ea"/>
                <a:cs typeface="+mn-cs"/>
                <a:sym typeface="Trebuchet MS"/>
              </a:defRPr>
            </a:pPr>
            <a:r>
              <a:rPr lang="en-US" sz="2000" spc="150" dirty="0">
                <a:solidFill>
                  <a:schemeClr val="bg1"/>
                </a:solidFill>
                <a:latin typeface="+mn-lt"/>
                <a:ea typeface="+mn-ea"/>
                <a:cs typeface="+mn-ea"/>
                <a:sym typeface="+mn-lt"/>
              </a:rPr>
              <a:t>YOUR TITLE HERE</a:t>
            </a:r>
            <a:endParaRPr sz="2000" spc="150" dirty="0">
              <a:solidFill>
                <a:schemeClr val="bg1"/>
              </a:solidFill>
              <a:latin typeface="+mn-lt"/>
              <a:ea typeface="+mn-ea"/>
              <a:cs typeface="+mn-ea"/>
              <a:sym typeface="+mn-lt"/>
            </a:endParaRPr>
          </a:p>
        </p:txBody>
      </p:sp>
      <p:sp>
        <p:nvSpPr>
          <p:cNvPr id="191" name="Shape 191"/>
          <p:cNvSpPr/>
          <p:nvPr/>
        </p:nvSpPr>
        <p:spPr>
          <a:xfrm>
            <a:off x="6015173" y="2636660"/>
            <a:ext cx="5221578" cy="112646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400" dirty="0">
              <a:solidFill>
                <a:schemeClr val="bg1"/>
              </a:solidFill>
              <a:latin typeface="+mn-lt"/>
              <a:ea typeface="+mn-ea"/>
              <a:cs typeface="+mn-ea"/>
              <a:sym typeface="+mn-lt"/>
            </a:endParaRPr>
          </a:p>
        </p:txBody>
      </p:sp>
      <p:grpSp>
        <p:nvGrpSpPr>
          <p:cNvPr id="201" name="Group 201"/>
          <p:cNvGrpSpPr/>
          <p:nvPr/>
        </p:nvGrpSpPr>
        <p:grpSpPr>
          <a:xfrm>
            <a:off x="6096000" y="4230716"/>
            <a:ext cx="4737908" cy="702277"/>
            <a:chOff x="0" y="0"/>
            <a:chExt cx="9475814" cy="1404553"/>
          </a:xfrm>
        </p:grpSpPr>
        <p:sp>
          <p:nvSpPr>
            <p:cNvPr id="192" name="Shape 192"/>
            <p:cNvSpPr/>
            <p:nvPr/>
          </p:nvSpPr>
          <p:spPr>
            <a:xfrm>
              <a:off x="0" y="0"/>
              <a:ext cx="9475814" cy="1404553"/>
            </a:xfrm>
            <a:prstGeom prst="rect">
              <a:avLst/>
            </a:prstGeom>
            <a:solidFill>
              <a:srgbClr val="FFFFFF">
                <a:alpha val="15000"/>
              </a:srgbClr>
            </a:solidFill>
            <a:ln w="12700" cap="flat">
              <a:noFill/>
              <a:miter lim="400000"/>
            </a:ln>
            <a:effectLst/>
          </p:spPr>
          <p:txBody>
            <a:bodyPr wrap="square" lIns="45720" tIns="45720" rIns="45720" bIns="45720" numCol="1" anchor="ctr">
              <a:noAutofit/>
            </a:bodyPr>
            <a:lstStyle/>
            <a:p>
              <a:pPr algn="ctr">
                <a:defRPr>
                  <a:solidFill>
                    <a:srgbClr val="FFFFFF"/>
                  </a:solidFill>
                </a:defRPr>
              </a:pPr>
              <a:endParaRPr sz="900">
                <a:cs typeface="+mn-ea"/>
                <a:sym typeface="+mn-lt"/>
              </a:endParaRPr>
            </a:p>
          </p:txBody>
        </p:sp>
        <p:sp>
          <p:nvSpPr>
            <p:cNvPr id="193" name="Shape 193"/>
            <p:cNvSpPr/>
            <p:nvPr/>
          </p:nvSpPr>
          <p:spPr>
            <a:xfrm flipH="1">
              <a:off x="1608625" y="19370"/>
              <a:ext cx="1" cy="1365813"/>
            </a:xfrm>
            <a:prstGeom prst="line">
              <a:avLst/>
            </a:prstGeom>
            <a:noFill/>
            <a:ln w="254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grpSp>
          <p:nvGrpSpPr>
            <p:cNvPr id="199" name="Group 199"/>
            <p:cNvGrpSpPr/>
            <p:nvPr/>
          </p:nvGrpSpPr>
          <p:grpSpPr>
            <a:xfrm>
              <a:off x="508948" y="257831"/>
              <a:ext cx="566839" cy="917520"/>
              <a:chOff x="0" y="0"/>
              <a:chExt cx="566837" cy="917518"/>
            </a:xfrm>
          </p:grpSpPr>
          <p:sp>
            <p:nvSpPr>
              <p:cNvPr id="194" name="Shape 194"/>
              <p:cNvSpPr/>
              <p:nvPr/>
            </p:nvSpPr>
            <p:spPr>
              <a:xfrm>
                <a:off x="0" y="-1"/>
                <a:ext cx="566838" cy="612720"/>
              </a:xfrm>
              <a:custGeom>
                <a:avLst/>
                <a:gdLst/>
                <a:ahLst/>
                <a:cxnLst>
                  <a:cxn ang="0">
                    <a:pos x="wd2" y="hd2"/>
                  </a:cxn>
                  <a:cxn ang="5400000">
                    <a:pos x="wd2" y="hd2"/>
                  </a:cxn>
                  <a:cxn ang="10800000">
                    <a:pos x="wd2" y="hd2"/>
                  </a:cxn>
                  <a:cxn ang="16200000">
                    <a:pos x="wd2" y="hd2"/>
                  </a:cxn>
                </a:cxnLst>
                <a:rect l="0" t="0" r="r" b="b"/>
                <a:pathLst>
                  <a:path w="19575" h="20636" extrusionOk="0">
                    <a:moveTo>
                      <a:pt x="14108" y="20636"/>
                    </a:moveTo>
                    <a:cubicBezTo>
                      <a:pt x="16538" y="15750"/>
                      <a:pt x="16538" y="15750"/>
                      <a:pt x="16538" y="15750"/>
                    </a:cubicBezTo>
                    <a:cubicBezTo>
                      <a:pt x="20588" y="12150"/>
                      <a:pt x="20588" y="6493"/>
                      <a:pt x="16538" y="2893"/>
                    </a:cubicBezTo>
                    <a:cubicBezTo>
                      <a:pt x="12758" y="-964"/>
                      <a:pt x="6818" y="-964"/>
                      <a:pt x="3038" y="2893"/>
                    </a:cubicBezTo>
                    <a:cubicBezTo>
                      <a:pt x="-1012" y="6493"/>
                      <a:pt x="-1012" y="12150"/>
                      <a:pt x="3038" y="15750"/>
                    </a:cubicBezTo>
                    <a:cubicBezTo>
                      <a:pt x="5468" y="20636"/>
                      <a:pt x="5468" y="20636"/>
                      <a:pt x="5468" y="20636"/>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95" name="Shape 195"/>
              <p:cNvSpPr/>
              <p:nvPr/>
            </p:nvSpPr>
            <p:spPr>
              <a:xfrm flipV="1">
                <a:off x="158006" y="673042"/>
                <a:ext cx="250827" cy="3175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96" name="Shape 196"/>
              <p:cNvSpPr/>
              <p:nvPr/>
            </p:nvSpPr>
            <p:spPr>
              <a:xfrm flipV="1">
                <a:off x="158006" y="765118"/>
                <a:ext cx="250827" cy="31751"/>
              </a:xfrm>
              <a:prstGeom prst="line">
                <a:avLst/>
              </a:prstGeom>
              <a:noFill/>
              <a:ln w="38100" cap="flat">
                <a:solidFill>
                  <a:srgbClr val="FFFFFF"/>
                </a:solidFill>
                <a:prstDash val="solid"/>
                <a:miter lim="400000"/>
              </a:ln>
              <a:effectLst/>
            </p:spPr>
            <p:txBody>
              <a:bodyPr wrap="square" lIns="0" tIns="0" rIns="0" bIns="0" numCol="1" anchor="t">
                <a:noAutofit/>
              </a:bodyPr>
              <a:lstStyle/>
              <a:p>
                <a:pPr defTabSz="228600">
                  <a:defRPr sz="1200">
                    <a:latin typeface="+mj-lt"/>
                    <a:ea typeface="+mj-ea"/>
                    <a:cs typeface="+mj-cs"/>
                    <a:sym typeface="Helvetica"/>
                  </a:defRPr>
                </a:pPr>
                <a:endParaRPr sz="600">
                  <a:cs typeface="+mn-ea"/>
                  <a:sym typeface="+mn-lt"/>
                </a:endParaRPr>
              </a:p>
            </p:txBody>
          </p:sp>
          <p:sp>
            <p:nvSpPr>
              <p:cNvPr id="197" name="Shape 197"/>
              <p:cNvSpPr/>
              <p:nvPr/>
            </p:nvSpPr>
            <p:spPr>
              <a:xfrm>
                <a:off x="221506" y="857192"/>
                <a:ext cx="123827" cy="6032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0800"/>
                      <a:pt x="16200" y="21600"/>
                      <a:pt x="10800" y="21600"/>
                    </a:cubicBezTo>
                    <a:cubicBezTo>
                      <a:pt x="4050" y="21600"/>
                      <a:pt x="0" y="10800"/>
                      <a:pt x="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sp>
            <p:nvSpPr>
              <p:cNvPr id="198" name="Shape 198"/>
              <p:cNvSpPr/>
              <p:nvPr/>
            </p:nvSpPr>
            <p:spPr>
              <a:xfrm>
                <a:off x="129432" y="123768"/>
                <a:ext cx="155577" cy="1524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720"/>
                      <a:pt x="9720" y="0"/>
                      <a:pt x="21600" y="0"/>
                    </a:cubicBezTo>
                  </a:path>
                </a:pathLst>
              </a:custGeom>
              <a:noFill/>
              <a:ln w="38100" cap="flat">
                <a:solidFill>
                  <a:srgbClr val="FFFFFF"/>
                </a:solidFill>
                <a:prstDash val="solid"/>
                <a:miter lim="400000"/>
              </a:ln>
              <a:effectLst/>
            </p:spPr>
            <p:txBody>
              <a:bodyPr wrap="square" lIns="45720" tIns="45720" rIns="45720" bIns="45720" numCol="1" anchor="t">
                <a:noAutofit/>
              </a:bodyPr>
              <a:lstStyle/>
              <a:p>
                <a:endParaRPr sz="900">
                  <a:cs typeface="+mn-ea"/>
                  <a:sym typeface="+mn-lt"/>
                </a:endParaRPr>
              </a:p>
            </p:txBody>
          </p:sp>
        </p:grpSp>
        <p:sp>
          <p:nvSpPr>
            <p:cNvPr id="200" name="Shape 200"/>
            <p:cNvSpPr/>
            <p:nvPr/>
          </p:nvSpPr>
          <p:spPr>
            <a:xfrm>
              <a:off x="1922282" y="179056"/>
              <a:ext cx="7314202" cy="1046439"/>
            </a:xfrm>
            <a:prstGeom prst="rect">
              <a:avLst/>
            </a:prstGeom>
            <a:noFill/>
            <a:ln w="12700" cap="flat">
              <a:noFill/>
              <a:miter lim="400000"/>
            </a:ln>
            <a:effectLst/>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square" lIns="45720" tIns="45720" rIns="45720" bIns="45720" numCol="1" anchor="t">
              <a:spAutoFit/>
            </a:bodyPr>
            <a:lstStyle>
              <a:lvl1pPr>
                <a:defRPr sz="2800">
                  <a:solidFill>
                    <a:srgbClr val="FFFFFF"/>
                  </a:solidFill>
                  <a:latin typeface="+mj-lt"/>
                  <a:ea typeface="+mj-ea"/>
                  <a:cs typeface="+mj-cs"/>
                  <a:sym typeface="Helvetica"/>
                </a:defRPr>
              </a:lvl1pPr>
            </a:lstStyle>
            <a:p>
              <a:pPr>
                <a:defRPr>
                  <a:solidFill>
                    <a:srgbClr val="000000"/>
                  </a:solidFill>
                  <a:latin typeface="+mn-lt"/>
                  <a:ea typeface="+mn-ea"/>
                  <a:cs typeface="+mn-cs"/>
                  <a:sym typeface="Trebuchet MS"/>
                </a:defRPr>
              </a:pPr>
              <a:r>
                <a:rPr lang="en-US" altLang="zh-CN" sz="1400" dirty="0">
                  <a:solidFill>
                    <a:schemeClr val="bg1"/>
                  </a:solidFill>
                  <a:latin typeface="+mn-lt"/>
                  <a:ea typeface="+mn-ea"/>
                  <a:cs typeface="+mn-ea"/>
                  <a:sym typeface="+mn-lt"/>
                </a:rPr>
                <a:t>Lorem Ipsum is simply dummy text of the printing and typesetting industry</a:t>
              </a:r>
              <a:endParaRPr sz="1400" dirty="0">
                <a:solidFill>
                  <a:schemeClr val="bg1"/>
                </a:solidFill>
                <a:latin typeface="+mn-lt"/>
                <a:ea typeface="+mn-ea"/>
                <a:cs typeface="+mn-ea"/>
                <a:sym typeface="+mn-lt"/>
              </a:endParaRPr>
            </a:p>
          </p:txBody>
        </p:sp>
      </p:grpSp>
      <p:sp>
        <p:nvSpPr>
          <p:cNvPr id="19"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20"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1665845359"/>
      </p:ext>
    </p:extLst>
  </p:cSld>
  <p:clrMapOvr>
    <a:masterClrMapping/>
  </p:clrMapOvr>
  <p:transition spd="slow" advClick="0" advTm="2000">
    <p:push dir="u"/>
  </p:transition>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89"/>
                                        </p:tgtEl>
                                        <p:attrNameLst>
                                          <p:attrName>style.visibility</p:attrName>
                                        </p:attrNameLst>
                                      </p:cBhvr>
                                      <p:to>
                                        <p:strVal val="visible"/>
                                      </p:to>
                                    </p:set>
                                    <p:animEffect transition="in" filter="dissolve">
                                      <p:cBhvr>
                                        <p:cTn id="7" dur="1250"/>
                                        <p:tgtEl>
                                          <p:spTgt spid="189"/>
                                        </p:tgtEl>
                                      </p:cBhvr>
                                    </p:animEffect>
                                  </p:childTnLst>
                                </p:cTn>
                              </p:par>
                            </p:childTnLst>
                          </p:cTn>
                        </p:par>
                        <p:par>
                          <p:cTn id="8" fill="hold">
                            <p:stCondLst>
                              <p:cond delay="1250"/>
                            </p:stCondLst>
                            <p:childTnLst>
                              <p:par>
                                <p:cTn id="9" presetID="9" presetClass="entr" fill="hold" grpId="0" nodeType="afterEffect">
                                  <p:stCondLst>
                                    <p:cond delay="700"/>
                                  </p:stCondLst>
                                  <p:iterate>
                                    <p:tmAbs val="0"/>
                                  </p:iterate>
                                  <p:childTnLst>
                                    <p:set>
                                      <p:cBhvr>
                                        <p:cTn id="10" fill="hold"/>
                                        <p:tgtEl>
                                          <p:spTgt spid="188"/>
                                        </p:tgtEl>
                                        <p:attrNameLst>
                                          <p:attrName>style.visibility</p:attrName>
                                        </p:attrNameLst>
                                      </p:cBhvr>
                                      <p:to>
                                        <p:strVal val="visible"/>
                                      </p:to>
                                    </p:set>
                                    <p:animEffect transition="in" filter="dissolve">
                                      <p:cBhvr>
                                        <p:cTn id="11" dur="2250"/>
                                        <p:tgtEl>
                                          <p:spTgt spid="188"/>
                                        </p:tgtEl>
                                      </p:cBhvr>
                                    </p:animEffect>
                                  </p:childTnLst>
                                </p:cTn>
                              </p:par>
                            </p:childTnLst>
                          </p:cTn>
                        </p:par>
                        <p:par>
                          <p:cTn id="12" fill="hold">
                            <p:stCondLst>
                              <p:cond delay="4200"/>
                            </p:stCondLst>
                            <p:childTnLst>
                              <p:par>
                                <p:cTn id="13" presetID="9" presetClass="entr" fill="hold" grpId="0" nodeType="afterEffect">
                                  <p:stCondLst>
                                    <p:cond delay="1700"/>
                                  </p:stCondLst>
                                  <p:iterate>
                                    <p:tmAbs val="0"/>
                                  </p:iterate>
                                  <p:childTnLst>
                                    <p:set>
                                      <p:cBhvr>
                                        <p:cTn id="14" fill="hold"/>
                                        <p:tgtEl>
                                          <p:spTgt spid="190"/>
                                        </p:tgtEl>
                                        <p:attrNameLst>
                                          <p:attrName>style.visibility</p:attrName>
                                        </p:attrNameLst>
                                      </p:cBhvr>
                                      <p:to>
                                        <p:strVal val="visible"/>
                                      </p:to>
                                    </p:set>
                                    <p:animEffect transition="in" filter="dissolve">
                                      <p:cBhvr>
                                        <p:cTn id="15" dur="500"/>
                                        <p:tgtEl>
                                          <p:spTgt spid="190"/>
                                        </p:tgtEl>
                                      </p:cBhvr>
                                    </p:animEffect>
                                  </p:childTnLst>
                                </p:cTn>
                              </p:par>
                            </p:childTnLst>
                          </p:cTn>
                        </p:par>
                        <p:par>
                          <p:cTn id="16" fill="hold">
                            <p:stCondLst>
                              <p:cond delay="6400"/>
                            </p:stCondLst>
                            <p:childTnLst>
                              <p:par>
                                <p:cTn id="17" presetID="22" presetClass="entr" presetSubtype="1" fill="hold" grpId="0" nodeType="afterEffect">
                                  <p:stCondLst>
                                    <p:cond delay="0"/>
                                  </p:stCondLst>
                                  <p:iterate>
                                    <p:tmAbs val="0"/>
                                  </p:iterate>
                                  <p:childTnLst>
                                    <p:set>
                                      <p:cBhvr>
                                        <p:cTn id="18" fill="hold"/>
                                        <p:tgtEl>
                                          <p:spTgt spid="191">
                                            <p:bg/>
                                          </p:spTgt>
                                        </p:tgtEl>
                                        <p:attrNameLst>
                                          <p:attrName>style.visibility</p:attrName>
                                        </p:attrNameLst>
                                      </p:cBhvr>
                                      <p:to>
                                        <p:strVal val="visible"/>
                                      </p:to>
                                    </p:set>
                                    <p:animEffect transition="in" filter="wipe(up)">
                                      <p:cBhvr>
                                        <p:cTn id="19" dur="750"/>
                                        <p:tgtEl>
                                          <p:spTgt spid="191">
                                            <p:bg/>
                                          </p:spTgt>
                                        </p:tgtEl>
                                      </p:cBhvr>
                                    </p:animEffect>
                                  </p:childTnLst>
                                </p:cTn>
                              </p:par>
                              <p:par>
                                <p:cTn id="20" presetID="22" presetClass="entr" presetSubtype="1" fill="hold" grpId="0" nodeType="withEffect">
                                  <p:stCondLst>
                                    <p:cond delay="0"/>
                                  </p:stCondLst>
                                  <p:iterate>
                                    <p:tmAbs val="0"/>
                                  </p:iterate>
                                  <p:childTnLst>
                                    <p:set>
                                      <p:cBhvr>
                                        <p:cTn id="21" fill="hold"/>
                                        <p:tgtEl>
                                          <p:spTgt spid="191">
                                            <p:txEl>
                                              <p:pRg st="0" end="0"/>
                                            </p:txEl>
                                          </p:spTgt>
                                        </p:tgtEl>
                                        <p:attrNameLst>
                                          <p:attrName>style.visibility</p:attrName>
                                        </p:attrNameLst>
                                      </p:cBhvr>
                                      <p:to>
                                        <p:strVal val="visible"/>
                                      </p:to>
                                    </p:set>
                                    <p:animEffect transition="in" filter="wipe(up)">
                                      <p:cBhvr>
                                        <p:cTn id="22" dur="750"/>
                                        <p:tgtEl>
                                          <p:spTgt spid="191">
                                            <p:txEl>
                                              <p:pRg st="0" end="0"/>
                                            </p:txEl>
                                          </p:spTgt>
                                        </p:tgtEl>
                                      </p:cBhvr>
                                    </p:animEffect>
                                  </p:childTnLst>
                                </p:cTn>
                              </p:par>
                            </p:childTnLst>
                          </p:cTn>
                        </p:par>
                        <p:par>
                          <p:cTn id="23" fill="hold">
                            <p:stCondLst>
                              <p:cond delay="7150"/>
                            </p:stCondLst>
                            <p:childTnLst>
                              <p:par>
                                <p:cTn id="24" presetID="2" presetClass="entr" presetSubtype="8" fill="hold" grpId="0" nodeType="afterEffect">
                                  <p:stCondLst>
                                    <p:cond delay="0"/>
                                  </p:stCondLst>
                                  <p:iterate>
                                    <p:tmAbs val="0"/>
                                  </p:iterate>
                                  <p:childTnLst>
                                    <p:set>
                                      <p:cBhvr>
                                        <p:cTn id="25" fill="hold"/>
                                        <p:tgtEl>
                                          <p:spTgt spid="201"/>
                                        </p:tgtEl>
                                        <p:attrNameLst>
                                          <p:attrName>style.visibility</p:attrName>
                                        </p:attrNameLst>
                                      </p:cBhvr>
                                      <p:to>
                                        <p:strVal val="visible"/>
                                      </p:to>
                                    </p:set>
                                    <p:anim calcmode="lin" valueType="num">
                                      <p:cBhvr>
                                        <p:cTn id="26" dur="1000" fill="hold"/>
                                        <p:tgtEl>
                                          <p:spTgt spid="201"/>
                                        </p:tgtEl>
                                        <p:attrNameLst>
                                          <p:attrName>ppt_x</p:attrName>
                                        </p:attrNameLst>
                                      </p:cBhvr>
                                      <p:tavLst>
                                        <p:tav tm="0">
                                          <p:val>
                                            <p:strVal val="0-#ppt_w/2"/>
                                          </p:val>
                                        </p:tav>
                                        <p:tav tm="100000">
                                          <p:val>
                                            <p:strVal val="#ppt_x"/>
                                          </p:val>
                                        </p:tav>
                                      </p:tavLst>
                                    </p:anim>
                                    <p:anim calcmode="lin" valueType="num">
                                      <p:cBhvr>
                                        <p:cTn id="27" dur="1000" fill="hold"/>
                                        <p:tgtEl>
                                          <p:spTgt spid="201"/>
                                        </p:tgtEl>
                                        <p:attrNameLst>
                                          <p:attrName>ppt_y</p:attrName>
                                        </p:attrNameLst>
                                      </p:cBhvr>
                                      <p:tavLst>
                                        <p:tav tm="0">
                                          <p:val>
                                            <p:strVal val="#ppt_y"/>
                                          </p:val>
                                        </p:tav>
                                        <p:tav tm="100000">
                                          <p:val>
                                            <p:strVal val="#ppt_y"/>
                                          </p:val>
                                        </p:tav>
                                      </p:tavLst>
                                    </p:anim>
                                  </p:childTnLst>
                                </p:cTn>
                              </p:par>
                            </p:childTnLst>
                          </p:cTn>
                        </p:par>
                        <p:par>
                          <p:cTn id="28" fill="hold">
                            <p:stCondLst>
                              <p:cond delay="8150"/>
                            </p:stCondLst>
                            <p:childTnLst>
                              <p:par>
                                <p:cTn id="29" presetID="9" presetClass="entr" fill="hold" grpId="0" nodeType="afterEffect">
                                  <p:stCondLst>
                                    <p:cond delay="0"/>
                                  </p:stCondLst>
                                  <p:iterate>
                                    <p:tmAbs val="0"/>
                                  </p:iterate>
                                  <p:childTnLst>
                                    <p:set>
                                      <p:cBhvr>
                                        <p:cTn id="30" fill="hold"/>
                                        <p:tgtEl>
                                          <p:spTgt spid="20"/>
                                        </p:tgtEl>
                                        <p:attrNameLst>
                                          <p:attrName>style.visibility</p:attrName>
                                        </p:attrNameLst>
                                      </p:cBhvr>
                                      <p:to>
                                        <p:strVal val="visible"/>
                                      </p:to>
                                    </p:set>
                                    <p:animEffect transition="in" filter="dissolve">
                                      <p:cBhvr>
                                        <p:cTn id="31" dur="500"/>
                                        <p:tgtEl>
                                          <p:spTgt spid="20"/>
                                        </p:tgtEl>
                                      </p:cBhvr>
                                    </p:animEffect>
                                  </p:childTnLst>
                                </p:cTn>
                              </p:par>
                            </p:childTnLst>
                          </p:cTn>
                        </p:par>
                        <p:par>
                          <p:cTn id="32" fill="hold">
                            <p:stCondLst>
                              <p:cond delay="8650"/>
                            </p:stCondLst>
                            <p:childTnLst>
                              <p:par>
                                <p:cTn id="33" presetID="9" presetClass="entr" fill="hold" grpId="0" nodeType="afterEffect">
                                  <p:stCondLst>
                                    <p:cond delay="0"/>
                                  </p:stCondLst>
                                  <p:iterate>
                                    <p:tmAbs val="0"/>
                                  </p:iterate>
                                  <p:childTnLst>
                                    <p:set>
                                      <p:cBhvr>
                                        <p:cTn id="34" fill="hold"/>
                                        <p:tgtEl>
                                          <p:spTgt spid="19"/>
                                        </p:tgtEl>
                                        <p:attrNameLst>
                                          <p:attrName>style.visibility</p:attrName>
                                        </p:attrNameLst>
                                      </p:cBhvr>
                                      <p:to>
                                        <p:strVal val="visible"/>
                                      </p:to>
                                    </p:set>
                                    <p:animEffect transition="in" filter="dissolve">
                                      <p:cBhvr>
                                        <p:cTn id="35"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 grpId="0" animBg="1" advAuto="0"/>
      <p:bldP spid="189" grpId="0" animBg="1" advAuto="0"/>
      <p:bldP spid="190" grpId="0" animBg="1" advAuto="0"/>
      <p:bldP spid="191" grpId="0" build="p" bldLvl="5" animBg="1" advAuto="0"/>
      <p:bldP spid="201" grpId="0" animBg="1" advAuto="0"/>
      <p:bldP spid="19" grpId="0" animBg="1" advAuto="0"/>
      <p:bldP spid="20" grpId="0"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29959" y="1249833"/>
            <a:ext cx="5642904" cy="1160383"/>
            <a:chOff x="5829959" y="1480750"/>
            <a:chExt cx="5642904" cy="1160381"/>
          </a:xfrm>
        </p:grpSpPr>
        <p:sp>
          <p:nvSpPr>
            <p:cNvPr id="34" name="TextBox 1"/>
            <p:cNvSpPr txBox="1"/>
            <p:nvPr/>
          </p:nvSpPr>
          <p:spPr>
            <a:xfrm>
              <a:off x="5829959" y="1480750"/>
              <a:ext cx="5642904" cy="496896"/>
            </a:xfrm>
            <a:prstGeom prst="rect">
              <a:avLst/>
            </a:prstGeom>
            <a:noFill/>
          </p:spPr>
          <p:txBody>
            <a:bodyPr wrap="square" lIns="0" tIns="0" rIns="0" bIns="0" anchor="b" anchorCtr="0">
              <a:normAutofit lnSpcReduction="10000"/>
            </a:bodyPr>
            <a:lstStyle/>
            <a:p>
              <a:r>
                <a:rPr lang="zh-CN" altLang="en-US" dirty="0">
                  <a:cs typeface="+mn-ea"/>
                  <a:sym typeface="+mn-lt"/>
                </a:rPr>
                <a:t/>
              </a:r>
              <a:br>
                <a:rPr lang="zh-CN" altLang="en-US" dirty="0">
                  <a:cs typeface="+mn-ea"/>
                  <a:sym typeface="+mn-lt"/>
                </a:rPr>
              </a:b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a:p>
              <a:endParaRPr lang="zh-CN" altLang="en-US" dirty="0">
                <a:cs typeface="+mn-ea"/>
                <a:sym typeface="+mn-lt"/>
              </a:endParaRPr>
            </a:p>
          </p:txBody>
        </p:sp>
        <p:sp>
          <p:nvSpPr>
            <p:cNvPr id="35" name="TextBox 2"/>
            <p:cNvSpPr txBox="1"/>
            <p:nvPr/>
          </p:nvSpPr>
          <p:spPr>
            <a:xfrm>
              <a:off x="5829959" y="2111691"/>
              <a:ext cx="5637239" cy="529440"/>
            </a:xfrm>
            <a:prstGeom prst="rect">
              <a:avLst/>
            </a:prstGeom>
            <a:noFill/>
          </p:spPr>
          <p:txBody>
            <a:bodyPr wrap="square" lIns="0" tIns="0" rIns="0" bIns="0">
              <a:normAutofit/>
            </a:bodyPr>
            <a:lstStyle/>
            <a:p>
              <a:pPr algn="just" defTabSz="914316">
                <a:lnSpc>
                  <a:spcPct val="120000"/>
                </a:lnSpc>
                <a:defRPr/>
              </a:pPr>
              <a:r>
                <a:rPr lang="en-US" altLang="zh-CN" sz="1000" dirty="0">
                  <a:solidFill>
                    <a:schemeClr val="bg1"/>
                  </a:solidFill>
                  <a:cs typeface="+mn-ea"/>
                  <a:sym typeface="+mn-lt"/>
                </a:rPr>
                <a:t>Lorem Ipsum is simply dummy text of the</a:t>
              </a:r>
            </a:p>
            <a:p>
              <a:pPr algn="just" defTabSz="914316">
                <a:lnSpc>
                  <a:spcPct val="120000"/>
                </a:lnSpc>
                <a:defRPr/>
              </a:pPr>
              <a:r>
                <a:rPr lang="en-US" altLang="zh-CN" sz="1000" dirty="0">
                  <a:solidFill>
                    <a:schemeClr val="bg1"/>
                  </a:solidFill>
                  <a:cs typeface="+mn-ea"/>
                  <a:sym typeface="+mn-lt"/>
                </a:rPr>
                <a:t> printing and typesetting industry</a:t>
              </a:r>
              <a:endParaRPr lang="zh-CN" altLang="en-US" sz="1000" dirty="0">
                <a:solidFill>
                  <a:schemeClr val="bg1"/>
                </a:solidFill>
                <a:cs typeface="+mn-ea"/>
                <a:sym typeface="+mn-lt"/>
              </a:endParaRPr>
            </a:p>
          </p:txBody>
        </p:sp>
      </p:grpSp>
      <p:sp>
        <p:nvSpPr>
          <p:cNvPr id="5" name="Freeform: Shape 47"/>
          <p:cNvSpPr>
            <a:spLocks/>
          </p:cNvSpPr>
          <p:nvPr/>
        </p:nvSpPr>
        <p:spPr bwMode="auto">
          <a:xfrm>
            <a:off x="0" y="1123950"/>
            <a:ext cx="5304675" cy="5734052"/>
          </a:xfrm>
          <a:custGeom>
            <a:avLst/>
            <a:gdLst>
              <a:gd name="connsiteX0" fmla="*/ 0 w 5304675"/>
              <a:gd name="connsiteY0" fmla="*/ 0 h 5734052"/>
              <a:gd name="connsiteX1" fmla="*/ 214641 w 5304675"/>
              <a:gd name="connsiteY1" fmla="*/ 0 h 5734052"/>
              <a:gd name="connsiteX2" fmla="*/ 4416160 w 5304675"/>
              <a:gd name="connsiteY2" fmla="*/ 0 h 5734052"/>
              <a:gd name="connsiteX3" fmla="*/ 5304675 w 5304675"/>
              <a:gd name="connsiteY3" fmla="*/ 886683 h 5734052"/>
              <a:gd name="connsiteX4" fmla="*/ 5304675 w 5304675"/>
              <a:gd name="connsiteY4" fmla="*/ 5566337 h 5734052"/>
              <a:gd name="connsiteX5" fmla="*/ 5304675 w 5304675"/>
              <a:gd name="connsiteY5" fmla="*/ 5734052 h 5734052"/>
              <a:gd name="connsiteX6" fmla="*/ 0 w 5304675"/>
              <a:gd name="connsiteY6" fmla="*/ 5734052 h 573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04675" h="5734052">
                <a:moveTo>
                  <a:pt x="0" y="0"/>
                </a:moveTo>
                <a:lnTo>
                  <a:pt x="214641" y="0"/>
                </a:lnTo>
                <a:cubicBezTo>
                  <a:pt x="4416160" y="0"/>
                  <a:pt x="4416160" y="0"/>
                  <a:pt x="4416160" y="0"/>
                </a:cubicBezTo>
                <a:cubicBezTo>
                  <a:pt x="4904843" y="0"/>
                  <a:pt x="5304675" y="399007"/>
                  <a:pt x="5304675" y="886683"/>
                </a:cubicBezTo>
                <a:cubicBezTo>
                  <a:pt x="5304675" y="2717774"/>
                  <a:pt x="5304675" y="4262757"/>
                  <a:pt x="5304675" y="5566337"/>
                </a:cubicBezTo>
                <a:lnTo>
                  <a:pt x="5304675" y="5734052"/>
                </a:lnTo>
                <a:lnTo>
                  <a:pt x="0" y="5734052"/>
                </a:lnTo>
                <a:close/>
              </a:path>
            </a:pathLst>
          </a:custGeom>
          <a:solidFill>
            <a:schemeClr val="bg1">
              <a:lumMod val="75000"/>
            </a:schemeClr>
          </a:solidFill>
          <a:ln>
            <a:noFill/>
          </a:ln>
        </p:spPr>
        <p:txBody>
          <a:bodyPr anchor="ctr"/>
          <a:lstStyle/>
          <a:p>
            <a:pPr algn="ctr"/>
            <a:endParaRPr>
              <a:cs typeface="+mn-ea"/>
              <a:sym typeface="+mn-lt"/>
            </a:endParaRPr>
          </a:p>
        </p:txBody>
      </p:sp>
      <p:sp>
        <p:nvSpPr>
          <p:cNvPr id="6" name="Freeform: Shape 45"/>
          <p:cNvSpPr>
            <a:spLocks/>
          </p:cNvSpPr>
          <p:nvPr/>
        </p:nvSpPr>
        <p:spPr bwMode="auto">
          <a:xfrm>
            <a:off x="0" y="1167999"/>
            <a:ext cx="5251815" cy="5707621"/>
          </a:xfrm>
          <a:custGeom>
            <a:avLst/>
            <a:gdLst>
              <a:gd name="connsiteX0" fmla="*/ 0 w 5251815"/>
              <a:gd name="connsiteY0" fmla="*/ 0 h 5707621"/>
              <a:gd name="connsiteX1" fmla="*/ 257101 w 5251815"/>
              <a:gd name="connsiteY1" fmla="*/ 0 h 5707621"/>
              <a:gd name="connsiteX2" fmla="*/ 4377963 w 5251815"/>
              <a:gd name="connsiteY2" fmla="*/ 0 h 5707621"/>
              <a:gd name="connsiteX3" fmla="*/ 5251815 w 5251815"/>
              <a:gd name="connsiteY3" fmla="*/ 881794 h 5707621"/>
              <a:gd name="connsiteX4" fmla="*/ 5251815 w 5251815"/>
              <a:gd name="connsiteY4" fmla="*/ 5530172 h 5707621"/>
              <a:gd name="connsiteX5" fmla="*/ 5251815 w 5251815"/>
              <a:gd name="connsiteY5" fmla="*/ 5707621 h 5707621"/>
              <a:gd name="connsiteX6" fmla="*/ 0 w 5251815"/>
              <a:gd name="connsiteY6" fmla="*/ 5707621 h 57076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51815" h="5707621">
                <a:moveTo>
                  <a:pt x="0" y="0"/>
                </a:moveTo>
                <a:lnTo>
                  <a:pt x="257101" y="0"/>
                </a:lnTo>
                <a:cubicBezTo>
                  <a:pt x="4377963" y="0"/>
                  <a:pt x="4377963" y="0"/>
                  <a:pt x="4377963" y="0"/>
                </a:cubicBezTo>
                <a:cubicBezTo>
                  <a:pt x="4861791" y="0"/>
                  <a:pt x="5251815" y="394098"/>
                  <a:pt x="5251815" y="881794"/>
                </a:cubicBezTo>
                <a:cubicBezTo>
                  <a:pt x="5251815" y="2700647"/>
                  <a:pt x="5251815" y="4235306"/>
                  <a:pt x="5251815" y="5530172"/>
                </a:cubicBezTo>
                <a:lnTo>
                  <a:pt x="5251815" y="5707621"/>
                </a:lnTo>
                <a:lnTo>
                  <a:pt x="0" y="5707621"/>
                </a:lnTo>
                <a:close/>
              </a:path>
            </a:pathLst>
          </a:custGeom>
          <a:solidFill>
            <a:schemeClr val="bg1">
              <a:lumMod val="95000"/>
            </a:schemeClr>
          </a:solidFill>
          <a:ln>
            <a:noFill/>
          </a:ln>
        </p:spPr>
        <p:txBody>
          <a:bodyPr anchor="ctr"/>
          <a:lstStyle/>
          <a:p>
            <a:pPr algn="ctr"/>
            <a:endParaRPr>
              <a:cs typeface="+mn-ea"/>
              <a:sym typeface="+mn-lt"/>
            </a:endParaRPr>
          </a:p>
        </p:txBody>
      </p:sp>
      <p:sp>
        <p:nvSpPr>
          <p:cNvPr id="7" name="Freeform: Shape 29"/>
          <p:cNvSpPr>
            <a:spLocks/>
          </p:cNvSpPr>
          <p:nvPr/>
        </p:nvSpPr>
        <p:spPr bwMode="auto">
          <a:xfrm>
            <a:off x="1815960" y="1480749"/>
            <a:ext cx="132148" cy="127745"/>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8" name="Freeform: Shape 30"/>
          <p:cNvSpPr>
            <a:spLocks/>
          </p:cNvSpPr>
          <p:nvPr/>
        </p:nvSpPr>
        <p:spPr bwMode="auto">
          <a:xfrm>
            <a:off x="1793934" y="1458726"/>
            <a:ext cx="162982" cy="167388"/>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9" name="Freeform: Shape 31"/>
          <p:cNvSpPr>
            <a:spLocks/>
          </p:cNvSpPr>
          <p:nvPr/>
        </p:nvSpPr>
        <p:spPr bwMode="auto">
          <a:xfrm>
            <a:off x="679485" y="1872791"/>
            <a:ext cx="215841" cy="207034"/>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0" name="Freeform: Shape 32"/>
          <p:cNvSpPr>
            <a:spLocks/>
          </p:cNvSpPr>
          <p:nvPr/>
        </p:nvSpPr>
        <p:spPr bwMode="auto">
          <a:xfrm>
            <a:off x="657459" y="1855171"/>
            <a:ext cx="246677" cy="246677"/>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1" name="Freeform: Shape 33"/>
          <p:cNvSpPr>
            <a:spLocks/>
          </p:cNvSpPr>
          <p:nvPr/>
        </p:nvSpPr>
        <p:spPr bwMode="auto">
          <a:xfrm>
            <a:off x="1331416" y="1938863"/>
            <a:ext cx="1092426" cy="110125"/>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2" name="Rectangle 34"/>
          <p:cNvSpPr>
            <a:spLocks/>
          </p:cNvSpPr>
          <p:nvPr/>
        </p:nvSpPr>
        <p:spPr bwMode="auto">
          <a:xfrm>
            <a:off x="0" y="2744970"/>
            <a:ext cx="4939065" cy="41130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13" name="Freeform: Shape 35"/>
          <p:cNvSpPr>
            <a:spLocks/>
          </p:cNvSpPr>
          <p:nvPr/>
        </p:nvSpPr>
        <p:spPr bwMode="auto">
          <a:xfrm>
            <a:off x="-52860" y="2727350"/>
            <a:ext cx="5013948" cy="4130650"/>
          </a:xfrm>
          <a:custGeom>
            <a:avLst/>
            <a:gdLst>
              <a:gd name="T0" fmla="*/ 1396 w 1401"/>
              <a:gd name="T1" fmla="*/ 2332 h 2337"/>
              <a:gd name="T2" fmla="*/ 1396 w 1401"/>
              <a:gd name="T3" fmla="*/ 2328 h 2337"/>
              <a:gd name="T4" fmla="*/ 9 w 1401"/>
              <a:gd name="T5" fmla="*/ 2328 h 2337"/>
              <a:gd name="T6" fmla="*/ 9 w 1401"/>
              <a:gd name="T7" fmla="*/ 8 h 2337"/>
              <a:gd name="T8" fmla="*/ 1392 w 1401"/>
              <a:gd name="T9" fmla="*/ 8 h 2337"/>
              <a:gd name="T10" fmla="*/ 1392 w 1401"/>
              <a:gd name="T11" fmla="*/ 2332 h 2337"/>
              <a:gd name="T12" fmla="*/ 1396 w 1401"/>
              <a:gd name="T13" fmla="*/ 2332 h 2337"/>
              <a:gd name="T14" fmla="*/ 1396 w 1401"/>
              <a:gd name="T15" fmla="*/ 2328 h 2337"/>
              <a:gd name="T16" fmla="*/ 1396 w 1401"/>
              <a:gd name="T17" fmla="*/ 2332 h 2337"/>
              <a:gd name="T18" fmla="*/ 1401 w 1401"/>
              <a:gd name="T19" fmla="*/ 2332 h 2337"/>
              <a:gd name="T20" fmla="*/ 1401 w 1401"/>
              <a:gd name="T21" fmla="*/ 0 h 2337"/>
              <a:gd name="T22" fmla="*/ 0 w 1401"/>
              <a:gd name="T23" fmla="*/ 0 h 2337"/>
              <a:gd name="T24" fmla="*/ 0 w 1401"/>
              <a:gd name="T25" fmla="*/ 2337 h 2337"/>
              <a:gd name="T26" fmla="*/ 1401 w 1401"/>
              <a:gd name="T27" fmla="*/ 2337 h 2337"/>
              <a:gd name="T28" fmla="*/ 1401 w 1401"/>
              <a:gd name="T29" fmla="*/ 2332 h 2337"/>
              <a:gd name="T30" fmla="*/ 1396 w 1401"/>
              <a:gd name="T31" fmla="*/ 2332 h 2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01" h="2337">
                <a:moveTo>
                  <a:pt x="1396" y="2332"/>
                </a:moveTo>
                <a:lnTo>
                  <a:pt x="1396" y="2328"/>
                </a:lnTo>
                <a:lnTo>
                  <a:pt x="9" y="2328"/>
                </a:lnTo>
                <a:lnTo>
                  <a:pt x="9" y="8"/>
                </a:lnTo>
                <a:lnTo>
                  <a:pt x="1392" y="8"/>
                </a:lnTo>
                <a:lnTo>
                  <a:pt x="1392" y="2332"/>
                </a:lnTo>
                <a:lnTo>
                  <a:pt x="1396" y="2332"/>
                </a:lnTo>
                <a:lnTo>
                  <a:pt x="1396" y="2328"/>
                </a:lnTo>
                <a:lnTo>
                  <a:pt x="1396" y="2332"/>
                </a:lnTo>
                <a:lnTo>
                  <a:pt x="1401" y="2332"/>
                </a:lnTo>
                <a:lnTo>
                  <a:pt x="1401" y="0"/>
                </a:lnTo>
                <a:lnTo>
                  <a:pt x="0" y="0"/>
                </a:lnTo>
                <a:lnTo>
                  <a:pt x="0" y="2337"/>
                </a:lnTo>
                <a:lnTo>
                  <a:pt x="1401" y="2337"/>
                </a:lnTo>
                <a:lnTo>
                  <a:pt x="1401" y="2332"/>
                </a:lnTo>
                <a:lnTo>
                  <a:pt x="1396" y="23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4" name="Freeform: Shape 39"/>
          <p:cNvSpPr>
            <a:spLocks/>
          </p:cNvSpPr>
          <p:nvPr/>
        </p:nvSpPr>
        <p:spPr bwMode="auto">
          <a:xfrm>
            <a:off x="5251817" y="3960735"/>
            <a:ext cx="88099" cy="1008734"/>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anchor="ctr"/>
          <a:lstStyle/>
          <a:p>
            <a:pPr algn="ctr"/>
            <a:endParaRPr>
              <a:cs typeface="+mn-ea"/>
              <a:sym typeface="+mn-lt"/>
            </a:endParaRPr>
          </a:p>
        </p:txBody>
      </p:sp>
      <p:sp>
        <p:nvSpPr>
          <p:cNvPr id="15" name="Rectangle 4"/>
          <p:cNvSpPr/>
          <p:nvPr/>
        </p:nvSpPr>
        <p:spPr>
          <a:xfrm>
            <a:off x="-13380" y="2741663"/>
            <a:ext cx="4939065" cy="4116337"/>
          </a:xfrm>
          <a:prstGeom prst="rect">
            <a:avLst/>
          </a:prstGeom>
          <a:blipFill>
            <a:blip r:embed="rId3"/>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6" name="Group 26"/>
          <p:cNvGrpSpPr/>
          <p:nvPr/>
        </p:nvGrpSpPr>
        <p:grpSpPr>
          <a:xfrm>
            <a:off x="5813731" y="3025775"/>
            <a:ext cx="511720" cy="511720"/>
            <a:chOff x="6139511" y="3900475"/>
            <a:chExt cx="648586" cy="648586"/>
          </a:xfrm>
        </p:grpSpPr>
        <p:sp>
          <p:nvSpPr>
            <p:cNvPr id="32" name="Oval 27"/>
            <p:cNvSpPr/>
            <p:nvPr/>
          </p:nvSpPr>
          <p:spPr>
            <a:xfrm>
              <a:off x="6139511" y="3900475"/>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Freeform: Shape 28"/>
            <p:cNvSpPr>
              <a:spLocks/>
            </p:cNvSpPr>
            <p:nvPr/>
          </p:nvSpPr>
          <p:spPr bwMode="auto">
            <a:xfrm>
              <a:off x="6317426" y="4027892"/>
              <a:ext cx="351270" cy="351270"/>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cs typeface="+mn-ea"/>
                <a:sym typeface="+mn-lt"/>
              </a:endParaRPr>
            </a:p>
          </p:txBody>
        </p:sp>
      </p:grpSp>
      <p:grpSp>
        <p:nvGrpSpPr>
          <p:cNvPr id="17" name="Group 36"/>
          <p:cNvGrpSpPr/>
          <p:nvPr/>
        </p:nvGrpSpPr>
        <p:grpSpPr>
          <a:xfrm>
            <a:off x="5813731" y="5339768"/>
            <a:ext cx="511720" cy="511720"/>
            <a:chOff x="8885369" y="3900475"/>
            <a:chExt cx="648586" cy="648586"/>
          </a:xfrm>
        </p:grpSpPr>
        <p:sp>
          <p:nvSpPr>
            <p:cNvPr id="30" name="Oval 37"/>
            <p:cNvSpPr/>
            <p:nvPr/>
          </p:nvSpPr>
          <p:spPr>
            <a:xfrm>
              <a:off x="8885369" y="3900475"/>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Freeform: Shape 38"/>
            <p:cNvSpPr>
              <a:spLocks/>
            </p:cNvSpPr>
            <p:nvPr/>
          </p:nvSpPr>
          <p:spPr bwMode="auto">
            <a:xfrm>
              <a:off x="9030855" y="4049133"/>
              <a:ext cx="351270" cy="35127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a:extLst/>
          </p:spPr>
          <p:txBody>
            <a:bodyPr anchor="ctr"/>
            <a:lstStyle/>
            <a:p>
              <a:pPr algn="ctr"/>
              <a:endParaRPr>
                <a:cs typeface="+mn-ea"/>
                <a:sym typeface="+mn-lt"/>
              </a:endParaRPr>
            </a:p>
          </p:txBody>
        </p:sp>
      </p:grpSp>
      <p:grpSp>
        <p:nvGrpSpPr>
          <p:cNvPr id="18" name="Group 40"/>
          <p:cNvGrpSpPr/>
          <p:nvPr/>
        </p:nvGrpSpPr>
        <p:grpSpPr>
          <a:xfrm>
            <a:off x="5813731" y="4182980"/>
            <a:ext cx="511720" cy="511720"/>
            <a:chOff x="6139511" y="4879269"/>
            <a:chExt cx="648586" cy="648586"/>
          </a:xfrm>
        </p:grpSpPr>
        <p:sp>
          <p:nvSpPr>
            <p:cNvPr id="28" name="Oval 41"/>
            <p:cNvSpPr/>
            <p:nvPr/>
          </p:nvSpPr>
          <p:spPr>
            <a:xfrm>
              <a:off x="6139511" y="4879269"/>
              <a:ext cx="648586" cy="648586"/>
            </a:xfrm>
            <a:prstGeom prst="ellipse">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42"/>
            <p:cNvSpPr>
              <a:spLocks/>
            </p:cNvSpPr>
            <p:nvPr/>
          </p:nvSpPr>
          <p:spPr bwMode="auto">
            <a:xfrm>
              <a:off x="6288169" y="5027927"/>
              <a:ext cx="351270" cy="35127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cs typeface="+mn-ea"/>
                <a:sym typeface="+mn-lt"/>
              </a:endParaRPr>
            </a:p>
          </p:txBody>
        </p:sp>
      </p:grpSp>
      <p:grpSp>
        <p:nvGrpSpPr>
          <p:cNvPr id="19" name="Group 43"/>
          <p:cNvGrpSpPr/>
          <p:nvPr/>
        </p:nvGrpSpPr>
        <p:grpSpPr>
          <a:xfrm>
            <a:off x="6320455" y="2803207"/>
            <a:ext cx="4363839" cy="804259"/>
            <a:chOff x="6545227" y="1653809"/>
            <a:chExt cx="4932548" cy="804259"/>
          </a:xfrm>
        </p:grpSpPr>
        <p:sp>
          <p:nvSpPr>
            <p:cNvPr id="26" name="Rectangle 44"/>
            <p:cNvSpPr/>
            <p:nvPr/>
          </p:nvSpPr>
          <p:spPr>
            <a:xfrm>
              <a:off x="6545227" y="2069307"/>
              <a:ext cx="4932548" cy="388761"/>
            </a:xfrm>
            <a:prstGeom prst="rect">
              <a:avLst/>
            </a:prstGeom>
          </p:spPr>
          <p:txBody>
            <a:bodyPr wrap="square" lIns="144000" tIns="0" rIns="144000" bIns="0">
              <a:normAutofit lnSpcReduction="10000"/>
            </a:bodyPr>
            <a:lstStyle/>
            <a:p>
              <a:pPr algn="just" defTabSz="914316">
                <a:lnSpc>
                  <a:spcPct val="120000"/>
                </a:lnSpc>
                <a:defRPr/>
              </a:pPr>
              <a:r>
                <a:rPr lang="en-US" altLang="zh-CN" sz="1100" dirty="0">
                  <a:solidFill>
                    <a:schemeClr val="bg1"/>
                  </a:solidFill>
                  <a:cs typeface="+mn-ea"/>
                  <a:sym typeface="+mn-lt"/>
                </a:rPr>
                <a:t>Lorem Ipsum is simply dummy text of the printing and typesetting industry</a:t>
              </a:r>
              <a:endParaRPr lang="zh-CN" altLang="en-US" sz="1100" dirty="0">
                <a:solidFill>
                  <a:schemeClr val="bg1"/>
                </a:solidFill>
                <a:cs typeface="+mn-ea"/>
                <a:sym typeface="+mn-lt"/>
              </a:endParaRPr>
            </a:p>
          </p:txBody>
        </p:sp>
        <p:sp>
          <p:nvSpPr>
            <p:cNvPr id="27" name="Rectangle 46"/>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grpSp>
        <p:nvGrpSpPr>
          <p:cNvPr id="20" name="Group 51"/>
          <p:cNvGrpSpPr/>
          <p:nvPr/>
        </p:nvGrpSpPr>
        <p:grpSpPr>
          <a:xfrm>
            <a:off x="6320455" y="3968583"/>
            <a:ext cx="4363839" cy="804259"/>
            <a:chOff x="6545227" y="1653809"/>
            <a:chExt cx="4932548" cy="804259"/>
          </a:xfrm>
        </p:grpSpPr>
        <p:sp>
          <p:nvSpPr>
            <p:cNvPr id="24" name="Rectangle 52"/>
            <p:cNvSpPr/>
            <p:nvPr/>
          </p:nvSpPr>
          <p:spPr>
            <a:xfrm>
              <a:off x="6545227" y="2069307"/>
              <a:ext cx="4932548" cy="388761"/>
            </a:xfrm>
            <a:prstGeom prst="rect">
              <a:avLst/>
            </a:prstGeom>
          </p:spPr>
          <p:txBody>
            <a:bodyPr wrap="square" lIns="144000" tIns="0" rIns="144000" bIns="0">
              <a:normAutofit lnSpcReduction="10000"/>
            </a:bodyPr>
            <a:lstStyle/>
            <a:p>
              <a:pPr algn="just" defTabSz="914316">
                <a:lnSpc>
                  <a:spcPct val="120000"/>
                </a:lnSpc>
                <a:defRPr/>
              </a:pPr>
              <a:r>
                <a:rPr lang="en-US" altLang="zh-CN" sz="1100" dirty="0">
                  <a:solidFill>
                    <a:schemeClr val="bg1"/>
                  </a:solidFill>
                  <a:cs typeface="+mn-ea"/>
                  <a:sym typeface="+mn-lt"/>
                </a:rPr>
                <a:t>Lorem Ipsum is simply dummy text of the printing and typesetting industry</a:t>
              </a:r>
              <a:endParaRPr lang="zh-CN" altLang="en-US" sz="1100" dirty="0">
                <a:solidFill>
                  <a:schemeClr val="bg1"/>
                </a:solidFill>
                <a:cs typeface="+mn-ea"/>
                <a:sym typeface="+mn-lt"/>
              </a:endParaRPr>
            </a:p>
          </p:txBody>
        </p:sp>
        <p:sp>
          <p:nvSpPr>
            <p:cNvPr id="25" name="Rectangle 53"/>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grpSp>
        <p:nvGrpSpPr>
          <p:cNvPr id="21" name="Group 54"/>
          <p:cNvGrpSpPr/>
          <p:nvPr/>
        </p:nvGrpSpPr>
        <p:grpSpPr>
          <a:xfrm>
            <a:off x="6320448" y="5133959"/>
            <a:ext cx="4363837" cy="804259"/>
            <a:chOff x="6545227" y="1653809"/>
            <a:chExt cx="4932548" cy="804259"/>
          </a:xfrm>
        </p:grpSpPr>
        <p:sp>
          <p:nvSpPr>
            <p:cNvPr id="22" name="Rectangle 55"/>
            <p:cNvSpPr/>
            <p:nvPr/>
          </p:nvSpPr>
          <p:spPr>
            <a:xfrm>
              <a:off x="6545227" y="2069307"/>
              <a:ext cx="4932548" cy="388761"/>
            </a:xfrm>
            <a:prstGeom prst="rect">
              <a:avLst/>
            </a:prstGeom>
          </p:spPr>
          <p:txBody>
            <a:bodyPr wrap="square" lIns="144000" tIns="0" rIns="144000" bIns="0">
              <a:normAutofit lnSpcReduction="10000"/>
            </a:bodyPr>
            <a:lstStyle/>
            <a:p>
              <a:pPr algn="just" defTabSz="914316">
                <a:lnSpc>
                  <a:spcPct val="120000"/>
                </a:lnSpc>
                <a:defRPr/>
              </a:pPr>
              <a:r>
                <a:rPr lang="en-US" altLang="zh-CN" sz="1100" dirty="0">
                  <a:solidFill>
                    <a:schemeClr val="bg1"/>
                  </a:solidFill>
                  <a:cs typeface="+mn-ea"/>
                  <a:sym typeface="+mn-lt"/>
                </a:rPr>
                <a:t>Lorem Ipsum is simply dummy text of the printing and typesetting industry</a:t>
              </a:r>
              <a:endParaRPr lang="zh-CN" altLang="en-US" sz="1100" dirty="0">
                <a:solidFill>
                  <a:schemeClr val="bg1"/>
                </a:solidFill>
                <a:cs typeface="+mn-ea"/>
                <a:sym typeface="+mn-lt"/>
              </a:endParaRPr>
            </a:p>
          </p:txBody>
        </p:sp>
        <p:sp>
          <p:nvSpPr>
            <p:cNvPr id="23" name="Rectangle 56"/>
            <p:cNvSpPr/>
            <p:nvPr/>
          </p:nvSpPr>
          <p:spPr>
            <a:xfrm>
              <a:off x="6545227" y="1653809"/>
              <a:ext cx="4932548" cy="276999"/>
            </a:xfrm>
            <a:prstGeom prst="rect">
              <a:avLst/>
            </a:prstGeom>
          </p:spPr>
          <p:txBody>
            <a:bodyPr wrap="none" lIns="144000" tIns="0" rIns="144000" bIns="0">
              <a:normAutofit/>
            </a:bodyPr>
            <a:lstStyle/>
            <a:p>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grpSp>
      <p:sp>
        <p:nvSpPr>
          <p:cNvPr id="3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7"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Tree>
    <p:extLst>
      <p:ext uri="{BB962C8B-B14F-4D97-AF65-F5344CB8AC3E}">
        <p14:creationId xmlns:p14="http://schemas.microsoft.com/office/powerpoint/2010/main" val="2576420713"/>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7"/>
                                        </p:tgtEl>
                                        <p:attrNameLst>
                                          <p:attrName>style.visibility</p:attrName>
                                        </p:attrNameLst>
                                      </p:cBhvr>
                                      <p:to>
                                        <p:strVal val="visible"/>
                                      </p:to>
                                    </p:set>
                                    <p:animEffect transition="in" filter="dissolve">
                                      <p:cBhvr>
                                        <p:cTn id="7" dur="500"/>
                                        <p:tgtEl>
                                          <p:spTgt spid="37"/>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36"/>
                                        </p:tgtEl>
                                        <p:attrNameLst>
                                          <p:attrName>style.visibility</p:attrName>
                                        </p:attrNameLst>
                                      </p:cBhvr>
                                      <p:to>
                                        <p:strVal val="visible"/>
                                      </p:to>
                                    </p:set>
                                    <p:animEffect transition="in" filter="dissolve">
                                      <p:cBhvr>
                                        <p:cTn id="11" dur="1000"/>
                                        <p:tgtEl>
                                          <p:spTgt spid="36"/>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250"/>
                                        <p:tgtEl>
                                          <p:spTgt spid="4"/>
                                        </p:tgtEl>
                                      </p:cBhvr>
                                    </p:animEffect>
                                  </p:childTnLst>
                                </p:cTn>
                              </p:par>
                            </p:childTnLst>
                          </p:cTn>
                        </p:par>
                        <p:par>
                          <p:cTn id="16" fill="hold">
                            <p:stCondLst>
                              <p:cond delay="175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250"/>
                                        <p:tgtEl>
                                          <p:spTgt spid="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50"/>
                                        <p:tgtEl>
                                          <p:spTgt spid="6"/>
                                        </p:tgtEl>
                                      </p:cBhvr>
                                    </p:animEffect>
                                  </p:childTnLst>
                                </p:cTn>
                              </p:par>
                            </p:childTnLst>
                          </p:cTn>
                        </p:par>
                        <p:par>
                          <p:cTn id="24" fill="hold">
                            <p:stCondLst>
                              <p:cond delay="2250"/>
                            </p:stCondLst>
                            <p:childTnLst>
                              <p:par>
                                <p:cTn id="25" presetID="22" presetClass="entr" presetSubtype="4"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250"/>
                                        <p:tgtEl>
                                          <p:spTgt spid="7"/>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250"/>
                                        <p:tgtEl>
                                          <p:spTgt spid="8"/>
                                        </p:tgtEl>
                                      </p:cBhvr>
                                    </p:animEffect>
                                  </p:childTnLst>
                                </p:cTn>
                              </p:par>
                            </p:childTnLst>
                          </p:cTn>
                        </p:par>
                        <p:par>
                          <p:cTn id="32" fill="hold">
                            <p:stCondLst>
                              <p:cond delay="275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250"/>
                                        <p:tgtEl>
                                          <p:spTgt spid="9"/>
                                        </p:tgtEl>
                                      </p:cBhvr>
                                    </p:animEffect>
                                  </p:childTnLst>
                                </p:cTn>
                              </p:par>
                            </p:childTnLst>
                          </p:cTn>
                        </p:par>
                        <p:par>
                          <p:cTn id="36" fill="hold">
                            <p:stCondLst>
                              <p:cond delay="3000"/>
                            </p:stCondLst>
                            <p:childTnLst>
                              <p:par>
                                <p:cTn id="37" presetID="2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down)">
                                      <p:cBhvr>
                                        <p:cTn id="39" dur="250"/>
                                        <p:tgtEl>
                                          <p:spTgt spid="10"/>
                                        </p:tgtEl>
                                      </p:cBhvr>
                                    </p:animEffect>
                                  </p:childTnLst>
                                </p:cTn>
                              </p:par>
                            </p:childTnLst>
                          </p:cTn>
                        </p:par>
                        <p:par>
                          <p:cTn id="40" fill="hold">
                            <p:stCondLst>
                              <p:cond delay="3250"/>
                            </p:stCondLst>
                            <p:childTnLst>
                              <p:par>
                                <p:cTn id="41" presetID="2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250"/>
                                        <p:tgtEl>
                                          <p:spTgt spid="11"/>
                                        </p:tgtEl>
                                      </p:cBhvr>
                                    </p:animEffect>
                                  </p:childTnLst>
                                </p:cTn>
                              </p:par>
                            </p:childTnLst>
                          </p:cTn>
                        </p:par>
                        <p:par>
                          <p:cTn id="44" fill="hold">
                            <p:stCondLst>
                              <p:cond delay="35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250"/>
                                        <p:tgtEl>
                                          <p:spTgt spid="12"/>
                                        </p:tgtEl>
                                      </p:cBhvr>
                                    </p:animEffect>
                                  </p:childTnLst>
                                </p:cTn>
                              </p:par>
                            </p:childTnLst>
                          </p:cTn>
                        </p:par>
                        <p:par>
                          <p:cTn id="48" fill="hold">
                            <p:stCondLst>
                              <p:cond delay="3750"/>
                            </p:stCondLst>
                            <p:childTnLst>
                              <p:par>
                                <p:cTn id="49" presetID="2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wipe(down)">
                                      <p:cBhvr>
                                        <p:cTn id="51" dur="250"/>
                                        <p:tgtEl>
                                          <p:spTgt spid="13"/>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down)">
                                      <p:cBhvr>
                                        <p:cTn id="55" dur="250"/>
                                        <p:tgtEl>
                                          <p:spTgt spid="14"/>
                                        </p:tgtEl>
                                      </p:cBhvr>
                                    </p:animEffect>
                                  </p:childTnLst>
                                </p:cTn>
                              </p:par>
                            </p:childTnLst>
                          </p:cTn>
                        </p:par>
                        <p:par>
                          <p:cTn id="56" fill="hold">
                            <p:stCondLst>
                              <p:cond delay="4250"/>
                            </p:stCondLst>
                            <p:childTnLst>
                              <p:par>
                                <p:cTn id="57" presetID="22" presetClass="entr" presetSubtype="4"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down)">
                                      <p:cBhvr>
                                        <p:cTn id="59" dur="250"/>
                                        <p:tgtEl>
                                          <p:spTgt spid="15"/>
                                        </p:tgtEl>
                                      </p:cBhvr>
                                    </p:animEffect>
                                  </p:childTnLst>
                                </p:cTn>
                              </p:par>
                            </p:childTnLst>
                          </p:cTn>
                        </p:par>
                        <p:par>
                          <p:cTn id="60" fill="hold">
                            <p:stCondLst>
                              <p:cond delay="4500"/>
                            </p:stCondLst>
                            <p:childTnLst>
                              <p:par>
                                <p:cTn id="61" presetID="22" presetClass="entr" presetSubtype="4"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down)">
                                      <p:cBhvr>
                                        <p:cTn id="63" dur="250"/>
                                        <p:tgtEl>
                                          <p:spTgt spid="16"/>
                                        </p:tgtEl>
                                      </p:cBhvr>
                                    </p:animEffect>
                                  </p:childTnLst>
                                </p:cTn>
                              </p:par>
                            </p:childTnLst>
                          </p:cTn>
                        </p:par>
                        <p:par>
                          <p:cTn id="64" fill="hold">
                            <p:stCondLst>
                              <p:cond delay="4750"/>
                            </p:stCondLst>
                            <p:childTnLst>
                              <p:par>
                                <p:cTn id="65" presetID="22" presetClass="entr" presetSubtype="4" fill="hold"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down)">
                                      <p:cBhvr>
                                        <p:cTn id="67" dur="250"/>
                                        <p:tgtEl>
                                          <p:spTgt spid="17"/>
                                        </p:tgtEl>
                                      </p:cBhvr>
                                    </p:animEffect>
                                  </p:childTnLst>
                                </p:cTn>
                              </p:par>
                            </p:childTnLst>
                          </p:cTn>
                        </p:par>
                        <p:par>
                          <p:cTn id="68" fill="hold">
                            <p:stCondLst>
                              <p:cond delay="5000"/>
                            </p:stCondLst>
                            <p:childTnLst>
                              <p:par>
                                <p:cTn id="69" presetID="22" presetClass="entr" presetSubtype="4"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down)">
                                      <p:cBhvr>
                                        <p:cTn id="71" dur="250"/>
                                        <p:tgtEl>
                                          <p:spTgt spid="18"/>
                                        </p:tgtEl>
                                      </p:cBhvr>
                                    </p:animEffect>
                                  </p:childTnLst>
                                </p:cTn>
                              </p:par>
                            </p:childTnLst>
                          </p:cTn>
                        </p:par>
                        <p:par>
                          <p:cTn id="72" fill="hold">
                            <p:stCondLst>
                              <p:cond delay="5250"/>
                            </p:stCondLst>
                            <p:childTnLst>
                              <p:par>
                                <p:cTn id="73" presetID="22" presetClass="entr" presetSubtype="4"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250"/>
                                        <p:tgtEl>
                                          <p:spTgt spid="19"/>
                                        </p:tgtEl>
                                      </p:cBhvr>
                                    </p:animEffect>
                                  </p:childTnLst>
                                </p:cTn>
                              </p:par>
                            </p:childTnLst>
                          </p:cTn>
                        </p:par>
                        <p:par>
                          <p:cTn id="76" fill="hold">
                            <p:stCondLst>
                              <p:cond delay="5500"/>
                            </p:stCondLst>
                            <p:childTnLst>
                              <p:par>
                                <p:cTn id="77" presetID="22" presetClass="entr" presetSubtype="4"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down)">
                                      <p:cBhvr>
                                        <p:cTn id="79" dur="250"/>
                                        <p:tgtEl>
                                          <p:spTgt spid="20"/>
                                        </p:tgtEl>
                                      </p:cBhvr>
                                    </p:animEffect>
                                  </p:childTnLst>
                                </p:cTn>
                              </p:par>
                            </p:childTnLst>
                          </p:cTn>
                        </p:par>
                        <p:par>
                          <p:cTn id="80" fill="hold">
                            <p:stCondLst>
                              <p:cond delay="5750"/>
                            </p:stCondLst>
                            <p:childTnLst>
                              <p:par>
                                <p:cTn id="81" presetID="22" presetClass="entr" presetSubtype="4" fill="hold" nodeType="afterEffect">
                                  <p:stCondLst>
                                    <p:cond delay="0"/>
                                  </p:stCondLst>
                                  <p:childTnLst>
                                    <p:set>
                                      <p:cBhvr>
                                        <p:cTn id="82" dur="1" fill="hold">
                                          <p:stCondLst>
                                            <p:cond delay="0"/>
                                          </p:stCondLst>
                                        </p:cTn>
                                        <p:tgtEl>
                                          <p:spTgt spid="21"/>
                                        </p:tgtEl>
                                        <p:attrNameLst>
                                          <p:attrName>style.visibility</p:attrName>
                                        </p:attrNameLst>
                                      </p:cBhvr>
                                      <p:to>
                                        <p:strVal val="visible"/>
                                      </p:to>
                                    </p:set>
                                    <p:animEffect transition="in" filter="wipe(down)">
                                      <p:cBhvr>
                                        <p:cTn id="83"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36" grpId="0" animBg="1" advAuto="0"/>
      <p:bldP spid="37" grpId="0"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179"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4"/>
          <p:cNvGrpSpPr/>
          <p:nvPr/>
        </p:nvGrpSpPr>
        <p:grpSpPr>
          <a:xfrm>
            <a:off x="4071958" y="1883242"/>
            <a:ext cx="3777144" cy="3650715"/>
            <a:chOff x="4214254" y="2320894"/>
            <a:chExt cx="3777559" cy="3651116"/>
          </a:xfrm>
        </p:grpSpPr>
        <p:sp>
          <p:nvSpPr>
            <p:cNvPr id="5" name="Rounded Rectangle 6"/>
            <p:cNvSpPr/>
            <p:nvPr/>
          </p:nvSpPr>
          <p:spPr>
            <a:xfrm flipH="1">
              <a:off x="4214254" y="4850056"/>
              <a:ext cx="3777559"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6" name="Rounded Rectangle 5"/>
            <p:cNvSpPr/>
            <p:nvPr/>
          </p:nvSpPr>
          <p:spPr>
            <a:xfrm rot="3492391" flipH="1">
              <a:off x="4991307" y="3689252"/>
              <a:ext cx="3651116"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7" name="Rounded Rectangle 3"/>
            <p:cNvSpPr/>
            <p:nvPr/>
          </p:nvSpPr>
          <p:spPr>
            <a:xfrm rot="18107609">
              <a:off x="3556490" y="3689252"/>
              <a:ext cx="3651116" cy="914400"/>
            </a:xfrm>
            <a:prstGeom prst="roundRect">
              <a:avLst>
                <a:gd name="adj" fmla="val 50000"/>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8" name="Oval 13"/>
            <p:cNvSpPr/>
            <p:nvPr/>
          </p:nvSpPr>
          <p:spPr>
            <a:xfrm>
              <a:off x="5725181" y="2613073"/>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9" name="Oval 14"/>
            <p:cNvSpPr/>
            <p:nvPr/>
          </p:nvSpPr>
          <p:spPr>
            <a:xfrm>
              <a:off x="4297730" y="4929404"/>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10" name="Oval 15"/>
            <p:cNvSpPr/>
            <p:nvPr/>
          </p:nvSpPr>
          <p:spPr>
            <a:xfrm>
              <a:off x="7164059" y="4930934"/>
              <a:ext cx="755703" cy="755703"/>
            </a:xfrm>
            <a:prstGeom prst="ellipse">
              <a:avLst/>
            </a:prstGeom>
            <a:noFill/>
            <a:ln>
              <a:solidFill>
                <a:srgbClr val="FFFFFF">
                  <a:alpha val="1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900">
                <a:solidFill>
                  <a:prstClr val="white"/>
                </a:solidFill>
                <a:cs typeface="+mn-ea"/>
                <a:sym typeface="+mn-lt"/>
              </a:endParaRPr>
            </a:p>
          </p:txBody>
        </p:sp>
        <p:sp>
          <p:nvSpPr>
            <p:cNvPr id="11"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900">
                <a:solidFill>
                  <a:prstClr val="white"/>
                </a:solidFill>
                <a:cs typeface="+mn-ea"/>
                <a:sym typeface="+mn-lt"/>
              </a:endParaRPr>
            </a:p>
          </p:txBody>
        </p:sp>
        <p:sp>
          <p:nvSpPr>
            <p:cNvPr id="12"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900">
                <a:solidFill>
                  <a:prstClr val="white"/>
                </a:solidFill>
                <a:cs typeface="+mn-ea"/>
                <a:sym typeface="+mn-lt"/>
              </a:endParaRPr>
            </a:p>
          </p:txBody>
        </p:sp>
        <p:sp>
          <p:nvSpPr>
            <p:cNvPr id="13"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91430" tIns="45716" rIns="91430"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900">
                <a:solidFill>
                  <a:prstClr val="white"/>
                </a:solidFill>
                <a:cs typeface="+mn-ea"/>
                <a:sym typeface="+mn-lt"/>
              </a:endParaRPr>
            </a:p>
          </p:txBody>
        </p:sp>
      </p:grpSp>
      <p:sp>
        <p:nvSpPr>
          <p:cNvPr id="14" name="文本框 13"/>
          <p:cNvSpPr txBox="1"/>
          <p:nvPr/>
        </p:nvSpPr>
        <p:spPr>
          <a:xfrm>
            <a:off x="7694903" y="4370122"/>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5" name="Shape 191"/>
          <p:cNvSpPr/>
          <p:nvPr/>
        </p:nvSpPr>
        <p:spPr>
          <a:xfrm>
            <a:off x="8088576" y="4673378"/>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16" name="文本框 15"/>
          <p:cNvSpPr txBox="1"/>
          <p:nvPr/>
        </p:nvSpPr>
        <p:spPr>
          <a:xfrm>
            <a:off x="1712711" y="438646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7" name="Shape 191"/>
          <p:cNvSpPr/>
          <p:nvPr/>
        </p:nvSpPr>
        <p:spPr>
          <a:xfrm>
            <a:off x="877566" y="4673378"/>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
        <p:nvSpPr>
          <p:cNvPr id="18" name="文本框 17"/>
          <p:cNvSpPr txBox="1"/>
          <p:nvPr/>
        </p:nvSpPr>
        <p:spPr>
          <a:xfrm>
            <a:off x="2630145" y="1704225"/>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19" name="Shape 191"/>
          <p:cNvSpPr/>
          <p:nvPr/>
        </p:nvSpPr>
        <p:spPr>
          <a:xfrm>
            <a:off x="1773827" y="1968557"/>
            <a:ext cx="3227064" cy="75713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 typesetting industry</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77485405"/>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
                                            <p:tgtEl>
                                              <p:spTgt spid="14"/>
                                            </p:tgtEl>
                                          </p:cBhvr>
                                        </p:animEffect>
                                      </p:childTnLst>
                                    </p:cTn>
                                  </p:par>
                                  <p:par>
                                    <p:cTn id="2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22" dur="500" fill="hold"/>
                                            <p:tgtEl>
                                              <p:spTgt spid="14"/>
                                            </p:tgtEl>
                                            <p:attrNameLst>
                                              <p:attrName>ppt_x</p:attrName>
                                              <p:attrName>ppt_y</p:attrName>
                                            </p:attrNameLst>
                                          </p:cBhvr>
                                          <p:rCtr x="1315" y="0"/>
                                        </p:animMotion>
                                      </p:childTnLst>
                                    </p:cTn>
                                  </p:par>
                                </p:childTnLst>
                              </p:cTn>
                            </p:par>
                            <p:par>
                              <p:cTn id="23" fill="hold">
                                <p:stCondLst>
                                  <p:cond delay="4000"/>
                                </p:stCondLst>
                                <p:childTnLst>
                                  <p:par>
                                    <p:cTn id="24" presetID="22" presetClass="entr" presetSubtype="1" fill="hold" grpId="0" nodeType="afterEffect">
                                      <p:stCondLst>
                                        <p:cond delay="0"/>
                                      </p:stCondLst>
                                      <p:iterate>
                                        <p:tmAbs val="0"/>
                                      </p:iterate>
                                      <p:childTnLst>
                                        <p:set>
                                          <p:cBhvr>
                                            <p:cTn id="25" fill="hold"/>
                                            <p:tgtEl>
                                              <p:spTgt spid="15">
                                                <p:bg/>
                                              </p:spTgt>
                                            </p:tgtEl>
                                            <p:attrNameLst>
                                              <p:attrName>style.visibility</p:attrName>
                                            </p:attrNameLst>
                                          </p:cBhvr>
                                          <p:to>
                                            <p:strVal val="visible"/>
                                          </p:to>
                                        </p:set>
                                        <p:animEffect transition="in" filter="wipe(up)">
                                          <p:cBhvr>
                                            <p:cTn id="26" dur="750"/>
                                            <p:tgtEl>
                                              <p:spTgt spid="15">
                                                <p:bg/>
                                              </p:spTgt>
                                            </p:tgtEl>
                                          </p:cBhvr>
                                        </p:animEffect>
                                      </p:childTnLst>
                                    </p:cTn>
                                  </p:par>
                                  <p:par>
                                    <p:cTn id="27" presetID="22" presetClass="entr" presetSubtype="1" fill="hold" grpId="0" nodeType="withEffect">
                                      <p:stCondLst>
                                        <p:cond delay="0"/>
                                      </p:stCondLst>
                                      <p:iterate>
                                        <p:tmAbs val="0"/>
                                      </p:iterate>
                                      <p:childTnLst>
                                        <p:set>
                                          <p:cBhvr>
                                            <p:cTn id="28" fill="hold"/>
                                            <p:tgtEl>
                                              <p:spTgt spid="15">
                                                <p:txEl>
                                                  <p:pRg st="0" end="0"/>
                                                </p:txEl>
                                              </p:spTgt>
                                            </p:tgtEl>
                                            <p:attrNameLst>
                                              <p:attrName>style.visibility</p:attrName>
                                            </p:attrNameLst>
                                          </p:cBhvr>
                                          <p:to>
                                            <p:strVal val="visible"/>
                                          </p:to>
                                        </p:set>
                                        <p:animEffect transition="in" filter="wipe(up)">
                                          <p:cBhvr>
                                            <p:cTn id="29" dur="750"/>
                                            <p:tgtEl>
                                              <p:spTgt spid="15">
                                                <p:txEl>
                                                  <p:pRg st="0" end="0"/>
                                                </p:txEl>
                                              </p:spTgt>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
                                            <p:tgtEl>
                                              <p:spTgt spid="16"/>
                                            </p:tgtEl>
                                          </p:cBhvr>
                                        </p:animEffect>
                                      </p:childTnLst>
                                    </p:cTn>
                                  </p:par>
                                  <p:par>
                                    <p:cTn id="3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34" dur="500" fill="hold"/>
                                            <p:tgtEl>
                                              <p:spTgt spid="16"/>
                                            </p:tgtEl>
                                            <p:attrNameLst>
                                              <p:attrName>ppt_x</p:attrName>
                                              <p:attrName>ppt_y</p:attrName>
                                            </p:attrNameLst>
                                          </p:cBhvr>
                                          <p:rCtr x="1315" y="0"/>
                                        </p:animMotion>
                                      </p:childTnLst>
                                    </p:cTn>
                                  </p:par>
                                </p:childTnLst>
                              </p:cTn>
                            </p:par>
                            <p:par>
                              <p:cTn id="35" fill="hold">
                                <p:stCondLst>
                                  <p:cond delay="6500"/>
                                </p:stCondLst>
                                <p:childTnLst>
                                  <p:par>
                                    <p:cTn id="36" presetID="22" presetClass="entr" presetSubtype="1" fill="hold" grpId="0" nodeType="afterEffect">
                                      <p:stCondLst>
                                        <p:cond delay="0"/>
                                      </p:stCondLst>
                                      <p:iterate>
                                        <p:tmAbs val="0"/>
                                      </p:iterate>
                                      <p:childTnLst>
                                        <p:set>
                                          <p:cBhvr>
                                            <p:cTn id="37" fill="hold"/>
                                            <p:tgtEl>
                                              <p:spTgt spid="17">
                                                <p:bg/>
                                              </p:spTgt>
                                            </p:tgtEl>
                                            <p:attrNameLst>
                                              <p:attrName>style.visibility</p:attrName>
                                            </p:attrNameLst>
                                          </p:cBhvr>
                                          <p:to>
                                            <p:strVal val="visible"/>
                                          </p:to>
                                        </p:set>
                                        <p:animEffect transition="in" filter="wipe(up)">
                                          <p:cBhvr>
                                            <p:cTn id="38" dur="750"/>
                                            <p:tgtEl>
                                              <p:spTgt spid="17">
                                                <p:bg/>
                                              </p:spTgt>
                                            </p:tgtEl>
                                          </p:cBhvr>
                                        </p:animEffect>
                                      </p:childTnLst>
                                    </p:cTn>
                                  </p:par>
                                  <p:par>
                                    <p:cTn id="39" presetID="22" presetClass="entr" presetSubtype="1" fill="hold" grpId="0" nodeType="withEffect">
                                      <p:stCondLst>
                                        <p:cond delay="0"/>
                                      </p:stCondLst>
                                      <p:iterate>
                                        <p:tmAbs val="0"/>
                                      </p:iterate>
                                      <p:childTnLst>
                                        <p:set>
                                          <p:cBhvr>
                                            <p:cTn id="40" fill="hold"/>
                                            <p:tgtEl>
                                              <p:spTgt spid="17">
                                                <p:txEl>
                                                  <p:pRg st="0" end="0"/>
                                                </p:txEl>
                                              </p:spTgt>
                                            </p:tgtEl>
                                            <p:attrNameLst>
                                              <p:attrName>style.visibility</p:attrName>
                                            </p:attrNameLst>
                                          </p:cBhvr>
                                          <p:to>
                                            <p:strVal val="visible"/>
                                          </p:to>
                                        </p:set>
                                        <p:animEffect transition="in" filter="wipe(up)">
                                          <p:cBhvr>
                                            <p:cTn id="41" dur="750"/>
                                            <p:tgtEl>
                                              <p:spTgt spid="17">
                                                <p:txEl>
                                                  <p:pRg st="0" end="0"/>
                                                </p:txEl>
                                              </p:spTgt>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
                                            <p:tgtEl>
                                              <p:spTgt spid="18"/>
                                            </p:tgtEl>
                                          </p:cBhvr>
                                        </p:animEffect>
                                      </p:childTnLst>
                                    </p:cTn>
                                  </p:par>
                                  <p:par>
                                    <p:cTn id="4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6" dur="500" fill="hold"/>
                                            <p:tgtEl>
                                              <p:spTgt spid="18"/>
                                            </p:tgtEl>
                                            <p:attrNameLst>
                                              <p:attrName>ppt_x</p:attrName>
                                              <p:attrName>ppt_y</p:attrName>
                                            </p:attrNameLst>
                                          </p:cBhvr>
                                          <p:rCtr x="1315" y="0"/>
                                        </p:animMotion>
                                      </p:childTnLst>
                                    </p:cTn>
                                  </p:par>
                                </p:childTnLst>
                              </p:cTn>
                            </p:par>
                            <p:par>
                              <p:cTn id="47" fill="hold">
                                <p:stCondLst>
                                  <p:cond delay="9000"/>
                                </p:stCondLst>
                                <p:childTnLst>
                                  <p:par>
                                    <p:cTn id="48" presetID="22" presetClass="entr" presetSubtype="1" fill="hold" grpId="0" nodeType="afterEffect">
                                      <p:stCondLst>
                                        <p:cond delay="0"/>
                                      </p:stCondLst>
                                      <p:iterate>
                                        <p:tmAbs val="0"/>
                                      </p:iterate>
                                      <p:childTnLst>
                                        <p:set>
                                          <p:cBhvr>
                                            <p:cTn id="49" fill="hold"/>
                                            <p:tgtEl>
                                              <p:spTgt spid="19">
                                                <p:bg/>
                                              </p:spTgt>
                                            </p:tgtEl>
                                            <p:attrNameLst>
                                              <p:attrName>style.visibility</p:attrName>
                                            </p:attrNameLst>
                                          </p:cBhvr>
                                          <p:to>
                                            <p:strVal val="visible"/>
                                          </p:to>
                                        </p:set>
                                        <p:animEffect transition="in" filter="wipe(up)">
                                          <p:cBhvr>
                                            <p:cTn id="50" dur="750"/>
                                            <p:tgtEl>
                                              <p:spTgt spid="19">
                                                <p:bg/>
                                              </p:spTgt>
                                            </p:tgtEl>
                                          </p:cBhvr>
                                        </p:animEffect>
                                      </p:childTnLst>
                                    </p:cTn>
                                  </p:par>
                                  <p:par>
                                    <p:cTn id="51" presetID="22" presetClass="entr" presetSubtype="1" fill="hold" grpId="0" nodeType="withEffect">
                                      <p:stCondLst>
                                        <p:cond delay="0"/>
                                      </p:stCondLst>
                                      <p:iterate>
                                        <p:tmAbs val="0"/>
                                      </p:iterate>
                                      <p:childTnLst>
                                        <p:set>
                                          <p:cBhvr>
                                            <p:cTn id="52" fill="hold"/>
                                            <p:tgtEl>
                                              <p:spTgt spid="19">
                                                <p:txEl>
                                                  <p:pRg st="0" end="0"/>
                                                </p:txEl>
                                              </p:spTgt>
                                            </p:tgtEl>
                                            <p:attrNameLst>
                                              <p:attrName>style.visibility</p:attrName>
                                            </p:attrNameLst>
                                          </p:cBhvr>
                                          <p:to>
                                            <p:strVal val="visible"/>
                                          </p:to>
                                        </p:set>
                                        <p:animEffect transition="in" filter="wipe(up)">
                                          <p:cBhvr>
                                            <p:cTn id="53" dur="7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14" grpId="0"/>
          <p:bldP spid="14" grpId="1"/>
          <p:bldP spid="15" grpId="0" build="p" bldLvl="5" animBg="1" advAuto="0"/>
          <p:bldP spid="16" grpId="0"/>
          <p:bldP spid="16" grpId="1"/>
          <p:bldP spid="17" grpId="0" build="p" bldLvl="5" animBg="1" advAuto="0"/>
          <p:bldP spid="18" grpId="0"/>
          <p:bldP spid="18" grpId="1"/>
          <p:bldP spid="19" grpId="0" build="p" bldLvl="5" animBg="1" advAuto="0"/>
        </p:bldLst>
      </p:timing>
    </mc:Choice>
    <mc:Fallback xmlns:ma14="http://schemas.microsoft.com/office/mac/drawingml/2011/main" xmlns="">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179"/>
                                            </p:tgtEl>
                                            <p:attrNameLst>
                                              <p:attrName>style.visibility</p:attrName>
                                            </p:attrNameLst>
                                          </p:cBhvr>
                                          <p:to>
                                            <p:strVal val="visible"/>
                                          </p:to>
                                        </p:set>
                                        <p:animEffect transition="in" filter="dissolve">
                                          <p:cBhvr>
                                            <p:cTn id="7" dur="500"/>
                                            <p:tgtEl>
                                              <p:spTgt spid="179"/>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176"/>
                                            </p:tgtEl>
                                            <p:attrNameLst>
                                              <p:attrName>style.visibility</p:attrName>
                                            </p:attrNameLst>
                                          </p:cBhvr>
                                          <p:to>
                                            <p:strVal val="visible"/>
                                          </p:to>
                                        </p:set>
                                        <p:animEffect transition="in" filter="dissolve">
                                          <p:cBhvr>
                                            <p:cTn id="11" dur="1000"/>
                                            <p:tgtEl>
                                              <p:spTgt spid="176"/>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200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
                                            <p:tgtEl>
                                              <p:spTgt spid="14"/>
                                            </p:tgtEl>
                                          </p:cBhvr>
                                        </p:animEffect>
                                      </p:childTnLst>
                                    </p:cTn>
                                  </p:par>
                                  <p:par>
                                    <p:cTn id="21" presetID="63" presetClass="path" presetSubtype="0" fill="hold" grpId="1" nodeType="withEffect">
                                      <p:stCondLst>
                                        <p:cond delay="2000"/>
                                      </p:stCondLst>
                                      <p:childTnLst>
                                        <p:animMotion origin="layout" path="M -0.02631 -1.48148E-6 L 3.33333E-6 -1.48148E-6 " pathEditMode="relative" rAng="0" ptsTypes="AA">
                                          <p:cBhvr>
                                            <p:cTn id="22" dur="500" fill="hold"/>
                                            <p:tgtEl>
                                              <p:spTgt spid="14"/>
                                            </p:tgtEl>
                                            <p:attrNameLst>
                                              <p:attrName>ppt_x</p:attrName>
                                              <p:attrName>ppt_y</p:attrName>
                                            </p:attrNameLst>
                                          </p:cBhvr>
                                          <p:rCtr x="1315" y="0"/>
                                        </p:animMotion>
                                      </p:childTnLst>
                                    </p:cTn>
                                  </p:par>
                                </p:childTnLst>
                              </p:cTn>
                            </p:par>
                            <p:par>
                              <p:cTn id="23" fill="hold">
                                <p:stCondLst>
                                  <p:cond delay="4000"/>
                                </p:stCondLst>
                                <p:childTnLst>
                                  <p:par>
                                    <p:cTn id="24" presetID="22" presetClass="entr" presetSubtype="1" fill="hold" grpId="0" nodeType="afterEffect">
                                      <p:stCondLst>
                                        <p:cond delay="0"/>
                                      </p:stCondLst>
                                      <p:iterate>
                                        <p:tmAbs val="0"/>
                                      </p:iterate>
                                      <p:childTnLst>
                                        <p:set>
                                          <p:cBhvr>
                                            <p:cTn id="25" fill="hold"/>
                                            <p:tgtEl>
                                              <p:spTgt spid="15">
                                                <p:bg/>
                                              </p:spTgt>
                                            </p:tgtEl>
                                            <p:attrNameLst>
                                              <p:attrName>style.visibility</p:attrName>
                                            </p:attrNameLst>
                                          </p:cBhvr>
                                          <p:to>
                                            <p:strVal val="visible"/>
                                          </p:to>
                                        </p:set>
                                        <p:animEffect transition="in" filter="wipe(up)">
                                          <p:cBhvr>
                                            <p:cTn id="26" dur="750"/>
                                            <p:tgtEl>
                                              <p:spTgt spid="15">
                                                <p:bg/>
                                              </p:spTgt>
                                            </p:tgtEl>
                                          </p:cBhvr>
                                        </p:animEffect>
                                      </p:childTnLst>
                                    </p:cTn>
                                  </p:par>
                                  <p:par>
                                    <p:cTn id="27" presetID="22" presetClass="entr" presetSubtype="1" fill="hold" grpId="0" nodeType="withEffect">
                                      <p:stCondLst>
                                        <p:cond delay="0"/>
                                      </p:stCondLst>
                                      <p:iterate>
                                        <p:tmAbs val="0"/>
                                      </p:iterate>
                                      <p:childTnLst>
                                        <p:set>
                                          <p:cBhvr>
                                            <p:cTn id="28" fill="hold"/>
                                            <p:tgtEl>
                                              <p:spTgt spid="15">
                                                <p:txEl>
                                                  <p:pRg st="0" end="0"/>
                                                </p:txEl>
                                              </p:spTgt>
                                            </p:tgtEl>
                                            <p:attrNameLst>
                                              <p:attrName>style.visibility</p:attrName>
                                            </p:attrNameLst>
                                          </p:cBhvr>
                                          <p:to>
                                            <p:strVal val="visible"/>
                                          </p:to>
                                        </p:set>
                                        <p:animEffect transition="in" filter="wipe(up)">
                                          <p:cBhvr>
                                            <p:cTn id="29" dur="750"/>
                                            <p:tgtEl>
                                              <p:spTgt spid="15">
                                                <p:txEl>
                                                  <p:pRg st="0" end="0"/>
                                                </p:txEl>
                                              </p:spTgt>
                                            </p:tgtEl>
                                          </p:cBhvr>
                                        </p:animEffect>
                                      </p:childTnLst>
                                    </p:cTn>
                                  </p:par>
                                  <p:par>
                                    <p:cTn id="30" presetID="10" presetClass="entr" presetSubtype="0" fill="hold" grpId="0" nodeType="withEffect">
                                      <p:stCondLst>
                                        <p:cond delay="20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
                                            <p:tgtEl>
                                              <p:spTgt spid="16"/>
                                            </p:tgtEl>
                                          </p:cBhvr>
                                        </p:animEffect>
                                      </p:childTnLst>
                                    </p:cTn>
                                  </p:par>
                                  <p:par>
                                    <p:cTn id="33" presetID="63" presetClass="path" presetSubtype="0" fill="hold" grpId="1" nodeType="withEffect">
                                      <p:stCondLst>
                                        <p:cond delay="2000"/>
                                      </p:stCondLst>
                                      <p:childTnLst>
                                        <p:animMotion origin="layout" path="M -0.02631 -1.48148E-6 L 3.33333E-6 -1.48148E-6 " pathEditMode="relative" rAng="0" ptsTypes="AA">
                                          <p:cBhvr>
                                            <p:cTn id="34" dur="500" fill="hold"/>
                                            <p:tgtEl>
                                              <p:spTgt spid="16"/>
                                            </p:tgtEl>
                                            <p:attrNameLst>
                                              <p:attrName>ppt_x</p:attrName>
                                              <p:attrName>ppt_y</p:attrName>
                                            </p:attrNameLst>
                                          </p:cBhvr>
                                          <p:rCtr x="1315" y="0"/>
                                        </p:animMotion>
                                      </p:childTnLst>
                                    </p:cTn>
                                  </p:par>
                                </p:childTnLst>
                              </p:cTn>
                            </p:par>
                            <p:par>
                              <p:cTn id="35" fill="hold">
                                <p:stCondLst>
                                  <p:cond delay="6500"/>
                                </p:stCondLst>
                                <p:childTnLst>
                                  <p:par>
                                    <p:cTn id="36" presetID="22" presetClass="entr" presetSubtype="1" fill="hold" grpId="0" nodeType="afterEffect">
                                      <p:stCondLst>
                                        <p:cond delay="0"/>
                                      </p:stCondLst>
                                      <p:iterate>
                                        <p:tmAbs val="0"/>
                                      </p:iterate>
                                      <p:childTnLst>
                                        <p:set>
                                          <p:cBhvr>
                                            <p:cTn id="37" fill="hold"/>
                                            <p:tgtEl>
                                              <p:spTgt spid="17">
                                                <p:bg/>
                                              </p:spTgt>
                                            </p:tgtEl>
                                            <p:attrNameLst>
                                              <p:attrName>style.visibility</p:attrName>
                                            </p:attrNameLst>
                                          </p:cBhvr>
                                          <p:to>
                                            <p:strVal val="visible"/>
                                          </p:to>
                                        </p:set>
                                        <p:animEffect transition="in" filter="wipe(up)">
                                          <p:cBhvr>
                                            <p:cTn id="38" dur="750"/>
                                            <p:tgtEl>
                                              <p:spTgt spid="17">
                                                <p:bg/>
                                              </p:spTgt>
                                            </p:tgtEl>
                                          </p:cBhvr>
                                        </p:animEffect>
                                      </p:childTnLst>
                                    </p:cTn>
                                  </p:par>
                                  <p:par>
                                    <p:cTn id="39" presetID="22" presetClass="entr" presetSubtype="1" fill="hold" grpId="0" nodeType="withEffect">
                                      <p:stCondLst>
                                        <p:cond delay="0"/>
                                      </p:stCondLst>
                                      <p:iterate>
                                        <p:tmAbs val="0"/>
                                      </p:iterate>
                                      <p:childTnLst>
                                        <p:set>
                                          <p:cBhvr>
                                            <p:cTn id="40" fill="hold"/>
                                            <p:tgtEl>
                                              <p:spTgt spid="17">
                                                <p:txEl>
                                                  <p:pRg st="0" end="0"/>
                                                </p:txEl>
                                              </p:spTgt>
                                            </p:tgtEl>
                                            <p:attrNameLst>
                                              <p:attrName>style.visibility</p:attrName>
                                            </p:attrNameLst>
                                          </p:cBhvr>
                                          <p:to>
                                            <p:strVal val="visible"/>
                                          </p:to>
                                        </p:set>
                                        <p:animEffect transition="in" filter="wipe(up)">
                                          <p:cBhvr>
                                            <p:cTn id="41" dur="750"/>
                                            <p:tgtEl>
                                              <p:spTgt spid="17">
                                                <p:txEl>
                                                  <p:pRg st="0" end="0"/>
                                                </p:txEl>
                                              </p:spTgt>
                                            </p:tgtEl>
                                          </p:cBhvr>
                                        </p:animEffect>
                                      </p:childTnLst>
                                    </p:cTn>
                                  </p:par>
                                  <p:par>
                                    <p:cTn id="42" presetID="10" presetClass="entr" presetSubtype="0" fill="hold" grpId="0" nodeType="withEffect">
                                      <p:stCondLst>
                                        <p:cond delay="20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
                                            <p:tgtEl>
                                              <p:spTgt spid="18"/>
                                            </p:tgtEl>
                                          </p:cBhvr>
                                        </p:animEffect>
                                      </p:childTnLst>
                                    </p:cTn>
                                  </p:par>
                                  <p:par>
                                    <p:cTn id="45" presetID="63" presetClass="path" presetSubtype="0" fill="hold" grpId="1" nodeType="withEffect">
                                      <p:stCondLst>
                                        <p:cond delay="2000"/>
                                      </p:stCondLst>
                                      <p:childTnLst>
                                        <p:animMotion origin="layout" path="M -0.02631 -1.48148E-6 L 3.33333E-6 -1.48148E-6 " pathEditMode="relative" rAng="0" ptsTypes="AA">
                                          <p:cBhvr>
                                            <p:cTn id="46" dur="500" fill="hold"/>
                                            <p:tgtEl>
                                              <p:spTgt spid="18"/>
                                            </p:tgtEl>
                                            <p:attrNameLst>
                                              <p:attrName>ppt_x</p:attrName>
                                              <p:attrName>ppt_y</p:attrName>
                                            </p:attrNameLst>
                                          </p:cBhvr>
                                          <p:rCtr x="1315" y="0"/>
                                        </p:animMotion>
                                      </p:childTnLst>
                                    </p:cTn>
                                  </p:par>
                                </p:childTnLst>
                              </p:cTn>
                            </p:par>
                            <p:par>
                              <p:cTn id="47" fill="hold">
                                <p:stCondLst>
                                  <p:cond delay="9000"/>
                                </p:stCondLst>
                                <p:childTnLst>
                                  <p:par>
                                    <p:cTn id="48" presetID="22" presetClass="entr" presetSubtype="1" fill="hold" grpId="0" nodeType="afterEffect">
                                      <p:stCondLst>
                                        <p:cond delay="0"/>
                                      </p:stCondLst>
                                      <p:iterate>
                                        <p:tmAbs val="0"/>
                                      </p:iterate>
                                      <p:childTnLst>
                                        <p:set>
                                          <p:cBhvr>
                                            <p:cTn id="49" fill="hold"/>
                                            <p:tgtEl>
                                              <p:spTgt spid="19">
                                                <p:bg/>
                                              </p:spTgt>
                                            </p:tgtEl>
                                            <p:attrNameLst>
                                              <p:attrName>style.visibility</p:attrName>
                                            </p:attrNameLst>
                                          </p:cBhvr>
                                          <p:to>
                                            <p:strVal val="visible"/>
                                          </p:to>
                                        </p:set>
                                        <p:animEffect transition="in" filter="wipe(up)">
                                          <p:cBhvr>
                                            <p:cTn id="50" dur="750"/>
                                            <p:tgtEl>
                                              <p:spTgt spid="19">
                                                <p:bg/>
                                              </p:spTgt>
                                            </p:tgtEl>
                                          </p:cBhvr>
                                        </p:animEffect>
                                      </p:childTnLst>
                                    </p:cTn>
                                  </p:par>
                                  <p:par>
                                    <p:cTn id="51" presetID="22" presetClass="entr" presetSubtype="1" fill="hold" grpId="0" nodeType="withEffect">
                                      <p:stCondLst>
                                        <p:cond delay="0"/>
                                      </p:stCondLst>
                                      <p:iterate>
                                        <p:tmAbs val="0"/>
                                      </p:iterate>
                                      <p:childTnLst>
                                        <p:set>
                                          <p:cBhvr>
                                            <p:cTn id="52" fill="hold"/>
                                            <p:tgtEl>
                                              <p:spTgt spid="19">
                                                <p:txEl>
                                                  <p:pRg st="0" end="0"/>
                                                </p:txEl>
                                              </p:spTgt>
                                            </p:tgtEl>
                                            <p:attrNameLst>
                                              <p:attrName>style.visibility</p:attrName>
                                            </p:attrNameLst>
                                          </p:cBhvr>
                                          <p:to>
                                            <p:strVal val="visible"/>
                                          </p:to>
                                        </p:set>
                                        <p:animEffect transition="in" filter="wipe(up)">
                                          <p:cBhvr>
                                            <p:cTn id="53" dur="75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advAuto="0"/>
          <p:bldP spid="179" grpId="0" animBg="1" advAuto="0"/>
          <p:bldP spid="14" grpId="0"/>
          <p:bldP spid="14" grpId="1"/>
          <p:bldP spid="15" grpId="0" build="p" bldLvl="5" animBg="1" advAuto="0"/>
          <p:bldP spid="16" grpId="0"/>
          <p:bldP spid="16" grpId="1"/>
          <p:bldP spid="17" grpId="0" build="p" bldLvl="5" animBg="1" advAuto="0"/>
          <p:bldP spid="18" grpId="0"/>
          <p:bldP spid="18" grpId="1"/>
          <p:bldP spid="19" grpId="0" build="p" bldLvl="5" animBg="1" advAuto="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0" name="文本框 9"/>
          <p:cNvSpPr>
            <a:spLocks/>
          </p:cNvSpPr>
          <p:nvPr/>
        </p:nvSpPr>
        <p:spPr bwMode="auto">
          <a:xfrm>
            <a:off x="2362200" y="2097617"/>
            <a:ext cx="1905000" cy="220980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cs typeface="+mn-ea"/>
              <a:sym typeface="+mn-lt"/>
            </a:endParaRPr>
          </a:p>
        </p:txBody>
      </p:sp>
      <p:sp>
        <p:nvSpPr>
          <p:cNvPr id="15" name="文本框 14"/>
          <p:cNvSpPr txBox="1"/>
          <p:nvPr/>
        </p:nvSpPr>
        <p:spPr bwMode="auto">
          <a:xfrm>
            <a:off x="5232400" y="2084918"/>
            <a:ext cx="4895851" cy="1077218"/>
          </a:xfrm>
          <a:prstGeom prst="rect">
            <a:avLst/>
          </a:prstGeom>
          <a:noFill/>
        </p:spPr>
        <p:txBody>
          <a:bodyPr>
            <a:spAutoFit/>
          </a:bodyPr>
          <a:lstStyle/>
          <a:p>
            <a:pPr defTabSz="914316">
              <a:defRPr/>
            </a:pPr>
            <a:r>
              <a:rPr lang="en-US" altLang="zh-CN" sz="6400" dirty="0">
                <a:solidFill>
                  <a:schemeClr val="bg1">
                    <a:lumMod val="95000"/>
                  </a:schemeClr>
                </a:solidFill>
                <a:cs typeface="+mn-ea"/>
                <a:sym typeface="+mn-lt"/>
              </a:rPr>
              <a:t>PART FOUR</a:t>
            </a:r>
            <a:endParaRPr lang="zh-CN" altLang="en-US" sz="6400" baseline="-3000" dirty="0">
              <a:solidFill>
                <a:schemeClr val="bg1">
                  <a:lumMod val="95000"/>
                </a:schemeClr>
              </a:solidFill>
              <a:cs typeface="+mn-ea"/>
              <a:sym typeface="+mn-lt"/>
            </a:endParaRPr>
          </a:p>
        </p:txBody>
      </p:sp>
      <p:sp>
        <p:nvSpPr>
          <p:cNvPr id="17" name="TextBox 111"/>
          <p:cNvSpPr txBox="1">
            <a:spLocks noChangeArrowheads="1"/>
          </p:cNvSpPr>
          <p:nvPr/>
        </p:nvSpPr>
        <p:spPr bwMode="auto">
          <a:xfrm>
            <a:off x="5232400" y="3126318"/>
            <a:ext cx="5691717" cy="867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914316">
              <a:lnSpc>
                <a:spcPct val="120000"/>
              </a:lnSpc>
              <a:defRPr/>
            </a:pPr>
            <a:r>
              <a:rPr lang="en-US" altLang="zh-CN" sz="1400" dirty="0">
                <a:solidFill>
                  <a:schemeClr val="bg1"/>
                </a:solidFill>
                <a:latin typeface="+mn-lt"/>
                <a:ea typeface="+mn-ea"/>
                <a:cs typeface="+mn-ea"/>
                <a:sym typeface="+mn-lt"/>
              </a:rPr>
              <a:t>Lorem Ipsum is simply dummy text of the printing and typesetting industry. Lorem Ipsum has been the industry's standard dummy text ever since the 1500s</a:t>
            </a:r>
            <a:endParaRPr lang="zh-CN" altLang="en-US" sz="1100" baseline="-3000" dirty="0">
              <a:solidFill>
                <a:schemeClr val="bg1"/>
              </a:solidFill>
              <a:latin typeface="+mn-lt"/>
              <a:ea typeface="+mn-ea"/>
              <a:cs typeface="+mn-ea"/>
              <a:sym typeface="+mn-lt"/>
            </a:endParaRPr>
          </a:p>
        </p:txBody>
      </p:sp>
    </p:spTree>
    <p:extLst>
      <p:ext uri="{BB962C8B-B14F-4D97-AF65-F5344CB8AC3E}">
        <p14:creationId xmlns:p14="http://schemas.microsoft.com/office/powerpoint/2010/main" val="495679481"/>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7"/>
          <p:cNvSpPr/>
          <p:nvPr/>
        </p:nvSpPr>
        <p:spPr>
          <a:xfrm>
            <a:off x="5758180" y="2244116"/>
            <a:ext cx="656206" cy="656206"/>
          </a:xfrm>
          <a:prstGeom prst="ellipse">
            <a:avLst/>
          </a:prstGeom>
          <a:solidFill>
            <a:schemeClr val="bg1">
              <a:alpha val="1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b="1">
              <a:solidFill>
                <a:prstClr val="white"/>
              </a:solidFill>
              <a:cs typeface="+mn-ea"/>
              <a:sym typeface="+mn-lt"/>
            </a:endParaRPr>
          </a:p>
        </p:txBody>
      </p:sp>
      <p:sp>
        <p:nvSpPr>
          <p:cNvPr id="8" name="TextBox 11"/>
          <p:cNvSpPr txBox="1"/>
          <p:nvPr/>
        </p:nvSpPr>
        <p:spPr>
          <a:xfrm>
            <a:off x="5737470" y="2357898"/>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93%</a:t>
            </a:r>
            <a:endParaRPr lang="en-GB" sz="2000" dirty="0">
              <a:solidFill>
                <a:prstClr val="white"/>
              </a:solidFill>
              <a:cs typeface="+mn-ea"/>
              <a:sym typeface="+mn-lt"/>
            </a:endParaRPr>
          </a:p>
        </p:txBody>
      </p:sp>
      <p:sp>
        <p:nvSpPr>
          <p:cNvPr id="10" name="Oval 8"/>
          <p:cNvSpPr/>
          <p:nvPr/>
        </p:nvSpPr>
        <p:spPr>
          <a:xfrm>
            <a:off x="5758180" y="3070845"/>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a:solidFill>
                <a:prstClr val="white"/>
              </a:solidFill>
              <a:cs typeface="+mn-ea"/>
              <a:sym typeface="+mn-lt"/>
            </a:endParaRPr>
          </a:p>
        </p:txBody>
      </p:sp>
      <p:sp>
        <p:nvSpPr>
          <p:cNvPr id="11" name="TextBox 12"/>
          <p:cNvSpPr txBox="1"/>
          <p:nvPr/>
        </p:nvSpPr>
        <p:spPr>
          <a:xfrm>
            <a:off x="5737470" y="3184627"/>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82%</a:t>
            </a:r>
            <a:endParaRPr lang="en-GB" sz="2000" dirty="0">
              <a:solidFill>
                <a:prstClr val="white"/>
              </a:solidFill>
              <a:cs typeface="+mn-ea"/>
              <a:sym typeface="+mn-lt"/>
            </a:endParaRPr>
          </a:p>
        </p:txBody>
      </p:sp>
      <p:sp>
        <p:nvSpPr>
          <p:cNvPr id="13" name="Oval 10"/>
          <p:cNvSpPr/>
          <p:nvPr/>
        </p:nvSpPr>
        <p:spPr>
          <a:xfrm>
            <a:off x="5758181" y="3897575"/>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a:solidFill>
                <a:prstClr val="white"/>
              </a:solidFill>
              <a:cs typeface="+mn-ea"/>
              <a:sym typeface="+mn-lt"/>
            </a:endParaRPr>
          </a:p>
        </p:txBody>
      </p:sp>
      <p:sp>
        <p:nvSpPr>
          <p:cNvPr id="14" name="TextBox 13"/>
          <p:cNvSpPr txBox="1"/>
          <p:nvPr/>
        </p:nvSpPr>
        <p:spPr>
          <a:xfrm>
            <a:off x="5737470" y="4011357"/>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70%</a:t>
            </a:r>
            <a:endParaRPr lang="en-GB" sz="2000" dirty="0">
              <a:solidFill>
                <a:prstClr val="white"/>
              </a:solidFill>
              <a:cs typeface="+mn-ea"/>
              <a:sym typeface="+mn-lt"/>
            </a:endParaRPr>
          </a:p>
        </p:txBody>
      </p:sp>
      <p:sp>
        <p:nvSpPr>
          <p:cNvPr id="16" name="Oval 9"/>
          <p:cNvSpPr/>
          <p:nvPr/>
        </p:nvSpPr>
        <p:spPr>
          <a:xfrm>
            <a:off x="5758180" y="4727869"/>
            <a:ext cx="656206" cy="656206"/>
          </a:xfrm>
          <a:prstGeom prst="ellipse">
            <a:avLst/>
          </a:prstGeom>
          <a:solidFill>
            <a:srgbClr val="FFFFFF">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2000">
              <a:solidFill>
                <a:prstClr val="white"/>
              </a:solidFill>
              <a:cs typeface="+mn-ea"/>
              <a:sym typeface="+mn-lt"/>
            </a:endParaRPr>
          </a:p>
        </p:txBody>
      </p:sp>
      <p:sp>
        <p:nvSpPr>
          <p:cNvPr id="17" name="TextBox 14"/>
          <p:cNvSpPr txBox="1"/>
          <p:nvPr/>
        </p:nvSpPr>
        <p:spPr>
          <a:xfrm>
            <a:off x="5737470" y="4841651"/>
            <a:ext cx="697627" cy="427746"/>
          </a:xfrm>
          <a:prstGeom prst="rect">
            <a:avLst/>
          </a:prstGeom>
          <a:noFill/>
        </p:spPr>
        <p:txBody>
          <a:bodyPr wrap="none" rtlCol="0">
            <a:spAutoFit/>
          </a:bodyPr>
          <a:lstStyle/>
          <a:p>
            <a:pPr algn="just" defTabSz="866943" fontAlgn="base">
              <a:lnSpc>
                <a:spcPct val="120000"/>
              </a:lnSpc>
              <a:spcBef>
                <a:spcPct val="0"/>
              </a:spcBef>
              <a:spcAft>
                <a:spcPct val="0"/>
              </a:spcAft>
            </a:pPr>
            <a:r>
              <a:rPr lang="en-US" sz="2000" dirty="0">
                <a:solidFill>
                  <a:prstClr val="white"/>
                </a:solidFill>
                <a:cs typeface="+mn-ea"/>
                <a:sym typeface="+mn-lt"/>
              </a:rPr>
              <a:t>68%</a:t>
            </a:r>
            <a:endParaRPr lang="en-GB" sz="2000" dirty="0">
              <a:solidFill>
                <a:prstClr val="white"/>
              </a:solidFill>
              <a:cs typeface="+mn-ea"/>
              <a:sym typeface="+mn-lt"/>
            </a:endParaRPr>
          </a:p>
        </p:txBody>
      </p:sp>
      <p:grpSp>
        <p:nvGrpSpPr>
          <p:cNvPr id="18" name="Group 36"/>
          <p:cNvGrpSpPr/>
          <p:nvPr/>
        </p:nvGrpSpPr>
        <p:grpSpPr>
          <a:xfrm>
            <a:off x="6606657" y="3078571"/>
            <a:ext cx="2887295" cy="3348875"/>
            <a:chOff x="7346437" y="3001349"/>
            <a:chExt cx="3325083" cy="3856651"/>
          </a:xfrm>
          <a:solidFill>
            <a:srgbClr val="FFFFFF">
              <a:alpha val="10196"/>
            </a:srgbClr>
          </a:solidFill>
        </p:grpSpPr>
        <p:sp>
          <p:nvSpPr>
            <p:cNvPr id="19"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0"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grpSp>
        <p:nvGrpSpPr>
          <p:cNvPr id="21" name="Group 37"/>
          <p:cNvGrpSpPr/>
          <p:nvPr/>
        </p:nvGrpSpPr>
        <p:grpSpPr>
          <a:xfrm>
            <a:off x="6606653" y="3909177"/>
            <a:ext cx="2276524" cy="2518266"/>
            <a:chOff x="7346434" y="3957897"/>
            <a:chExt cx="2621703" cy="2900101"/>
          </a:xfrm>
          <a:solidFill>
            <a:srgbClr val="FFFFFF">
              <a:alpha val="10196"/>
            </a:srgbClr>
          </a:solidFill>
        </p:grpSpPr>
        <p:sp>
          <p:nvSpPr>
            <p:cNvPr id="22"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3"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a:extLst/>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grpSp>
        <p:nvGrpSpPr>
          <p:cNvPr id="24" name="Group 35"/>
          <p:cNvGrpSpPr/>
          <p:nvPr/>
        </p:nvGrpSpPr>
        <p:grpSpPr>
          <a:xfrm>
            <a:off x="6606656" y="2251840"/>
            <a:ext cx="3498066" cy="4175606"/>
            <a:chOff x="7346438" y="2049265"/>
            <a:chExt cx="4028463" cy="4808735"/>
          </a:xfrm>
          <a:solidFill>
            <a:srgbClr val="FFFFFF">
              <a:alpha val="10196"/>
            </a:srgbClr>
          </a:solidFill>
        </p:grpSpPr>
        <p:sp>
          <p:nvSpPr>
            <p:cNvPr id="25"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6"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grpSp>
        <p:nvGrpSpPr>
          <p:cNvPr id="27" name="Group 38"/>
          <p:cNvGrpSpPr/>
          <p:nvPr/>
        </p:nvGrpSpPr>
        <p:grpSpPr>
          <a:xfrm>
            <a:off x="6606654" y="4735594"/>
            <a:ext cx="1665749" cy="1691850"/>
            <a:chOff x="7346434" y="4909620"/>
            <a:chExt cx="1918320" cy="1948378"/>
          </a:xfrm>
          <a:solidFill>
            <a:srgbClr val="FFFFFF">
              <a:alpha val="10196"/>
            </a:srgbClr>
          </a:solidFill>
        </p:grpSpPr>
        <p:sp>
          <p:nvSpPr>
            <p:cNvPr id="28"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866943" fontAlgn="base">
                <a:lnSpc>
                  <a:spcPct val="120000"/>
                </a:lnSpc>
                <a:spcBef>
                  <a:spcPct val="0"/>
                </a:spcBef>
                <a:spcAft>
                  <a:spcPct val="0"/>
                </a:spcAft>
              </a:pPr>
              <a:endParaRPr lang="en-GB" sz="853">
                <a:solidFill>
                  <a:prstClr val="white"/>
                </a:solidFill>
                <a:cs typeface="+mn-ea"/>
                <a:sym typeface="+mn-lt"/>
              </a:endParaRPr>
            </a:p>
          </p:txBody>
        </p:sp>
        <p:sp>
          <p:nvSpPr>
            <p:cNvPr id="2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79401" tIns="39701" rIns="79401" bIns="3970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defTabSz="866943" fontAlgn="base">
                <a:lnSpc>
                  <a:spcPct val="120000"/>
                </a:lnSpc>
                <a:spcBef>
                  <a:spcPct val="0"/>
                </a:spcBef>
                <a:spcAft>
                  <a:spcPct val="0"/>
                </a:spcAft>
              </a:pPr>
              <a:endParaRPr lang="zh-CN" altLang="en-US" sz="853">
                <a:solidFill>
                  <a:prstClr val="white"/>
                </a:solidFill>
                <a:cs typeface="+mn-ea"/>
                <a:sym typeface="+mn-lt"/>
              </a:endParaRPr>
            </a:p>
          </p:txBody>
        </p:sp>
      </p:grpSp>
      <p:sp>
        <p:nvSpPr>
          <p:cNvPr id="30"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1"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sp>
        <p:nvSpPr>
          <p:cNvPr id="32" name="文本框 31"/>
          <p:cNvSpPr txBox="1"/>
          <p:nvPr/>
        </p:nvSpPr>
        <p:spPr>
          <a:xfrm>
            <a:off x="3344679" y="2182977"/>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3" name="Shape 191"/>
          <p:cNvSpPr/>
          <p:nvPr/>
        </p:nvSpPr>
        <p:spPr>
          <a:xfrm>
            <a:off x="2488361" y="2447309"/>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
        <p:nvSpPr>
          <p:cNvPr id="34" name="文本框 33"/>
          <p:cNvSpPr txBox="1"/>
          <p:nvPr/>
        </p:nvSpPr>
        <p:spPr>
          <a:xfrm>
            <a:off x="3344679" y="3050873"/>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5" name="Shape 191"/>
          <p:cNvSpPr/>
          <p:nvPr/>
        </p:nvSpPr>
        <p:spPr>
          <a:xfrm>
            <a:off x="2488361" y="3315205"/>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
        <p:nvSpPr>
          <p:cNvPr id="36" name="文本框 35"/>
          <p:cNvSpPr txBox="1"/>
          <p:nvPr/>
        </p:nvSpPr>
        <p:spPr>
          <a:xfrm>
            <a:off x="3344679" y="3884736"/>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7" name="Shape 191"/>
          <p:cNvSpPr/>
          <p:nvPr/>
        </p:nvSpPr>
        <p:spPr>
          <a:xfrm>
            <a:off x="2488361" y="4149068"/>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
        <p:nvSpPr>
          <p:cNvPr id="38" name="文本框 37"/>
          <p:cNvSpPr txBox="1"/>
          <p:nvPr/>
        </p:nvSpPr>
        <p:spPr>
          <a:xfrm>
            <a:off x="3344679" y="4713476"/>
            <a:ext cx="2758645" cy="369332"/>
          </a:xfrm>
          <a:prstGeom prst="rect">
            <a:avLst/>
          </a:prstGeom>
          <a:noFill/>
        </p:spPr>
        <p:txBody>
          <a:bodyPr wrap="square" rtlCol="0">
            <a:spAutoFit/>
          </a:bodyPr>
          <a:lstStyle/>
          <a:p>
            <a:pPr algn="ctr"/>
            <a:r>
              <a:rPr lang="en-US" altLang="zh-CN" dirty="0">
                <a:solidFill>
                  <a:schemeClr val="bg1"/>
                </a:solidFill>
                <a:effectLst>
                  <a:outerShdw blurRad="38100" dist="38100" dir="2700000" algn="tl">
                    <a:srgbClr val="000000">
                      <a:alpha val="43137"/>
                    </a:srgbClr>
                  </a:outerShdw>
                </a:effectLst>
                <a:cs typeface="+mn-ea"/>
                <a:sym typeface="+mn-lt"/>
              </a:rPr>
              <a:t>YOUR TITLE HERE</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
        <p:nvSpPr>
          <p:cNvPr id="39" name="Shape 191"/>
          <p:cNvSpPr/>
          <p:nvPr/>
        </p:nvSpPr>
        <p:spPr>
          <a:xfrm>
            <a:off x="2488361" y="4977808"/>
            <a:ext cx="3227064" cy="535531"/>
          </a:xfrm>
          <a:prstGeom prst="rect">
            <a:avLst/>
          </a:prstGeom>
          <a:ln w="12700">
            <a:miter lim="400000"/>
          </a:ln>
          <a:extLst>
            <a:ext uri="{C572A759-6A51-4108-AA02-DFA0A04FC94B}">
              <ma14:wrappingTextBoxFlag xmlns:ma14="http://schemas.microsoft.com/office/mac/drawingml/2011/main" xmlns:mc="http://schemas.openxmlformats.org/markup-compatibility/2006" xmlns:p14="http://schemas.microsoft.com/office/powerpoint/2010/main" xmlns="" val="1"/>
            </a:ext>
          </a:extLst>
        </p:spPr>
        <p:txBody>
          <a:bodyPr wrap="square" tIns="45720" bIns="45720">
            <a:spAutoFit/>
          </a:bodyPr>
          <a:lstStyle>
            <a:lvl1pPr>
              <a:defRPr sz="2800" spc="220">
                <a:solidFill>
                  <a:srgbClr val="D9D9D9"/>
                </a:solidFill>
                <a:latin typeface="+mj-lt"/>
                <a:ea typeface="+mj-ea"/>
                <a:cs typeface="+mj-cs"/>
                <a:sym typeface="Helvetica"/>
              </a:defRPr>
            </a:lvl1pPr>
          </a:lstStyle>
          <a:p>
            <a:pPr algn="just" defTabSz="914316">
              <a:lnSpc>
                <a:spcPct val="120000"/>
              </a:lnSpc>
              <a:defRPr/>
            </a:pPr>
            <a:r>
              <a:rPr lang="en-US" altLang="zh-CN" sz="1200" dirty="0">
                <a:solidFill>
                  <a:schemeClr val="bg1"/>
                </a:solidFill>
                <a:latin typeface="+mn-lt"/>
                <a:ea typeface="+mn-ea"/>
                <a:cs typeface="+mn-ea"/>
                <a:sym typeface="+mn-lt"/>
              </a:rPr>
              <a:t>Lorem Ipsum is simply dummy text of the printing and</a:t>
            </a:r>
            <a:endParaRPr lang="zh-CN" altLang="en-US" sz="1200" dirty="0">
              <a:solidFill>
                <a:schemeClr val="bg1"/>
              </a:solidFill>
              <a:latin typeface="+mn-lt"/>
              <a:ea typeface="+mn-ea"/>
              <a:cs typeface="+mn-ea"/>
              <a:sym typeface="+mn-lt"/>
            </a:endParaRPr>
          </a:p>
        </p:txBody>
      </p:sp>
    </p:spTree>
    <p:extLst>
      <p:ext uri="{BB962C8B-B14F-4D97-AF65-F5344CB8AC3E}">
        <p14:creationId xmlns:p14="http://schemas.microsoft.com/office/powerpoint/2010/main" val="3384148280"/>
      </p:ext>
    </p:extLst>
  </p:cSld>
  <p:clrMapOvr>
    <a:masterClrMapping/>
  </p:clrMapOvr>
  <p:transition spd="slow" advClick="0" advTm="2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9" presetClass="entr" fill="hold" grpId="0" nodeType="afterEffect">
                                      <p:stCondLst>
                                        <p:cond delay="0"/>
                                      </p:stCondLst>
                                      <p:iterate>
                                        <p:tmAbs val="0"/>
                                      </p:iterate>
                                      <p:childTnLst>
                                        <p:set>
                                          <p:cBhvr>
                                            <p:cTn id="30" fill="hold"/>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par>
                              <p:cTn id="32" fill="hold">
                                <p:stCondLst>
                                  <p:cond delay="4500"/>
                                </p:stCondLst>
                                <p:childTnLst>
                                  <p:par>
                                    <p:cTn id="33" presetID="9" presetClass="entr" fill="hold" grpId="0" nodeType="afterEffect">
                                      <p:stCondLst>
                                        <p:cond delay="0"/>
                                      </p:stCondLst>
                                      <p:iterate>
                                        <p:tmAbs val="0"/>
                                      </p:iterate>
                                      <p:childTnLst>
                                        <p:set>
                                          <p:cBhvr>
                                            <p:cTn id="34" fill="hold"/>
                                            <p:tgtEl>
                                              <p:spTgt spid="30"/>
                                            </p:tgtEl>
                                            <p:attrNameLst>
                                              <p:attrName>style.visibility</p:attrName>
                                            </p:attrNameLst>
                                          </p:cBhvr>
                                          <p:to>
                                            <p:strVal val="visible"/>
                                          </p:to>
                                        </p:set>
                                        <p:animEffect transition="in" filter="dissolve">
                                          <p:cBhvr>
                                            <p:cTn id="35" dur="1000"/>
                                            <p:tgtEl>
                                              <p:spTgt spid="3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
                                            <p:tgtEl>
                                              <p:spTgt spid="32"/>
                                            </p:tgtEl>
                                          </p:cBhvr>
                                        </p:animEffect>
                                      </p:childTnLst>
                                    </p:cTn>
                                  </p:par>
                                  <p:par>
                                    <p:cTn id="39"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40" dur="500" fill="hold"/>
                                            <p:tgtEl>
                                              <p:spTgt spid="32"/>
                                            </p:tgtEl>
                                            <p:attrNameLst>
                                              <p:attrName>ppt_x</p:attrName>
                                              <p:attrName>ppt_y</p:attrName>
                                            </p:attrNameLst>
                                          </p:cBhvr>
                                          <p:rCtr x="1315" y="0"/>
                                        </p:animMotion>
                                      </p:childTnLst>
                                    </p:cTn>
                                  </p:par>
                                </p:childTnLst>
                              </p:cTn>
                            </p:par>
                            <p:par>
                              <p:cTn id="41" fill="hold">
                                <p:stCondLst>
                                  <p:cond delay="7000"/>
                                </p:stCondLst>
                                <p:childTnLst>
                                  <p:par>
                                    <p:cTn id="42" presetID="22" presetClass="entr" presetSubtype="1" fill="hold" grpId="0" nodeType="afterEffect">
                                      <p:stCondLst>
                                        <p:cond delay="0"/>
                                      </p:stCondLst>
                                      <p:iterate>
                                        <p:tmAbs val="0"/>
                                      </p:iterate>
                                      <p:childTnLst>
                                        <p:set>
                                          <p:cBhvr>
                                            <p:cTn id="43" fill="hold"/>
                                            <p:tgtEl>
                                              <p:spTgt spid="33">
                                                <p:bg/>
                                              </p:spTgt>
                                            </p:tgtEl>
                                            <p:attrNameLst>
                                              <p:attrName>style.visibility</p:attrName>
                                            </p:attrNameLst>
                                          </p:cBhvr>
                                          <p:to>
                                            <p:strVal val="visible"/>
                                          </p:to>
                                        </p:set>
                                        <p:animEffect transition="in" filter="wipe(up)">
                                          <p:cBhvr>
                                            <p:cTn id="44" dur="750"/>
                                            <p:tgtEl>
                                              <p:spTgt spid="33">
                                                <p:bg/>
                                              </p:spTgt>
                                            </p:tgtEl>
                                          </p:cBhvr>
                                        </p:animEffect>
                                      </p:childTnLst>
                                    </p:cTn>
                                  </p:par>
                                  <p:par>
                                    <p:cTn id="45" presetID="22" presetClass="entr" presetSubtype="1" fill="hold" grpId="0" nodeType="withEffect">
                                      <p:stCondLst>
                                        <p:cond delay="0"/>
                                      </p:stCondLst>
                                      <p:iterate>
                                        <p:tmAbs val="0"/>
                                      </p:iterate>
                                      <p:childTnLst>
                                        <p:set>
                                          <p:cBhvr>
                                            <p:cTn id="46" fill="hold"/>
                                            <p:tgtEl>
                                              <p:spTgt spid="33">
                                                <p:txEl>
                                                  <p:pRg st="0" end="0"/>
                                                </p:txEl>
                                              </p:spTgt>
                                            </p:tgtEl>
                                            <p:attrNameLst>
                                              <p:attrName>style.visibility</p:attrName>
                                            </p:attrNameLst>
                                          </p:cBhvr>
                                          <p:to>
                                            <p:strVal val="visible"/>
                                          </p:to>
                                        </p:set>
                                        <p:animEffect transition="in" filter="wipe(up)">
                                          <p:cBhvr>
                                            <p:cTn id="47" dur="750"/>
                                            <p:tgtEl>
                                              <p:spTgt spid="33">
                                                <p:txEl>
                                                  <p:pRg st="0" end="0"/>
                                                </p:txEl>
                                              </p:spTgt>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
                                            <p:tgtEl>
                                              <p:spTgt spid="34"/>
                                            </p:tgtEl>
                                          </p:cBhvr>
                                        </p:animEffect>
                                      </p:childTnLst>
                                    </p:cTn>
                                  </p:par>
                                  <p:par>
                                    <p:cTn id="51"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52" dur="500" fill="hold"/>
                                            <p:tgtEl>
                                              <p:spTgt spid="34"/>
                                            </p:tgtEl>
                                            <p:attrNameLst>
                                              <p:attrName>ppt_x</p:attrName>
                                              <p:attrName>ppt_y</p:attrName>
                                            </p:attrNameLst>
                                          </p:cBhvr>
                                          <p:rCtr x="1315" y="0"/>
                                        </p:animMotion>
                                      </p:childTnLst>
                                    </p:cTn>
                                  </p:par>
                                </p:childTnLst>
                              </p:cTn>
                            </p:par>
                            <p:par>
                              <p:cTn id="53" fill="hold">
                                <p:stCondLst>
                                  <p:cond delay="9500"/>
                                </p:stCondLst>
                                <p:childTnLst>
                                  <p:par>
                                    <p:cTn id="54" presetID="22" presetClass="entr" presetSubtype="1" fill="hold" grpId="0" nodeType="afterEffect">
                                      <p:stCondLst>
                                        <p:cond delay="0"/>
                                      </p:stCondLst>
                                      <p:iterate>
                                        <p:tmAbs val="0"/>
                                      </p:iterate>
                                      <p:childTnLst>
                                        <p:set>
                                          <p:cBhvr>
                                            <p:cTn id="55" fill="hold"/>
                                            <p:tgtEl>
                                              <p:spTgt spid="35">
                                                <p:bg/>
                                              </p:spTgt>
                                            </p:tgtEl>
                                            <p:attrNameLst>
                                              <p:attrName>style.visibility</p:attrName>
                                            </p:attrNameLst>
                                          </p:cBhvr>
                                          <p:to>
                                            <p:strVal val="visible"/>
                                          </p:to>
                                        </p:set>
                                        <p:animEffect transition="in" filter="wipe(up)">
                                          <p:cBhvr>
                                            <p:cTn id="56" dur="750"/>
                                            <p:tgtEl>
                                              <p:spTgt spid="35">
                                                <p:bg/>
                                              </p:spTgt>
                                            </p:tgtEl>
                                          </p:cBhvr>
                                        </p:animEffect>
                                      </p:childTnLst>
                                    </p:cTn>
                                  </p:par>
                                  <p:par>
                                    <p:cTn id="57" presetID="22" presetClass="entr" presetSubtype="1" fill="hold" grpId="0" nodeType="withEffect">
                                      <p:stCondLst>
                                        <p:cond delay="0"/>
                                      </p:stCondLst>
                                      <p:iterate>
                                        <p:tmAbs val="0"/>
                                      </p:iterate>
                                      <p:childTnLst>
                                        <p:set>
                                          <p:cBhvr>
                                            <p:cTn id="58" fill="hold"/>
                                            <p:tgtEl>
                                              <p:spTgt spid="35">
                                                <p:txEl>
                                                  <p:pRg st="0" end="0"/>
                                                </p:txEl>
                                              </p:spTgt>
                                            </p:tgtEl>
                                            <p:attrNameLst>
                                              <p:attrName>style.visibility</p:attrName>
                                            </p:attrNameLst>
                                          </p:cBhvr>
                                          <p:to>
                                            <p:strVal val="visible"/>
                                          </p:to>
                                        </p:set>
                                        <p:animEffect transition="in" filter="wipe(up)">
                                          <p:cBhvr>
                                            <p:cTn id="59" dur="750"/>
                                            <p:tgtEl>
                                              <p:spTgt spid="35">
                                                <p:txEl>
                                                  <p:pRg st="0" end="0"/>
                                                </p:txEl>
                                              </p:spTgt>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childTnLst>
                                    </p:cTn>
                                  </p:par>
                                  <p:par>
                                    <p:cTn id="63"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64" dur="500" fill="hold"/>
                                            <p:tgtEl>
                                              <p:spTgt spid="36"/>
                                            </p:tgtEl>
                                            <p:attrNameLst>
                                              <p:attrName>ppt_x</p:attrName>
                                              <p:attrName>ppt_y</p:attrName>
                                            </p:attrNameLst>
                                          </p:cBhvr>
                                          <p:rCtr x="1315" y="0"/>
                                        </p:animMotion>
                                      </p:childTnLst>
                                    </p:cTn>
                                  </p:par>
                                </p:childTnLst>
                              </p:cTn>
                            </p:par>
                            <p:par>
                              <p:cTn id="65" fill="hold">
                                <p:stCondLst>
                                  <p:cond delay="12000"/>
                                </p:stCondLst>
                                <p:childTnLst>
                                  <p:par>
                                    <p:cTn id="66" presetID="22" presetClass="entr" presetSubtype="1" fill="hold" grpId="0" nodeType="afterEffect">
                                      <p:stCondLst>
                                        <p:cond delay="0"/>
                                      </p:stCondLst>
                                      <p:iterate>
                                        <p:tmAbs val="0"/>
                                      </p:iterate>
                                      <p:childTnLst>
                                        <p:set>
                                          <p:cBhvr>
                                            <p:cTn id="67" fill="hold"/>
                                            <p:tgtEl>
                                              <p:spTgt spid="37">
                                                <p:bg/>
                                              </p:spTgt>
                                            </p:tgtEl>
                                            <p:attrNameLst>
                                              <p:attrName>style.visibility</p:attrName>
                                            </p:attrNameLst>
                                          </p:cBhvr>
                                          <p:to>
                                            <p:strVal val="visible"/>
                                          </p:to>
                                        </p:set>
                                        <p:animEffect transition="in" filter="wipe(up)">
                                          <p:cBhvr>
                                            <p:cTn id="68" dur="750"/>
                                            <p:tgtEl>
                                              <p:spTgt spid="37">
                                                <p:bg/>
                                              </p:spTgt>
                                            </p:tgtEl>
                                          </p:cBhvr>
                                        </p:animEffect>
                                      </p:childTnLst>
                                    </p:cTn>
                                  </p:par>
                                  <p:par>
                                    <p:cTn id="69" presetID="22" presetClass="entr" presetSubtype="1" fill="hold" grpId="0" nodeType="withEffect">
                                      <p:stCondLst>
                                        <p:cond delay="0"/>
                                      </p:stCondLst>
                                      <p:iterate>
                                        <p:tmAbs val="0"/>
                                      </p:iterate>
                                      <p:childTnLst>
                                        <p:set>
                                          <p:cBhvr>
                                            <p:cTn id="70" fill="hold"/>
                                            <p:tgtEl>
                                              <p:spTgt spid="37">
                                                <p:txEl>
                                                  <p:pRg st="0" end="0"/>
                                                </p:txEl>
                                              </p:spTgt>
                                            </p:tgtEl>
                                            <p:attrNameLst>
                                              <p:attrName>style.visibility</p:attrName>
                                            </p:attrNameLst>
                                          </p:cBhvr>
                                          <p:to>
                                            <p:strVal val="visible"/>
                                          </p:to>
                                        </p:set>
                                        <p:animEffect transition="in" filter="wipe(up)">
                                          <p:cBhvr>
                                            <p:cTn id="71" dur="750"/>
                                            <p:tgtEl>
                                              <p:spTgt spid="37">
                                                <p:txEl>
                                                  <p:pRg st="0" end="0"/>
                                                </p:txEl>
                                              </p:spTgt>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
                                            <p:tgtEl>
                                              <p:spTgt spid="38"/>
                                            </p:tgtEl>
                                          </p:cBhvr>
                                        </p:animEffect>
                                      </p:childTnLst>
                                    </p:cTn>
                                  </p:par>
                                  <p:par>
                                    <p:cTn id="75" presetID="63" presetClass="path" presetSubtype="0" fill="hold" grpId="1" nodeType="withEffect" p14:presetBounceEnd="50000">
                                      <p:stCondLst>
                                        <p:cond delay="2000"/>
                                      </p:stCondLst>
                                      <p:childTnLst>
                                        <p:animMotion origin="layout" path="M -0.02631 -1.48148E-6 L 3.33333E-6 -1.48148E-6 " pathEditMode="relative" rAng="0" ptsTypes="AA" p14:bounceEnd="50000">
                                          <p:cBhvr>
                                            <p:cTn id="76" dur="500" fill="hold"/>
                                            <p:tgtEl>
                                              <p:spTgt spid="38"/>
                                            </p:tgtEl>
                                            <p:attrNameLst>
                                              <p:attrName>ppt_x</p:attrName>
                                              <p:attrName>ppt_y</p:attrName>
                                            </p:attrNameLst>
                                          </p:cBhvr>
                                          <p:rCtr x="1315" y="0"/>
                                        </p:animMotion>
                                      </p:childTnLst>
                                    </p:cTn>
                                  </p:par>
                                </p:childTnLst>
                              </p:cTn>
                            </p:par>
                            <p:par>
                              <p:cTn id="77" fill="hold">
                                <p:stCondLst>
                                  <p:cond delay="14500"/>
                                </p:stCondLst>
                                <p:childTnLst>
                                  <p:par>
                                    <p:cTn id="78" presetID="22" presetClass="entr" presetSubtype="1" fill="hold" grpId="0" nodeType="afterEffect">
                                      <p:stCondLst>
                                        <p:cond delay="0"/>
                                      </p:stCondLst>
                                      <p:iterate>
                                        <p:tmAbs val="0"/>
                                      </p:iterate>
                                      <p:childTnLst>
                                        <p:set>
                                          <p:cBhvr>
                                            <p:cTn id="79" fill="hold"/>
                                            <p:tgtEl>
                                              <p:spTgt spid="39">
                                                <p:bg/>
                                              </p:spTgt>
                                            </p:tgtEl>
                                            <p:attrNameLst>
                                              <p:attrName>style.visibility</p:attrName>
                                            </p:attrNameLst>
                                          </p:cBhvr>
                                          <p:to>
                                            <p:strVal val="visible"/>
                                          </p:to>
                                        </p:set>
                                        <p:animEffect transition="in" filter="wipe(up)">
                                          <p:cBhvr>
                                            <p:cTn id="80" dur="750"/>
                                            <p:tgtEl>
                                              <p:spTgt spid="39">
                                                <p:bg/>
                                              </p:spTgt>
                                            </p:tgtEl>
                                          </p:cBhvr>
                                        </p:animEffect>
                                      </p:childTnLst>
                                    </p:cTn>
                                  </p:par>
                                  <p:par>
                                    <p:cTn id="81" presetID="22" presetClass="entr" presetSubtype="1" fill="hold" grpId="0" nodeType="withEffect">
                                      <p:stCondLst>
                                        <p:cond delay="0"/>
                                      </p:stCondLst>
                                      <p:iterate>
                                        <p:tmAbs val="0"/>
                                      </p:iterate>
                                      <p:childTnLst>
                                        <p:set>
                                          <p:cBhvr>
                                            <p:cTn id="82" fill="hold"/>
                                            <p:tgtEl>
                                              <p:spTgt spid="39">
                                                <p:txEl>
                                                  <p:pRg st="0" end="0"/>
                                                </p:txEl>
                                              </p:spTgt>
                                            </p:tgtEl>
                                            <p:attrNameLst>
                                              <p:attrName>style.visibility</p:attrName>
                                            </p:attrNameLst>
                                          </p:cBhvr>
                                          <p:to>
                                            <p:strVal val="visible"/>
                                          </p:to>
                                        </p:set>
                                        <p:animEffect transition="in" filter="wipe(up)">
                                          <p:cBhvr>
                                            <p:cTn id="83" dur="75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P spid="31" grpId="0" animBg="1" advAuto="0"/>
          <p:bldP spid="32" grpId="0"/>
          <p:bldP spid="32" grpId="1"/>
          <p:bldP spid="33" grpId="0" build="p" bldLvl="5" animBg="1" advAuto="0"/>
          <p:bldP spid="34" grpId="0"/>
          <p:bldP spid="34" grpId="1"/>
          <p:bldP spid="35" grpId="0" build="p" bldLvl="5" animBg="1" advAuto="0"/>
          <p:bldP spid="36" grpId="0"/>
          <p:bldP spid="36" grpId="1"/>
          <p:bldP spid="37" grpId="0" build="p" bldLvl="5" animBg="1" advAuto="0"/>
          <p:bldP spid="38" grpId="0"/>
          <p:bldP spid="38" grpId="1"/>
          <p:bldP spid="39" grpId="0" build="p" bldLvl="5" animBg="1" advAuto="0"/>
        </p:bldLst>
      </p:timing>
    </mc:Choice>
    <mc:Fallback xmlns:ma14="http://schemas.microsoft.com/office/mac/drawingml/2011/main"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9" presetClass="entr" fill="hold" grpId="0" nodeType="afterEffect">
                                      <p:stCondLst>
                                        <p:cond delay="0"/>
                                      </p:stCondLst>
                                      <p:iterate>
                                        <p:tmAbs val="0"/>
                                      </p:iterate>
                                      <p:childTnLst>
                                        <p:set>
                                          <p:cBhvr>
                                            <p:cTn id="30" fill="hold"/>
                                            <p:tgtEl>
                                              <p:spTgt spid="31"/>
                                            </p:tgtEl>
                                            <p:attrNameLst>
                                              <p:attrName>style.visibility</p:attrName>
                                            </p:attrNameLst>
                                          </p:cBhvr>
                                          <p:to>
                                            <p:strVal val="visible"/>
                                          </p:to>
                                        </p:set>
                                        <p:animEffect transition="in" filter="dissolve">
                                          <p:cBhvr>
                                            <p:cTn id="31" dur="500"/>
                                            <p:tgtEl>
                                              <p:spTgt spid="31"/>
                                            </p:tgtEl>
                                          </p:cBhvr>
                                        </p:animEffect>
                                      </p:childTnLst>
                                    </p:cTn>
                                  </p:par>
                                </p:childTnLst>
                              </p:cTn>
                            </p:par>
                            <p:par>
                              <p:cTn id="32" fill="hold">
                                <p:stCondLst>
                                  <p:cond delay="4500"/>
                                </p:stCondLst>
                                <p:childTnLst>
                                  <p:par>
                                    <p:cTn id="33" presetID="9" presetClass="entr" fill="hold" grpId="0" nodeType="afterEffect">
                                      <p:stCondLst>
                                        <p:cond delay="0"/>
                                      </p:stCondLst>
                                      <p:iterate>
                                        <p:tmAbs val="0"/>
                                      </p:iterate>
                                      <p:childTnLst>
                                        <p:set>
                                          <p:cBhvr>
                                            <p:cTn id="34" fill="hold"/>
                                            <p:tgtEl>
                                              <p:spTgt spid="30"/>
                                            </p:tgtEl>
                                            <p:attrNameLst>
                                              <p:attrName>style.visibility</p:attrName>
                                            </p:attrNameLst>
                                          </p:cBhvr>
                                          <p:to>
                                            <p:strVal val="visible"/>
                                          </p:to>
                                        </p:set>
                                        <p:animEffect transition="in" filter="dissolve">
                                          <p:cBhvr>
                                            <p:cTn id="35" dur="1000"/>
                                            <p:tgtEl>
                                              <p:spTgt spid="30"/>
                                            </p:tgtEl>
                                          </p:cBhvr>
                                        </p:animEffect>
                                      </p:childTnLst>
                                    </p:cTn>
                                  </p:par>
                                  <p:par>
                                    <p:cTn id="36" presetID="10" presetClass="entr" presetSubtype="0" fill="hold" grpId="0" nodeType="withEffect">
                                      <p:stCondLst>
                                        <p:cond delay="200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100"/>
                                            <p:tgtEl>
                                              <p:spTgt spid="32"/>
                                            </p:tgtEl>
                                          </p:cBhvr>
                                        </p:animEffect>
                                      </p:childTnLst>
                                    </p:cTn>
                                  </p:par>
                                  <p:par>
                                    <p:cTn id="39" presetID="63" presetClass="path" presetSubtype="0" fill="hold" grpId="1" nodeType="withEffect">
                                      <p:stCondLst>
                                        <p:cond delay="2000"/>
                                      </p:stCondLst>
                                      <p:childTnLst>
                                        <p:animMotion origin="layout" path="M -0.02631 -1.48148E-6 L 3.33333E-6 -1.48148E-6 " pathEditMode="relative" rAng="0" ptsTypes="AA">
                                          <p:cBhvr>
                                            <p:cTn id="40" dur="500" fill="hold"/>
                                            <p:tgtEl>
                                              <p:spTgt spid="32"/>
                                            </p:tgtEl>
                                            <p:attrNameLst>
                                              <p:attrName>ppt_x</p:attrName>
                                              <p:attrName>ppt_y</p:attrName>
                                            </p:attrNameLst>
                                          </p:cBhvr>
                                          <p:rCtr x="1315" y="0"/>
                                        </p:animMotion>
                                      </p:childTnLst>
                                    </p:cTn>
                                  </p:par>
                                </p:childTnLst>
                              </p:cTn>
                            </p:par>
                            <p:par>
                              <p:cTn id="41" fill="hold">
                                <p:stCondLst>
                                  <p:cond delay="7000"/>
                                </p:stCondLst>
                                <p:childTnLst>
                                  <p:par>
                                    <p:cTn id="42" presetID="22" presetClass="entr" presetSubtype="1" fill="hold" grpId="0" nodeType="afterEffect">
                                      <p:stCondLst>
                                        <p:cond delay="0"/>
                                      </p:stCondLst>
                                      <p:iterate>
                                        <p:tmAbs val="0"/>
                                      </p:iterate>
                                      <p:childTnLst>
                                        <p:set>
                                          <p:cBhvr>
                                            <p:cTn id="43" fill="hold"/>
                                            <p:tgtEl>
                                              <p:spTgt spid="33">
                                                <p:bg/>
                                              </p:spTgt>
                                            </p:tgtEl>
                                            <p:attrNameLst>
                                              <p:attrName>style.visibility</p:attrName>
                                            </p:attrNameLst>
                                          </p:cBhvr>
                                          <p:to>
                                            <p:strVal val="visible"/>
                                          </p:to>
                                        </p:set>
                                        <p:animEffect transition="in" filter="wipe(up)">
                                          <p:cBhvr>
                                            <p:cTn id="44" dur="750"/>
                                            <p:tgtEl>
                                              <p:spTgt spid="33">
                                                <p:bg/>
                                              </p:spTgt>
                                            </p:tgtEl>
                                          </p:cBhvr>
                                        </p:animEffect>
                                      </p:childTnLst>
                                    </p:cTn>
                                  </p:par>
                                  <p:par>
                                    <p:cTn id="45" presetID="22" presetClass="entr" presetSubtype="1" fill="hold" grpId="0" nodeType="withEffect">
                                      <p:stCondLst>
                                        <p:cond delay="0"/>
                                      </p:stCondLst>
                                      <p:iterate>
                                        <p:tmAbs val="0"/>
                                      </p:iterate>
                                      <p:childTnLst>
                                        <p:set>
                                          <p:cBhvr>
                                            <p:cTn id="46" fill="hold"/>
                                            <p:tgtEl>
                                              <p:spTgt spid="33">
                                                <p:txEl>
                                                  <p:pRg st="0" end="0"/>
                                                </p:txEl>
                                              </p:spTgt>
                                            </p:tgtEl>
                                            <p:attrNameLst>
                                              <p:attrName>style.visibility</p:attrName>
                                            </p:attrNameLst>
                                          </p:cBhvr>
                                          <p:to>
                                            <p:strVal val="visible"/>
                                          </p:to>
                                        </p:set>
                                        <p:animEffect transition="in" filter="wipe(up)">
                                          <p:cBhvr>
                                            <p:cTn id="47" dur="750"/>
                                            <p:tgtEl>
                                              <p:spTgt spid="33">
                                                <p:txEl>
                                                  <p:pRg st="0" end="0"/>
                                                </p:txEl>
                                              </p:spTgt>
                                            </p:tgtEl>
                                          </p:cBhvr>
                                        </p:animEffect>
                                      </p:childTnLst>
                                    </p:cTn>
                                  </p:par>
                                  <p:par>
                                    <p:cTn id="48" presetID="10" presetClass="entr" presetSubtype="0" fill="hold" grpId="0" nodeType="withEffect">
                                      <p:stCondLst>
                                        <p:cond delay="200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
                                            <p:tgtEl>
                                              <p:spTgt spid="34"/>
                                            </p:tgtEl>
                                          </p:cBhvr>
                                        </p:animEffect>
                                      </p:childTnLst>
                                    </p:cTn>
                                  </p:par>
                                  <p:par>
                                    <p:cTn id="51" presetID="63" presetClass="path" presetSubtype="0" fill="hold" grpId="1" nodeType="withEffect">
                                      <p:stCondLst>
                                        <p:cond delay="2000"/>
                                      </p:stCondLst>
                                      <p:childTnLst>
                                        <p:animMotion origin="layout" path="M -0.02631 -1.48148E-6 L 3.33333E-6 -1.48148E-6 " pathEditMode="relative" rAng="0" ptsTypes="AA">
                                          <p:cBhvr>
                                            <p:cTn id="52" dur="500" fill="hold"/>
                                            <p:tgtEl>
                                              <p:spTgt spid="34"/>
                                            </p:tgtEl>
                                            <p:attrNameLst>
                                              <p:attrName>ppt_x</p:attrName>
                                              <p:attrName>ppt_y</p:attrName>
                                            </p:attrNameLst>
                                          </p:cBhvr>
                                          <p:rCtr x="1315" y="0"/>
                                        </p:animMotion>
                                      </p:childTnLst>
                                    </p:cTn>
                                  </p:par>
                                </p:childTnLst>
                              </p:cTn>
                            </p:par>
                            <p:par>
                              <p:cTn id="53" fill="hold">
                                <p:stCondLst>
                                  <p:cond delay="9500"/>
                                </p:stCondLst>
                                <p:childTnLst>
                                  <p:par>
                                    <p:cTn id="54" presetID="22" presetClass="entr" presetSubtype="1" fill="hold" grpId="0" nodeType="afterEffect">
                                      <p:stCondLst>
                                        <p:cond delay="0"/>
                                      </p:stCondLst>
                                      <p:iterate>
                                        <p:tmAbs val="0"/>
                                      </p:iterate>
                                      <p:childTnLst>
                                        <p:set>
                                          <p:cBhvr>
                                            <p:cTn id="55" fill="hold"/>
                                            <p:tgtEl>
                                              <p:spTgt spid="35">
                                                <p:bg/>
                                              </p:spTgt>
                                            </p:tgtEl>
                                            <p:attrNameLst>
                                              <p:attrName>style.visibility</p:attrName>
                                            </p:attrNameLst>
                                          </p:cBhvr>
                                          <p:to>
                                            <p:strVal val="visible"/>
                                          </p:to>
                                        </p:set>
                                        <p:animEffect transition="in" filter="wipe(up)">
                                          <p:cBhvr>
                                            <p:cTn id="56" dur="750"/>
                                            <p:tgtEl>
                                              <p:spTgt spid="35">
                                                <p:bg/>
                                              </p:spTgt>
                                            </p:tgtEl>
                                          </p:cBhvr>
                                        </p:animEffect>
                                      </p:childTnLst>
                                    </p:cTn>
                                  </p:par>
                                  <p:par>
                                    <p:cTn id="57" presetID="22" presetClass="entr" presetSubtype="1" fill="hold" grpId="0" nodeType="withEffect">
                                      <p:stCondLst>
                                        <p:cond delay="0"/>
                                      </p:stCondLst>
                                      <p:iterate>
                                        <p:tmAbs val="0"/>
                                      </p:iterate>
                                      <p:childTnLst>
                                        <p:set>
                                          <p:cBhvr>
                                            <p:cTn id="58" fill="hold"/>
                                            <p:tgtEl>
                                              <p:spTgt spid="35">
                                                <p:txEl>
                                                  <p:pRg st="0" end="0"/>
                                                </p:txEl>
                                              </p:spTgt>
                                            </p:tgtEl>
                                            <p:attrNameLst>
                                              <p:attrName>style.visibility</p:attrName>
                                            </p:attrNameLst>
                                          </p:cBhvr>
                                          <p:to>
                                            <p:strVal val="visible"/>
                                          </p:to>
                                        </p:set>
                                        <p:animEffect transition="in" filter="wipe(up)">
                                          <p:cBhvr>
                                            <p:cTn id="59" dur="750"/>
                                            <p:tgtEl>
                                              <p:spTgt spid="35">
                                                <p:txEl>
                                                  <p:pRg st="0" end="0"/>
                                                </p:txEl>
                                              </p:spTgt>
                                            </p:tgtEl>
                                          </p:cBhvr>
                                        </p:animEffect>
                                      </p:childTnLst>
                                    </p:cTn>
                                  </p:par>
                                  <p:par>
                                    <p:cTn id="60" presetID="10" presetClass="entr" presetSubtype="0" fill="hold" grpId="0" nodeType="withEffect">
                                      <p:stCondLst>
                                        <p:cond delay="200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100"/>
                                            <p:tgtEl>
                                              <p:spTgt spid="36"/>
                                            </p:tgtEl>
                                          </p:cBhvr>
                                        </p:animEffect>
                                      </p:childTnLst>
                                    </p:cTn>
                                  </p:par>
                                  <p:par>
                                    <p:cTn id="63" presetID="63" presetClass="path" presetSubtype="0" fill="hold" grpId="1" nodeType="withEffect">
                                      <p:stCondLst>
                                        <p:cond delay="2000"/>
                                      </p:stCondLst>
                                      <p:childTnLst>
                                        <p:animMotion origin="layout" path="M -0.02631 -1.48148E-6 L 3.33333E-6 -1.48148E-6 " pathEditMode="relative" rAng="0" ptsTypes="AA">
                                          <p:cBhvr>
                                            <p:cTn id="64" dur="500" fill="hold"/>
                                            <p:tgtEl>
                                              <p:spTgt spid="36"/>
                                            </p:tgtEl>
                                            <p:attrNameLst>
                                              <p:attrName>ppt_x</p:attrName>
                                              <p:attrName>ppt_y</p:attrName>
                                            </p:attrNameLst>
                                          </p:cBhvr>
                                          <p:rCtr x="1315" y="0"/>
                                        </p:animMotion>
                                      </p:childTnLst>
                                    </p:cTn>
                                  </p:par>
                                </p:childTnLst>
                              </p:cTn>
                            </p:par>
                            <p:par>
                              <p:cTn id="65" fill="hold">
                                <p:stCondLst>
                                  <p:cond delay="12000"/>
                                </p:stCondLst>
                                <p:childTnLst>
                                  <p:par>
                                    <p:cTn id="66" presetID="22" presetClass="entr" presetSubtype="1" fill="hold" grpId="0" nodeType="afterEffect">
                                      <p:stCondLst>
                                        <p:cond delay="0"/>
                                      </p:stCondLst>
                                      <p:iterate>
                                        <p:tmAbs val="0"/>
                                      </p:iterate>
                                      <p:childTnLst>
                                        <p:set>
                                          <p:cBhvr>
                                            <p:cTn id="67" fill="hold"/>
                                            <p:tgtEl>
                                              <p:spTgt spid="37">
                                                <p:bg/>
                                              </p:spTgt>
                                            </p:tgtEl>
                                            <p:attrNameLst>
                                              <p:attrName>style.visibility</p:attrName>
                                            </p:attrNameLst>
                                          </p:cBhvr>
                                          <p:to>
                                            <p:strVal val="visible"/>
                                          </p:to>
                                        </p:set>
                                        <p:animEffect transition="in" filter="wipe(up)">
                                          <p:cBhvr>
                                            <p:cTn id="68" dur="750"/>
                                            <p:tgtEl>
                                              <p:spTgt spid="37">
                                                <p:bg/>
                                              </p:spTgt>
                                            </p:tgtEl>
                                          </p:cBhvr>
                                        </p:animEffect>
                                      </p:childTnLst>
                                    </p:cTn>
                                  </p:par>
                                  <p:par>
                                    <p:cTn id="69" presetID="22" presetClass="entr" presetSubtype="1" fill="hold" grpId="0" nodeType="withEffect">
                                      <p:stCondLst>
                                        <p:cond delay="0"/>
                                      </p:stCondLst>
                                      <p:iterate>
                                        <p:tmAbs val="0"/>
                                      </p:iterate>
                                      <p:childTnLst>
                                        <p:set>
                                          <p:cBhvr>
                                            <p:cTn id="70" fill="hold"/>
                                            <p:tgtEl>
                                              <p:spTgt spid="37">
                                                <p:txEl>
                                                  <p:pRg st="0" end="0"/>
                                                </p:txEl>
                                              </p:spTgt>
                                            </p:tgtEl>
                                            <p:attrNameLst>
                                              <p:attrName>style.visibility</p:attrName>
                                            </p:attrNameLst>
                                          </p:cBhvr>
                                          <p:to>
                                            <p:strVal val="visible"/>
                                          </p:to>
                                        </p:set>
                                        <p:animEffect transition="in" filter="wipe(up)">
                                          <p:cBhvr>
                                            <p:cTn id="71" dur="750"/>
                                            <p:tgtEl>
                                              <p:spTgt spid="37">
                                                <p:txEl>
                                                  <p:pRg st="0" end="0"/>
                                                </p:txEl>
                                              </p:spTgt>
                                            </p:tgtEl>
                                          </p:cBhvr>
                                        </p:animEffect>
                                      </p:childTnLst>
                                    </p:cTn>
                                  </p:par>
                                  <p:par>
                                    <p:cTn id="72" presetID="10" presetClass="entr" presetSubtype="0" fill="hold" grpId="0" nodeType="withEffect">
                                      <p:stCondLst>
                                        <p:cond delay="200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
                                            <p:tgtEl>
                                              <p:spTgt spid="38"/>
                                            </p:tgtEl>
                                          </p:cBhvr>
                                        </p:animEffect>
                                      </p:childTnLst>
                                    </p:cTn>
                                  </p:par>
                                  <p:par>
                                    <p:cTn id="75" presetID="63" presetClass="path" presetSubtype="0" fill="hold" grpId="1" nodeType="withEffect">
                                      <p:stCondLst>
                                        <p:cond delay="2000"/>
                                      </p:stCondLst>
                                      <p:childTnLst>
                                        <p:animMotion origin="layout" path="M -0.02631 -1.48148E-6 L 3.33333E-6 -1.48148E-6 " pathEditMode="relative" rAng="0" ptsTypes="AA">
                                          <p:cBhvr>
                                            <p:cTn id="76" dur="500" fill="hold"/>
                                            <p:tgtEl>
                                              <p:spTgt spid="38"/>
                                            </p:tgtEl>
                                            <p:attrNameLst>
                                              <p:attrName>ppt_x</p:attrName>
                                              <p:attrName>ppt_y</p:attrName>
                                            </p:attrNameLst>
                                          </p:cBhvr>
                                          <p:rCtr x="1315" y="0"/>
                                        </p:animMotion>
                                      </p:childTnLst>
                                    </p:cTn>
                                  </p:par>
                                </p:childTnLst>
                              </p:cTn>
                            </p:par>
                            <p:par>
                              <p:cTn id="77" fill="hold">
                                <p:stCondLst>
                                  <p:cond delay="14500"/>
                                </p:stCondLst>
                                <p:childTnLst>
                                  <p:par>
                                    <p:cTn id="78" presetID="22" presetClass="entr" presetSubtype="1" fill="hold" grpId="0" nodeType="afterEffect">
                                      <p:stCondLst>
                                        <p:cond delay="0"/>
                                      </p:stCondLst>
                                      <p:iterate>
                                        <p:tmAbs val="0"/>
                                      </p:iterate>
                                      <p:childTnLst>
                                        <p:set>
                                          <p:cBhvr>
                                            <p:cTn id="79" fill="hold"/>
                                            <p:tgtEl>
                                              <p:spTgt spid="39">
                                                <p:bg/>
                                              </p:spTgt>
                                            </p:tgtEl>
                                            <p:attrNameLst>
                                              <p:attrName>style.visibility</p:attrName>
                                            </p:attrNameLst>
                                          </p:cBhvr>
                                          <p:to>
                                            <p:strVal val="visible"/>
                                          </p:to>
                                        </p:set>
                                        <p:animEffect transition="in" filter="wipe(up)">
                                          <p:cBhvr>
                                            <p:cTn id="80" dur="750"/>
                                            <p:tgtEl>
                                              <p:spTgt spid="39">
                                                <p:bg/>
                                              </p:spTgt>
                                            </p:tgtEl>
                                          </p:cBhvr>
                                        </p:animEffect>
                                      </p:childTnLst>
                                    </p:cTn>
                                  </p:par>
                                  <p:par>
                                    <p:cTn id="81" presetID="22" presetClass="entr" presetSubtype="1" fill="hold" grpId="0" nodeType="withEffect">
                                      <p:stCondLst>
                                        <p:cond delay="0"/>
                                      </p:stCondLst>
                                      <p:iterate>
                                        <p:tmAbs val="0"/>
                                      </p:iterate>
                                      <p:childTnLst>
                                        <p:set>
                                          <p:cBhvr>
                                            <p:cTn id="82" fill="hold"/>
                                            <p:tgtEl>
                                              <p:spTgt spid="39">
                                                <p:txEl>
                                                  <p:pRg st="0" end="0"/>
                                                </p:txEl>
                                              </p:spTgt>
                                            </p:tgtEl>
                                            <p:attrNameLst>
                                              <p:attrName>style.visibility</p:attrName>
                                            </p:attrNameLst>
                                          </p:cBhvr>
                                          <p:to>
                                            <p:strVal val="visible"/>
                                          </p:to>
                                        </p:set>
                                        <p:animEffect transition="in" filter="wipe(up)">
                                          <p:cBhvr>
                                            <p:cTn id="83" dur="750"/>
                                            <p:tgtEl>
                                              <p:spTgt spid="3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advAuto="0"/>
          <p:bldP spid="31" grpId="0" animBg="1" advAuto="0"/>
          <p:bldP spid="32" grpId="0"/>
          <p:bldP spid="32" grpId="1"/>
          <p:bldP spid="33" grpId="0" build="p" bldLvl="5" animBg="1" advAuto="0"/>
          <p:bldP spid="34" grpId="0"/>
          <p:bldP spid="34" grpId="1"/>
          <p:bldP spid="35" grpId="0" build="p" bldLvl="5" animBg="1" advAuto="0"/>
          <p:bldP spid="36" grpId="0"/>
          <p:bldP spid="36" grpId="1"/>
          <p:bldP spid="37" grpId="0" build="p" bldLvl="5" animBg="1" advAuto="0"/>
          <p:bldP spid="38" grpId="0"/>
          <p:bldP spid="38" grpId="1"/>
          <p:bldP spid="39" grpId="0" build="p" bldLvl="5" animBg="1" advAuto="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pic>
        <p:nvPicPr>
          <p:cNvPr id="4" name="Picture 2"/>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62120" y="1954458"/>
            <a:ext cx="4698717" cy="391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6703662" y="2079757"/>
            <a:ext cx="4420273" cy="2510623"/>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cs typeface="+mn-ea"/>
              <a:sym typeface="+mn-lt"/>
            </a:endParaRPr>
          </a:p>
        </p:txBody>
      </p:sp>
      <p:pic>
        <p:nvPicPr>
          <p:cNvPr id="6" name="Picture 3"/>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60402" y="3915158"/>
            <a:ext cx="3988688" cy="240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5831209" y="4200561"/>
            <a:ext cx="2789065" cy="1788994"/>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en-US" sz="1350" dirty="0">
              <a:solidFill>
                <a:schemeClr val="tx1">
                  <a:lumMod val="85000"/>
                  <a:lumOff val="15000"/>
                </a:schemeClr>
              </a:solidFill>
              <a:cs typeface="+mn-ea"/>
              <a:sym typeface="+mn-lt"/>
            </a:endParaRPr>
          </a:p>
        </p:txBody>
      </p:sp>
      <p:grpSp>
        <p:nvGrpSpPr>
          <p:cNvPr id="8" name="组合 7"/>
          <p:cNvGrpSpPr>
            <a:grpSpLocks/>
          </p:cNvGrpSpPr>
          <p:nvPr/>
        </p:nvGrpSpPr>
        <p:grpSpPr bwMode="auto">
          <a:xfrm>
            <a:off x="10010166" y="4107746"/>
            <a:ext cx="1584802" cy="2062795"/>
            <a:chOff x="915591" y="1453733"/>
            <a:chExt cx="2490788" cy="3242072"/>
          </a:xfrm>
        </p:grpSpPr>
        <p:pic>
          <p:nvPicPr>
            <p:cNvPr id="9" name="Picture 1"/>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10177231" y="4309618"/>
            <a:ext cx="1250671" cy="1675295"/>
          </a:xfrm>
          <a:prstGeom prst="roundRect">
            <a:avLst>
              <a:gd name="adj" fmla="val 75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754" eaLnBrk="1" fontAlgn="auto" hangingPunct="1">
              <a:spcBef>
                <a:spcPts val="0"/>
              </a:spcBef>
              <a:spcAft>
                <a:spcPts val="0"/>
              </a:spcAft>
              <a:defRPr/>
            </a:pPr>
            <a:endParaRPr lang="zh-CN" altLang="en-US" sz="1350" dirty="0">
              <a:solidFill>
                <a:prstClr val="white"/>
              </a:solidFill>
              <a:cs typeface="+mn-ea"/>
              <a:sym typeface="+mn-lt"/>
            </a:endParaRPr>
          </a:p>
        </p:txBody>
      </p:sp>
      <p:sp>
        <p:nvSpPr>
          <p:cNvPr id="17" name="矩形 16"/>
          <p:cNvSpPr/>
          <p:nvPr/>
        </p:nvSpPr>
        <p:spPr>
          <a:xfrm>
            <a:off x="886885" y="2391834"/>
            <a:ext cx="120649" cy="488951"/>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16">
              <a:defRPr/>
            </a:pPr>
            <a:endParaRPr lang="zh-CN" altLang="en-US">
              <a:cs typeface="+mn-ea"/>
              <a:sym typeface="+mn-lt"/>
            </a:endParaRPr>
          </a:p>
        </p:txBody>
      </p:sp>
      <p:sp>
        <p:nvSpPr>
          <p:cNvPr id="18" name="文本框 17"/>
          <p:cNvSpPr txBox="1">
            <a:spLocks noChangeArrowheads="1"/>
          </p:cNvSpPr>
          <p:nvPr/>
        </p:nvSpPr>
        <p:spPr bwMode="auto">
          <a:xfrm>
            <a:off x="1007534" y="2391834"/>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eaLnBrk="1" hangingPunct="1"/>
            <a:r>
              <a:rPr lang="en-US" altLang="zh-CN" sz="2400" dirty="0">
                <a:solidFill>
                  <a:schemeClr val="bg1"/>
                </a:solidFill>
                <a:latin typeface="+mn-lt"/>
                <a:ea typeface="+mn-ea"/>
                <a:cs typeface="+mn-ea"/>
                <a:sym typeface="+mn-lt"/>
              </a:rPr>
              <a:t>YOUR TITLE HERE</a:t>
            </a:r>
            <a:endParaRPr lang="zh-CN" altLang="en-US" sz="2400" dirty="0">
              <a:solidFill>
                <a:schemeClr val="bg1"/>
              </a:solidFill>
              <a:latin typeface="+mn-lt"/>
              <a:ea typeface="+mn-ea"/>
              <a:cs typeface="+mn-ea"/>
              <a:sym typeface="+mn-lt"/>
            </a:endParaRPr>
          </a:p>
        </p:txBody>
      </p:sp>
      <p:sp>
        <p:nvSpPr>
          <p:cNvPr id="19" name="Content Placeholder 2"/>
          <p:cNvSpPr txBox="1">
            <a:spLocks/>
          </p:cNvSpPr>
          <p:nvPr/>
        </p:nvSpPr>
        <p:spPr>
          <a:xfrm>
            <a:off x="764117" y="3014134"/>
            <a:ext cx="4849283" cy="154093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450940">
              <a:lnSpc>
                <a:spcPct val="120000"/>
              </a:lnSpc>
              <a:spcBef>
                <a:spcPts val="0"/>
              </a:spcBef>
              <a:buNone/>
              <a:defRPr/>
            </a:pPr>
            <a:r>
              <a:rPr lang="en-US" altLang="zh-CN" dirty="0">
                <a:solidFill>
                  <a:schemeClr val="bg1"/>
                </a:solidFill>
                <a:cs typeface="+mn-ea"/>
                <a:sym typeface="+mn-lt"/>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a:t>
            </a:r>
          </a:p>
        </p:txBody>
      </p:sp>
      <p:sp>
        <p:nvSpPr>
          <p:cNvPr id="20" name="Rectangle 27"/>
          <p:cNvSpPr>
            <a:spLocks noChangeArrowheads="1"/>
          </p:cNvSpPr>
          <p:nvPr/>
        </p:nvSpPr>
        <p:spPr bwMode="auto">
          <a:xfrm>
            <a:off x="886885" y="4953001"/>
            <a:ext cx="1875367" cy="453090"/>
          </a:xfrm>
          <a:prstGeom prst="roundRect">
            <a:avLst>
              <a:gd name="adj" fmla="val 27968"/>
            </a:avLst>
          </a:prstGeom>
          <a:solidFill>
            <a:schemeClr val="bg1">
              <a:alpha val="35000"/>
            </a:schemeClr>
          </a:solidFill>
          <a:ln>
            <a:noFill/>
          </a:ln>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6pPr>
            <a:lvl7pPr marL="29718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7pPr>
            <a:lvl8pPr marL="34290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8pPr>
            <a:lvl9pPr marL="3886200" indent="-228600" defTabSz="684213" eaLnBrk="0" fontAlgn="base" hangingPunct="0">
              <a:spcBef>
                <a:spcPct val="0"/>
              </a:spcBef>
              <a:spcAft>
                <a:spcPct val="0"/>
              </a:spcAft>
              <a:defRPr sz="1300">
                <a:solidFill>
                  <a:schemeClr val="tx1"/>
                </a:solidFill>
                <a:latin typeface="华文细黑" pitchFamily="2" charset="-122"/>
                <a:ea typeface="华文细黑" pitchFamily="2" charset="-122"/>
              </a:defRPr>
            </a:lvl9pPr>
          </a:lstStyle>
          <a:p>
            <a:pPr algn="ctr" eaLnBrk="1" hangingPunct="1"/>
            <a:r>
              <a:rPr lang="en-US" altLang="zh-CN" sz="1867">
                <a:solidFill>
                  <a:schemeClr val="bg1"/>
                </a:solidFill>
                <a:latin typeface="+mn-lt"/>
                <a:ea typeface="+mn-ea"/>
                <a:cs typeface="+mn-ea"/>
                <a:sym typeface="+mn-lt"/>
              </a:rPr>
              <a:t>More Details</a:t>
            </a:r>
          </a:p>
        </p:txBody>
      </p:sp>
    </p:spTree>
    <p:extLst>
      <p:ext uri="{BB962C8B-B14F-4D97-AF65-F5344CB8AC3E}">
        <p14:creationId xmlns:p14="http://schemas.microsoft.com/office/powerpoint/2010/main" val="4138494882"/>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par>
                          <p:cTn id="12" fill="hold">
                            <p:stCondLst>
                              <p:cond delay="1500"/>
                            </p:stCondLst>
                            <p:childTnLst>
                              <p:par>
                                <p:cTn id="13" presetID="2" presetClass="entr" presetSubtype="1" decel="10000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p:stCondLst>
                              <p:cond delay="500"/>
                            </p:stCondLst>
                            <p:childTnLst>
                              <p:par>
                                <p:cTn id="23" presetID="2" presetClass="entr" presetSubtype="4" decel="10000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ppt_x"/>
                                          </p:val>
                                        </p:tav>
                                        <p:tav tm="100000">
                                          <p:val>
                                            <p:strVal val="#ppt_x"/>
                                          </p:val>
                                        </p:tav>
                                      </p:tavLst>
                                    </p:anim>
                                    <p:anim calcmode="lin" valueType="num">
                                      <p:cBhvr additive="base">
                                        <p:cTn id="26" dur="500" fill="hold"/>
                                        <p:tgtEl>
                                          <p:spTgt spid="19"/>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decel="10000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ppt_x"/>
                                          </p:val>
                                        </p:tav>
                                        <p:tav tm="100000">
                                          <p:val>
                                            <p:strVal val="#ppt_x"/>
                                          </p:val>
                                        </p:tav>
                                      </p:tavLst>
                                    </p:anim>
                                    <p:anim calcmode="lin" valueType="num">
                                      <p:cBhvr additive="base">
                                        <p:cTn id="3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P spid="17" grpId="0" animBg="1"/>
      <p:bldP spid="18" grpId="0"/>
      <p:bldP spid="19" grpId="0"/>
      <p:bldP spid="2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6"/>
          <p:cNvSpPr/>
          <p:nvPr/>
        </p:nvSpPr>
        <p:spPr>
          <a:xfrm>
            <a:off x="410543" y="277065"/>
            <a:ext cx="3313728" cy="523220"/>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wrap="none" tIns="45720" bIns="45720">
            <a:spAutoFit/>
          </a:bodyPr>
          <a:lstStyle/>
          <a:p>
            <a:r>
              <a:rPr lang="zh-CN" altLang="en-US" sz="2800" b="1" dirty="0">
                <a:solidFill>
                  <a:srgbClr val="FFFFFF"/>
                </a:solidFill>
                <a:cs typeface="+mn-ea"/>
                <a:sym typeface="+mn-lt"/>
              </a:rPr>
              <a:t>点此添加标题</a:t>
            </a:r>
            <a:r>
              <a:rPr lang="en-US" sz="900" dirty="0">
                <a:solidFill>
                  <a:srgbClr val="FFFFFF"/>
                </a:solidFill>
                <a:cs typeface="+mn-ea"/>
                <a:sym typeface="+mn-lt"/>
              </a:rPr>
              <a:t> </a:t>
            </a:r>
            <a:r>
              <a:rPr lang="en-US" sz="2800" dirty="0">
                <a:solidFill>
                  <a:srgbClr val="FFFFFF"/>
                </a:solidFill>
                <a:cs typeface="+mn-ea"/>
                <a:sym typeface="+mn-lt"/>
              </a:rPr>
              <a:t>–</a:t>
            </a:r>
            <a:r>
              <a:rPr lang="en-US" sz="900" dirty="0">
                <a:solidFill>
                  <a:srgbClr val="FFFFFF"/>
                </a:solidFill>
                <a:cs typeface="+mn-ea"/>
                <a:sym typeface="+mn-lt"/>
              </a:rPr>
              <a:t> </a:t>
            </a:r>
            <a:r>
              <a:rPr lang="zh-CN" altLang="en-US" sz="1600" spc="300" dirty="0">
                <a:solidFill>
                  <a:srgbClr val="FFFFFF"/>
                </a:solidFill>
                <a:cs typeface="+mn-ea"/>
                <a:sym typeface="+mn-lt"/>
              </a:rPr>
              <a:t>小标题</a:t>
            </a:r>
            <a:endParaRPr sz="900" spc="300" dirty="0">
              <a:solidFill>
                <a:srgbClr val="FFFFFF"/>
              </a:solidFill>
              <a:cs typeface="+mn-ea"/>
              <a:sym typeface="+mn-lt"/>
            </a:endParaRPr>
          </a:p>
        </p:txBody>
      </p:sp>
      <p:sp>
        <p:nvSpPr>
          <p:cNvPr id="3" name="Shape 179"/>
          <p:cNvSpPr/>
          <p:nvPr/>
        </p:nvSpPr>
        <p:spPr>
          <a:xfrm>
            <a:off x="9422185" y="423259"/>
            <a:ext cx="2769815" cy="230832"/>
          </a:xfrm>
          <a:prstGeom prst="rect">
            <a:avLst/>
          </a:prstGeom>
          <a:ln w="12700">
            <a:miter lim="400000"/>
          </a:ln>
          <a:extLst>
            <a:ext uri="{C572A759-6A51-4108-AA02-DFA0A04FC94B}">
              <ma14:wrappingTextBoxFlag xmlns:ma14="http://schemas.microsoft.com/office/mac/drawingml/2011/main" xmlns:p14="http://schemas.microsoft.com/office/powerpoint/2010/main" xmlns:a14="http://schemas.microsoft.com/office/drawing/2010/main" xmlns="" val="1"/>
            </a:ext>
          </a:extLst>
        </p:spPr>
        <p:txBody>
          <a:bodyPr tIns="45720" bIns="45720">
            <a:spAutoFit/>
          </a:bodyPr>
          <a:lstStyle>
            <a:lvl1pPr algn="r">
              <a:defRPr sz="1800" spc="600">
                <a:solidFill>
                  <a:srgbClr val="FFFFFF"/>
                </a:solidFill>
                <a:latin typeface="+mj-lt"/>
                <a:ea typeface="+mj-ea"/>
                <a:cs typeface="+mj-cs"/>
                <a:sym typeface="Helvetica"/>
              </a:defRPr>
            </a:lvl1pPr>
          </a:lstStyle>
          <a:p>
            <a:pPr>
              <a:defRPr spc="0">
                <a:solidFill>
                  <a:srgbClr val="000000"/>
                </a:solidFill>
                <a:latin typeface="+mn-lt"/>
                <a:ea typeface="+mn-ea"/>
                <a:cs typeface="+mn-cs"/>
                <a:sym typeface="Trebuchet MS"/>
              </a:defRPr>
            </a:pPr>
            <a:r>
              <a:rPr sz="900" spc="300" dirty="0">
                <a:solidFill>
                  <a:schemeClr val="bg1"/>
                </a:solidFill>
                <a:latin typeface="+mn-lt"/>
                <a:ea typeface="+mn-ea"/>
                <a:cs typeface="+mn-ea"/>
                <a:sym typeface="+mn-lt"/>
              </a:rPr>
              <a:t>YOUR COMPANY NAME</a:t>
            </a:r>
          </a:p>
        </p:txBody>
      </p:sp>
      <p:grpSp>
        <p:nvGrpSpPr>
          <p:cNvPr id="4" name="Group 1"/>
          <p:cNvGrpSpPr/>
          <p:nvPr/>
        </p:nvGrpSpPr>
        <p:grpSpPr>
          <a:xfrm>
            <a:off x="1266334" y="1629553"/>
            <a:ext cx="9659332" cy="3598896"/>
            <a:chOff x="719667" y="1922660"/>
            <a:chExt cx="10753196" cy="4006450"/>
          </a:xfrm>
        </p:grpSpPr>
        <p:sp>
          <p:nvSpPr>
            <p:cNvPr id="5" name="Arc 5"/>
            <p:cNvSpPr/>
            <p:nvPr/>
          </p:nvSpPr>
          <p:spPr>
            <a:xfrm rot="16200000">
              <a:off x="3983100" y="2375513"/>
              <a:ext cx="2931986" cy="2931986"/>
            </a:xfrm>
            <a:prstGeom prst="arc">
              <a:avLst>
                <a:gd name="adj1" fmla="val 10937437"/>
                <a:gd name="adj2" fmla="val 0"/>
              </a:avLst>
            </a:pr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Arc 6"/>
            <p:cNvSpPr/>
            <p:nvPr/>
          </p:nvSpPr>
          <p:spPr>
            <a:xfrm rot="5400000" flipH="1">
              <a:off x="5377931" y="2375513"/>
              <a:ext cx="2931986" cy="2931986"/>
            </a:xfrm>
            <a:prstGeom prst="arc">
              <a:avLst>
                <a:gd name="adj1" fmla="val 10937437"/>
                <a:gd name="adj2" fmla="val 0"/>
              </a:avLst>
            </a:pr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Freeform: Shape 7"/>
            <p:cNvSpPr>
              <a:spLocks/>
            </p:cNvSpPr>
            <p:nvPr/>
          </p:nvSpPr>
          <p:spPr bwMode="auto">
            <a:xfrm>
              <a:off x="4826207" y="2000630"/>
              <a:ext cx="1039093" cy="3928480"/>
            </a:xfrm>
            <a:custGeom>
              <a:avLst/>
              <a:gdLst>
                <a:gd name="T0" fmla="*/ 22 w 497"/>
                <a:gd name="T1" fmla="*/ 991 h 1879"/>
                <a:gd name="T2" fmla="*/ 81 w 497"/>
                <a:gd name="T3" fmla="*/ 1012 h 1879"/>
                <a:gd name="T4" fmla="*/ 113 w 497"/>
                <a:gd name="T5" fmla="*/ 1092 h 1879"/>
                <a:gd name="T6" fmla="*/ 118 w 497"/>
                <a:gd name="T7" fmla="*/ 1238 h 1879"/>
                <a:gd name="T8" fmla="*/ 97 w 497"/>
                <a:gd name="T9" fmla="*/ 1333 h 1879"/>
                <a:gd name="T10" fmla="*/ 71 w 497"/>
                <a:gd name="T11" fmla="*/ 1513 h 1879"/>
                <a:gd name="T12" fmla="*/ 50 w 497"/>
                <a:gd name="T13" fmla="*/ 1659 h 1879"/>
                <a:gd name="T14" fmla="*/ 57 w 497"/>
                <a:gd name="T15" fmla="*/ 1745 h 1879"/>
                <a:gd name="T16" fmla="*/ 72 w 497"/>
                <a:gd name="T17" fmla="*/ 1870 h 1879"/>
                <a:gd name="T18" fmla="*/ 162 w 497"/>
                <a:gd name="T19" fmla="*/ 1859 h 1879"/>
                <a:gd name="T20" fmla="*/ 158 w 497"/>
                <a:gd name="T21" fmla="*/ 1721 h 1879"/>
                <a:gd name="T22" fmla="*/ 184 w 497"/>
                <a:gd name="T23" fmla="*/ 1600 h 1879"/>
                <a:gd name="T24" fmla="*/ 231 w 497"/>
                <a:gd name="T25" fmla="*/ 1327 h 1879"/>
                <a:gd name="T26" fmla="*/ 262 w 497"/>
                <a:gd name="T27" fmla="*/ 1211 h 1879"/>
                <a:gd name="T28" fmla="*/ 249 w 497"/>
                <a:gd name="T29" fmla="*/ 1379 h 1879"/>
                <a:gd name="T30" fmla="*/ 247 w 497"/>
                <a:gd name="T31" fmla="*/ 1506 h 1879"/>
                <a:gd name="T32" fmla="*/ 247 w 497"/>
                <a:gd name="T33" fmla="*/ 1619 h 1879"/>
                <a:gd name="T34" fmla="*/ 242 w 497"/>
                <a:gd name="T35" fmla="*/ 1725 h 1879"/>
                <a:gd name="T36" fmla="*/ 352 w 497"/>
                <a:gd name="T37" fmla="*/ 1759 h 1879"/>
                <a:gd name="T38" fmla="*/ 493 w 497"/>
                <a:gd name="T39" fmla="*/ 1756 h 1879"/>
                <a:gd name="T40" fmla="*/ 439 w 497"/>
                <a:gd name="T41" fmla="*/ 1718 h 1879"/>
                <a:gd name="T42" fmla="*/ 358 w 497"/>
                <a:gd name="T43" fmla="*/ 1642 h 1879"/>
                <a:gd name="T44" fmla="*/ 346 w 497"/>
                <a:gd name="T45" fmla="*/ 1564 h 1879"/>
                <a:gd name="T46" fmla="*/ 384 w 497"/>
                <a:gd name="T47" fmla="*/ 1415 h 1879"/>
                <a:gd name="T48" fmla="*/ 419 w 497"/>
                <a:gd name="T49" fmla="*/ 1170 h 1879"/>
                <a:gd name="T50" fmla="*/ 459 w 497"/>
                <a:gd name="T51" fmla="*/ 999 h 1879"/>
                <a:gd name="T52" fmla="*/ 485 w 497"/>
                <a:gd name="T53" fmla="*/ 913 h 1879"/>
                <a:gd name="T54" fmla="*/ 454 w 497"/>
                <a:gd name="T55" fmla="*/ 699 h 1879"/>
                <a:gd name="T56" fmla="*/ 450 w 497"/>
                <a:gd name="T57" fmla="*/ 447 h 1879"/>
                <a:gd name="T58" fmla="*/ 382 w 497"/>
                <a:gd name="T59" fmla="*/ 354 h 1879"/>
                <a:gd name="T60" fmla="*/ 398 w 497"/>
                <a:gd name="T61" fmla="*/ 461 h 1879"/>
                <a:gd name="T62" fmla="*/ 428 w 497"/>
                <a:gd name="T63" fmla="*/ 798 h 1879"/>
                <a:gd name="T64" fmla="*/ 386 w 497"/>
                <a:gd name="T65" fmla="*/ 760 h 1879"/>
                <a:gd name="T66" fmla="*/ 382 w 497"/>
                <a:gd name="T67" fmla="*/ 456 h 1879"/>
                <a:gd name="T68" fmla="*/ 331 w 497"/>
                <a:gd name="T69" fmla="*/ 315 h 1879"/>
                <a:gd name="T70" fmla="*/ 372 w 497"/>
                <a:gd name="T71" fmla="*/ 217 h 1879"/>
                <a:gd name="T72" fmla="*/ 390 w 497"/>
                <a:gd name="T73" fmla="*/ 129 h 1879"/>
                <a:gd name="T74" fmla="*/ 392 w 497"/>
                <a:gd name="T75" fmla="*/ 86 h 1879"/>
                <a:gd name="T76" fmla="*/ 392 w 497"/>
                <a:gd name="T77" fmla="*/ 63 h 1879"/>
                <a:gd name="T78" fmla="*/ 373 w 497"/>
                <a:gd name="T79" fmla="*/ 34 h 1879"/>
                <a:gd name="T80" fmla="*/ 350 w 497"/>
                <a:gd name="T81" fmla="*/ 21 h 1879"/>
                <a:gd name="T82" fmla="*/ 329 w 497"/>
                <a:gd name="T83" fmla="*/ 5 h 1879"/>
                <a:gd name="T84" fmla="*/ 320 w 497"/>
                <a:gd name="T85" fmla="*/ 6 h 1879"/>
                <a:gd name="T86" fmla="*/ 310 w 497"/>
                <a:gd name="T87" fmla="*/ 1 h 1879"/>
                <a:gd name="T88" fmla="*/ 289 w 497"/>
                <a:gd name="T89" fmla="*/ 10 h 1879"/>
                <a:gd name="T90" fmla="*/ 268 w 497"/>
                <a:gd name="T91" fmla="*/ 28 h 1879"/>
                <a:gd name="T92" fmla="*/ 228 w 497"/>
                <a:gd name="T93" fmla="*/ 57 h 1879"/>
                <a:gd name="T94" fmla="*/ 206 w 497"/>
                <a:gd name="T95" fmla="*/ 99 h 1879"/>
                <a:gd name="T96" fmla="*/ 208 w 497"/>
                <a:gd name="T97" fmla="*/ 136 h 1879"/>
                <a:gd name="T98" fmla="*/ 233 w 497"/>
                <a:gd name="T99" fmla="*/ 210 h 1879"/>
                <a:gd name="T100" fmla="*/ 314 w 497"/>
                <a:gd name="T101" fmla="*/ 318 h 1879"/>
                <a:gd name="T102" fmla="*/ 335 w 497"/>
                <a:gd name="T103" fmla="*/ 527 h 1879"/>
                <a:gd name="T104" fmla="*/ 210 w 497"/>
                <a:gd name="T105" fmla="*/ 287 h 1879"/>
                <a:gd name="T106" fmla="*/ 73 w 497"/>
                <a:gd name="T107" fmla="*/ 341 h 1879"/>
                <a:gd name="T108" fmla="*/ 42 w 497"/>
                <a:gd name="T109" fmla="*/ 479 h 1879"/>
                <a:gd name="T110" fmla="*/ 32 w 497"/>
                <a:gd name="T111" fmla="*/ 598 h 1879"/>
                <a:gd name="T112" fmla="*/ 21 w 497"/>
                <a:gd name="T113" fmla="*/ 704 h 1879"/>
                <a:gd name="T114" fmla="*/ 298 w 497"/>
                <a:gd name="T115" fmla="*/ 12 h 1879"/>
                <a:gd name="T116" fmla="*/ 104 w 497"/>
                <a:gd name="T117" fmla="*/ 985 h 1879"/>
                <a:gd name="T118" fmla="*/ 113 w 497"/>
                <a:gd name="T119" fmla="*/ 772 h 1879"/>
                <a:gd name="T120" fmla="*/ 252 w 497"/>
                <a:gd name="T121" fmla="*/ 1005 h 1879"/>
                <a:gd name="T122" fmla="*/ 124 w 497"/>
                <a:gd name="T123" fmla="*/ 958 h 1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7" h="1879">
                  <a:moveTo>
                    <a:pt x="0" y="933"/>
                  </a:moveTo>
                  <a:lnTo>
                    <a:pt x="0" y="933"/>
                  </a:lnTo>
                  <a:lnTo>
                    <a:pt x="10" y="931"/>
                  </a:lnTo>
                  <a:lnTo>
                    <a:pt x="10" y="931"/>
                  </a:lnTo>
                  <a:lnTo>
                    <a:pt x="10" y="933"/>
                  </a:lnTo>
                  <a:lnTo>
                    <a:pt x="11" y="936"/>
                  </a:lnTo>
                  <a:lnTo>
                    <a:pt x="16" y="938"/>
                  </a:lnTo>
                  <a:lnTo>
                    <a:pt x="16" y="938"/>
                  </a:lnTo>
                  <a:lnTo>
                    <a:pt x="19" y="941"/>
                  </a:lnTo>
                  <a:lnTo>
                    <a:pt x="20" y="944"/>
                  </a:lnTo>
                  <a:lnTo>
                    <a:pt x="20" y="944"/>
                  </a:lnTo>
                  <a:lnTo>
                    <a:pt x="20" y="973"/>
                  </a:lnTo>
                  <a:lnTo>
                    <a:pt x="20" y="973"/>
                  </a:lnTo>
                  <a:lnTo>
                    <a:pt x="20" y="983"/>
                  </a:lnTo>
                  <a:lnTo>
                    <a:pt x="22" y="991"/>
                  </a:lnTo>
                  <a:lnTo>
                    <a:pt x="22" y="991"/>
                  </a:lnTo>
                  <a:lnTo>
                    <a:pt x="25" y="995"/>
                  </a:lnTo>
                  <a:lnTo>
                    <a:pt x="29" y="999"/>
                  </a:lnTo>
                  <a:lnTo>
                    <a:pt x="29" y="999"/>
                  </a:lnTo>
                  <a:lnTo>
                    <a:pt x="39" y="1006"/>
                  </a:lnTo>
                  <a:lnTo>
                    <a:pt x="50" y="1011"/>
                  </a:lnTo>
                  <a:lnTo>
                    <a:pt x="50" y="1011"/>
                  </a:lnTo>
                  <a:lnTo>
                    <a:pt x="53" y="1012"/>
                  </a:lnTo>
                  <a:lnTo>
                    <a:pt x="57" y="1011"/>
                  </a:lnTo>
                  <a:lnTo>
                    <a:pt x="57" y="1011"/>
                  </a:lnTo>
                  <a:lnTo>
                    <a:pt x="61" y="1011"/>
                  </a:lnTo>
                  <a:lnTo>
                    <a:pt x="63" y="1011"/>
                  </a:lnTo>
                  <a:lnTo>
                    <a:pt x="63" y="1011"/>
                  </a:lnTo>
                  <a:lnTo>
                    <a:pt x="72" y="1014"/>
                  </a:lnTo>
                  <a:lnTo>
                    <a:pt x="77" y="1014"/>
                  </a:lnTo>
                  <a:lnTo>
                    <a:pt x="81" y="1012"/>
                  </a:lnTo>
                  <a:lnTo>
                    <a:pt x="81" y="1012"/>
                  </a:lnTo>
                  <a:lnTo>
                    <a:pt x="84" y="1012"/>
                  </a:lnTo>
                  <a:lnTo>
                    <a:pt x="84" y="1012"/>
                  </a:lnTo>
                  <a:lnTo>
                    <a:pt x="91" y="1014"/>
                  </a:lnTo>
                  <a:lnTo>
                    <a:pt x="91" y="1014"/>
                  </a:lnTo>
                  <a:lnTo>
                    <a:pt x="99" y="1012"/>
                  </a:lnTo>
                  <a:lnTo>
                    <a:pt x="107" y="1014"/>
                  </a:lnTo>
                  <a:lnTo>
                    <a:pt x="107" y="1014"/>
                  </a:lnTo>
                  <a:lnTo>
                    <a:pt x="110" y="1014"/>
                  </a:lnTo>
                  <a:lnTo>
                    <a:pt x="114" y="1012"/>
                  </a:lnTo>
                  <a:lnTo>
                    <a:pt x="114" y="1012"/>
                  </a:lnTo>
                  <a:lnTo>
                    <a:pt x="113" y="1022"/>
                  </a:lnTo>
                  <a:lnTo>
                    <a:pt x="113" y="1022"/>
                  </a:lnTo>
                  <a:lnTo>
                    <a:pt x="112" y="1052"/>
                  </a:lnTo>
                  <a:lnTo>
                    <a:pt x="112" y="1052"/>
                  </a:lnTo>
                  <a:lnTo>
                    <a:pt x="113" y="1092"/>
                  </a:lnTo>
                  <a:lnTo>
                    <a:pt x="113" y="1092"/>
                  </a:lnTo>
                  <a:lnTo>
                    <a:pt x="114" y="1125"/>
                  </a:lnTo>
                  <a:lnTo>
                    <a:pt x="114" y="1125"/>
                  </a:lnTo>
                  <a:lnTo>
                    <a:pt x="118" y="1169"/>
                  </a:lnTo>
                  <a:lnTo>
                    <a:pt x="118" y="1169"/>
                  </a:lnTo>
                  <a:lnTo>
                    <a:pt x="119" y="1191"/>
                  </a:lnTo>
                  <a:lnTo>
                    <a:pt x="119" y="1191"/>
                  </a:lnTo>
                  <a:lnTo>
                    <a:pt x="119" y="1200"/>
                  </a:lnTo>
                  <a:lnTo>
                    <a:pt x="118" y="1208"/>
                  </a:lnTo>
                  <a:lnTo>
                    <a:pt x="118" y="1208"/>
                  </a:lnTo>
                  <a:lnTo>
                    <a:pt x="119" y="1216"/>
                  </a:lnTo>
                  <a:lnTo>
                    <a:pt x="120" y="1223"/>
                  </a:lnTo>
                  <a:lnTo>
                    <a:pt x="120" y="1223"/>
                  </a:lnTo>
                  <a:lnTo>
                    <a:pt x="120" y="1227"/>
                  </a:lnTo>
                  <a:lnTo>
                    <a:pt x="119" y="1231"/>
                  </a:lnTo>
                  <a:lnTo>
                    <a:pt x="118" y="1238"/>
                  </a:lnTo>
                  <a:lnTo>
                    <a:pt x="118" y="1238"/>
                  </a:lnTo>
                  <a:lnTo>
                    <a:pt x="118" y="1260"/>
                  </a:lnTo>
                  <a:lnTo>
                    <a:pt x="118" y="1260"/>
                  </a:lnTo>
                  <a:lnTo>
                    <a:pt x="118" y="1268"/>
                  </a:lnTo>
                  <a:lnTo>
                    <a:pt x="118" y="1268"/>
                  </a:lnTo>
                  <a:lnTo>
                    <a:pt x="117" y="1271"/>
                  </a:lnTo>
                  <a:lnTo>
                    <a:pt x="115" y="1276"/>
                  </a:lnTo>
                  <a:lnTo>
                    <a:pt x="115" y="1276"/>
                  </a:lnTo>
                  <a:lnTo>
                    <a:pt x="115" y="1285"/>
                  </a:lnTo>
                  <a:lnTo>
                    <a:pt x="115" y="1294"/>
                  </a:lnTo>
                  <a:lnTo>
                    <a:pt x="112" y="1312"/>
                  </a:lnTo>
                  <a:lnTo>
                    <a:pt x="112" y="1312"/>
                  </a:lnTo>
                  <a:lnTo>
                    <a:pt x="109" y="1317"/>
                  </a:lnTo>
                  <a:lnTo>
                    <a:pt x="105" y="1321"/>
                  </a:lnTo>
                  <a:lnTo>
                    <a:pt x="105" y="1321"/>
                  </a:lnTo>
                  <a:lnTo>
                    <a:pt x="101" y="1327"/>
                  </a:lnTo>
                  <a:lnTo>
                    <a:pt x="97" y="1333"/>
                  </a:lnTo>
                  <a:lnTo>
                    <a:pt x="94" y="1340"/>
                  </a:lnTo>
                  <a:lnTo>
                    <a:pt x="93" y="1347"/>
                  </a:lnTo>
                  <a:lnTo>
                    <a:pt x="93" y="1347"/>
                  </a:lnTo>
                  <a:lnTo>
                    <a:pt x="91" y="1366"/>
                  </a:lnTo>
                  <a:lnTo>
                    <a:pt x="88" y="1384"/>
                  </a:lnTo>
                  <a:lnTo>
                    <a:pt x="88" y="1384"/>
                  </a:lnTo>
                  <a:lnTo>
                    <a:pt x="86" y="1395"/>
                  </a:lnTo>
                  <a:lnTo>
                    <a:pt x="82" y="1407"/>
                  </a:lnTo>
                  <a:lnTo>
                    <a:pt x="82" y="1407"/>
                  </a:lnTo>
                  <a:lnTo>
                    <a:pt x="78" y="1421"/>
                  </a:lnTo>
                  <a:lnTo>
                    <a:pt x="76" y="1438"/>
                  </a:lnTo>
                  <a:lnTo>
                    <a:pt x="76" y="1438"/>
                  </a:lnTo>
                  <a:lnTo>
                    <a:pt x="73" y="1459"/>
                  </a:lnTo>
                  <a:lnTo>
                    <a:pt x="72" y="1481"/>
                  </a:lnTo>
                  <a:lnTo>
                    <a:pt x="72" y="1481"/>
                  </a:lnTo>
                  <a:lnTo>
                    <a:pt x="71" y="1513"/>
                  </a:lnTo>
                  <a:lnTo>
                    <a:pt x="71" y="1513"/>
                  </a:lnTo>
                  <a:lnTo>
                    <a:pt x="71" y="1542"/>
                  </a:lnTo>
                  <a:lnTo>
                    <a:pt x="71" y="1542"/>
                  </a:lnTo>
                  <a:lnTo>
                    <a:pt x="73" y="1554"/>
                  </a:lnTo>
                  <a:lnTo>
                    <a:pt x="73" y="1554"/>
                  </a:lnTo>
                  <a:lnTo>
                    <a:pt x="73" y="1563"/>
                  </a:lnTo>
                  <a:lnTo>
                    <a:pt x="71" y="1571"/>
                  </a:lnTo>
                  <a:lnTo>
                    <a:pt x="66" y="1586"/>
                  </a:lnTo>
                  <a:lnTo>
                    <a:pt x="66" y="1586"/>
                  </a:lnTo>
                  <a:lnTo>
                    <a:pt x="61" y="1599"/>
                  </a:lnTo>
                  <a:lnTo>
                    <a:pt x="57" y="1611"/>
                  </a:lnTo>
                  <a:lnTo>
                    <a:pt x="52" y="1637"/>
                  </a:lnTo>
                  <a:lnTo>
                    <a:pt x="52" y="1637"/>
                  </a:lnTo>
                  <a:lnTo>
                    <a:pt x="50" y="1648"/>
                  </a:lnTo>
                  <a:lnTo>
                    <a:pt x="50" y="1659"/>
                  </a:lnTo>
                  <a:lnTo>
                    <a:pt x="50" y="1659"/>
                  </a:lnTo>
                  <a:lnTo>
                    <a:pt x="47" y="1678"/>
                  </a:lnTo>
                  <a:lnTo>
                    <a:pt x="47" y="1678"/>
                  </a:lnTo>
                  <a:lnTo>
                    <a:pt x="47" y="1687"/>
                  </a:lnTo>
                  <a:lnTo>
                    <a:pt x="48" y="1694"/>
                  </a:lnTo>
                  <a:lnTo>
                    <a:pt x="53" y="1710"/>
                  </a:lnTo>
                  <a:lnTo>
                    <a:pt x="53" y="1710"/>
                  </a:lnTo>
                  <a:lnTo>
                    <a:pt x="58" y="1725"/>
                  </a:lnTo>
                  <a:lnTo>
                    <a:pt x="58" y="1725"/>
                  </a:lnTo>
                  <a:lnTo>
                    <a:pt x="58" y="1725"/>
                  </a:lnTo>
                  <a:lnTo>
                    <a:pt x="58" y="1725"/>
                  </a:lnTo>
                  <a:lnTo>
                    <a:pt x="62" y="1729"/>
                  </a:lnTo>
                  <a:lnTo>
                    <a:pt x="62" y="1730"/>
                  </a:lnTo>
                  <a:lnTo>
                    <a:pt x="61" y="1733"/>
                  </a:lnTo>
                  <a:lnTo>
                    <a:pt x="61" y="1733"/>
                  </a:lnTo>
                  <a:lnTo>
                    <a:pt x="58" y="1739"/>
                  </a:lnTo>
                  <a:lnTo>
                    <a:pt x="57" y="1745"/>
                  </a:lnTo>
                  <a:lnTo>
                    <a:pt x="57" y="1756"/>
                  </a:lnTo>
                  <a:lnTo>
                    <a:pt x="57" y="1756"/>
                  </a:lnTo>
                  <a:lnTo>
                    <a:pt x="55" y="1775"/>
                  </a:lnTo>
                  <a:lnTo>
                    <a:pt x="55" y="1775"/>
                  </a:lnTo>
                  <a:lnTo>
                    <a:pt x="52" y="1795"/>
                  </a:lnTo>
                  <a:lnTo>
                    <a:pt x="52" y="1795"/>
                  </a:lnTo>
                  <a:lnTo>
                    <a:pt x="50" y="1812"/>
                  </a:lnTo>
                  <a:lnTo>
                    <a:pt x="47" y="1828"/>
                  </a:lnTo>
                  <a:lnTo>
                    <a:pt x="47" y="1828"/>
                  </a:lnTo>
                  <a:lnTo>
                    <a:pt x="46" y="1833"/>
                  </a:lnTo>
                  <a:lnTo>
                    <a:pt x="47" y="1838"/>
                  </a:lnTo>
                  <a:lnTo>
                    <a:pt x="50" y="1848"/>
                  </a:lnTo>
                  <a:lnTo>
                    <a:pt x="50" y="1848"/>
                  </a:lnTo>
                  <a:lnTo>
                    <a:pt x="56" y="1857"/>
                  </a:lnTo>
                  <a:lnTo>
                    <a:pt x="63" y="1864"/>
                  </a:lnTo>
                  <a:lnTo>
                    <a:pt x="72" y="1870"/>
                  </a:lnTo>
                  <a:lnTo>
                    <a:pt x="82" y="1875"/>
                  </a:lnTo>
                  <a:lnTo>
                    <a:pt x="82" y="1875"/>
                  </a:lnTo>
                  <a:lnTo>
                    <a:pt x="89" y="1878"/>
                  </a:lnTo>
                  <a:lnTo>
                    <a:pt x="97" y="1878"/>
                  </a:lnTo>
                  <a:lnTo>
                    <a:pt x="97" y="1878"/>
                  </a:lnTo>
                  <a:lnTo>
                    <a:pt x="112" y="1879"/>
                  </a:lnTo>
                  <a:lnTo>
                    <a:pt x="128" y="1879"/>
                  </a:lnTo>
                  <a:lnTo>
                    <a:pt x="128" y="1879"/>
                  </a:lnTo>
                  <a:lnTo>
                    <a:pt x="140" y="1878"/>
                  </a:lnTo>
                  <a:lnTo>
                    <a:pt x="146" y="1876"/>
                  </a:lnTo>
                  <a:lnTo>
                    <a:pt x="153" y="1873"/>
                  </a:lnTo>
                  <a:lnTo>
                    <a:pt x="153" y="1873"/>
                  </a:lnTo>
                  <a:lnTo>
                    <a:pt x="156" y="1870"/>
                  </a:lnTo>
                  <a:lnTo>
                    <a:pt x="160" y="1868"/>
                  </a:lnTo>
                  <a:lnTo>
                    <a:pt x="161" y="1864"/>
                  </a:lnTo>
                  <a:lnTo>
                    <a:pt x="162" y="1859"/>
                  </a:lnTo>
                  <a:lnTo>
                    <a:pt x="162" y="1859"/>
                  </a:lnTo>
                  <a:lnTo>
                    <a:pt x="162" y="1848"/>
                  </a:lnTo>
                  <a:lnTo>
                    <a:pt x="161" y="1835"/>
                  </a:lnTo>
                  <a:lnTo>
                    <a:pt x="161" y="1835"/>
                  </a:lnTo>
                  <a:lnTo>
                    <a:pt x="159" y="1819"/>
                  </a:lnTo>
                  <a:lnTo>
                    <a:pt x="156" y="1803"/>
                  </a:lnTo>
                  <a:lnTo>
                    <a:pt x="156" y="1803"/>
                  </a:lnTo>
                  <a:lnTo>
                    <a:pt x="150" y="1767"/>
                  </a:lnTo>
                  <a:lnTo>
                    <a:pt x="150" y="1767"/>
                  </a:lnTo>
                  <a:lnTo>
                    <a:pt x="149" y="1736"/>
                  </a:lnTo>
                  <a:lnTo>
                    <a:pt x="149" y="1736"/>
                  </a:lnTo>
                  <a:lnTo>
                    <a:pt x="153" y="1736"/>
                  </a:lnTo>
                  <a:lnTo>
                    <a:pt x="154" y="1734"/>
                  </a:lnTo>
                  <a:lnTo>
                    <a:pt x="155" y="1729"/>
                  </a:lnTo>
                  <a:lnTo>
                    <a:pt x="155" y="1729"/>
                  </a:lnTo>
                  <a:lnTo>
                    <a:pt x="158" y="1721"/>
                  </a:lnTo>
                  <a:lnTo>
                    <a:pt x="161" y="1716"/>
                  </a:lnTo>
                  <a:lnTo>
                    <a:pt x="169" y="1704"/>
                  </a:lnTo>
                  <a:lnTo>
                    <a:pt x="169" y="1704"/>
                  </a:lnTo>
                  <a:lnTo>
                    <a:pt x="174" y="1694"/>
                  </a:lnTo>
                  <a:lnTo>
                    <a:pt x="179" y="1684"/>
                  </a:lnTo>
                  <a:lnTo>
                    <a:pt x="181" y="1673"/>
                  </a:lnTo>
                  <a:lnTo>
                    <a:pt x="184" y="1662"/>
                  </a:lnTo>
                  <a:lnTo>
                    <a:pt x="184" y="1662"/>
                  </a:lnTo>
                  <a:lnTo>
                    <a:pt x="184" y="1658"/>
                  </a:lnTo>
                  <a:lnTo>
                    <a:pt x="180" y="1656"/>
                  </a:lnTo>
                  <a:lnTo>
                    <a:pt x="180" y="1656"/>
                  </a:lnTo>
                  <a:lnTo>
                    <a:pt x="179" y="1652"/>
                  </a:lnTo>
                  <a:lnTo>
                    <a:pt x="177" y="1650"/>
                  </a:lnTo>
                  <a:lnTo>
                    <a:pt x="177" y="1647"/>
                  </a:lnTo>
                  <a:lnTo>
                    <a:pt x="177" y="1647"/>
                  </a:lnTo>
                  <a:lnTo>
                    <a:pt x="184" y="1600"/>
                  </a:lnTo>
                  <a:lnTo>
                    <a:pt x="184" y="1600"/>
                  </a:lnTo>
                  <a:lnTo>
                    <a:pt x="189" y="1558"/>
                  </a:lnTo>
                  <a:lnTo>
                    <a:pt x="189" y="1558"/>
                  </a:lnTo>
                  <a:lnTo>
                    <a:pt x="195" y="1531"/>
                  </a:lnTo>
                  <a:lnTo>
                    <a:pt x="195" y="1531"/>
                  </a:lnTo>
                  <a:lnTo>
                    <a:pt x="201" y="1492"/>
                  </a:lnTo>
                  <a:lnTo>
                    <a:pt x="201" y="1492"/>
                  </a:lnTo>
                  <a:lnTo>
                    <a:pt x="207" y="1461"/>
                  </a:lnTo>
                  <a:lnTo>
                    <a:pt x="207" y="1461"/>
                  </a:lnTo>
                  <a:lnTo>
                    <a:pt x="213" y="1421"/>
                  </a:lnTo>
                  <a:lnTo>
                    <a:pt x="213" y="1421"/>
                  </a:lnTo>
                  <a:lnTo>
                    <a:pt x="223" y="1379"/>
                  </a:lnTo>
                  <a:lnTo>
                    <a:pt x="223" y="1379"/>
                  </a:lnTo>
                  <a:lnTo>
                    <a:pt x="227" y="1352"/>
                  </a:lnTo>
                  <a:lnTo>
                    <a:pt x="227" y="1352"/>
                  </a:lnTo>
                  <a:lnTo>
                    <a:pt x="231" y="1327"/>
                  </a:lnTo>
                  <a:lnTo>
                    <a:pt x="231" y="1327"/>
                  </a:lnTo>
                  <a:lnTo>
                    <a:pt x="237" y="1288"/>
                  </a:lnTo>
                  <a:lnTo>
                    <a:pt x="237" y="1288"/>
                  </a:lnTo>
                  <a:lnTo>
                    <a:pt x="239" y="1275"/>
                  </a:lnTo>
                  <a:lnTo>
                    <a:pt x="242" y="1263"/>
                  </a:lnTo>
                  <a:lnTo>
                    <a:pt x="249" y="1240"/>
                  </a:lnTo>
                  <a:lnTo>
                    <a:pt x="249" y="1240"/>
                  </a:lnTo>
                  <a:lnTo>
                    <a:pt x="253" y="1227"/>
                  </a:lnTo>
                  <a:lnTo>
                    <a:pt x="255" y="1213"/>
                  </a:lnTo>
                  <a:lnTo>
                    <a:pt x="255" y="1213"/>
                  </a:lnTo>
                  <a:lnTo>
                    <a:pt x="260" y="1180"/>
                  </a:lnTo>
                  <a:lnTo>
                    <a:pt x="260" y="1180"/>
                  </a:lnTo>
                  <a:lnTo>
                    <a:pt x="263" y="1187"/>
                  </a:lnTo>
                  <a:lnTo>
                    <a:pt x="263" y="1196"/>
                  </a:lnTo>
                  <a:lnTo>
                    <a:pt x="263" y="1203"/>
                  </a:lnTo>
                  <a:lnTo>
                    <a:pt x="262" y="1211"/>
                  </a:lnTo>
                  <a:lnTo>
                    <a:pt x="262" y="1211"/>
                  </a:lnTo>
                  <a:lnTo>
                    <a:pt x="258" y="1236"/>
                  </a:lnTo>
                  <a:lnTo>
                    <a:pt x="257" y="1248"/>
                  </a:lnTo>
                  <a:lnTo>
                    <a:pt x="257" y="1260"/>
                  </a:lnTo>
                  <a:lnTo>
                    <a:pt x="257" y="1260"/>
                  </a:lnTo>
                  <a:lnTo>
                    <a:pt x="257" y="1283"/>
                  </a:lnTo>
                  <a:lnTo>
                    <a:pt x="257" y="1283"/>
                  </a:lnTo>
                  <a:lnTo>
                    <a:pt x="258" y="1294"/>
                  </a:lnTo>
                  <a:lnTo>
                    <a:pt x="258" y="1294"/>
                  </a:lnTo>
                  <a:lnTo>
                    <a:pt x="254" y="1321"/>
                  </a:lnTo>
                  <a:lnTo>
                    <a:pt x="254" y="1321"/>
                  </a:lnTo>
                  <a:lnTo>
                    <a:pt x="253" y="1337"/>
                  </a:lnTo>
                  <a:lnTo>
                    <a:pt x="253" y="1337"/>
                  </a:lnTo>
                  <a:lnTo>
                    <a:pt x="250" y="1357"/>
                  </a:lnTo>
                  <a:lnTo>
                    <a:pt x="250" y="1357"/>
                  </a:lnTo>
                  <a:lnTo>
                    <a:pt x="249" y="1379"/>
                  </a:lnTo>
                  <a:lnTo>
                    <a:pt x="249" y="1379"/>
                  </a:lnTo>
                  <a:lnTo>
                    <a:pt x="249" y="1388"/>
                  </a:lnTo>
                  <a:lnTo>
                    <a:pt x="249" y="1388"/>
                  </a:lnTo>
                  <a:lnTo>
                    <a:pt x="249" y="1405"/>
                  </a:lnTo>
                  <a:lnTo>
                    <a:pt x="249" y="1423"/>
                  </a:lnTo>
                  <a:lnTo>
                    <a:pt x="249" y="1423"/>
                  </a:lnTo>
                  <a:lnTo>
                    <a:pt x="250" y="1434"/>
                  </a:lnTo>
                  <a:lnTo>
                    <a:pt x="253" y="1446"/>
                  </a:lnTo>
                  <a:lnTo>
                    <a:pt x="253" y="1446"/>
                  </a:lnTo>
                  <a:lnTo>
                    <a:pt x="253" y="1454"/>
                  </a:lnTo>
                  <a:lnTo>
                    <a:pt x="252" y="1461"/>
                  </a:lnTo>
                  <a:lnTo>
                    <a:pt x="252" y="1461"/>
                  </a:lnTo>
                  <a:lnTo>
                    <a:pt x="250" y="1481"/>
                  </a:lnTo>
                  <a:lnTo>
                    <a:pt x="250" y="1481"/>
                  </a:lnTo>
                  <a:lnTo>
                    <a:pt x="247" y="1506"/>
                  </a:lnTo>
                  <a:lnTo>
                    <a:pt x="247" y="1506"/>
                  </a:lnTo>
                  <a:lnTo>
                    <a:pt x="247" y="1527"/>
                  </a:lnTo>
                  <a:lnTo>
                    <a:pt x="247" y="1527"/>
                  </a:lnTo>
                  <a:lnTo>
                    <a:pt x="247" y="1540"/>
                  </a:lnTo>
                  <a:lnTo>
                    <a:pt x="247" y="1554"/>
                  </a:lnTo>
                  <a:lnTo>
                    <a:pt x="247" y="1554"/>
                  </a:lnTo>
                  <a:lnTo>
                    <a:pt x="246" y="1564"/>
                  </a:lnTo>
                  <a:lnTo>
                    <a:pt x="242" y="1573"/>
                  </a:lnTo>
                  <a:lnTo>
                    <a:pt x="242" y="1573"/>
                  </a:lnTo>
                  <a:lnTo>
                    <a:pt x="233" y="1595"/>
                  </a:lnTo>
                  <a:lnTo>
                    <a:pt x="233" y="1595"/>
                  </a:lnTo>
                  <a:lnTo>
                    <a:pt x="233" y="1599"/>
                  </a:lnTo>
                  <a:lnTo>
                    <a:pt x="233" y="1602"/>
                  </a:lnTo>
                  <a:lnTo>
                    <a:pt x="236" y="1606"/>
                  </a:lnTo>
                  <a:lnTo>
                    <a:pt x="238" y="1609"/>
                  </a:lnTo>
                  <a:lnTo>
                    <a:pt x="238" y="1609"/>
                  </a:lnTo>
                  <a:lnTo>
                    <a:pt x="247" y="1619"/>
                  </a:lnTo>
                  <a:lnTo>
                    <a:pt x="247" y="1619"/>
                  </a:lnTo>
                  <a:lnTo>
                    <a:pt x="249" y="1622"/>
                  </a:lnTo>
                  <a:lnTo>
                    <a:pt x="250" y="1627"/>
                  </a:lnTo>
                  <a:lnTo>
                    <a:pt x="250" y="1632"/>
                  </a:lnTo>
                  <a:lnTo>
                    <a:pt x="249" y="1637"/>
                  </a:lnTo>
                  <a:lnTo>
                    <a:pt x="249" y="1637"/>
                  </a:lnTo>
                  <a:lnTo>
                    <a:pt x="244" y="1658"/>
                  </a:lnTo>
                  <a:lnTo>
                    <a:pt x="244" y="1658"/>
                  </a:lnTo>
                  <a:lnTo>
                    <a:pt x="239" y="1687"/>
                  </a:lnTo>
                  <a:lnTo>
                    <a:pt x="239" y="1687"/>
                  </a:lnTo>
                  <a:lnTo>
                    <a:pt x="239" y="1709"/>
                  </a:lnTo>
                  <a:lnTo>
                    <a:pt x="239" y="1709"/>
                  </a:lnTo>
                  <a:lnTo>
                    <a:pt x="239" y="1715"/>
                  </a:lnTo>
                  <a:lnTo>
                    <a:pt x="241" y="1721"/>
                  </a:lnTo>
                  <a:lnTo>
                    <a:pt x="241" y="1721"/>
                  </a:lnTo>
                  <a:lnTo>
                    <a:pt x="242" y="1725"/>
                  </a:lnTo>
                  <a:lnTo>
                    <a:pt x="244" y="1728"/>
                  </a:lnTo>
                  <a:lnTo>
                    <a:pt x="244" y="1728"/>
                  </a:lnTo>
                  <a:lnTo>
                    <a:pt x="259" y="1733"/>
                  </a:lnTo>
                  <a:lnTo>
                    <a:pt x="274" y="1738"/>
                  </a:lnTo>
                  <a:lnTo>
                    <a:pt x="274" y="1738"/>
                  </a:lnTo>
                  <a:lnTo>
                    <a:pt x="285" y="1740"/>
                  </a:lnTo>
                  <a:lnTo>
                    <a:pt x="298" y="1741"/>
                  </a:lnTo>
                  <a:lnTo>
                    <a:pt x="298" y="1741"/>
                  </a:lnTo>
                  <a:lnTo>
                    <a:pt x="300" y="1741"/>
                  </a:lnTo>
                  <a:lnTo>
                    <a:pt x="300" y="1741"/>
                  </a:lnTo>
                  <a:lnTo>
                    <a:pt x="303" y="1726"/>
                  </a:lnTo>
                  <a:lnTo>
                    <a:pt x="303" y="1726"/>
                  </a:lnTo>
                  <a:lnTo>
                    <a:pt x="332" y="1746"/>
                  </a:lnTo>
                  <a:lnTo>
                    <a:pt x="332" y="1746"/>
                  </a:lnTo>
                  <a:lnTo>
                    <a:pt x="342" y="1752"/>
                  </a:lnTo>
                  <a:lnTo>
                    <a:pt x="352" y="1759"/>
                  </a:lnTo>
                  <a:lnTo>
                    <a:pt x="362" y="1762"/>
                  </a:lnTo>
                  <a:lnTo>
                    <a:pt x="373" y="1766"/>
                  </a:lnTo>
                  <a:lnTo>
                    <a:pt x="373" y="1766"/>
                  </a:lnTo>
                  <a:lnTo>
                    <a:pt x="390" y="1771"/>
                  </a:lnTo>
                  <a:lnTo>
                    <a:pt x="407" y="1773"/>
                  </a:lnTo>
                  <a:lnTo>
                    <a:pt x="407" y="1773"/>
                  </a:lnTo>
                  <a:lnTo>
                    <a:pt x="423" y="1775"/>
                  </a:lnTo>
                  <a:lnTo>
                    <a:pt x="439" y="1773"/>
                  </a:lnTo>
                  <a:lnTo>
                    <a:pt x="439" y="1773"/>
                  </a:lnTo>
                  <a:lnTo>
                    <a:pt x="452" y="1772"/>
                  </a:lnTo>
                  <a:lnTo>
                    <a:pt x="467" y="1771"/>
                  </a:lnTo>
                  <a:lnTo>
                    <a:pt x="467" y="1771"/>
                  </a:lnTo>
                  <a:lnTo>
                    <a:pt x="475" y="1769"/>
                  </a:lnTo>
                  <a:lnTo>
                    <a:pt x="481" y="1765"/>
                  </a:lnTo>
                  <a:lnTo>
                    <a:pt x="487" y="1761"/>
                  </a:lnTo>
                  <a:lnTo>
                    <a:pt x="493" y="1756"/>
                  </a:lnTo>
                  <a:lnTo>
                    <a:pt x="493" y="1756"/>
                  </a:lnTo>
                  <a:lnTo>
                    <a:pt x="497" y="1752"/>
                  </a:lnTo>
                  <a:lnTo>
                    <a:pt x="497" y="1749"/>
                  </a:lnTo>
                  <a:lnTo>
                    <a:pt x="496" y="1746"/>
                  </a:lnTo>
                  <a:lnTo>
                    <a:pt x="492" y="1744"/>
                  </a:lnTo>
                  <a:lnTo>
                    <a:pt x="492" y="1744"/>
                  </a:lnTo>
                  <a:lnTo>
                    <a:pt x="491" y="1739"/>
                  </a:lnTo>
                  <a:lnTo>
                    <a:pt x="490" y="1734"/>
                  </a:lnTo>
                  <a:lnTo>
                    <a:pt x="486" y="1730"/>
                  </a:lnTo>
                  <a:lnTo>
                    <a:pt x="481" y="1728"/>
                  </a:lnTo>
                  <a:lnTo>
                    <a:pt x="481" y="1728"/>
                  </a:lnTo>
                  <a:lnTo>
                    <a:pt x="474" y="1724"/>
                  </a:lnTo>
                  <a:lnTo>
                    <a:pt x="465" y="1721"/>
                  </a:lnTo>
                  <a:lnTo>
                    <a:pt x="447" y="1720"/>
                  </a:lnTo>
                  <a:lnTo>
                    <a:pt x="447" y="1720"/>
                  </a:lnTo>
                  <a:lnTo>
                    <a:pt x="439" y="1718"/>
                  </a:lnTo>
                  <a:lnTo>
                    <a:pt x="430" y="1714"/>
                  </a:lnTo>
                  <a:lnTo>
                    <a:pt x="430" y="1714"/>
                  </a:lnTo>
                  <a:lnTo>
                    <a:pt x="402" y="1700"/>
                  </a:lnTo>
                  <a:lnTo>
                    <a:pt x="402" y="1700"/>
                  </a:lnTo>
                  <a:lnTo>
                    <a:pt x="390" y="1694"/>
                  </a:lnTo>
                  <a:lnTo>
                    <a:pt x="381" y="1685"/>
                  </a:lnTo>
                  <a:lnTo>
                    <a:pt x="372" y="1676"/>
                  </a:lnTo>
                  <a:lnTo>
                    <a:pt x="366" y="1664"/>
                  </a:lnTo>
                  <a:lnTo>
                    <a:pt x="366" y="1664"/>
                  </a:lnTo>
                  <a:lnTo>
                    <a:pt x="363" y="1659"/>
                  </a:lnTo>
                  <a:lnTo>
                    <a:pt x="362" y="1657"/>
                  </a:lnTo>
                  <a:lnTo>
                    <a:pt x="362" y="1654"/>
                  </a:lnTo>
                  <a:lnTo>
                    <a:pt x="362" y="1654"/>
                  </a:lnTo>
                  <a:lnTo>
                    <a:pt x="362" y="1651"/>
                  </a:lnTo>
                  <a:lnTo>
                    <a:pt x="362" y="1648"/>
                  </a:lnTo>
                  <a:lnTo>
                    <a:pt x="358" y="1642"/>
                  </a:lnTo>
                  <a:lnTo>
                    <a:pt x="358" y="1642"/>
                  </a:lnTo>
                  <a:lnTo>
                    <a:pt x="356" y="1636"/>
                  </a:lnTo>
                  <a:lnTo>
                    <a:pt x="355" y="1630"/>
                  </a:lnTo>
                  <a:lnTo>
                    <a:pt x="351" y="1617"/>
                  </a:lnTo>
                  <a:lnTo>
                    <a:pt x="351" y="1617"/>
                  </a:lnTo>
                  <a:lnTo>
                    <a:pt x="347" y="1602"/>
                  </a:lnTo>
                  <a:lnTo>
                    <a:pt x="347" y="1602"/>
                  </a:lnTo>
                  <a:lnTo>
                    <a:pt x="353" y="1599"/>
                  </a:lnTo>
                  <a:lnTo>
                    <a:pt x="353" y="1599"/>
                  </a:lnTo>
                  <a:lnTo>
                    <a:pt x="356" y="1596"/>
                  </a:lnTo>
                  <a:lnTo>
                    <a:pt x="357" y="1593"/>
                  </a:lnTo>
                  <a:lnTo>
                    <a:pt x="357" y="1589"/>
                  </a:lnTo>
                  <a:lnTo>
                    <a:pt x="356" y="1585"/>
                  </a:lnTo>
                  <a:lnTo>
                    <a:pt x="356" y="1585"/>
                  </a:lnTo>
                  <a:lnTo>
                    <a:pt x="346" y="1564"/>
                  </a:lnTo>
                  <a:lnTo>
                    <a:pt x="346" y="1564"/>
                  </a:lnTo>
                  <a:lnTo>
                    <a:pt x="345" y="1562"/>
                  </a:lnTo>
                  <a:lnTo>
                    <a:pt x="345" y="1559"/>
                  </a:lnTo>
                  <a:lnTo>
                    <a:pt x="345" y="1559"/>
                  </a:lnTo>
                  <a:lnTo>
                    <a:pt x="352" y="1544"/>
                  </a:lnTo>
                  <a:lnTo>
                    <a:pt x="358" y="1528"/>
                  </a:lnTo>
                  <a:lnTo>
                    <a:pt x="371" y="1497"/>
                  </a:lnTo>
                  <a:lnTo>
                    <a:pt x="371" y="1497"/>
                  </a:lnTo>
                  <a:lnTo>
                    <a:pt x="376" y="1480"/>
                  </a:lnTo>
                  <a:lnTo>
                    <a:pt x="381" y="1462"/>
                  </a:lnTo>
                  <a:lnTo>
                    <a:pt x="381" y="1462"/>
                  </a:lnTo>
                  <a:lnTo>
                    <a:pt x="382" y="1454"/>
                  </a:lnTo>
                  <a:lnTo>
                    <a:pt x="381" y="1446"/>
                  </a:lnTo>
                  <a:lnTo>
                    <a:pt x="381" y="1446"/>
                  </a:lnTo>
                  <a:lnTo>
                    <a:pt x="382" y="1438"/>
                  </a:lnTo>
                  <a:lnTo>
                    <a:pt x="382" y="1430"/>
                  </a:lnTo>
                  <a:lnTo>
                    <a:pt x="384" y="1415"/>
                  </a:lnTo>
                  <a:lnTo>
                    <a:pt x="384" y="1415"/>
                  </a:lnTo>
                  <a:lnTo>
                    <a:pt x="389" y="1386"/>
                  </a:lnTo>
                  <a:lnTo>
                    <a:pt x="389" y="1386"/>
                  </a:lnTo>
                  <a:lnTo>
                    <a:pt x="393" y="1359"/>
                  </a:lnTo>
                  <a:lnTo>
                    <a:pt x="393" y="1359"/>
                  </a:lnTo>
                  <a:lnTo>
                    <a:pt x="395" y="1343"/>
                  </a:lnTo>
                  <a:lnTo>
                    <a:pt x="395" y="1343"/>
                  </a:lnTo>
                  <a:lnTo>
                    <a:pt x="398" y="1304"/>
                  </a:lnTo>
                  <a:lnTo>
                    <a:pt x="398" y="1304"/>
                  </a:lnTo>
                  <a:lnTo>
                    <a:pt x="399" y="1289"/>
                  </a:lnTo>
                  <a:lnTo>
                    <a:pt x="399" y="1289"/>
                  </a:lnTo>
                  <a:lnTo>
                    <a:pt x="405" y="1244"/>
                  </a:lnTo>
                  <a:lnTo>
                    <a:pt x="405" y="1244"/>
                  </a:lnTo>
                  <a:lnTo>
                    <a:pt x="412" y="1203"/>
                  </a:lnTo>
                  <a:lnTo>
                    <a:pt x="412" y="1203"/>
                  </a:lnTo>
                  <a:lnTo>
                    <a:pt x="419" y="1170"/>
                  </a:lnTo>
                  <a:lnTo>
                    <a:pt x="419" y="1170"/>
                  </a:lnTo>
                  <a:lnTo>
                    <a:pt x="424" y="1138"/>
                  </a:lnTo>
                  <a:lnTo>
                    <a:pt x="424" y="1138"/>
                  </a:lnTo>
                  <a:lnTo>
                    <a:pt x="430" y="1102"/>
                  </a:lnTo>
                  <a:lnTo>
                    <a:pt x="430" y="1102"/>
                  </a:lnTo>
                  <a:lnTo>
                    <a:pt x="436" y="1074"/>
                  </a:lnTo>
                  <a:lnTo>
                    <a:pt x="436" y="1074"/>
                  </a:lnTo>
                  <a:lnTo>
                    <a:pt x="444" y="1038"/>
                  </a:lnTo>
                  <a:lnTo>
                    <a:pt x="444" y="1038"/>
                  </a:lnTo>
                  <a:lnTo>
                    <a:pt x="445" y="1026"/>
                  </a:lnTo>
                  <a:lnTo>
                    <a:pt x="446" y="1014"/>
                  </a:lnTo>
                  <a:lnTo>
                    <a:pt x="446" y="1014"/>
                  </a:lnTo>
                  <a:lnTo>
                    <a:pt x="447" y="999"/>
                  </a:lnTo>
                  <a:lnTo>
                    <a:pt x="447" y="999"/>
                  </a:lnTo>
                  <a:lnTo>
                    <a:pt x="452" y="1000"/>
                  </a:lnTo>
                  <a:lnTo>
                    <a:pt x="459" y="999"/>
                  </a:lnTo>
                  <a:lnTo>
                    <a:pt x="467" y="994"/>
                  </a:lnTo>
                  <a:lnTo>
                    <a:pt x="467" y="994"/>
                  </a:lnTo>
                  <a:lnTo>
                    <a:pt x="480" y="986"/>
                  </a:lnTo>
                  <a:lnTo>
                    <a:pt x="492" y="979"/>
                  </a:lnTo>
                  <a:lnTo>
                    <a:pt x="492" y="979"/>
                  </a:lnTo>
                  <a:lnTo>
                    <a:pt x="496" y="975"/>
                  </a:lnTo>
                  <a:lnTo>
                    <a:pt x="497" y="973"/>
                  </a:lnTo>
                  <a:lnTo>
                    <a:pt x="497" y="968"/>
                  </a:lnTo>
                  <a:lnTo>
                    <a:pt x="496" y="964"/>
                  </a:lnTo>
                  <a:lnTo>
                    <a:pt x="496" y="964"/>
                  </a:lnTo>
                  <a:lnTo>
                    <a:pt x="492" y="949"/>
                  </a:lnTo>
                  <a:lnTo>
                    <a:pt x="488" y="936"/>
                  </a:lnTo>
                  <a:lnTo>
                    <a:pt x="488" y="936"/>
                  </a:lnTo>
                  <a:lnTo>
                    <a:pt x="485" y="919"/>
                  </a:lnTo>
                  <a:lnTo>
                    <a:pt x="485" y="919"/>
                  </a:lnTo>
                  <a:lnTo>
                    <a:pt x="485" y="913"/>
                  </a:lnTo>
                  <a:lnTo>
                    <a:pt x="485" y="908"/>
                  </a:lnTo>
                  <a:lnTo>
                    <a:pt x="485" y="908"/>
                  </a:lnTo>
                  <a:lnTo>
                    <a:pt x="476" y="865"/>
                  </a:lnTo>
                  <a:lnTo>
                    <a:pt x="476" y="865"/>
                  </a:lnTo>
                  <a:lnTo>
                    <a:pt x="470" y="824"/>
                  </a:lnTo>
                  <a:lnTo>
                    <a:pt x="470" y="824"/>
                  </a:lnTo>
                  <a:lnTo>
                    <a:pt x="465" y="794"/>
                  </a:lnTo>
                  <a:lnTo>
                    <a:pt x="465" y="794"/>
                  </a:lnTo>
                  <a:lnTo>
                    <a:pt x="464" y="781"/>
                  </a:lnTo>
                  <a:lnTo>
                    <a:pt x="464" y="781"/>
                  </a:lnTo>
                  <a:lnTo>
                    <a:pt x="461" y="748"/>
                  </a:lnTo>
                  <a:lnTo>
                    <a:pt x="461" y="748"/>
                  </a:lnTo>
                  <a:lnTo>
                    <a:pt x="457" y="722"/>
                  </a:lnTo>
                  <a:lnTo>
                    <a:pt x="457" y="722"/>
                  </a:lnTo>
                  <a:lnTo>
                    <a:pt x="454" y="699"/>
                  </a:lnTo>
                  <a:lnTo>
                    <a:pt x="454" y="699"/>
                  </a:lnTo>
                  <a:lnTo>
                    <a:pt x="449" y="673"/>
                  </a:lnTo>
                  <a:lnTo>
                    <a:pt x="449" y="673"/>
                  </a:lnTo>
                  <a:lnTo>
                    <a:pt x="445" y="637"/>
                  </a:lnTo>
                  <a:lnTo>
                    <a:pt x="445" y="637"/>
                  </a:lnTo>
                  <a:lnTo>
                    <a:pt x="443" y="612"/>
                  </a:lnTo>
                  <a:lnTo>
                    <a:pt x="441" y="589"/>
                  </a:lnTo>
                  <a:lnTo>
                    <a:pt x="441" y="589"/>
                  </a:lnTo>
                  <a:lnTo>
                    <a:pt x="443" y="574"/>
                  </a:lnTo>
                  <a:lnTo>
                    <a:pt x="444" y="560"/>
                  </a:lnTo>
                  <a:lnTo>
                    <a:pt x="444" y="560"/>
                  </a:lnTo>
                  <a:lnTo>
                    <a:pt x="444" y="530"/>
                  </a:lnTo>
                  <a:lnTo>
                    <a:pt x="444" y="530"/>
                  </a:lnTo>
                  <a:lnTo>
                    <a:pt x="446" y="487"/>
                  </a:lnTo>
                  <a:lnTo>
                    <a:pt x="446" y="487"/>
                  </a:lnTo>
                  <a:lnTo>
                    <a:pt x="450" y="447"/>
                  </a:lnTo>
                  <a:lnTo>
                    <a:pt x="450" y="447"/>
                  </a:lnTo>
                  <a:lnTo>
                    <a:pt x="451" y="435"/>
                  </a:lnTo>
                  <a:lnTo>
                    <a:pt x="450" y="421"/>
                  </a:lnTo>
                  <a:lnTo>
                    <a:pt x="450" y="421"/>
                  </a:lnTo>
                  <a:lnTo>
                    <a:pt x="449" y="414"/>
                  </a:lnTo>
                  <a:lnTo>
                    <a:pt x="447" y="406"/>
                  </a:lnTo>
                  <a:lnTo>
                    <a:pt x="443" y="400"/>
                  </a:lnTo>
                  <a:lnTo>
                    <a:pt x="440" y="398"/>
                  </a:lnTo>
                  <a:lnTo>
                    <a:pt x="436" y="396"/>
                  </a:lnTo>
                  <a:lnTo>
                    <a:pt x="436" y="396"/>
                  </a:lnTo>
                  <a:lnTo>
                    <a:pt x="429" y="391"/>
                  </a:lnTo>
                  <a:lnTo>
                    <a:pt x="423" y="385"/>
                  </a:lnTo>
                  <a:lnTo>
                    <a:pt x="409" y="374"/>
                  </a:lnTo>
                  <a:lnTo>
                    <a:pt x="409" y="374"/>
                  </a:lnTo>
                  <a:lnTo>
                    <a:pt x="393" y="362"/>
                  </a:lnTo>
                  <a:lnTo>
                    <a:pt x="393" y="362"/>
                  </a:lnTo>
                  <a:lnTo>
                    <a:pt x="382" y="354"/>
                  </a:lnTo>
                  <a:lnTo>
                    <a:pt x="372" y="346"/>
                  </a:lnTo>
                  <a:lnTo>
                    <a:pt x="372" y="346"/>
                  </a:lnTo>
                  <a:lnTo>
                    <a:pt x="367" y="341"/>
                  </a:lnTo>
                  <a:lnTo>
                    <a:pt x="362" y="334"/>
                  </a:lnTo>
                  <a:lnTo>
                    <a:pt x="362" y="334"/>
                  </a:lnTo>
                  <a:lnTo>
                    <a:pt x="361" y="333"/>
                  </a:lnTo>
                  <a:lnTo>
                    <a:pt x="360" y="332"/>
                  </a:lnTo>
                  <a:lnTo>
                    <a:pt x="360" y="332"/>
                  </a:lnTo>
                  <a:lnTo>
                    <a:pt x="361" y="336"/>
                  </a:lnTo>
                  <a:lnTo>
                    <a:pt x="361" y="336"/>
                  </a:lnTo>
                  <a:lnTo>
                    <a:pt x="369" y="360"/>
                  </a:lnTo>
                  <a:lnTo>
                    <a:pt x="379" y="386"/>
                  </a:lnTo>
                  <a:lnTo>
                    <a:pt x="387" y="411"/>
                  </a:lnTo>
                  <a:lnTo>
                    <a:pt x="393" y="437"/>
                  </a:lnTo>
                  <a:lnTo>
                    <a:pt x="393" y="437"/>
                  </a:lnTo>
                  <a:lnTo>
                    <a:pt x="398" y="461"/>
                  </a:lnTo>
                  <a:lnTo>
                    <a:pt x="402" y="484"/>
                  </a:lnTo>
                  <a:lnTo>
                    <a:pt x="407" y="530"/>
                  </a:lnTo>
                  <a:lnTo>
                    <a:pt x="407" y="530"/>
                  </a:lnTo>
                  <a:lnTo>
                    <a:pt x="414" y="603"/>
                  </a:lnTo>
                  <a:lnTo>
                    <a:pt x="420" y="677"/>
                  </a:lnTo>
                  <a:lnTo>
                    <a:pt x="420" y="677"/>
                  </a:lnTo>
                  <a:lnTo>
                    <a:pt x="423" y="701"/>
                  </a:lnTo>
                  <a:lnTo>
                    <a:pt x="425" y="726"/>
                  </a:lnTo>
                  <a:lnTo>
                    <a:pt x="435" y="776"/>
                  </a:lnTo>
                  <a:lnTo>
                    <a:pt x="435" y="776"/>
                  </a:lnTo>
                  <a:lnTo>
                    <a:pt x="436" y="781"/>
                  </a:lnTo>
                  <a:lnTo>
                    <a:pt x="435" y="786"/>
                  </a:lnTo>
                  <a:lnTo>
                    <a:pt x="433" y="797"/>
                  </a:lnTo>
                  <a:lnTo>
                    <a:pt x="433" y="797"/>
                  </a:lnTo>
                  <a:lnTo>
                    <a:pt x="430" y="798"/>
                  </a:lnTo>
                  <a:lnTo>
                    <a:pt x="428" y="798"/>
                  </a:lnTo>
                  <a:lnTo>
                    <a:pt x="428" y="798"/>
                  </a:lnTo>
                  <a:lnTo>
                    <a:pt x="390" y="796"/>
                  </a:lnTo>
                  <a:lnTo>
                    <a:pt x="390" y="796"/>
                  </a:lnTo>
                  <a:lnTo>
                    <a:pt x="371" y="794"/>
                  </a:lnTo>
                  <a:lnTo>
                    <a:pt x="371" y="794"/>
                  </a:lnTo>
                  <a:lnTo>
                    <a:pt x="368" y="793"/>
                  </a:lnTo>
                  <a:lnTo>
                    <a:pt x="367" y="791"/>
                  </a:lnTo>
                  <a:lnTo>
                    <a:pt x="367" y="791"/>
                  </a:lnTo>
                  <a:lnTo>
                    <a:pt x="366" y="743"/>
                  </a:lnTo>
                  <a:lnTo>
                    <a:pt x="366" y="743"/>
                  </a:lnTo>
                  <a:lnTo>
                    <a:pt x="367" y="741"/>
                  </a:lnTo>
                  <a:lnTo>
                    <a:pt x="367" y="741"/>
                  </a:lnTo>
                  <a:lnTo>
                    <a:pt x="371" y="745"/>
                  </a:lnTo>
                  <a:lnTo>
                    <a:pt x="371" y="745"/>
                  </a:lnTo>
                  <a:lnTo>
                    <a:pt x="386" y="760"/>
                  </a:lnTo>
                  <a:lnTo>
                    <a:pt x="386" y="760"/>
                  </a:lnTo>
                  <a:lnTo>
                    <a:pt x="389" y="762"/>
                  </a:lnTo>
                  <a:lnTo>
                    <a:pt x="390" y="761"/>
                  </a:lnTo>
                  <a:lnTo>
                    <a:pt x="392" y="760"/>
                  </a:lnTo>
                  <a:lnTo>
                    <a:pt x="392" y="760"/>
                  </a:lnTo>
                  <a:lnTo>
                    <a:pt x="414" y="725"/>
                  </a:lnTo>
                  <a:lnTo>
                    <a:pt x="414" y="725"/>
                  </a:lnTo>
                  <a:lnTo>
                    <a:pt x="414" y="722"/>
                  </a:lnTo>
                  <a:lnTo>
                    <a:pt x="414" y="719"/>
                  </a:lnTo>
                  <a:lnTo>
                    <a:pt x="414" y="719"/>
                  </a:lnTo>
                  <a:lnTo>
                    <a:pt x="398" y="641"/>
                  </a:lnTo>
                  <a:lnTo>
                    <a:pt x="398" y="641"/>
                  </a:lnTo>
                  <a:lnTo>
                    <a:pt x="395" y="623"/>
                  </a:lnTo>
                  <a:lnTo>
                    <a:pt x="393" y="605"/>
                  </a:lnTo>
                  <a:lnTo>
                    <a:pt x="392" y="570"/>
                  </a:lnTo>
                  <a:lnTo>
                    <a:pt x="392" y="570"/>
                  </a:lnTo>
                  <a:lnTo>
                    <a:pt x="382" y="456"/>
                  </a:lnTo>
                  <a:lnTo>
                    <a:pt x="382" y="456"/>
                  </a:lnTo>
                  <a:lnTo>
                    <a:pt x="381" y="450"/>
                  </a:lnTo>
                  <a:lnTo>
                    <a:pt x="379" y="443"/>
                  </a:lnTo>
                  <a:lnTo>
                    <a:pt x="379" y="443"/>
                  </a:lnTo>
                  <a:lnTo>
                    <a:pt x="362" y="388"/>
                  </a:lnTo>
                  <a:lnTo>
                    <a:pt x="362" y="388"/>
                  </a:lnTo>
                  <a:lnTo>
                    <a:pt x="353" y="362"/>
                  </a:lnTo>
                  <a:lnTo>
                    <a:pt x="351" y="348"/>
                  </a:lnTo>
                  <a:lnTo>
                    <a:pt x="348" y="334"/>
                  </a:lnTo>
                  <a:lnTo>
                    <a:pt x="348" y="334"/>
                  </a:lnTo>
                  <a:lnTo>
                    <a:pt x="348" y="331"/>
                  </a:lnTo>
                  <a:lnTo>
                    <a:pt x="346" y="327"/>
                  </a:lnTo>
                  <a:lnTo>
                    <a:pt x="342" y="322"/>
                  </a:lnTo>
                  <a:lnTo>
                    <a:pt x="337" y="318"/>
                  </a:lnTo>
                  <a:lnTo>
                    <a:pt x="331" y="315"/>
                  </a:lnTo>
                  <a:lnTo>
                    <a:pt x="331" y="315"/>
                  </a:lnTo>
                  <a:lnTo>
                    <a:pt x="327" y="315"/>
                  </a:lnTo>
                  <a:lnTo>
                    <a:pt x="327" y="315"/>
                  </a:lnTo>
                  <a:lnTo>
                    <a:pt x="340" y="293"/>
                  </a:lnTo>
                  <a:lnTo>
                    <a:pt x="340" y="293"/>
                  </a:lnTo>
                  <a:lnTo>
                    <a:pt x="342" y="290"/>
                  </a:lnTo>
                  <a:lnTo>
                    <a:pt x="343" y="285"/>
                  </a:lnTo>
                  <a:lnTo>
                    <a:pt x="343" y="285"/>
                  </a:lnTo>
                  <a:lnTo>
                    <a:pt x="346" y="271"/>
                  </a:lnTo>
                  <a:lnTo>
                    <a:pt x="350" y="258"/>
                  </a:lnTo>
                  <a:lnTo>
                    <a:pt x="350" y="258"/>
                  </a:lnTo>
                  <a:lnTo>
                    <a:pt x="352" y="251"/>
                  </a:lnTo>
                  <a:lnTo>
                    <a:pt x="357" y="245"/>
                  </a:lnTo>
                  <a:lnTo>
                    <a:pt x="357" y="245"/>
                  </a:lnTo>
                  <a:lnTo>
                    <a:pt x="363" y="236"/>
                  </a:lnTo>
                  <a:lnTo>
                    <a:pt x="368" y="227"/>
                  </a:lnTo>
                  <a:lnTo>
                    <a:pt x="372" y="217"/>
                  </a:lnTo>
                  <a:lnTo>
                    <a:pt x="374" y="205"/>
                  </a:lnTo>
                  <a:lnTo>
                    <a:pt x="374" y="205"/>
                  </a:lnTo>
                  <a:lnTo>
                    <a:pt x="376" y="204"/>
                  </a:lnTo>
                  <a:lnTo>
                    <a:pt x="376" y="204"/>
                  </a:lnTo>
                  <a:lnTo>
                    <a:pt x="378" y="202"/>
                  </a:lnTo>
                  <a:lnTo>
                    <a:pt x="379" y="198"/>
                  </a:lnTo>
                  <a:lnTo>
                    <a:pt x="382" y="191"/>
                  </a:lnTo>
                  <a:lnTo>
                    <a:pt x="382" y="191"/>
                  </a:lnTo>
                  <a:lnTo>
                    <a:pt x="386" y="182"/>
                  </a:lnTo>
                  <a:lnTo>
                    <a:pt x="387" y="173"/>
                  </a:lnTo>
                  <a:lnTo>
                    <a:pt x="389" y="155"/>
                  </a:lnTo>
                  <a:lnTo>
                    <a:pt x="389" y="155"/>
                  </a:lnTo>
                  <a:lnTo>
                    <a:pt x="389" y="144"/>
                  </a:lnTo>
                  <a:lnTo>
                    <a:pt x="389" y="144"/>
                  </a:lnTo>
                  <a:lnTo>
                    <a:pt x="390" y="129"/>
                  </a:lnTo>
                  <a:lnTo>
                    <a:pt x="390" y="129"/>
                  </a:lnTo>
                  <a:lnTo>
                    <a:pt x="389" y="110"/>
                  </a:lnTo>
                  <a:lnTo>
                    <a:pt x="389" y="110"/>
                  </a:lnTo>
                  <a:lnTo>
                    <a:pt x="389" y="105"/>
                  </a:lnTo>
                  <a:lnTo>
                    <a:pt x="389" y="105"/>
                  </a:lnTo>
                  <a:lnTo>
                    <a:pt x="393" y="106"/>
                  </a:lnTo>
                  <a:lnTo>
                    <a:pt x="393" y="106"/>
                  </a:lnTo>
                  <a:lnTo>
                    <a:pt x="393" y="103"/>
                  </a:lnTo>
                  <a:lnTo>
                    <a:pt x="393" y="103"/>
                  </a:lnTo>
                  <a:lnTo>
                    <a:pt x="392" y="96"/>
                  </a:lnTo>
                  <a:lnTo>
                    <a:pt x="392" y="96"/>
                  </a:lnTo>
                  <a:lnTo>
                    <a:pt x="394" y="95"/>
                  </a:lnTo>
                  <a:lnTo>
                    <a:pt x="394" y="95"/>
                  </a:lnTo>
                  <a:lnTo>
                    <a:pt x="392" y="88"/>
                  </a:lnTo>
                  <a:lnTo>
                    <a:pt x="392" y="88"/>
                  </a:lnTo>
                  <a:lnTo>
                    <a:pt x="392" y="86"/>
                  </a:lnTo>
                  <a:lnTo>
                    <a:pt x="392" y="86"/>
                  </a:lnTo>
                  <a:lnTo>
                    <a:pt x="395" y="89"/>
                  </a:lnTo>
                  <a:lnTo>
                    <a:pt x="395" y="89"/>
                  </a:lnTo>
                  <a:lnTo>
                    <a:pt x="397" y="89"/>
                  </a:lnTo>
                  <a:lnTo>
                    <a:pt x="397" y="89"/>
                  </a:lnTo>
                  <a:lnTo>
                    <a:pt x="390" y="79"/>
                  </a:lnTo>
                  <a:lnTo>
                    <a:pt x="390" y="79"/>
                  </a:lnTo>
                  <a:lnTo>
                    <a:pt x="397" y="77"/>
                  </a:lnTo>
                  <a:lnTo>
                    <a:pt x="397" y="77"/>
                  </a:lnTo>
                  <a:lnTo>
                    <a:pt x="387" y="74"/>
                  </a:lnTo>
                  <a:lnTo>
                    <a:pt x="387" y="74"/>
                  </a:lnTo>
                  <a:lnTo>
                    <a:pt x="389" y="69"/>
                  </a:lnTo>
                  <a:lnTo>
                    <a:pt x="389" y="69"/>
                  </a:lnTo>
                  <a:lnTo>
                    <a:pt x="397" y="68"/>
                  </a:lnTo>
                  <a:lnTo>
                    <a:pt x="397" y="68"/>
                  </a:lnTo>
                  <a:lnTo>
                    <a:pt x="392" y="63"/>
                  </a:lnTo>
                  <a:lnTo>
                    <a:pt x="392" y="63"/>
                  </a:lnTo>
                  <a:lnTo>
                    <a:pt x="386" y="60"/>
                  </a:lnTo>
                  <a:lnTo>
                    <a:pt x="386" y="60"/>
                  </a:lnTo>
                  <a:lnTo>
                    <a:pt x="383" y="60"/>
                  </a:lnTo>
                  <a:lnTo>
                    <a:pt x="383" y="60"/>
                  </a:lnTo>
                  <a:lnTo>
                    <a:pt x="381" y="59"/>
                  </a:lnTo>
                  <a:lnTo>
                    <a:pt x="381" y="57"/>
                  </a:lnTo>
                  <a:lnTo>
                    <a:pt x="381" y="57"/>
                  </a:lnTo>
                  <a:lnTo>
                    <a:pt x="381" y="51"/>
                  </a:lnTo>
                  <a:lnTo>
                    <a:pt x="381" y="44"/>
                  </a:lnTo>
                  <a:lnTo>
                    <a:pt x="381" y="44"/>
                  </a:lnTo>
                  <a:lnTo>
                    <a:pt x="379" y="47"/>
                  </a:lnTo>
                  <a:lnTo>
                    <a:pt x="379" y="47"/>
                  </a:lnTo>
                  <a:lnTo>
                    <a:pt x="374" y="34"/>
                  </a:lnTo>
                  <a:lnTo>
                    <a:pt x="374" y="34"/>
                  </a:lnTo>
                  <a:lnTo>
                    <a:pt x="373" y="34"/>
                  </a:lnTo>
                  <a:lnTo>
                    <a:pt x="373" y="34"/>
                  </a:lnTo>
                  <a:lnTo>
                    <a:pt x="374" y="42"/>
                  </a:lnTo>
                  <a:lnTo>
                    <a:pt x="374" y="42"/>
                  </a:lnTo>
                  <a:lnTo>
                    <a:pt x="373" y="42"/>
                  </a:lnTo>
                  <a:lnTo>
                    <a:pt x="373" y="42"/>
                  </a:lnTo>
                  <a:lnTo>
                    <a:pt x="363" y="18"/>
                  </a:lnTo>
                  <a:lnTo>
                    <a:pt x="363" y="18"/>
                  </a:lnTo>
                  <a:lnTo>
                    <a:pt x="362" y="21"/>
                  </a:lnTo>
                  <a:lnTo>
                    <a:pt x="362" y="22"/>
                  </a:lnTo>
                  <a:lnTo>
                    <a:pt x="361" y="25"/>
                  </a:lnTo>
                  <a:lnTo>
                    <a:pt x="358" y="26"/>
                  </a:lnTo>
                  <a:lnTo>
                    <a:pt x="358" y="26"/>
                  </a:lnTo>
                  <a:lnTo>
                    <a:pt x="361" y="31"/>
                  </a:lnTo>
                  <a:lnTo>
                    <a:pt x="361" y="31"/>
                  </a:lnTo>
                  <a:lnTo>
                    <a:pt x="360" y="31"/>
                  </a:lnTo>
                  <a:lnTo>
                    <a:pt x="360" y="31"/>
                  </a:lnTo>
                  <a:lnTo>
                    <a:pt x="350" y="21"/>
                  </a:lnTo>
                  <a:lnTo>
                    <a:pt x="350" y="21"/>
                  </a:lnTo>
                  <a:lnTo>
                    <a:pt x="343" y="17"/>
                  </a:lnTo>
                  <a:lnTo>
                    <a:pt x="343" y="17"/>
                  </a:lnTo>
                  <a:lnTo>
                    <a:pt x="341" y="18"/>
                  </a:lnTo>
                  <a:lnTo>
                    <a:pt x="341" y="18"/>
                  </a:lnTo>
                  <a:lnTo>
                    <a:pt x="341" y="17"/>
                  </a:lnTo>
                  <a:lnTo>
                    <a:pt x="343" y="11"/>
                  </a:lnTo>
                  <a:lnTo>
                    <a:pt x="343" y="11"/>
                  </a:lnTo>
                  <a:lnTo>
                    <a:pt x="333" y="12"/>
                  </a:lnTo>
                  <a:lnTo>
                    <a:pt x="333" y="12"/>
                  </a:lnTo>
                  <a:lnTo>
                    <a:pt x="335" y="6"/>
                  </a:lnTo>
                  <a:lnTo>
                    <a:pt x="335" y="6"/>
                  </a:lnTo>
                  <a:lnTo>
                    <a:pt x="330" y="8"/>
                  </a:lnTo>
                  <a:lnTo>
                    <a:pt x="330" y="8"/>
                  </a:lnTo>
                  <a:lnTo>
                    <a:pt x="329" y="5"/>
                  </a:lnTo>
                  <a:lnTo>
                    <a:pt x="329" y="5"/>
                  </a:lnTo>
                  <a:lnTo>
                    <a:pt x="327" y="7"/>
                  </a:lnTo>
                  <a:lnTo>
                    <a:pt x="327" y="7"/>
                  </a:lnTo>
                  <a:lnTo>
                    <a:pt x="327" y="8"/>
                  </a:lnTo>
                  <a:lnTo>
                    <a:pt x="327" y="8"/>
                  </a:lnTo>
                  <a:lnTo>
                    <a:pt x="327" y="11"/>
                  </a:lnTo>
                  <a:lnTo>
                    <a:pt x="327" y="11"/>
                  </a:lnTo>
                  <a:lnTo>
                    <a:pt x="324" y="11"/>
                  </a:lnTo>
                  <a:lnTo>
                    <a:pt x="321" y="11"/>
                  </a:lnTo>
                  <a:lnTo>
                    <a:pt x="321" y="11"/>
                  </a:lnTo>
                  <a:lnTo>
                    <a:pt x="320" y="8"/>
                  </a:lnTo>
                  <a:lnTo>
                    <a:pt x="320" y="7"/>
                  </a:lnTo>
                  <a:lnTo>
                    <a:pt x="320" y="7"/>
                  </a:lnTo>
                  <a:lnTo>
                    <a:pt x="320" y="7"/>
                  </a:lnTo>
                  <a:lnTo>
                    <a:pt x="320" y="7"/>
                  </a:lnTo>
                  <a:lnTo>
                    <a:pt x="320" y="6"/>
                  </a:lnTo>
                  <a:lnTo>
                    <a:pt x="320" y="6"/>
                  </a:lnTo>
                  <a:lnTo>
                    <a:pt x="320" y="3"/>
                  </a:lnTo>
                  <a:lnTo>
                    <a:pt x="320" y="3"/>
                  </a:lnTo>
                  <a:lnTo>
                    <a:pt x="320" y="3"/>
                  </a:lnTo>
                  <a:lnTo>
                    <a:pt x="320" y="3"/>
                  </a:lnTo>
                  <a:lnTo>
                    <a:pt x="315" y="10"/>
                  </a:lnTo>
                  <a:lnTo>
                    <a:pt x="315" y="10"/>
                  </a:lnTo>
                  <a:lnTo>
                    <a:pt x="311" y="5"/>
                  </a:lnTo>
                  <a:lnTo>
                    <a:pt x="311" y="5"/>
                  </a:lnTo>
                  <a:lnTo>
                    <a:pt x="309" y="5"/>
                  </a:lnTo>
                  <a:lnTo>
                    <a:pt x="309" y="5"/>
                  </a:lnTo>
                  <a:lnTo>
                    <a:pt x="311" y="2"/>
                  </a:lnTo>
                  <a:lnTo>
                    <a:pt x="312" y="1"/>
                  </a:lnTo>
                  <a:lnTo>
                    <a:pt x="312" y="1"/>
                  </a:lnTo>
                  <a:lnTo>
                    <a:pt x="314" y="0"/>
                  </a:lnTo>
                  <a:lnTo>
                    <a:pt x="314" y="0"/>
                  </a:lnTo>
                  <a:lnTo>
                    <a:pt x="310" y="1"/>
                  </a:lnTo>
                  <a:lnTo>
                    <a:pt x="307" y="2"/>
                  </a:lnTo>
                  <a:lnTo>
                    <a:pt x="307" y="2"/>
                  </a:lnTo>
                  <a:lnTo>
                    <a:pt x="303" y="8"/>
                  </a:lnTo>
                  <a:lnTo>
                    <a:pt x="303" y="8"/>
                  </a:lnTo>
                  <a:lnTo>
                    <a:pt x="301" y="11"/>
                  </a:lnTo>
                  <a:lnTo>
                    <a:pt x="299" y="11"/>
                  </a:lnTo>
                  <a:lnTo>
                    <a:pt x="298" y="10"/>
                  </a:lnTo>
                  <a:lnTo>
                    <a:pt x="298" y="10"/>
                  </a:lnTo>
                  <a:lnTo>
                    <a:pt x="291" y="7"/>
                  </a:lnTo>
                  <a:lnTo>
                    <a:pt x="291" y="7"/>
                  </a:lnTo>
                  <a:lnTo>
                    <a:pt x="294" y="1"/>
                  </a:lnTo>
                  <a:lnTo>
                    <a:pt x="294" y="1"/>
                  </a:lnTo>
                  <a:lnTo>
                    <a:pt x="293" y="2"/>
                  </a:lnTo>
                  <a:lnTo>
                    <a:pt x="291" y="5"/>
                  </a:lnTo>
                  <a:lnTo>
                    <a:pt x="289" y="10"/>
                  </a:lnTo>
                  <a:lnTo>
                    <a:pt x="289" y="10"/>
                  </a:lnTo>
                  <a:lnTo>
                    <a:pt x="289" y="10"/>
                  </a:lnTo>
                  <a:lnTo>
                    <a:pt x="288" y="15"/>
                  </a:lnTo>
                  <a:lnTo>
                    <a:pt x="285" y="18"/>
                  </a:lnTo>
                  <a:lnTo>
                    <a:pt x="281" y="21"/>
                  </a:lnTo>
                  <a:lnTo>
                    <a:pt x="275" y="22"/>
                  </a:lnTo>
                  <a:lnTo>
                    <a:pt x="275" y="22"/>
                  </a:lnTo>
                  <a:lnTo>
                    <a:pt x="278" y="18"/>
                  </a:lnTo>
                  <a:lnTo>
                    <a:pt x="278" y="18"/>
                  </a:lnTo>
                  <a:lnTo>
                    <a:pt x="274" y="21"/>
                  </a:lnTo>
                  <a:lnTo>
                    <a:pt x="274" y="21"/>
                  </a:lnTo>
                  <a:lnTo>
                    <a:pt x="274" y="21"/>
                  </a:lnTo>
                  <a:lnTo>
                    <a:pt x="274" y="21"/>
                  </a:lnTo>
                  <a:lnTo>
                    <a:pt x="272" y="25"/>
                  </a:lnTo>
                  <a:lnTo>
                    <a:pt x="272" y="25"/>
                  </a:lnTo>
                  <a:lnTo>
                    <a:pt x="268" y="28"/>
                  </a:lnTo>
                  <a:lnTo>
                    <a:pt x="268" y="28"/>
                  </a:lnTo>
                  <a:lnTo>
                    <a:pt x="254" y="34"/>
                  </a:lnTo>
                  <a:lnTo>
                    <a:pt x="254" y="34"/>
                  </a:lnTo>
                  <a:lnTo>
                    <a:pt x="248" y="38"/>
                  </a:lnTo>
                  <a:lnTo>
                    <a:pt x="242" y="39"/>
                  </a:lnTo>
                  <a:lnTo>
                    <a:pt x="242" y="39"/>
                  </a:lnTo>
                  <a:lnTo>
                    <a:pt x="239" y="42"/>
                  </a:lnTo>
                  <a:lnTo>
                    <a:pt x="239" y="42"/>
                  </a:lnTo>
                  <a:lnTo>
                    <a:pt x="243" y="43"/>
                  </a:lnTo>
                  <a:lnTo>
                    <a:pt x="243" y="43"/>
                  </a:lnTo>
                  <a:lnTo>
                    <a:pt x="242" y="46"/>
                  </a:lnTo>
                  <a:lnTo>
                    <a:pt x="242" y="46"/>
                  </a:lnTo>
                  <a:lnTo>
                    <a:pt x="238" y="51"/>
                  </a:lnTo>
                  <a:lnTo>
                    <a:pt x="234" y="56"/>
                  </a:lnTo>
                  <a:lnTo>
                    <a:pt x="234" y="56"/>
                  </a:lnTo>
                  <a:lnTo>
                    <a:pt x="232" y="57"/>
                  </a:lnTo>
                  <a:lnTo>
                    <a:pt x="228" y="57"/>
                  </a:lnTo>
                  <a:lnTo>
                    <a:pt x="228" y="57"/>
                  </a:lnTo>
                  <a:lnTo>
                    <a:pt x="229" y="58"/>
                  </a:lnTo>
                  <a:lnTo>
                    <a:pt x="229" y="58"/>
                  </a:lnTo>
                  <a:lnTo>
                    <a:pt x="231" y="59"/>
                  </a:lnTo>
                  <a:lnTo>
                    <a:pt x="231" y="62"/>
                  </a:lnTo>
                  <a:lnTo>
                    <a:pt x="228" y="63"/>
                  </a:lnTo>
                  <a:lnTo>
                    <a:pt x="228" y="63"/>
                  </a:lnTo>
                  <a:lnTo>
                    <a:pt x="224" y="65"/>
                  </a:lnTo>
                  <a:lnTo>
                    <a:pt x="219" y="69"/>
                  </a:lnTo>
                  <a:lnTo>
                    <a:pt x="215" y="77"/>
                  </a:lnTo>
                  <a:lnTo>
                    <a:pt x="215" y="77"/>
                  </a:lnTo>
                  <a:lnTo>
                    <a:pt x="202" y="96"/>
                  </a:lnTo>
                  <a:lnTo>
                    <a:pt x="202" y="96"/>
                  </a:lnTo>
                  <a:lnTo>
                    <a:pt x="206" y="96"/>
                  </a:lnTo>
                  <a:lnTo>
                    <a:pt x="206" y="98"/>
                  </a:lnTo>
                  <a:lnTo>
                    <a:pt x="206" y="99"/>
                  </a:lnTo>
                  <a:lnTo>
                    <a:pt x="206" y="99"/>
                  </a:lnTo>
                  <a:lnTo>
                    <a:pt x="213" y="90"/>
                  </a:lnTo>
                  <a:lnTo>
                    <a:pt x="213" y="90"/>
                  </a:lnTo>
                  <a:lnTo>
                    <a:pt x="215" y="90"/>
                  </a:lnTo>
                  <a:lnTo>
                    <a:pt x="215" y="90"/>
                  </a:lnTo>
                  <a:lnTo>
                    <a:pt x="207" y="108"/>
                  </a:lnTo>
                  <a:lnTo>
                    <a:pt x="207" y="108"/>
                  </a:lnTo>
                  <a:lnTo>
                    <a:pt x="207" y="113"/>
                  </a:lnTo>
                  <a:lnTo>
                    <a:pt x="207" y="115"/>
                  </a:lnTo>
                  <a:lnTo>
                    <a:pt x="207" y="115"/>
                  </a:lnTo>
                  <a:lnTo>
                    <a:pt x="208" y="119"/>
                  </a:lnTo>
                  <a:lnTo>
                    <a:pt x="207" y="122"/>
                  </a:lnTo>
                  <a:lnTo>
                    <a:pt x="206" y="130"/>
                  </a:lnTo>
                  <a:lnTo>
                    <a:pt x="206" y="130"/>
                  </a:lnTo>
                  <a:lnTo>
                    <a:pt x="206" y="132"/>
                  </a:lnTo>
                  <a:lnTo>
                    <a:pt x="208" y="136"/>
                  </a:lnTo>
                  <a:lnTo>
                    <a:pt x="208" y="136"/>
                  </a:lnTo>
                  <a:lnTo>
                    <a:pt x="208" y="140"/>
                  </a:lnTo>
                  <a:lnTo>
                    <a:pt x="210" y="142"/>
                  </a:lnTo>
                  <a:lnTo>
                    <a:pt x="207" y="148"/>
                  </a:lnTo>
                  <a:lnTo>
                    <a:pt x="207" y="148"/>
                  </a:lnTo>
                  <a:lnTo>
                    <a:pt x="206" y="155"/>
                  </a:lnTo>
                  <a:lnTo>
                    <a:pt x="207" y="160"/>
                  </a:lnTo>
                  <a:lnTo>
                    <a:pt x="208" y="166"/>
                  </a:lnTo>
                  <a:lnTo>
                    <a:pt x="211" y="171"/>
                  </a:lnTo>
                  <a:lnTo>
                    <a:pt x="211" y="171"/>
                  </a:lnTo>
                  <a:lnTo>
                    <a:pt x="221" y="187"/>
                  </a:lnTo>
                  <a:lnTo>
                    <a:pt x="221" y="187"/>
                  </a:lnTo>
                  <a:lnTo>
                    <a:pt x="228" y="197"/>
                  </a:lnTo>
                  <a:lnTo>
                    <a:pt x="228" y="197"/>
                  </a:lnTo>
                  <a:lnTo>
                    <a:pt x="232" y="203"/>
                  </a:lnTo>
                  <a:lnTo>
                    <a:pt x="233" y="210"/>
                  </a:lnTo>
                  <a:lnTo>
                    <a:pt x="234" y="224"/>
                  </a:lnTo>
                  <a:lnTo>
                    <a:pt x="234" y="224"/>
                  </a:lnTo>
                  <a:lnTo>
                    <a:pt x="234" y="258"/>
                  </a:lnTo>
                  <a:lnTo>
                    <a:pt x="234" y="258"/>
                  </a:lnTo>
                  <a:lnTo>
                    <a:pt x="234" y="260"/>
                  </a:lnTo>
                  <a:lnTo>
                    <a:pt x="237" y="261"/>
                  </a:lnTo>
                  <a:lnTo>
                    <a:pt x="237" y="261"/>
                  </a:lnTo>
                  <a:lnTo>
                    <a:pt x="263" y="275"/>
                  </a:lnTo>
                  <a:lnTo>
                    <a:pt x="263" y="275"/>
                  </a:lnTo>
                  <a:lnTo>
                    <a:pt x="272" y="280"/>
                  </a:lnTo>
                  <a:lnTo>
                    <a:pt x="280" y="286"/>
                  </a:lnTo>
                  <a:lnTo>
                    <a:pt x="289" y="292"/>
                  </a:lnTo>
                  <a:lnTo>
                    <a:pt x="296" y="300"/>
                  </a:lnTo>
                  <a:lnTo>
                    <a:pt x="296" y="300"/>
                  </a:lnTo>
                  <a:lnTo>
                    <a:pt x="314" y="318"/>
                  </a:lnTo>
                  <a:lnTo>
                    <a:pt x="314" y="318"/>
                  </a:lnTo>
                  <a:lnTo>
                    <a:pt x="306" y="328"/>
                  </a:lnTo>
                  <a:lnTo>
                    <a:pt x="306" y="328"/>
                  </a:lnTo>
                  <a:lnTo>
                    <a:pt x="305" y="332"/>
                  </a:lnTo>
                  <a:lnTo>
                    <a:pt x="307" y="334"/>
                  </a:lnTo>
                  <a:lnTo>
                    <a:pt x="307" y="334"/>
                  </a:lnTo>
                  <a:lnTo>
                    <a:pt x="316" y="343"/>
                  </a:lnTo>
                  <a:lnTo>
                    <a:pt x="316" y="343"/>
                  </a:lnTo>
                  <a:lnTo>
                    <a:pt x="321" y="351"/>
                  </a:lnTo>
                  <a:lnTo>
                    <a:pt x="325" y="357"/>
                  </a:lnTo>
                  <a:lnTo>
                    <a:pt x="327" y="365"/>
                  </a:lnTo>
                  <a:lnTo>
                    <a:pt x="327" y="373"/>
                  </a:lnTo>
                  <a:lnTo>
                    <a:pt x="327" y="373"/>
                  </a:lnTo>
                  <a:lnTo>
                    <a:pt x="336" y="519"/>
                  </a:lnTo>
                  <a:lnTo>
                    <a:pt x="336" y="519"/>
                  </a:lnTo>
                  <a:lnTo>
                    <a:pt x="336" y="523"/>
                  </a:lnTo>
                  <a:lnTo>
                    <a:pt x="335" y="527"/>
                  </a:lnTo>
                  <a:lnTo>
                    <a:pt x="335" y="527"/>
                  </a:lnTo>
                  <a:lnTo>
                    <a:pt x="332" y="522"/>
                  </a:lnTo>
                  <a:lnTo>
                    <a:pt x="332" y="522"/>
                  </a:lnTo>
                  <a:lnTo>
                    <a:pt x="310" y="462"/>
                  </a:lnTo>
                  <a:lnTo>
                    <a:pt x="298" y="432"/>
                  </a:lnTo>
                  <a:lnTo>
                    <a:pt x="284" y="404"/>
                  </a:lnTo>
                  <a:lnTo>
                    <a:pt x="284" y="404"/>
                  </a:lnTo>
                  <a:lnTo>
                    <a:pt x="254" y="348"/>
                  </a:lnTo>
                  <a:lnTo>
                    <a:pt x="223" y="293"/>
                  </a:lnTo>
                  <a:lnTo>
                    <a:pt x="223" y="293"/>
                  </a:lnTo>
                  <a:lnTo>
                    <a:pt x="221" y="289"/>
                  </a:lnTo>
                  <a:lnTo>
                    <a:pt x="221" y="289"/>
                  </a:lnTo>
                  <a:lnTo>
                    <a:pt x="218" y="285"/>
                  </a:lnTo>
                  <a:lnTo>
                    <a:pt x="216" y="284"/>
                  </a:lnTo>
                  <a:lnTo>
                    <a:pt x="213" y="285"/>
                  </a:lnTo>
                  <a:lnTo>
                    <a:pt x="210" y="287"/>
                  </a:lnTo>
                  <a:lnTo>
                    <a:pt x="210" y="287"/>
                  </a:lnTo>
                  <a:lnTo>
                    <a:pt x="206" y="292"/>
                  </a:lnTo>
                  <a:lnTo>
                    <a:pt x="201" y="297"/>
                  </a:lnTo>
                  <a:lnTo>
                    <a:pt x="196" y="301"/>
                  </a:lnTo>
                  <a:lnTo>
                    <a:pt x="190" y="303"/>
                  </a:lnTo>
                  <a:lnTo>
                    <a:pt x="190" y="303"/>
                  </a:lnTo>
                  <a:lnTo>
                    <a:pt x="177" y="308"/>
                  </a:lnTo>
                  <a:lnTo>
                    <a:pt x="164" y="313"/>
                  </a:lnTo>
                  <a:lnTo>
                    <a:pt x="164" y="313"/>
                  </a:lnTo>
                  <a:lnTo>
                    <a:pt x="149" y="318"/>
                  </a:lnTo>
                  <a:lnTo>
                    <a:pt x="149" y="318"/>
                  </a:lnTo>
                  <a:lnTo>
                    <a:pt x="110" y="329"/>
                  </a:lnTo>
                  <a:lnTo>
                    <a:pt x="110" y="329"/>
                  </a:lnTo>
                  <a:lnTo>
                    <a:pt x="83" y="338"/>
                  </a:lnTo>
                  <a:lnTo>
                    <a:pt x="83" y="338"/>
                  </a:lnTo>
                  <a:lnTo>
                    <a:pt x="73" y="341"/>
                  </a:lnTo>
                  <a:lnTo>
                    <a:pt x="73" y="341"/>
                  </a:lnTo>
                  <a:lnTo>
                    <a:pt x="66" y="343"/>
                  </a:lnTo>
                  <a:lnTo>
                    <a:pt x="60" y="348"/>
                  </a:lnTo>
                  <a:lnTo>
                    <a:pt x="55" y="354"/>
                  </a:lnTo>
                  <a:lnTo>
                    <a:pt x="52" y="362"/>
                  </a:lnTo>
                  <a:lnTo>
                    <a:pt x="52" y="362"/>
                  </a:lnTo>
                  <a:lnTo>
                    <a:pt x="45" y="380"/>
                  </a:lnTo>
                  <a:lnTo>
                    <a:pt x="45" y="380"/>
                  </a:lnTo>
                  <a:lnTo>
                    <a:pt x="42" y="390"/>
                  </a:lnTo>
                  <a:lnTo>
                    <a:pt x="41" y="400"/>
                  </a:lnTo>
                  <a:lnTo>
                    <a:pt x="40" y="410"/>
                  </a:lnTo>
                  <a:lnTo>
                    <a:pt x="40" y="420"/>
                  </a:lnTo>
                  <a:lnTo>
                    <a:pt x="40" y="420"/>
                  </a:lnTo>
                  <a:lnTo>
                    <a:pt x="42" y="457"/>
                  </a:lnTo>
                  <a:lnTo>
                    <a:pt x="42" y="457"/>
                  </a:lnTo>
                  <a:lnTo>
                    <a:pt x="42" y="479"/>
                  </a:lnTo>
                  <a:lnTo>
                    <a:pt x="42" y="479"/>
                  </a:lnTo>
                  <a:lnTo>
                    <a:pt x="45" y="504"/>
                  </a:lnTo>
                  <a:lnTo>
                    <a:pt x="45" y="504"/>
                  </a:lnTo>
                  <a:lnTo>
                    <a:pt x="44" y="509"/>
                  </a:lnTo>
                  <a:lnTo>
                    <a:pt x="44" y="509"/>
                  </a:lnTo>
                  <a:lnTo>
                    <a:pt x="41" y="517"/>
                  </a:lnTo>
                  <a:lnTo>
                    <a:pt x="40" y="524"/>
                  </a:lnTo>
                  <a:lnTo>
                    <a:pt x="39" y="540"/>
                  </a:lnTo>
                  <a:lnTo>
                    <a:pt x="39" y="540"/>
                  </a:lnTo>
                  <a:lnTo>
                    <a:pt x="39" y="549"/>
                  </a:lnTo>
                  <a:lnTo>
                    <a:pt x="40" y="558"/>
                  </a:lnTo>
                  <a:lnTo>
                    <a:pt x="40" y="558"/>
                  </a:lnTo>
                  <a:lnTo>
                    <a:pt x="40" y="562"/>
                  </a:lnTo>
                  <a:lnTo>
                    <a:pt x="40" y="567"/>
                  </a:lnTo>
                  <a:lnTo>
                    <a:pt x="40" y="567"/>
                  </a:lnTo>
                  <a:lnTo>
                    <a:pt x="32" y="598"/>
                  </a:lnTo>
                  <a:lnTo>
                    <a:pt x="32" y="598"/>
                  </a:lnTo>
                  <a:lnTo>
                    <a:pt x="31" y="608"/>
                  </a:lnTo>
                  <a:lnTo>
                    <a:pt x="31" y="617"/>
                  </a:lnTo>
                  <a:lnTo>
                    <a:pt x="31" y="617"/>
                  </a:lnTo>
                  <a:lnTo>
                    <a:pt x="32" y="628"/>
                  </a:lnTo>
                  <a:lnTo>
                    <a:pt x="34" y="641"/>
                  </a:lnTo>
                  <a:lnTo>
                    <a:pt x="34" y="641"/>
                  </a:lnTo>
                  <a:lnTo>
                    <a:pt x="34" y="643"/>
                  </a:lnTo>
                  <a:lnTo>
                    <a:pt x="34" y="644"/>
                  </a:lnTo>
                  <a:lnTo>
                    <a:pt x="34" y="644"/>
                  </a:lnTo>
                  <a:lnTo>
                    <a:pt x="31" y="653"/>
                  </a:lnTo>
                  <a:lnTo>
                    <a:pt x="29" y="662"/>
                  </a:lnTo>
                  <a:lnTo>
                    <a:pt x="27" y="679"/>
                  </a:lnTo>
                  <a:lnTo>
                    <a:pt x="27" y="679"/>
                  </a:lnTo>
                  <a:lnTo>
                    <a:pt x="25" y="691"/>
                  </a:lnTo>
                  <a:lnTo>
                    <a:pt x="21" y="704"/>
                  </a:lnTo>
                  <a:lnTo>
                    <a:pt x="21" y="704"/>
                  </a:lnTo>
                  <a:lnTo>
                    <a:pt x="18" y="716"/>
                  </a:lnTo>
                  <a:lnTo>
                    <a:pt x="16" y="729"/>
                  </a:lnTo>
                  <a:lnTo>
                    <a:pt x="15" y="742"/>
                  </a:lnTo>
                  <a:lnTo>
                    <a:pt x="15" y="755"/>
                  </a:lnTo>
                  <a:lnTo>
                    <a:pt x="15" y="755"/>
                  </a:lnTo>
                  <a:lnTo>
                    <a:pt x="14" y="774"/>
                  </a:lnTo>
                  <a:lnTo>
                    <a:pt x="14" y="774"/>
                  </a:lnTo>
                  <a:lnTo>
                    <a:pt x="14" y="803"/>
                  </a:lnTo>
                  <a:lnTo>
                    <a:pt x="13" y="831"/>
                  </a:lnTo>
                  <a:lnTo>
                    <a:pt x="13" y="831"/>
                  </a:lnTo>
                  <a:lnTo>
                    <a:pt x="9" y="857"/>
                  </a:lnTo>
                  <a:lnTo>
                    <a:pt x="9" y="857"/>
                  </a:lnTo>
                  <a:lnTo>
                    <a:pt x="0" y="933"/>
                  </a:lnTo>
                  <a:lnTo>
                    <a:pt x="0" y="933"/>
                  </a:lnTo>
                  <a:close/>
                  <a:moveTo>
                    <a:pt x="298" y="12"/>
                  </a:moveTo>
                  <a:lnTo>
                    <a:pt x="298" y="12"/>
                  </a:lnTo>
                  <a:lnTo>
                    <a:pt x="289" y="18"/>
                  </a:lnTo>
                  <a:lnTo>
                    <a:pt x="289" y="18"/>
                  </a:lnTo>
                  <a:lnTo>
                    <a:pt x="291" y="13"/>
                  </a:lnTo>
                  <a:lnTo>
                    <a:pt x="293" y="11"/>
                  </a:lnTo>
                  <a:lnTo>
                    <a:pt x="294" y="11"/>
                  </a:lnTo>
                  <a:lnTo>
                    <a:pt x="298" y="12"/>
                  </a:lnTo>
                  <a:lnTo>
                    <a:pt x="298" y="12"/>
                  </a:lnTo>
                  <a:close/>
                  <a:moveTo>
                    <a:pt x="104" y="970"/>
                  </a:moveTo>
                  <a:lnTo>
                    <a:pt x="104" y="970"/>
                  </a:lnTo>
                  <a:lnTo>
                    <a:pt x="117" y="998"/>
                  </a:lnTo>
                  <a:lnTo>
                    <a:pt x="117" y="998"/>
                  </a:lnTo>
                  <a:lnTo>
                    <a:pt x="113" y="996"/>
                  </a:lnTo>
                  <a:lnTo>
                    <a:pt x="109" y="994"/>
                  </a:lnTo>
                  <a:lnTo>
                    <a:pt x="107" y="990"/>
                  </a:lnTo>
                  <a:lnTo>
                    <a:pt x="104" y="985"/>
                  </a:lnTo>
                  <a:lnTo>
                    <a:pt x="103" y="981"/>
                  </a:lnTo>
                  <a:lnTo>
                    <a:pt x="103" y="978"/>
                  </a:lnTo>
                  <a:lnTo>
                    <a:pt x="103" y="973"/>
                  </a:lnTo>
                  <a:lnTo>
                    <a:pt x="104" y="970"/>
                  </a:lnTo>
                  <a:lnTo>
                    <a:pt x="104" y="970"/>
                  </a:lnTo>
                  <a:close/>
                  <a:moveTo>
                    <a:pt x="99" y="845"/>
                  </a:moveTo>
                  <a:lnTo>
                    <a:pt x="99" y="845"/>
                  </a:lnTo>
                  <a:lnTo>
                    <a:pt x="102" y="834"/>
                  </a:lnTo>
                  <a:lnTo>
                    <a:pt x="103" y="823"/>
                  </a:lnTo>
                  <a:lnTo>
                    <a:pt x="103" y="823"/>
                  </a:lnTo>
                  <a:lnTo>
                    <a:pt x="107" y="777"/>
                  </a:lnTo>
                  <a:lnTo>
                    <a:pt x="107" y="777"/>
                  </a:lnTo>
                  <a:lnTo>
                    <a:pt x="108" y="774"/>
                  </a:lnTo>
                  <a:lnTo>
                    <a:pt x="109" y="772"/>
                  </a:lnTo>
                  <a:lnTo>
                    <a:pt x="110" y="772"/>
                  </a:lnTo>
                  <a:lnTo>
                    <a:pt x="113" y="772"/>
                  </a:lnTo>
                  <a:lnTo>
                    <a:pt x="113" y="772"/>
                  </a:lnTo>
                  <a:lnTo>
                    <a:pt x="304" y="773"/>
                  </a:lnTo>
                  <a:lnTo>
                    <a:pt x="304" y="773"/>
                  </a:lnTo>
                  <a:lnTo>
                    <a:pt x="309" y="774"/>
                  </a:lnTo>
                  <a:lnTo>
                    <a:pt x="314" y="778"/>
                  </a:lnTo>
                  <a:lnTo>
                    <a:pt x="316" y="783"/>
                  </a:lnTo>
                  <a:lnTo>
                    <a:pt x="316" y="789"/>
                  </a:lnTo>
                  <a:lnTo>
                    <a:pt x="316" y="789"/>
                  </a:lnTo>
                  <a:lnTo>
                    <a:pt x="288" y="917"/>
                  </a:lnTo>
                  <a:lnTo>
                    <a:pt x="288" y="917"/>
                  </a:lnTo>
                  <a:lnTo>
                    <a:pt x="270" y="990"/>
                  </a:lnTo>
                  <a:lnTo>
                    <a:pt x="270" y="990"/>
                  </a:lnTo>
                  <a:lnTo>
                    <a:pt x="268" y="998"/>
                  </a:lnTo>
                  <a:lnTo>
                    <a:pt x="264" y="1001"/>
                  </a:lnTo>
                  <a:lnTo>
                    <a:pt x="259" y="1004"/>
                  </a:lnTo>
                  <a:lnTo>
                    <a:pt x="252" y="1005"/>
                  </a:lnTo>
                  <a:lnTo>
                    <a:pt x="252" y="1005"/>
                  </a:lnTo>
                  <a:lnTo>
                    <a:pt x="200" y="1001"/>
                  </a:lnTo>
                  <a:lnTo>
                    <a:pt x="200" y="1001"/>
                  </a:lnTo>
                  <a:lnTo>
                    <a:pt x="200" y="1001"/>
                  </a:lnTo>
                  <a:lnTo>
                    <a:pt x="143" y="999"/>
                  </a:lnTo>
                  <a:lnTo>
                    <a:pt x="143" y="999"/>
                  </a:lnTo>
                  <a:lnTo>
                    <a:pt x="139" y="998"/>
                  </a:lnTo>
                  <a:lnTo>
                    <a:pt x="138" y="998"/>
                  </a:lnTo>
                  <a:lnTo>
                    <a:pt x="136" y="995"/>
                  </a:lnTo>
                  <a:lnTo>
                    <a:pt x="136" y="993"/>
                  </a:lnTo>
                  <a:lnTo>
                    <a:pt x="136" y="993"/>
                  </a:lnTo>
                  <a:lnTo>
                    <a:pt x="134" y="979"/>
                  </a:lnTo>
                  <a:lnTo>
                    <a:pt x="132" y="972"/>
                  </a:lnTo>
                  <a:lnTo>
                    <a:pt x="128" y="965"/>
                  </a:lnTo>
                  <a:lnTo>
                    <a:pt x="128" y="965"/>
                  </a:lnTo>
                  <a:lnTo>
                    <a:pt x="124" y="958"/>
                  </a:lnTo>
                  <a:lnTo>
                    <a:pt x="122" y="949"/>
                  </a:lnTo>
                  <a:lnTo>
                    <a:pt x="122" y="949"/>
                  </a:lnTo>
                  <a:lnTo>
                    <a:pt x="114" y="929"/>
                  </a:lnTo>
                  <a:lnTo>
                    <a:pt x="114" y="929"/>
                  </a:lnTo>
                  <a:lnTo>
                    <a:pt x="110" y="923"/>
                  </a:lnTo>
                  <a:lnTo>
                    <a:pt x="108" y="916"/>
                  </a:lnTo>
                  <a:lnTo>
                    <a:pt x="108" y="916"/>
                  </a:lnTo>
                  <a:lnTo>
                    <a:pt x="98" y="865"/>
                  </a:lnTo>
                  <a:lnTo>
                    <a:pt x="98" y="865"/>
                  </a:lnTo>
                  <a:lnTo>
                    <a:pt x="97" y="855"/>
                  </a:lnTo>
                  <a:lnTo>
                    <a:pt x="99" y="845"/>
                  </a:lnTo>
                  <a:lnTo>
                    <a:pt x="99" y="845"/>
                  </a:lnTo>
                  <a:close/>
                </a:path>
              </a:pathLst>
            </a:custGeom>
            <a:solidFill>
              <a:schemeClr val="tx2">
                <a:lumMod val="40000"/>
                <a:lumOff val="60000"/>
              </a:schemeClr>
            </a:solidFill>
            <a:ln>
              <a:noFill/>
            </a:ln>
            <a:extLst/>
          </p:spPr>
          <p:txBody>
            <a:bodyPr anchor="ctr"/>
            <a:lstStyle/>
            <a:p>
              <a:pPr algn="ctr"/>
              <a:endParaRPr>
                <a:cs typeface="+mn-ea"/>
                <a:sym typeface="+mn-lt"/>
              </a:endParaRPr>
            </a:p>
          </p:txBody>
        </p:sp>
        <p:grpSp>
          <p:nvGrpSpPr>
            <p:cNvPr id="8" name="Group 8"/>
            <p:cNvGrpSpPr/>
            <p:nvPr/>
          </p:nvGrpSpPr>
          <p:grpSpPr>
            <a:xfrm>
              <a:off x="6408132" y="2123994"/>
              <a:ext cx="1098340" cy="3681753"/>
              <a:chOff x="6027737" y="2790825"/>
              <a:chExt cx="563563" cy="1889125"/>
            </a:xfrm>
            <a:solidFill>
              <a:schemeClr val="tx2">
                <a:lumMod val="60000"/>
                <a:lumOff val="40000"/>
              </a:schemeClr>
            </a:solidFill>
          </p:grpSpPr>
          <p:sp>
            <p:nvSpPr>
              <p:cNvPr id="48" name="Freeform: Shape 9"/>
              <p:cNvSpPr>
                <a:spLocks/>
              </p:cNvSpPr>
              <p:nvPr/>
            </p:nvSpPr>
            <p:spPr bwMode="auto">
              <a:xfrm>
                <a:off x="6027737" y="2790825"/>
                <a:ext cx="563563" cy="1889125"/>
              </a:xfrm>
              <a:custGeom>
                <a:avLst/>
                <a:gdLst>
                  <a:gd name="T0" fmla="*/ 336 w 355"/>
                  <a:gd name="T1" fmla="*/ 1041 h 1190"/>
                  <a:gd name="T2" fmla="*/ 293 w 355"/>
                  <a:gd name="T3" fmla="*/ 922 h 1190"/>
                  <a:gd name="T4" fmla="*/ 226 w 355"/>
                  <a:gd name="T5" fmla="*/ 835 h 1190"/>
                  <a:gd name="T6" fmla="*/ 223 w 355"/>
                  <a:gd name="T7" fmla="*/ 753 h 1190"/>
                  <a:gd name="T8" fmla="*/ 270 w 355"/>
                  <a:gd name="T9" fmla="*/ 551 h 1190"/>
                  <a:gd name="T10" fmla="*/ 267 w 355"/>
                  <a:gd name="T11" fmla="*/ 459 h 1190"/>
                  <a:gd name="T12" fmla="*/ 280 w 355"/>
                  <a:gd name="T13" fmla="*/ 383 h 1190"/>
                  <a:gd name="T14" fmla="*/ 294 w 355"/>
                  <a:gd name="T15" fmla="*/ 344 h 1190"/>
                  <a:gd name="T16" fmla="*/ 301 w 355"/>
                  <a:gd name="T17" fmla="*/ 308 h 1190"/>
                  <a:gd name="T18" fmla="*/ 305 w 355"/>
                  <a:gd name="T19" fmla="*/ 228 h 1190"/>
                  <a:gd name="T20" fmla="*/ 271 w 355"/>
                  <a:gd name="T21" fmla="*/ 197 h 1190"/>
                  <a:gd name="T22" fmla="*/ 285 w 355"/>
                  <a:gd name="T23" fmla="*/ 183 h 1190"/>
                  <a:gd name="T24" fmla="*/ 277 w 355"/>
                  <a:gd name="T25" fmla="*/ 129 h 1190"/>
                  <a:gd name="T26" fmla="*/ 269 w 355"/>
                  <a:gd name="T27" fmla="*/ 77 h 1190"/>
                  <a:gd name="T28" fmla="*/ 224 w 355"/>
                  <a:gd name="T29" fmla="*/ 9 h 1190"/>
                  <a:gd name="T30" fmla="*/ 151 w 355"/>
                  <a:gd name="T31" fmla="*/ 11 h 1190"/>
                  <a:gd name="T32" fmla="*/ 132 w 355"/>
                  <a:gd name="T33" fmla="*/ 50 h 1190"/>
                  <a:gd name="T34" fmla="*/ 134 w 355"/>
                  <a:gd name="T35" fmla="*/ 58 h 1190"/>
                  <a:gd name="T36" fmla="*/ 132 w 355"/>
                  <a:gd name="T37" fmla="*/ 98 h 1190"/>
                  <a:gd name="T38" fmla="*/ 135 w 355"/>
                  <a:gd name="T39" fmla="*/ 132 h 1190"/>
                  <a:gd name="T40" fmla="*/ 145 w 355"/>
                  <a:gd name="T41" fmla="*/ 162 h 1190"/>
                  <a:gd name="T42" fmla="*/ 162 w 355"/>
                  <a:gd name="T43" fmla="*/ 179 h 1190"/>
                  <a:gd name="T44" fmla="*/ 118 w 355"/>
                  <a:gd name="T45" fmla="*/ 219 h 1190"/>
                  <a:gd name="T46" fmla="*/ 69 w 355"/>
                  <a:gd name="T47" fmla="*/ 266 h 1190"/>
                  <a:gd name="T48" fmla="*/ 57 w 355"/>
                  <a:gd name="T49" fmla="*/ 281 h 1190"/>
                  <a:gd name="T50" fmla="*/ 35 w 355"/>
                  <a:gd name="T51" fmla="*/ 294 h 1190"/>
                  <a:gd name="T52" fmla="*/ 27 w 355"/>
                  <a:gd name="T53" fmla="*/ 306 h 1190"/>
                  <a:gd name="T54" fmla="*/ 5 w 355"/>
                  <a:gd name="T55" fmla="*/ 325 h 1190"/>
                  <a:gd name="T56" fmla="*/ 15 w 355"/>
                  <a:gd name="T57" fmla="*/ 387 h 1190"/>
                  <a:gd name="T58" fmla="*/ 64 w 355"/>
                  <a:gd name="T59" fmla="*/ 394 h 1190"/>
                  <a:gd name="T60" fmla="*/ 72 w 355"/>
                  <a:gd name="T61" fmla="*/ 421 h 1190"/>
                  <a:gd name="T62" fmla="*/ 38 w 355"/>
                  <a:gd name="T63" fmla="*/ 507 h 1190"/>
                  <a:gd name="T64" fmla="*/ 50 w 355"/>
                  <a:gd name="T65" fmla="*/ 514 h 1190"/>
                  <a:gd name="T66" fmla="*/ 49 w 355"/>
                  <a:gd name="T67" fmla="*/ 553 h 1190"/>
                  <a:gd name="T68" fmla="*/ 74 w 355"/>
                  <a:gd name="T69" fmla="*/ 705 h 1190"/>
                  <a:gd name="T70" fmla="*/ 116 w 355"/>
                  <a:gd name="T71" fmla="*/ 818 h 1190"/>
                  <a:gd name="T72" fmla="*/ 135 w 355"/>
                  <a:gd name="T73" fmla="*/ 945 h 1190"/>
                  <a:gd name="T74" fmla="*/ 139 w 355"/>
                  <a:gd name="T75" fmla="*/ 1084 h 1190"/>
                  <a:gd name="T76" fmla="*/ 101 w 355"/>
                  <a:gd name="T77" fmla="*/ 1134 h 1190"/>
                  <a:gd name="T78" fmla="*/ 100 w 355"/>
                  <a:gd name="T79" fmla="*/ 1161 h 1190"/>
                  <a:gd name="T80" fmla="*/ 147 w 355"/>
                  <a:gd name="T81" fmla="*/ 1162 h 1190"/>
                  <a:gd name="T82" fmla="*/ 190 w 355"/>
                  <a:gd name="T83" fmla="*/ 1099 h 1190"/>
                  <a:gd name="T84" fmla="*/ 193 w 355"/>
                  <a:gd name="T85" fmla="*/ 1124 h 1190"/>
                  <a:gd name="T86" fmla="*/ 201 w 355"/>
                  <a:gd name="T87" fmla="*/ 1116 h 1190"/>
                  <a:gd name="T88" fmla="*/ 217 w 355"/>
                  <a:gd name="T89" fmla="*/ 1047 h 1190"/>
                  <a:gd name="T90" fmla="*/ 201 w 355"/>
                  <a:gd name="T91" fmla="*/ 996 h 1190"/>
                  <a:gd name="T92" fmla="*/ 196 w 355"/>
                  <a:gd name="T93" fmla="*/ 929 h 1190"/>
                  <a:gd name="T94" fmla="*/ 257 w 355"/>
                  <a:gd name="T95" fmla="*/ 1004 h 1190"/>
                  <a:gd name="T96" fmla="*/ 277 w 355"/>
                  <a:gd name="T97" fmla="*/ 1080 h 1190"/>
                  <a:gd name="T98" fmla="*/ 262 w 355"/>
                  <a:gd name="T99" fmla="*/ 1130 h 1190"/>
                  <a:gd name="T100" fmla="*/ 226 w 355"/>
                  <a:gd name="T101" fmla="*/ 1159 h 1190"/>
                  <a:gd name="T102" fmla="*/ 251 w 355"/>
                  <a:gd name="T103" fmla="*/ 1189 h 1190"/>
                  <a:gd name="T104" fmla="*/ 309 w 355"/>
                  <a:gd name="T105" fmla="*/ 1173 h 1190"/>
                  <a:gd name="T106" fmla="*/ 323 w 355"/>
                  <a:gd name="T107" fmla="*/ 1134 h 1190"/>
                  <a:gd name="T108" fmla="*/ 327 w 355"/>
                  <a:gd name="T109" fmla="*/ 1158 h 1190"/>
                  <a:gd name="T110" fmla="*/ 335 w 355"/>
                  <a:gd name="T111" fmla="*/ 1116 h 1190"/>
                  <a:gd name="T112" fmla="*/ 355 w 355"/>
                  <a:gd name="T113" fmla="*/ 1078 h 1190"/>
                  <a:gd name="T114" fmla="*/ 232 w 355"/>
                  <a:gd name="T115" fmla="*/ 155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55" h="1190">
                    <a:moveTo>
                      <a:pt x="355" y="1078"/>
                    </a:moveTo>
                    <a:lnTo>
                      <a:pt x="355" y="1078"/>
                    </a:lnTo>
                    <a:lnTo>
                      <a:pt x="354" y="1062"/>
                    </a:lnTo>
                    <a:lnTo>
                      <a:pt x="352" y="1058"/>
                    </a:lnTo>
                    <a:lnTo>
                      <a:pt x="351" y="1054"/>
                    </a:lnTo>
                    <a:lnTo>
                      <a:pt x="346" y="1049"/>
                    </a:lnTo>
                    <a:lnTo>
                      <a:pt x="336" y="1041"/>
                    </a:lnTo>
                    <a:lnTo>
                      <a:pt x="336" y="1041"/>
                    </a:lnTo>
                    <a:lnTo>
                      <a:pt x="328" y="1031"/>
                    </a:lnTo>
                    <a:lnTo>
                      <a:pt x="323" y="1026"/>
                    </a:lnTo>
                    <a:lnTo>
                      <a:pt x="319" y="1019"/>
                    </a:lnTo>
                    <a:lnTo>
                      <a:pt x="315" y="1007"/>
                    </a:lnTo>
                    <a:lnTo>
                      <a:pt x="315" y="1007"/>
                    </a:lnTo>
                    <a:lnTo>
                      <a:pt x="305" y="962"/>
                    </a:lnTo>
                    <a:lnTo>
                      <a:pt x="297" y="935"/>
                    </a:lnTo>
                    <a:lnTo>
                      <a:pt x="293" y="922"/>
                    </a:lnTo>
                    <a:lnTo>
                      <a:pt x="286" y="908"/>
                    </a:lnTo>
                    <a:lnTo>
                      <a:pt x="286" y="908"/>
                    </a:lnTo>
                    <a:lnTo>
                      <a:pt x="280" y="898"/>
                    </a:lnTo>
                    <a:lnTo>
                      <a:pt x="271" y="887"/>
                    </a:lnTo>
                    <a:lnTo>
                      <a:pt x="254" y="871"/>
                    </a:lnTo>
                    <a:lnTo>
                      <a:pt x="238" y="854"/>
                    </a:lnTo>
                    <a:lnTo>
                      <a:pt x="231" y="845"/>
                    </a:lnTo>
                    <a:lnTo>
                      <a:pt x="226" y="835"/>
                    </a:lnTo>
                    <a:lnTo>
                      <a:pt x="226" y="835"/>
                    </a:lnTo>
                    <a:lnTo>
                      <a:pt x="221" y="826"/>
                    </a:lnTo>
                    <a:lnTo>
                      <a:pt x="219" y="815"/>
                    </a:lnTo>
                    <a:lnTo>
                      <a:pt x="217" y="806"/>
                    </a:lnTo>
                    <a:lnTo>
                      <a:pt x="217" y="796"/>
                    </a:lnTo>
                    <a:lnTo>
                      <a:pt x="219" y="776"/>
                    </a:lnTo>
                    <a:lnTo>
                      <a:pt x="223" y="753"/>
                    </a:lnTo>
                    <a:lnTo>
                      <a:pt x="223" y="753"/>
                    </a:lnTo>
                    <a:lnTo>
                      <a:pt x="235" y="682"/>
                    </a:lnTo>
                    <a:lnTo>
                      <a:pt x="244" y="611"/>
                    </a:lnTo>
                    <a:lnTo>
                      <a:pt x="244" y="611"/>
                    </a:lnTo>
                    <a:lnTo>
                      <a:pt x="253" y="552"/>
                    </a:lnTo>
                    <a:lnTo>
                      <a:pt x="253" y="552"/>
                    </a:lnTo>
                    <a:lnTo>
                      <a:pt x="257" y="552"/>
                    </a:lnTo>
                    <a:lnTo>
                      <a:pt x="266" y="552"/>
                    </a:lnTo>
                    <a:lnTo>
                      <a:pt x="270" y="551"/>
                    </a:lnTo>
                    <a:lnTo>
                      <a:pt x="274" y="548"/>
                    </a:lnTo>
                    <a:lnTo>
                      <a:pt x="277" y="544"/>
                    </a:lnTo>
                    <a:lnTo>
                      <a:pt x="278" y="538"/>
                    </a:lnTo>
                    <a:lnTo>
                      <a:pt x="278" y="538"/>
                    </a:lnTo>
                    <a:lnTo>
                      <a:pt x="273" y="497"/>
                    </a:lnTo>
                    <a:lnTo>
                      <a:pt x="269" y="466"/>
                    </a:lnTo>
                    <a:lnTo>
                      <a:pt x="269" y="466"/>
                    </a:lnTo>
                    <a:lnTo>
                      <a:pt x="267" y="459"/>
                    </a:lnTo>
                    <a:lnTo>
                      <a:pt x="263" y="447"/>
                    </a:lnTo>
                    <a:lnTo>
                      <a:pt x="262" y="440"/>
                    </a:lnTo>
                    <a:lnTo>
                      <a:pt x="262" y="432"/>
                    </a:lnTo>
                    <a:lnTo>
                      <a:pt x="263" y="422"/>
                    </a:lnTo>
                    <a:lnTo>
                      <a:pt x="267" y="413"/>
                    </a:lnTo>
                    <a:lnTo>
                      <a:pt x="267" y="413"/>
                    </a:lnTo>
                    <a:lnTo>
                      <a:pt x="277" y="389"/>
                    </a:lnTo>
                    <a:lnTo>
                      <a:pt x="280" y="383"/>
                    </a:lnTo>
                    <a:lnTo>
                      <a:pt x="280" y="375"/>
                    </a:lnTo>
                    <a:lnTo>
                      <a:pt x="280" y="375"/>
                    </a:lnTo>
                    <a:lnTo>
                      <a:pt x="281" y="367"/>
                    </a:lnTo>
                    <a:lnTo>
                      <a:pt x="284" y="358"/>
                    </a:lnTo>
                    <a:lnTo>
                      <a:pt x="286" y="351"/>
                    </a:lnTo>
                    <a:lnTo>
                      <a:pt x="289" y="347"/>
                    </a:lnTo>
                    <a:lnTo>
                      <a:pt x="289" y="347"/>
                    </a:lnTo>
                    <a:lnTo>
                      <a:pt x="294" y="344"/>
                    </a:lnTo>
                    <a:lnTo>
                      <a:pt x="296" y="341"/>
                    </a:lnTo>
                    <a:lnTo>
                      <a:pt x="296" y="337"/>
                    </a:lnTo>
                    <a:lnTo>
                      <a:pt x="296" y="337"/>
                    </a:lnTo>
                    <a:lnTo>
                      <a:pt x="297" y="332"/>
                    </a:lnTo>
                    <a:lnTo>
                      <a:pt x="298" y="325"/>
                    </a:lnTo>
                    <a:lnTo>
                      <a:pt x="301" y="317"/>
                    </a:lnTo>
                    <a:lnTo>
                      <a:pt x="301" y="308"/>
                    </a:lnTo>
                    <a:lnTo>
                      <a:pt x="301" y="308"/>
                    </a:lnTo>
                    <a:lnTo>
                      <a:pt x="302" y="298"/>
                    </a:lnTo>
                    <a:lnTo>
                      <a:pt x="305" y="285"/>
                    </a:lnTo>
                    <a:lnTo>
                      <a:pt x="307" y="273"/>
                    </a:lnTo>
                    <a:lnTo>
                      <a:pt x="309" y="260"/>
                    </a:lnTo>
                    <a:lnTo>
                      <a:pt x="309" y="260"/>
                    </a:lnTo>
                    <a:lnTo>
                      <a:pt x="309" y="248"/>
                    </a:lnTo>
                    <a:lnTo>
                      <a:pt x="308" y="235"/>
                    </a:lnTo>
                    <a:lnTo>
                      <a:pt x="305" y="228"/>
                    </a:lnTo>
                    <a:lnTo>
                      <a:pt x="302" y="221"/>
                    </a:lnTo>
                    <a:lnTo>
                      <a:pt x="300" y="215"/>
                    </a:lnTo>
                    <a:lnTo>
                      <a:pt x="294" y="209"/>
                    </a:lnTo>
                    <a:lnTo>
                      <a:pt x="294" y="209"/>
                    </a:lnTo>
                    <a:lnTo>
                      <a:pt x="290" y="205"/>
                    </a:lnTo>
                    <a:lnTo>
                      <a:pt x="285" y="201"/>
                    </a:lnTo>
                    <a:lnTo>
                      <a:pt x="277" y="198"/>
                    </a:lnTo>
                    <a:lnTo>
                      <a:pt x="271" y="197"/>
                    </a:lnTo>
                    <a:lnTo>
                      <a:pt x="267" y="197"/>
                    </a:lnTo>
                    <a:lnTo>
                      <a:pt x="267" y="197"/>
                    </a:lnTo>
                    <a:lnTo>
                      <a:pt x="274" y="196"/>
                    </a:lnTo>
                    <a:lnTo>
                      <a:pt x="278" y="194"/>
                    </a:lnTo>
                    <a:lnTo>
                      <a:pt x="281" y="192"/>
                    </a:lnTo>
                    <a:lnTo>
                      <a:pt x="281" y="192"/>
                    </a:lnTo>
                    <a:lnTo>
                      <a:pt x="284" y="189"/>
                    </a:lnTo>
                    <a:lnTo>
                      <a:pt x="285" y="183"/>
                    </a:lnTo>
                    <a:lnTo>
                      <a:pt x="286" y="178"/>
                    </a:lnTo>
                    <a:lnTo>
                      <a:pt x="285" y="167"/>
                    </a:lnTo>
                    <a:lnTo>
                      <a:pt x="285" y="167"/>
                    </a:lnTo>
                    <a:lnTo>
                      <a:pt x="285" y="154"/>
                    </a:lnTo>
                    <a:lnTo>
                      <a:pt x="285" y="148"/>
                    </a:lnTo>
                    <a:lnTo>
                      <a:pt x="284" y="142"/>
                    </a:lnTo>
                    <a:lnTo>
                      <a:pt x="281" y="135"/>
                    </a:lnTo>
                    <a:lnTo>
                      <a:pt x="277" y="129"/>
                    </a:lnTo>
                    <a:lnTo>
                      <a:pt x="271" y="124"/>
                    </a:lnTo>
                    <a:lnTo>
                      <a:pt x="262" y="119"/>
                    </a:lnTo>
                    <a:lnTo>
                      <a:pt x="262" y="119"/>
                    </a:lnTo>
                    <a:lnTo>
                      <a:pt x="265" y="116"/>
                    </a:lnTo>
                    <a:lnTo>
                      <a:pt x="267" y="107"/>
                    </a:lnTo>
                    <a:lnTo>
                      <a:pt x="269" y="98"/>
                    </a:lnTo>
                    <a:lnTo>
                      <a:pt x="269" y="89"/>
                    </a:lnTo>
                    <a:lnTo>
                      <a:pt x="269" y="77"/>
                    </a:lnTo>
                    <a:lnTo>
                      <a:pt x="266" y="63"/>
                    </a:lnTo>
                    <a:lnTo>
                      <a:pt x="266" y="63"/>
                    </a:lnTo>
                    <a:lnTo>
                      <a:pt x="262" y="48"/>
                    </a:lnTo>
                    <a:lnTo>
                      <a:pt x="257" y="38"/>
                    </a:lnTo>
                    <a:lnTo>
                      <a:pt x="250" y="27"/>
                    </a:lnTo>
                    <a:lnTo>
                      <a:pt x="242" y="20"/>
                    </a:lnTo>
                    <a:lnTo>
                      <a:pt x="232" y="13"/>
                    </a:lnTo>
                    <a:lnTo>
                      <a:pt x="224" y="9"/>
                    </a:lnTo>
                    <a:lnTo>
                      <a:pt x="207" y="3"/>
                    </a:lnTo>
                    <a:lnTo>
                      <a:pt x="207" y="3"/>
                    </a:lnTo>
                    <a:lnTo>
                      <a:pt x="199" y="1"/>
                    </a:lnTo>
                    <a:lnTo>
                      <a:pt x="189" y="0"/>
                    </a:lnTo>
                    <a:lnTo>
                      <a:pt x="178" y="1"/>
                    </a:lnTo>
                    <a:lnTo>
                      <a:pt x="167" y="3"/>
                    </a:lnTo>
                    <a:lnTo>
                      <a:pt x="159" y="7"/>
                    </a:lnTo>
                    <a:lnTo>
                      <a:pt x="151" y="11"/>
                    </a:lnTo>
                    <a:lnTo>
                      <a:pt x="149" y="13"/>
                    </a:lnTo>
                    <a:lnTo>
                      <a:pt x="147" y="16"/>
                    </a:lnTo>
                    <a:lnTo>
                      <a:pt x="146" y="19"/>
                    </a:lnTo>
                    <a:lnTo>
                      <a:pt x="146" y="23"/>
                    </a:lnTo>
                    <a:lnTo>
                      <a:pt x="146" y="23"/>
                    </a:lnTo>
                    <a:lnTo>
                      <a:pt x="143" y="27"/>
                    </a:lnTo>
                    <a:lnTo>
                      <a:pt x="136" y="40"/>
                    </a:lnTo>
                    <a:lnTo>
                      <a:pt x="132" y="50"/>
                    </a:lnTo>
                    <a:lnTo>
                      <a:pt x="130" y="62"/>
                    </a:lnTo>
                    <a:lnTo>
                      <a:pt x="128" y="77"/>
                    </a:lnTo>
                    <a:lnTo>
                      <a:pt x="127" y="93"/>
                    </a:lnTo>
                    <a:lnTo>
                      <a:pt x="127" y="93"/>
                    </a:lnTo>
                    <a:lnTo>
                      <a:pt x="128" y="78"/>
                    </a:lnTo>
                    <a:lnTo>
                      <a:pt x="131" y="66"/>
                    </a:lnTo>
                    <a:lnTo>
                      <a:pt x="132" y="62"/>
                    </a:lnTo>
                    <a:lnTo>
                      <a:pt x="134" y="58"/>
                    </a:lnTo>
                    <a:lnTo>
                      <a:pt x="134" y="58"/>
                    </a:lnTo>
                    <a:lnTo>
                      <a:pt x="132" y="63"/>
                    </a:lnTo>
                    <a:lnTo>
                      <a:pt x="131" y="74"/>
                    </a:lnTo>
                    <a:lnTo>
                      <a:pt x="131" y="74"/>
                    </a:lnTo>
                    <a:lnTo>
                      <a:pt x="132" y="81"/>
                    </a:lnTo>
                    <a:lnTo>
                      <a:pt x="132" y="92"/>
                    </a:lnTo>
                    <a:lnTo>
                      <a:pt x="132" y="92"/>
                    </a:lnTo>
                    <a:lnTo>
                      <a:pt x="132" y="98"/>
                    </a:lnTo>
                    <a:lnTo>
                      <a:pt x="131" y="102"/>
                    </a:lnTo>
                    <a:lnTo>
                      <a:pt x="130" y="107"/>
                    </a:lnTo>
                    <a:lnTo>
                      <a:pt x="130" y="113"/>
                    </a:lnTo>
                    <a:lnTo>
                      <a:pt x="130" y="113"/>
                    </a:lnTo>
                    <a:lnTo>
                      <a:pt x="131" y="119"/>
                    </a:lnTo>
                    <a:lnTo>
                      <a:pt x="132" y="123"/>
                    </a:lnTo>
                    <a:lnTo>
                      <a:pt x="134" y="127"/>
                    </a:lnTo>
                    <a:lnTo>
                      <a:pt x="135" y="132"/>
                    </a:lnTo>
                    <a:lnTo>
                      <a:pt x="135" y="132"/>
                    </a:lnTo>
                    <a:lnTo>
                      <a:pt x="135" y="138"/>
                    </a:lnTo>
                    <a:lnTo>
                      <a:pt x="136" y="140"/>
                    </a:lnTo>
                    <a:lnTo>
                      <a:pt x="139" y="144"/>
                    </a:lnTo>
                    <a:lnTo>
                      <a:pt x="139" y="150"/>
                    </a:lnTo>
                    <a:lnTo>
                      <a:pt x="139" y="150"/>
                    </a:lnTo>
                    <a:lnTo>
                      <a:pt x="140" y="156"/>
                    </a:lnTo>
                    <a:lnTo>
                      <a:pt x="145" y="162"/>
                    </a:lnTo>
                    <a:lnTo>
                      <a:pt x="149" y="165"/>
                    </a:lnTo>
                    <a:lnTo>
                      <a:pt x="154" y="167"/>
                    </a:lnTo>
                    <a:lnTo>
                      <a:pt x="154" y="167"/>
                    </a:lnTo>
                    <a:lnTo>
                      <a:pt x="158" y="170"/>
                    </a:lnTo>
                    <a:lnTo>
                      <a:pt x="161" y="173"/>
                    </a:lnTo>
                    <a:lnTo>
                      <a:pt x="162" y="175"/>
                    </a:lnTo>
                    <a:lnTo>
                      <a:pt x="162" y="179"/>
                    </a:lnTo>
                    <a:lnTo>
                      <a:pt x="162" y="179"/>
                    </a:lnTo>
                    <a:lnTo>
                      <a:pt x="162" y="183"/>
                    </a:lnTo>
                    <a:lnTo>
                      <a:pt x="161" y="188"/>
                    </a:lnTo>
                    <a:lnTo>
                      <a:pt x="159" y="192"/>
                    </a:lnTo>
                    <a:lnTo>
                      <a:pt x="155" y="194"/>
                    </a:lnTo>
                    <a:lnTo>
                      <a:pt x="155" y="194"/>
                    </a:lnTo>
                    <a:lnTo>
                      <a:pt x="122" y="220"/>
                    </a:lnTo>
                    <a:lnTo>
                      <a:pt x="122" y="220"/>
                    </a:lnTo>
                    <a:lnTo>
                      <a:pt x="118" y="219"/>
                    </a:lnTo>
                    <a:lnTo>
                      <a:pt x="108" y="220"/>
                    </a:lnTo>
                    <a:lnTo>
                      <a:pt x="103" y="221"/>
                    </a:lnTo>
                    <a:lnTo>
                      <a:pt x="96" y="225"/>
                    </a:lnTo>
                    <a:lnTo>
                      <a:pt x="91" y="229"/>
                    </a:lnTo>
                    <a:lnTo>
                      <a:pt x="86" y="236"/>
                    </a:lnTo>
                    <a:lnTo>
                      <a:pt x="86" y="236"/>
                    </a:lnTo>
                    <a:lnTo>
                      <a:pt x="74" y="258"/>
                    </a:lnTo>
                    <a:lnTo>
                      <a:pt x="69" y="266"/>
                    </a:lnTo>
                    <a:lnTo>
                      <a:pt x="69" y="266"/>
                    </a:lnTo>
                    <a:lnTo>
                      <a:pt x="68" y="267"/>
                    </a:lnTo>
                    <a:lnTo>
                      <a:pt x="66" y="269"/>
                    </a:lnTo>
                    <a:lnTo>
                      <a:pt x="64" y="269"/>
                    </a:lnTo>
                    <a:lnTo>
                      <a:pt x="61" y="270"/>
                    </a:lnTo>
                    <a:lnTo>
                      <a:pt x="59" y="274"/>
                    </a:lnTo>
                    <a:lnTo>
                      <a:pt x="59" y="274"/>
                    </a:lnTo>
                    <a:lnTo>
                      <a:pt x="57" y="281"/>
                    </a:lnTo>
                    <a:lnTo>
                      <a:pt x="53" y="286"/>
                    </a:lnTo>
                    <a:lnTo>
                      <a:pt x="49" y="290"/>
                    </a:lnTo>
                    <a:lnTo>
                      <a:pt x="45" y="291"/>
                    </a:lnTo>
                    <a:lnTo>
                      <a:pt x="45" y="291"/>
                    </a:lnTo>
                    <a:lnTo>
                      <a:pt x="39" y="291"/>
                    </a:lnTo>
                    <a:lnTo>
                      <a:pt x="37" y="291"/>
                    </a:lnTo>
                    <a:lnTo>
                      <a:pt x="35" y="294"/>
                    </a:lnTo>
                    <a:lnTo>
                      <a:pt x="35" y="294"/>
                    </a:lnTo>
                    <a:lnTo>
                      <a:pt x="37" y="297"/>
                    </a:lnTo>
                    <a:lnTo>
                      <a:pt x="37" y="300"/>
                    </a:lnTo>
                    <a:lnTo>
                      <a:pt x="38" y="301"/>
                    </a:lnTo>
                    <a:lnTo>
                      <a:pt x="35" y="304"/>
                    </a:lnTo>
                    <a:lnTo>
                      <a:pt x="35" y="304"/>
                    </a:lnTo>
                    <a:lnTo>
                      <a:pt x="32" y="305"/>
                    </a:lnTo>
                    <a:lnTo>
                      <a:pt x="30" y="306"/>
                    </a:lnTo>
                    <a:lnTo>
                      <a:pt x="27" y="306"/>
                    </a:lnTo>
                    <a:lnTo>
                      <a:pt x="26" y="308"/>
                    </a:lnTo>
                    <a:lnTo>
                      <a:pt x="26" y="308"/>
                    </a:lnTo>
                    <a:lnTo>
                      <a:pt x="23" y="317"/>
                    </a:lnTo>
                    <a:lnTo>
                      <a:pt x="23" y="317"/>
                    </a:lnTo>
                    <a:lnTo>
                      <a:pt x="16" y="318"/>
                    </a:lnTo>
                    <a:lnTo>
                      <a:pt x="11" y="321"/>
                    </a:lnTo>
                    <a:lnTo>
                      <a:pt x="5" y="325"/>
                    </a:lnTo>
                    <a:lnTo>
                      <a:pt x="5" y="325"/>
                    </a:lnTo>
                    <a:lnTo>
                      <a:pt x="3" y="333"/>
                    </a:lnTo>
                    <a:lnTo>
                      <a:pt x="0" y="344"/>
                    </a:lnTo>
                    <a:lnTo>
                      <a:pt x="0" y="356"/>
                    </a:lnTo>
                    <a:lnTo>
                      <a:pt x="3" y="370"/>
                    </a:lnTo>
                    <a:lnTo>
                      <a:pt x="3" y="370"/>
                    </a:lnTo>
                    <a:lnTo>
                      <a:pt x="5" y="377"/>
                    </a:lnTo>
                    <a:lnTo>
                      <a:pt x="10" y="382"/>
                    </a:lnTo>
                    <a:lnTo>
                      <a:pt x="15" y="387"/>
                    </a:lnTo>
                    <a:lnTo>
                      <a:pt x="20" y="390"/>
                    </a:lnTo>
                    <a:lnTo>
                      <a:pt x="31" y="395"/>
                    </a:lnTo>
                    <a:lnTo>
                      <a:pt x="41" y="397"/>
                    </a:lnTo>
                    <a:lnTo>
                      <a:pt x="41" y="397"/>
                    </a:lnTo>
                    <a:lnTo>
                      <a:pt x="55" y="397"/>
                    </a:lnTo>
                    <a:lnTo>
                      <a:pt x="62" y="395"/>
                    </a:lnTo>
                    <a:lnTo>
                      <a:pt x="62" y="395"/>
                    </a:lnTo>
                    <a:lnTo>
                      <a:pt x="64" y="394"/>
                    </a:lnTo>
                    <a:lnTo>
                      <a:pt x="65" y="394"/>
                    </a:lnTo>
                    <a:lnTo>
                      <a:pt x="66" y="395"/>
                    </a:lnTo>
                    <a:lnTo>
                      <a:pt x="66" y="401"/>
                    </a:lnTo>
                    <a:lnTo>
                      <a:pt x="66" y="401"/>
                    </a:lnTo>
                    <a:lnTo>
                      <a:pt x="68" y="408"/>
                    </a:lnTo>
                    <a:lnTo>
                      <a:pt x="69" y="414"/>
                    </a:lnTo>
                    <a:lnTo>
                      <a:pt x="72" y="421"/>
                    </a:lnTo>
                    <a:lnTo>
                      <a:pt x="72" y="421"/>
                    </a:lnTo>
                    <a:lnTo>
                      <a:pt x="61" y="439"/>
                    </a:lnTo>
                    <a:lnTo>
                      <a:pt x="53" y="455"/>
                    </a:lnTo>
                    <a:lnTo>
                      <a:pt x="46" y="470"/>
                    </a:lnTo>
                    <a:lnTo>
                      <a:pt x="46" y="470"/>
                    </a:lnTo>
                    <a:lnTo>
                      <a:pt x="42" y="489"/>
                    </a:lnTo>
                    <a:lnTo>
                      <a:pt x="41" y="499"/>
                    </a:lnTo>
                    <a:lnTo>
                      <a:pt x="41" y="499"/>
                    </a:lnTo>
                    <a:lnTo>
                      <a:pt x="38" y="507"/>
                    </a:lnTo>
                    <a:lnTo>
                      <a:pt x="38" y="510"/>
                    </a:lnTo>
                    <a:lnTo>
                      <a:pt x="41" y="511"/>
                    </a:lnTo>
                    <a:lnTo>
                      <a:pt x="41" y="511"/>
                    </a:lnTo>
                    <a:lnTo>
                      <a:pt x="45" y="513"/>
                    </a:lnTo>
                    <a:lnTo>
                      <a:pt x="47" y="511"/>
                    </a:lnTo>
                    <a:lnTo>
                      <a:pt x="49" y="511"/>
                    </a:lnTo>
                    <a:lnTo>
                      <a:pt x="50" y="514"/>
                    </a:lnTo>
                    <a:lnTo>
                      <a:pt x="50" y="514"/>
                    </a:lnTo>
                    <a:lnTo>
                      <a:pt x="51" y="518"/>
                    </a:lnTo>
                    <a:lnTo>
                      <a:pt x="54" y="520"/>
                    </a:lnTo>
                    <a:lnTo>
                      <a:pt x="57" y="520"/>
                    </a:lnTo>
                    <a:lnTo>
                      <a:pt x="57" y="520"/>
                    </a:lnTo>
                    <a:lnTo>
                      <a:pt x="55" y="522"/>
                    </a:lnTo>
                    <a:lnTo>
                      <a:pt x="51" y="533"/>
                    </a:lnTo>
                    <a:lnTo>
                      <a:pt x="50" y="541"/>
                    </a:lnTo>
                    <a:lnTo>
                      <a:pt x="49" y="553"/>
                    </a:lnTo>
                    <a:lnTo>
                      <a:pt x="49" y="568"/>
                    </a:lnTo>
                    <a:lnTo>
                      <a:pt x="49" y="587"/>
                    </a:lnTo>
                    <a:lnTo>
                      <a:pt x="49" y="587"/>
                    </a:lnTo>
                    <a:lnTo>
                      <a:pt x="50" y="606"/>
                    </a:lnTo>
                    <a:lnTo>
                      <a:pt x="53" y="625"/>
                    </a:lnTo>
                    <a:lnTo>
                      <a:pt x="59" y="656"/>
                    </a:lnTo>
                    <a:lnTo>
                      <a:pt x="68" y="683"/>
                    </a:lnTo>
                    <a:lnTo>
                      <a:pt x="74" y="705"/>
                    </a:lnTo>
                    <a:lnTo>
                      <a:pt x="74" y="705"/>
                    </a:lnTo>
                    <a:lnTo>
                      <a:pt x="81" y="726"/>
                    </a:lnTo>
                    <a:lnTo>
                      <a:pt x="91" y="748"/>
                    </a:lnTo>
                    <a:lnTo>
                      <a:pt x="99" y="768"/>
                    </a:lnTo>
                    <a:lnTo>
                      <a:pt x="105" y="784"/>
                    </a:lnTo>
                    <a:lnTo>
                      <a:pt x="105" y="784"/>
                    </a:lnTo>
                    <a:lnTo>
                      <a:pt x="111" y="799"/>
                    </a:lnTo>
                    <a:lnTo>
                      <a:pt x="116" y="818"/>
                    </a:lnTo>
                    <a:lnTo>
                      <a:pt x="120" y="840"/>
                    </a:lnTo>
                    <a:lnTo>
                      <a:pt x="122" y="850"/>
                    </a:lnTo>
                    <a:lnTo>
                      <a:pt x="123" y="861"/>
                    </a:lnTo>
                    <a:lnTo>
                      <a:pt x="123" y="861"/>
                    </a:lnTo>
                    <a:lnTo>
                      <a:pt x="124" y="884"/>
                    </a:lnTo>
                    <a:lnTo>
                      <a:pt x="127" y="907"/>
                    </a:lnTo>
                    <a:lnTo>
                      <a:pt x="135" y="945"/>
                    </a:lnTo>
                    <a:lnTo>
                      <a:pt x="135" y="945"/>
                    </a:lnTo>
                    <a:lnTo>
                      <a:pt x="143" y="987"/>
                    </a:lnTo>
                    <a:lnTo>
                      <a:pt x="147" y="1010"/>
                    </a:lnTo>
                    <a:lnTo>
                      <a:pt x="149" y="1030"/>
                    </a:lnTo>
                    <a:lnTo>
                      <a:pt x="149" y="1030"/>
                    </a:lnTo>
                    <a:lnTo>
                      <a:pt x="147" y="1046"/>
                    </a:lnTo>
                    <a:lnTo>
                      <a:pt x="146" y="1060"/>
                    </a:lnTo>
                    <a:lnTo>
                      <a:pt x="142" y="1073"/>
                    </a:lnTo>
                    <a:lnTo>
                      <a:pt x="139" y="1084"/>
                    </a:lnTo>
                    <a:lnTo>
                      <a:pt x="139" y="1084"/>
                    </a:lnTo>
                    <a:lnTo>
                      <a:pt x="136" y="1091"/>
                    </a:lnTo>
                    <a:lnTo>
                      <a:pt x="132" y="1097"/>
                    </a:lnTo>
                    <a:lnTo>
                      <a:pt x="118" y="1116"/>
                    </a:lnTo>
                    <a:lnTo>
                      <a:pt x="118" y="1116"/>
                    </a:lnTo>
                    <a:lnTo>
                      <a:pt x="112" y="1123"/>
                    </a:lnTo>
                    <a:lnTo>
                      <a:pt x="108" y="1127"/>
                    </a:lnTo>
                    <a:lnTo>
                      <a:pt x="101" y="1134"/>
                    </a:lnTo>
                    <a:lnTo>
                      <a:pt x="99" y="1135"/>
                    </a:lnTo>
                    <a:lnTo>
                      <a:pt x="96" y="1138"/>
                    </a:lnTo>
                    <a:lnTo>
                      <a:pt x="96" y="1142"/>
                    </a:lnTo>
                    <a:lnTo>
                      <a:pt x="95" y="1147"/>
                    </a:lnTo>
                    <a:lnTo>
                      <a:pt x="95" y="1147"/>
                    </a:lnTo>
                    <a:lnTo>
                      <a:pt x="96" y="1153"/>
                    </a:lnTo>
                    <a:lnTo>
                      <a:pt x="97" y="1157"/>
                    </a:lnTo>
                    <a:lnTo>
                      <a:pt x="100" y="1161"/>
                    </a:lnTo>
                    <a:lnTo>
                      <a:pt x="104" y="1163"/>
                    </a:lnTo>
                    <a:lnTo>
                      <a:pt x="109" y="1165"/>
                    </a:lnTo>
                    <a:lnTo>
                      <a:pt x="115" y="1166"/>
                    </a:lnTo>
                    <a:lnTo>
                      <a:pt x="127" y="1166"/>
                    </a:lnTo>
                    <a:lnTo>
                      <a:pt x="127" y="1166"/>
                    </a:lnTo>
                    <a:lnTo>
                      <a:pt x="135" y="1166"/>
                    </a:lnTo>
                    <a:lnTo>
                      <a:pt x="142" y="1163"/>
                    </a:lnTo>
                    <a:lnTo>
                      <a:pt x="147" y="1162"/>
                    </a:lnTo>
                    <a:lnTo>
                      <a:pt x="154" y="1158"/>
                    </a:lnTo>
                    <a:lnTo>
                      <a:pt x="163" y="1150"/>
                    </a:lnTo>
                    <a:lnTo>
                      <a:pt x="169" y="1143"/>
                    </a:lnTo>
                    <a:lnTo>
                      <a:pt x="169" y="1143"/>
                    </a:lnTo>
                    <a:lnTo>
                      <a:pt x="178" y="1127"/>
                    </a:lnTo>
                    <a:lnTo>
                      <a:pt x="188" y="1105"/>
                    </a:lnTo>
                    <a:lnTo>
                      <a:pt x="188" y="1105"/>
                    </a:lnTo>
                    <a:lnTo>
                      <a:pt x="190" y="1099"/>
                    </a:lnTo>
                    <a:lnTo>
                      <a:pt x="192" y="1095"/>
                    </a:lnTo>
                    <a:lnTo>
                      <a:pt x="193" y="1095"/>
                    </a:lnTo>
                    <a:lnTo>
                      <a:pt x="193" y="1097"/>
                    </a:lnTo>
                    <a:lnTo>
                      <a:pt x="193" y="1105"/>
                    </a:lnTo>
                    <a:lnTo>
                      <a:pt x="193" y="1105"/>
                    </a:lnTo>
                    <a:lnTo>
                      <a:pt x="193" y="1118"/>
                    </a:lnTo>
                    <a:lnTo>
                      <a:pt x="193" y="1124"/>
                    </a:lnTo>
                    <a:lnTo>
                      <a:pt x="193" y="1124"/>
                    </a:lnTo>
                    <a:lnTo>
                      <a:pt x="193" y="1128"/>
                    </a:lnTo>
                    <a:lnTo>
                      <a:pt x="194" y="1130"/>
                    </a:lnTo>
                    <a:lnTo>
                      <a:pt x="196" y="1131"/>
                    </a:lnTo>
                    <a:lnTo>
                      <a:pt x="197" y="1131"/>
                    </a:lnTo>
                    <a:lnTo>
                      <a:pt x="200" y="1130"/>
                    </a:lnTo>
                    <a:lnTo>
                      <a:pt x="200" y="1124"/>
                    </a:lnTo>
                    <a:lnTo>
                      <a:pt x="200" y="1124"/>
                    </a:lnTo>
                    <a:lnTo>
                      <a:pt x="201" y="1116"/>
                    </a:lnTo>
                    <a:lnTo>
                      <a:pt x="203" y="1103"/>
                    </a:lnTo>
                    <a:lnTo>
                      <a:pt x="205" y="1089"/>
                    </a:lnTo>
                    <a:lnTo>
                      <a:pt x="209" y="1078"/>
                    </a:lnTo>
                    <a:lnTo>
                      <a:pt x="209" y="1078"/>
                    </a:lnTo>
                    <a:lnTo>
                      <a:pt x="213" y="1069"/>
                    </a:lnTo>
                    <a:lnTo>
                      <a:pt x="217" y="1058"/>
                    </a:lnTo>
                    <a:lnTo>
                      <a:pt x="219" y="1053"/>
                    </a:lnTo>
                    <a:lnTo>
                      <a:pt x="217" y="1047"/>
                    </a:lnTo>
                    <a:lnTo>
                      <a:pt x="216" y="1041"/>
                    </a:lnTo>
                    <a:lnTo>
                      <a:pt x="212" y="1034"/>
                    </a:lnTo>
                    <a:lnTo>
                      <a:pt x="212" y="1034"/>
                    </a:lnTo>
                    <a:lnTo>
                      <a:pt x="209" y="1027"/>
                    </a:lnTo>
                    <a:lnTo>
                      <a:pt x="207" y="1020"/>
                    </a:lnTo>
                    <a:lnTo>
                      <a:pt x="204" y="1010"/>
                    </a:lnTo>
                    <a:lnTo>
                      <a:pt x="203" y="1000"/>
                    </a:lnTo>
                    <a:lnTo>
                      <a:pt x="201" y="996"/>
                    </a:lnTo>
                    <a:lnTo>
                      <a:pt x="200" y="992"/>
                    </a:lnTo>
                    <a:lnTo>
                      <a:pt x="200" y="992"/>
                    </a:lnTo>
                    <a:lnTo>
                      <a:pt x="197" y="987"/>
                    </a:lnTo>
                    <a:lnTo>
                      <a:pt x="196" y="983"/>
                    </a:lnTo>
                    <a:lnTo>
                      <a:pt x="194" y="973"/>
                    </a:lnTo>
                    <a:lnTo>
                      <a:pt x="196" y="954"/>
                    </a:lnTo>
                    <a:lnTo>
                      <a:pt x="196" y="954"/>
                    </a:lnTo>
                    <a:lnTo>
                      <a:pt x="196" y="929"/>
                    </a:lnTo>
                    <a:lnTo>
                      <a:pt x="197" y="911"/>
                    </a:lnTo>
                    <a:lnTo>
                      <a:pt x="197" y="911"/>
                    </a:lnTo>
                    <a:lnTo>
                      <a:pt x="205" y="923"/>
                    </a:lnTo>
                    <a:lnTo>
                      <a:pt x="223" y="952"/>
                    </a:lnTo>
                    <a:lnTo>
                      <a:pt x="223" y="952"/>
                    </a:lnTo>
                    <a:lnTo>
                      <a:pt x="234" y="969"/>
                    </a:lnTo>
                    <a:lnTo>
                      <a:pt x="246" y="987"/>
                    </a:lnTo>
                    <a:lnTo>
                      <a:pt x="257" y="1004"/>
                    </a:lnTo>
                    <a:lnTo>
                      <a:pt x="266" y="1020"/>
                    </a:lnTo>
                    <a:lnTo>
                      <a:pt x="266" y="1020"/>
                    </a:lnTo>
                    <a:lnTo>
                      <a:pt x="273" y="1035"/>
                    </a:lnTo>
                    <a:lnTo>
                      <a:pt x="277" y="1050"/>
                    </a:lnTo>
                    <a:lnTo>
                      <a:pt x="278" y="1057"/>
                    </a:lnTo>
                    <a:lnTo>
                      <a:pt x="280" y="1065"/>
                    </a:lnTo>
                    <a:lnTo>
                      <a:pt x="278" y="1072"/>
                    </a:lnTo>
                    <a:lnTo>
                      <a:pt x="277" y="1080"/>
                    </a:lnTo>
                    <a:lnTo>
                      <a:pt x="277" y="1080"/>
                    </a:lnTo>
                    <a:lnTo>
                      <a:pt x="273" y="1093"/>
                    </a:lnTo>
                    <a:lnTo>
                      <a:pt x="269" y="1104"/>
                    </a:lnTo>
                    <a:lnTo>
                      <a:pt x="266" y="1112"/>
                    </a:lnTo>
                    <a:lnTo>
                      <a:pt x="265" y="1122"/>
                    </a:lnTo>
                    <a:lnTo>
                      <a:pt x="265" y="1122"/>
                    </a:lnTo>
                    <a:lnTo>
                      <a:pt x="263" y="1126"/>
                    </a:lnTo>
                    <a:lnTo>
                      <a:pt x="262" y="1130"/>
                    </a:lnTo>
                    <a:lnTo>
                      <a:pt x="258" y="1136"/>
                    </a:lnTo>
                    <a:lnTo>
                      <a:pt x="251" y="1141"/>
                    </a:lnTo>
                    <a:lnTo>
                      <a:pt x="246" y="1145"/>
                    </a:lnTo>
                    <a:lnTo>
                      <a:pt x="246" y="1145"/>
                    </a:lnTo>
                    <a:lnTo>
                      <a:pt x="239" y="1149"/>
                    </a:lnTo>
                    <a:lnTo>
                      <a:pt x="231" y="1153"/>
                    </a:lnTo>
                    <a:lnTo>
                      <a:pt x="228" y="1155"/>
                    </a:lnTo>
                    <a:lnTo>
                      <a:pt x="226" y="1159"/>
                    </a:lnTo>
                    <a:lnTo>
                      <a:pt x="224" y="1165"/>
                    </a:lnTo>
                    <a:lnTo>
                      <a:pt x="224" y="1172"/>
                    </a:lnTo>
                    <a:lnTo>
                      <a:pt x="224" y="1172"/>
                    </a:lnTo>
                    <a:lnTo>
                      <a:pt x="226" y="1178"/>
                    </a:lnTo>
                    <a:lnTo>
                      <a:pt x="230" y="1184"/>
                    </a:lnTo>
                    <a:lnTo>
                      <a:pt x="235" y="1186"/>
                    </a:lnTo>
                    <a:lnTo>
                      <a:pt x="243" y="1189"/>
                    </a:lnTo>
                    <a:lnTo>
                      <a:pt x="251" y="1189"/>
                    </a:lnTo>
                    <a:lnTo>
                      <a:pt x="259" y="1190"/>
                    </a:lnTo>
                    <a:lnTo>
                      <a:pt x="274" y="1189"/>
                    </a:lnTo>
                    <a:lnTo>
                      <a:pt x="274" y="1189"/>
                    </a:lnTo>
                    <a:lnTo>
                      <a:pt x="288" y="1186"/>
                    </a:lnTo>
                    <a:lnTo>
                      <a:pt x="294" y="1184"/>
                    </a:lnTo>
                    <a:lnTo>
                      <a:pt x="300" y="1181"/>
                    </a:lnTo>
                    <a:lnTo>
                      <a:pt x="305" y="1177"/>
                    </a:lnTo>
                    <a:lnTo>
                      <a:pt x="309" y="1173"/>
                    </a:lnTo>
                    <a:lnTo>
                      <a:pt x="313" y="1168"/>
                    </a:lnTo>
                    <a:lnTo>
                      <a:pt x="316" y="1162"/>
                    </a:lnTo>
                    <a:lnTo>
                      <a:pt x="316" y="1162"/>
                    </a:lnTo>
                    <a:lnTo>
                      <a:pt x="320" y="1142"/>
                    </a:lnTo>
                    <a:lnTo>
                      <a:pt x="321" y="1135"/>
                    </a:lnTo>
                    <a:lnTo>
                      <a:pt x="323" y="1134"/>
                    </a:lnTo>
                    <a:lnTo>
                      <a:pt x="323" y="1134"/>
                    </a:lnTo>
                    <a:lnTo>
                      <a:pt x="323" y="1134"/>
                    </a:lnTo>
                    <a:lnTo>
                      <a:pt x="325" y="1134"/>
                    </a:lnTo>
                    <a:lnTo>
                      <a:pt x="325" y="1135"/>
                    </a:lnTo>
                    <a:lnTo>
                      <a:pt x="325" y="1145"/>
                    </a:lnTo>
                    <a:lnTo>
                      <a:pt x="325" y="1145"/>
                    </a:lnTo>
                    <a:lnTo>
                      <a:pt x="325" y="1154"/>
                    </a:lnTo>
                    <a:lnTo>
                      <a:pt x="325" y="1157"/>
                    </a:lnTo>
                    <a:lnTo>
                      <a:pt x="327" y="1158"/>
                    </a:lnTo>
                    <a:lnTo>
                      <a:pt x="327" y="1158"/>
                    </a:lnTo>
                    <a:lnTo>
                      <a:pt x="329" y="1158"/>
                    </a:lnTo>
                    <a:lnTo>
                      <a:pt x="331" y="1158"/>
                    </a:lnTo>
                    <a:lnTo>
                      <a:pt x="332" y="1155"/>
                    </a:lnTo>
                    <a:lnTo>
                      <a:pt x="334" y="1150"/>
                    </a:lnTo>
                    <a:lnTo>
                      <a:pt x="334" y="1150"/>
                    </a:lnTo>
                    <a:lnTo>
                      <a:pt x="334" y="1132"/>
                    </a:lnTo>
                    <a:lnTo>
                      <a:pt x="334" y="1124"/>
                    </a:lnTo>
                    <a:lnTo>
                      <a:pt x="335" y="1116"/>
                    </a:lnTo>
                    <a:lnTo>
                      <a:pt x="335" y="1116"/>
                    </a:lnTo>
                    <a:lnTo>
                      <a:pt x="336" y="1114"/>
                    </a:lnTo>
                    <a:lnTo>
                      <a:pt x="339" y="1111"/>
                    </a:lnTo>
                    <a:lnTo>
                      <a:pt x="347" y="1105"/>
                    </a:lnTo>
                    <a:lnTo>
                      <a:pt x="350" y="1101"/>
                    </a:lnTo>
                    <a:lnTo>
                      <a:pt x="352" y="1096"/>
                    </a:lnTo>
                    <a:lnTo>
                      <a:pt x="355" y="1089"/>
                    </a:lnTo>
                    <a:lnTo>
                      <a:pt x="355" y="1078"/>
                    </a:lnTo>
                    <a:lnTo>
                      <a:pt x="355" y="1078"/>
                    </a:lnTo>
                    <a:close/>
                    <a:moveTo>
                      <a:pt x="236" y="143"/>
                    </a:moveTo>
                    <a:lnTo>
                      <a:pt x="236" y="143"/>
                    </a:lnTo>
                    <a:lnTo>
                      <a:pt x="236" y="148"/>
                    </a:lnTo>
                    <a:lnTo>
                      <a:pt x="236" y="155"/>
                    </a:lnTo>
                    <a:lnTo>
                      <a:pt x="234" y="162"/>
                    </a:lnTo>
                    <a:lnTo>
                      <a:pt x="234" y="162"/>
                    </a:lnTo>
                    <a:lnTo>
                      <a:pt x="232" y="155"/>
                    </a:lnTo>
                    <a:lnTo>
                      <a:pt x="234" y="148"/>
                    </a:lnTo>
                    <a:lnTo>
                      <a:pt x="236" y="143"/>
                    </a:lnTo>
                    <a:lnTo>
                      <a:pt x="236" y="1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9" name="Freeform: Shape 10"/>
              <p:cNvSpPr>
                <a:spLocks/>
              </p:cNvSpPr>
              <p:nvPr/>
            </p:nvSpPr>
            <p:spPr bwMode="auto">
              <a:xfrm>
                <a:off x="6259512" y="3054350"/>
                <a:ext cx="149225" cy="152400"/>
              </a:xfrm>
              <a:custGeom>
                <a:avLst/>
                <a:gdLst>
                  <a:gd name="T0" fmla="*/ 94 w 94"/>
                  <a:gd name="T1" fmla="*/ 24 h 96"/>
                  <a:gd name="T2" fmla="*/ 94 w 94"/>
                  <a:gd name="T3" fmla="*/ 24 h 96"/>
                  <a:gd name="T4" fmla="*/ 93 w 94"/>
                  <a:gd name="T5" fmla="*/ 8 h 96"/>
                  <a:gd name="T6" fmla="*/ 92 w 94"/>
                  <a:gd name="T7" fmla="*/ 3 h 96"/>
                  <a:gd name="T8" fmla="*/ 90 w 94"/>
                  <a:gd name="T9" fmla="*/ 0 h 96"/>
                  <a:gd name="T10" fmla="*/ 90 w 94"/>
                  <a:gd name="T11" fmla="*/ 0 h 96"/>
                  <a:gd name="T12" fmla="*/ 82 w 94"/>
                  <a:gd name="T13" fmla="*/ 5 h 96"/>
                  <a:gd name="T14" fmla="*/ 74 w 94"/>
                  <a:gd name="T15" fmla="*/ 12 h 96"/>
                  <a:gd name="T16" fmla="*/ 65 w 94"/>
                  <a:gd name="T17" fmla="*/ 22 h 96"/>
                  <a:gd name="T18" fmla="*/ 65 w 94"/>
                  <a:gd name="T19" fmla="*/ 22 h 96"/>
                  <a:gd name="T20" fmla="*/ 43 w 94"/>
                  <a:gd name="T21" fmla="*/ 46 h 96"/>
                  <a:gd name="T22" fmla="*/ 26 w 94"/>
                  <a:gd name="T23" fmla="*/ 63 h 96"/>
                  <a:gd name="T24" fmla="*/ 26 w 94"/>
                  <a:gd name="T25" fmla="*/ 63 h 96"/>
                  <a:gd name="T26" fmla="*/ 11 w 94"/>
                  <a:gd name="T27" fmla="*/ 80 h 96"/>
                  <a:gd name="T28" fmla="*/ 3 w 94"/>
                  <a:gd name="T29" fmla="*/ 89 h 96"/>
                  <a:gd name="T30" fmla="*/ 1 w 94"/>
                  <a:gd name="T31" fmla="*/ 93 h 96"/>
                  <a:gd name="T32" fmla="*/ 0 w 94"/>
                  <a:gd name="T33" fmla="*/ 96 h 96"/>
                  <a:gd name="T34" fmla="*/ 0 w 94"/>
                  <a:gd name="T35" fmla="*/ 96 h 96"/>
                  <a:gd name="T36" fmla="*/ 4 w 94"/>
                  <a:gd name="T37" fmla="*/ 94 h 96"/>
                  <a:gd name="T38" fmla="*/ 12 w 94"/>
                  <a:gd name="T39" fmla="*/ 92 h 96"/>
                  <a:gd name="T40" fmla="*/ 20 w 94"/>
                  <a:gd name="T41" fmla="*/ 88 h 96"/>
                  <a:gd name="T42" fmla="*/ 24 w 94"/>
                  <a:gd name="T43" fmla="*/ 84 h 96"/>
                  <a:gd name="T44" fmla="*/ 27 w 94"/>
                  <a:gd name="T45" fmla="*/ 81 h 96"/>
                  <a:gd name="T46" fmla="*/ 27 w 94"/>
                  <a:gd name="T47" fmla="*/ 81 h 96"/>
                  <a:gd name="T48" fmla="*/ 34 w 94"/>
                  <a:gd name="T49" fmla="*/ 71 h 96"/>
                  <a:gd name="T50" fmla="*/ 42 w 94"/>
                  <a:gd name="T51" fmla="*/ 61 h 96"/>
                  <a:gd name="T52" fmla="*/ 51 w 94"/>
                  <a:gd name="T53" fmla="*/ 49 h 96"/>
                  <a:gd name="T54" fmla="*/ 51 w 94"/>
                  <a:gd name="T55" fmla="*/ 49 h 96"/>
                  <a:gd name="T56" fmla="*/ 59 w 94"/>
                  <a:gd name="T57" fmla="*/ 51 h 96"/>
                  <a:gd name="T58" fmla="*/ 66 w 94"/>
                  <a:gd name="T59" fmla="*/ 53 h 96"/>
                  <a:gd name="T60" fmla="*/ 73 w 94"/>
                  <a:gd name="T61" fmla="*/ 53 h 96"/>
                  <a:gd name="T62" fmla="*/ 73 w 94"/>
                  <a:gd name="T63" fmla="*/ 53 h 96"/>
                  <a:gd name="T64" fmla="*/ 78 w 94"/>
                  <a:gd name="T65" fmla="*/ 50 h 96"/>
                  <a:gd name="T66" fmla="*/ 86 w 94"/>
                  <a:gd name="T67" fmla="*/ 43 h 96"/>
                  <a:gd name="T68" fmla="*/ 89 w 94"/>
                  <a:gd name="T69" fmla="*/ 39 h 96"/>
                  <a:gd name="T70" fmla="*/ 92 w 94"/>
                  <a:gd name="T71" fmla="*/ 34 h 96"/>
                  <a:gd name="T72" fmla="*/ 94 w 94"/>
                  <a:gd name="T73" fmla="*/ 30 h 96"/>
                  <a:gd name="T74" fmla="*/ 94 w 94"/>
                  <a:gd name="T75" fmla="*/ 24 h 96"/>
                  <a:gd name="T76" fmla="*/ 94 w 94"/>
                  <a:gd name="T7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6">
                    <a:moveTo>
                      <a:pt x="94" y="24"/>
                    </a:moveTo>
                    <a:lnTo>
                      <a:pt x="94" y="24"/>
                    </a:lnTo>
                    <a:lnTo>
                      <a:pt x="93" y="8"/>
                    </a:lnTo>
                    <a:lnTo>
                      <a:pt x="92" y="3"/>
                    </a:lnTo>
                    <a:lnTo>
                      <a:pt x="90" y="0"/>
                    </a:lnTo>
                    <a:lnTo>
                      <a:pt x="90" y="0"/>
                    </a:lnTo>
                    <a:lnTo>
                      <a:pt x="82" y="5"/>
                    </a:lnTo>
                    <a:lnTo>
                      <a:pt x="74" y="12"/>
                    </a:lnTo>
                    <a:lnTo>
                      <a:pt x="65" y="22"/>
                    </a:lnTo>
                    <a:lnTo>
                      <a:pt x="65" y="22"/>
                    </a:lnTo>
                    <a:lnTo>
                      <a:pt x="43" y="46"/>
                    </a:lnTo>
                    <a:lnTo>
                      <a:pt x="26" y="63"/>
                    </a:lnTo>
                    <a:lnTo>
                      <a:pt x="26" y="63"/>
                    </a:lnTo>
                    <a:lnTo>
                      <a:pt x="11" y="80"/>
                    </a:lnTo>
                    <a:lnTo>
                      <a:pt x="3" y="89"/>
                    </a:lnTo>
                    <a:lnTo>
                      <a:pt x="1" y="93"/>
                    </a:lnTo>
                    <a:lnTo>
                      <a:pt x="0" y="96"/>
                    </a:lnTo>
                    <a:lnTo>
                      <a:pt x="0" y="96"/>
                    </a:lnTo>
                    <a:lnTo>
                      <a:pt x="4" y="94"/>
                    </a:lnTo>
                    <a:lnTo>
                      <a:pt x="12" y="92"/>
                    </a:lnTo>
                    <a:lnTo>
                      <a:pt x="20" y="88"/>
                    </a:lnTo>
                    <a:lnTo>
                      <a:pt x="24" y="84"/>
                    </a:lnTo>
                    <a:lnTo>
                      <a:pt x="27" y="81"/>
                    </a:lnTo>
                    <a:lnTo>
                      <a:pt x="27" y="81"/>
                    </a:lnTo>
                    <a:lnTo>
                      <a:pt x="34" y="71"/>
                    </a:lnTo>
                    <a:lnTo>
                      <a:pt x="42" y="61"/>
                    </a:lnTo>
                    <a:lnTo>
                      <a:pt x="51" y="49"/>
                    </a:lnTo>
                    <a:lnTo>
                      <a:pt x="51" y="49"/>
                    </a:lnTo>
                    <a:lnTo>
                      <a:pt x="59" y="51"/>
                    </a:lnTo>
                    <a:lnTo>
                      <a:pt x="66" y="53"/>
                    </a:lnTo>
                    <a:lnTo>
                      <a:pt x="73" y="53"/>
                    </a:lnTo>
                    <a:lnTo>
                      <a:pt x="73" y="53"/>
                    </a:lnTo>
                    <a:lnTo>
                      <a:pt x="78" y="50"/>
                    </a:lnTo>
                    <a:lnTo>
                      <a:pt x="86" y="43"/>
                    </a:lnTo>
                    <a:lnTo>
                      <a:pt x="89" y="39"/>
                    </a:lnTo>
                    <a:lnTo>
                      <a:pt x="92" y="34"/>
                    </a:lnTo>
                    <a:lnTo>
                      <a:pt x="94" y="30"/>
                    </a:lnTo>
                    <a:lnTo>
                      <a:pt x="94" y="24"/>
                    </a:lnTo>
                    <a:lnTo>
                      <a:pt x="94"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0" name="Freeform: Shape 11"/>
              <p:cNvSpPr>
                <a:spLocks/>
              </p:cNvSpPr>
              <p:nvPr/>
            </p:nvSpPr>
            <p:spPr bwMode="auto">
              <a:xfrm>
                <a:off x="6210299" y="3079750"/>
                <a:ext cx="79375" cy="236538"/>
              </a:xfrm>
              <a:custGeom>
                <a:avLst/>
                <a:gdLst>
                  <a:gd name="T0" fmla="*/ 4 w 50"/>
                  <a:gd name="T1" fmla="*/ 149 h 149"/>
                  <a:gd name="T2" fmla="*/ 4 w 50"/>
                  <a:gd name="T3" fmla="*/ 149 h 149"/>
                  <a:gd name="T4" fmla="*/ 7 w 50"/>
                  <a:gd name="T5" fmla="*/ 145 h 149"/>
                  <a:gd name="T6" fmla="*/ 9 w 50"/>
                  <a:gd name="T7" fmla="*/ 139 h 149"/>
                  <a:gd name="T8" fmla="*/ 11 w 50"/>
                  <a:gd name="T9" fmla="*/ 132 h 149"/>
                  <a:gd name="T10" fmla="*/ 11 w 50"/>
                  <a:gd name="T11" fmla="*/ 132 h 149"/>
                  <a:gd name="T12" fmla="*/ 11 w 50"/>
                  <a:gd name="T13" fmla="*/ 126 h 149"/>
                  <a:gd name="T14" fmla="*/ 12 w 50"/>
                  <a:gd name="T15" fmla="*/ 118 h 149"/>
                  <a:gd name="T16" fmla="*/ 15 w 50"/>
                  <a:gd name="T17" fmla="*/ 109 h 149"/>
                  <a:gd name="T18" fmla="*/ 19 w 50"/>
                  <a:gd name="T19" fmla="*/ 103 h 149"/>
                  <a:gd name="T20" fmla="*/ 19 w 50"/>
                  <a:gd name="T21" fmla="*/ 103 h 149"/>
                  <a:gd name="T22" fmla="*/ 23 w 50"/>
                  <a:gd name="T23" fmla="*/ 97 h 149"/>
                  <a:gd name="T24" fmla="*/ 24 w 50"/>
                  <a:gd name="T25" fmla="*/ 92 h 149"/>
                  <a:gd name="T26" fmla="*/ 25 w 50"/>
                  <a:gd name="T27" fmla="*/ 85 h 149"/>
                  <a:gd name="T28" fmla="*/ 25 w 50"/>
                  <a:gd name="T29" fmla="*/ 85 h 149"/>
                  <a:gd name="T30" fmla="*/ 28 w 50"/>
                  <a:gd name="T31" fmla="*/ 77 h 149"/>
                  <a:gd name="T32" fmla="*/ 31 w 50"/>
                  <a:gd name="T33" fmla="*/ 68 h 149"/>
                  <a:gd name="T34" fmla="*/ 31 w 50"/>
                  <a:gd name="T35" fmla="*/ 68 h 149"/>
                  <a:gd name="T36" fmla="*/ 32 w 50"/>
                  <a:gd name="T37" fmla="*/ 60 h 149"/>
                  <a:gd name="T38" fmla="*/ 34 w 50"/>
                  <a:gd name="T39" fmla="*/ 57 h 149"/>
                  <a:gd name="T40" fmla="*/ 34 w 50"/>
                  <a:gd name="T41" fmla="*/ 57 h 149"/>
                  <a:gd name="T42" fmla="*/ 39 w 50"/>
                  <a:gd name="T43" fmla="*/ 47 h 149"/>
                  <a:gd name="T44" fmla="*/ 40 w 50"/>
                  <a:gd name="T45" fmla="*/ 43 h 149"/>
                  <a:gd name="T46" fmla="*/ 40 w 50"/>
                  <a:gd name="T47" fmla="*/ 43 h 149"/>
                  <a:gd name="T48" fmla="*/ 46 w 50"/>
                  <a:gd name="T49" fmla="*/ 39 h 149"/>
                  <a:gd name="T50" fmla="*/ 48 w 50"/>
                  <a:gd name="T51" fmla="*/ 35 h 149"/>
                  <a:gd name="T52" fmla="*/ 50 w 50"/>
                  <a:gd name="T53" fmla="*/ 28 h 149"/>
                  <a:gd name="T54" fmla="*/ 50 w 50"/>
                  <a:gd name="T55" fmla="*/ 28 h 149"/>
                  <a:gd name="T56" fmla="*/ 48 w 50"/>
                  <a:gd name="T57" fmla="*/ 11 h 149"/>
                  <a:gd name="T58" fmla="*/ 47 w 50"/>
                  <a:gd name="T59" fmla="*/ 0 h 149"/>
                  <a:gd name="T60" fmla="*/ 47 w 50"/>
                  <a:gd name="T61" fmla="*/ 0 h 149"/>
                  <a:gd name="T62" fmla="*/ 34 w 50"/>
                  <a:gd name="T63" fmla="*/ 10 h 149"/>
                  <a:gd name="T64" fmla="*/ 24 w 50"/>
                  <a:gd name="T65" fmla="*/ 18 h 149"/>
                  <a:gd name="T66" fmla="*/ 16 w 50"/>
                  <a:gd name="T67" fmla="*/ 24 h 149"/>
                  <a:gd name="T68" fmla="*/ 16 w 50"/>
                  <a:gd name="T69" fmla="*/ 24 h 149"/>
                  <a:gd name="T70" fmla="*/ 11 w 50"/>
                  <a:gd name="T71" fmla="*/ 31 h 149"/>
                  <a:gd name="T72" fmla="*/ 8 w 50"/>
                  <a:gd name="T73" fmla="*/ 35 h 149"/>
                  <a:gd name="T74" fmla="*/ 8 w 50"/>
                  <a:gd name="T75" fmla="*/ 42 h 149"/>
                  <a:gd name="T76" fmla="*/ 8 w 50"/>
                  <a:gd name="T77" fmla="*/ 42 h 149"/>
                  <a:gd name="T78" fmla="*/ 11 w 50"/>
                  <a:gd name="T79" fmla="*/ 62 h 149"/>
                  <a:gd name="T80" fmla="*/ 12 w 50"/>
                  <a:gd name="T81" fmla="*/ 82 h 149"/>
                  <a:gd name="T82" fmla="*/ 12 w 50"/>
                  <a:gd name="T83" fmla="*/ 82 h 149"/>
                  <a:gd name="T84" fmla="*/ 12 w 50"/>
                  <a:gd name="T85" fmla="*/ 89 h 149"/>
                  <a:gd name="T86" fmla="*/ 12 w 50"/>
                  <a:gd name="T87" fmla="*/ 96 h 149"/>
                  <a:gd name="T88" fmla="*/ 9 w 50"/>
                  <a:gd name="T89" fmla="*/ 103 h 149"/>
                  <a:gd name="T90" fmla="*/ 4 w 50"/>
                  <a:gd name="T91" fmla="*/ 111 h 149"/>
                  <a:gd name="T92" fmla="*/ 4 w 50"/>
                  <a:gd name="T93" fmla="*/ 111 h 149"/>
                  <a:gd name="T94" fmla="*/ 1 w 50"/>
                  <a:gd name="T95" fmla="*/ 115 h 149"/>
                  <a:gd name="T96" fmla="*/ 0 w 50"/>
                  <a:gd name="T97" fmla="*/ 120 h 149"/>
                  <a:gd name="T98" fmla="*/ 0 w 50"/>
                  <a:gd name="T99" fmla="*/ 124 h 149"/>
                  <a:gd name="T100" fmla="*/ 1 w 50"/>
                  <a:gd name="T101" fmla="*/ 128 h 149"/>
                  <a:gd name="T102" fmla="*/ 3 w 50"/>
                  <a:gd name="T103" fmla="*/ 138 h 149"/>
                  <a:gd name="T104" fmla="*/ 4 w 50"/>
                  <a:gd name="T105" fmla="*/ 143 h 149"/>
                  <a:gd name="T106" fmla="*/ 4 w 50"/>
                  <a:gd name="T107" fmla="*/ 149 h 149"/>
                  <a:gd name="T108" fmla="*/ 4 w 50"/>
                  <a:gd name="T109"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 h="149">
                    <a:moveTo>
                      <a:pt x="4" y="149"/>
                    </a:moveTo>
                    <a:lnTo>
                      <a:pt x="4" y="149"/>
                    </a:lnTo>
                    <a:lnTo>
                      <a:pt x="7" y="145"/>
                    </a:lnTo>
                    <a:lnTo>
                      <a:pt x="9" y="139"/>
                    </a:lnTo>
                    <a:lnTo>
                      <a:pt x="11" y="132"/>
                    </a:lnTo>
                    <a:lnTo>
                      <a:pt x="11" y="132"/>
                    </a:lnTo>
                    <a:lnTo>
                      <a:pt x="11" y="126"/>
                    </a:lnTo>
                    <a:lnTo>
                      <a:pt x="12" y="118"/>
                    </a:lnTo>
                    <a:lnTo>
                      <a:pt x="15" y="109"/>
                    </a:lnTo>
                    <a:lnTo>
                      <a:pt x="19" y="103"/>
                    </a:lnTo>
                    <a:lnTo>
                      <a:pt x="19" y="103"/>
                    </a:lnTo>
                    <a:lnTo>
                      <a:pt x="23" y="97"/>
                    </a:lnTo>
                    <a:lnTo>
                      <a:pt x="24" y="92"/>
                    </a:lnTo>
                    <a:lnTo>
                      <a:pt x="25" y="85"/>
                    </a:lnTo>
                    <a:lnTo>
                      <a:pt x="25" y="85"/>
                    </a:lnTo>
                    <a:lnTo>
                      <a:pt x="28" y="77"/>
                    </a:lnTo>
                    <a:lnTo>
                      <a:pt x="31" y="68"/>
                    </a:lnTo>
                    <a:lnTo>
                      <a:pt x="31" y="68"/>
                    </a:lnTo>
                    <a:lnTo>
                      <a:pt x="32" y="60"/>
                    </a:lnTo>
                    <a:lnTo>
                      <a:pt x="34" y="57"/>
                    </a:lnTo>
                    <a:lnTo>
                      <a:pt x="34" y="57"/>
                    </a:lnTo>
                    <a:lnTo>
                      <a:pt x="39" y="47"/>
                    </a:lnTo>
                    <a:lnTo>
                      <a:pt x="40" y="43"/>
                    </a:lnTo>
                    <a:lnTo>
                      <a:pt x="40" y="43"/>
                    </a:lnTo>
                    <a:lnTo>
                      <a:pt x="46" y="39"/>
                    </a:lnTo>
                    <a:lnTo>
                      <a:pt x="48" y="35"/>
                    </a:lnTo>
                    <a:lnTo>
                      <a:pt x="50" y="28"/>
                    </a:lnTo>
                    <a:lnTo>
                      <a:pt x="50" y="28"/>
                    </a:lnTo>
                    <a:lnTo>
                      <a:pt x="48" y="11"/>
                    </a:lnTo>
                    <a:lnTo>
                      <a:pt x="47" y="0"/>
                    </a:lnTo>
                    <a:lnTo>
                      <a:pt x="47" y="0"/>
                    </a:lnTo>
                    <a:lnTo>
                      <a:pt x="34" y="10"/>
                    </a:lnTo>
                    <a:lnTo>
                      <a:pt x="24" y="18"/>
                    </a:lnTo>
                    <a:lnTo>
                      <a:pt x="16" y="24"/>
                    </a:lnTo>
                    <a:lnTo>
                      <a:pt x="16" y="24"/>
                    </a:lnTo>
                    <a:lnTo>
                      <a:pt x="11" y="31"/>
                    </a:lnTo>
                    <a:lnTo>
                      <a:pt x="8" y="35"/>
                    </a:lnTo>
                    <a:lnTo>
                      <a:pt x="8" y="42"/>
                    </a:lnTo>
                    <a:lnTo>
                      <a:pt x="8" y="42"/>
                    </a:lnTo>
                    <a:lnTo>
                      <a:pt x="11" y="62"/>
                    </a:lnTo>
                    <a:lnTo>
                      <a:pt x="12" y="82"/>
                    </a:lnTo>
                    <a:lnTo>
                      <a:pt x="12" y="82"/>
                    </a:lnTo>
                    <a:lnTo>
                      <a:pt x="12" y="89"/>
                    </a:lnTo>
                    <a:lnTo>
                      <a:pt x="12" y="96"/>
                    </a:lnTo>
                    <a:lnTo>
                      <a:pt x="9" y="103"/>
                    </a:lnTo>
                    <a:lnTo>
                      <a:pt x="4" y="111"/>
                    </a:lnTo>
                    <a:lnTo>
                      <a:pt x="4" y="111"/>
                    </a:lnTo>
                    <a:lnTo>
                      <a:pt x="1" y="115"/>
                    </a:lnTo>
                    <a:lnTo>
                      <a:pt x="0" y="120"/>
                    </a:lnTo>
                    <a:lnTo>
                      <a:pt x="0" y="124"/>
                    </a:lnTo>
                    <a:lnTo>
                      <a:pt x="1" y="128"/>
                    </a:lnTo>
                    <a:lnTo>
                      <a:pt x="3" y="138"/>
                    </a:lnTo>
                    <a:lnTo>
                      <a:pt x="4" y="143"/>
                    </a:lnTo>
                    <a:lnTo>
                      <a:pt x="4" y="149"/>
                    </a:lnTo>
                    <a:lnTo>
                      <a:pt x="4" y="1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1" name="Freeform: Shape 12"/>
              <p:cNvSpPr>
                <a:spLocks/>
              </p:cNvSpPr>
              <p:nvPr/>
            </p:nvSpPr>
            <p:spPr bwMode="auto">
              <a:xfrm>
                <a:off x="6200774" y="3306762"/>
                <a:ext cx="69850" cy="61913"/>
              </a:xfrm>
              <a:custGeom>
                <a:avLst/>
                <a:gdLst>
                  <a:gd name="T0" fmla="*/ 40 w 44"/>
                  <a:gd name="T1" fmla="*/ 0 h 39"/>
                  <a:gd name="T2" fmla="*/ 40 w 44"/>
                  <a:gd name="T3" fmla="*/ 0 h 39"/>
                  <a:gd name="T4" fmla="*/ 31 w 44"/>
                  <a:gd name="T5" fmla="*/ 2 h 39"/>
                  <a:gd name="T6" fmla="*/ 26 w 44"/>
                  <a:gd name="T7" fmla="*/ 4 h 39"/>
                  <a:gd name="T8" fmla="*/ 19 w 44"/>
                  <a:gd name="T9" fmla="*/ 8 h 39"/>
                  <a:gd name="T10" fmla="*/ 0 w 44"/>
                  <a:gd name="T11" fmla="*/ 31 h 39"/>
                  <a:gd name="T12" fmla="*/ 0 w 44"/>
                  <a:gd name="T13" fmla="*/ 31 h 39"/>
                  <a:gd name="T14" fmla="*/ 2 w 44"/>
                  <a:gd name="T15" fmla="*/ 33 h 39"/>
                  <a:gd name="T16" fmla="*/ 7 w 44"/>
                  <a:gd name="T17" fmla="*/ 37 h 39"/>
                  <a:gd name="T18" fmla="*/ 11 w 44"/>
                  <a:gd name="T19" fmla="*/ 39 h 39"/>
                  <a:gd name="T20" fmla="*/ 17 w 44"/>
                  <a:gd name="T21" fmla="*/ 39 h 39"/>
                  <a:gd name="T22" fmla="*/ 22 w 44"/>
                  <a:gd name="T23" fmla="*/ 39 h 39"/>
                  <a:gd name="T24" fmla="*/ 29 w 44"/>
                  <a:gd name="T25" fmla="*/ 38 h 39"/>
                  <a:gd name="T26" fmla="*/ 29 w 44"/>
                  <a:gd name="T27" fmla="*/ 38 h 39"/>
                  <a:gd name="T28" fmla="*/ 27 w 44"/>
                  <a:gd name="T29" fmla="*/ 37 h 39"/>
                  <a:gd name="T30" fmla="*/ 25 w 44"/>
                  <a:gd name="T31" fmla="*/ 33 h 39"/>
                  <a:gd name="T32" fmla="*/ 22 w 44"/>
                  <a:gd name="T33" fmla="*/ 26 h 39"/>
                  <a:gd name="T34" fmla="*/ 23 w 44"/>
                  <a:gd name="T35" fmla="*/ 22 h 39"/>
                  <a:gd name="T36" fmla="*/ 25 w 44"/>
                  <a:gd name="T37" fmla="*/ 19 h 39"/>
                  <a:gd name="T38" fmla="*/ 27 w 44"/>
                  <a:gd name="T39" fmla="*/ 14 h 39"/>
                  <a:gd name="T40" fmla="*/ 27 w 44"/>
                  <a:gd name="T41" fmla="*/ 14 h 39"/>
                  <a:gd name="T42" fmla="*/ 33 w 44"/>
                  <a:gd name="T43" fmla="*/ 14 h 39"/>
                  <a:gd name="T44" fmla="*/ 42 w 44"/>
                  <a:gd name="T45" fmla="*/ 14 h 39"/>
                  <a:gd name="T46" fmla="*/ 42 w 44"/>
                  <a:gd name="T47" fmla="*/ 14 h 39"/>
                  <a:gd name="T48" fmla="*/ 44 w 44"/>
                  <a:gd name="T49" fmla="*/ 12 h 39"/>
                  <a:gd name="T50" fmla="*/ 44 w 44"/>
                  <a:gd name="T51" fmla="*/ 7 h 39"/>
                  <a:gd name="T52" fmla="*/ 44 w 44"/>
                  <a:gd name="T53" fmla="*/ 4 h 39"/>
                  <a:gd name="T54" fmla="*/ 44 w 44"/>
                  <a:gd name="T55" fmla="*/ 3 h 39"/>
                  <a:gd name="T56" fmla="*/ 42 w 44"/>
                  <a:gd name="T57" fmla="*/ 0 h 39"/>
                  <a:gd name="T58" fmla="*/ 40 w 44"/>
                  <a:gd name="T59" fmla="*/ 0 h 39"/>
                  <a:gd name="T60" fmla="*/ 40 w 44"/>
                  <a:gd name="T6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4" h="39">
                    <a:moveTo>
                      <a:pt x="40" y="0"/>
                    </a:moveTo>
                    <a:lnTo>
                      <a:pt x="40" y="0"/>
                    </a:lnTo>
                    <a:lnTo>
                      <a:pt x="31" y="2"/>
                    </a:lnTo>
                    <a:lnTo>
                      <a:pt x="26" y="4"/>
                    </a:lnTo>
                    <a:lnTo>
                      <a:pt x="19" y="8"/>
                    </a:lnTo>
                    <a:lnTo>
                      <a:pt x="0" y="31"/>
                    </a:lnTo>
                    <a:lnTo>
                      <a:pt x="0" y="31"/>
                    </a:lnTo>
                    <a:lnTo>
                      <a:pt x="2" y="33"/>
                    </a:lnTo>
                    <a:lnTo>
                      <a:pt x="7" y="37"/>
                    </a:lnTo>
                    <a:lnTo>
                      <a:pt x="11" y="39"/>
                    </a:lnTo>
                    <a:lnTo>
                      <a:pt x="17" y="39"/>
                    </a:lnTo>
                    <a:lnTo>
                      <a:pt x="22" y="39"/>
                    </a:lnTo>
                    <a:lnTo>
                      <a:pt x="29" y="38"/>
                    </a:lnTo>
                    <a:lnTo>
                      <a:pt x="29" y="38"/>
                    </a:lnTo>
                    <a:lnTo>
                      <a:pt x="27" y="37"/>
                    </a:lnTo>
                    <a:lnTo>
                      <a:pt x="25" y="33"/>
                    </a:lnTo>
                    <a:lnTo>
                      <a:pt x="22" y="26"/>
                    </a:lnTo>
                    <a:lnTo>
                      <a:pt x="23" y="22"/>
                    </a:lnTo>
                    <a:lnTo>
                      <a:pt x="25" y="19"/>
                    </a:lnTo>
                    <a:lnTo>
                      <a:pt x="27" y="14"/>
                    </a:lnTo>
                    <a:lnTo>
                      <a:pt x="27" y="14"/>
                    </a:lnTo>
                    <a:lnTo>
                      <a:pt x="33" y="14"/>
                    </a:lnTo>
                    <a:lnTo>
                      <a:pt x="42" y="14"/>
                    </a:lnTo>
                    <a:lnTo>
                      <a:pt x="42" y="14"/>
                    </a:lnTo>
                    <a:lnTo>
                      <a:pt x="44" y="12"/>
                    </a:lnTo>
                    <a:lnTo>
                      <a:pt x="44" y="7"/>
                    </a:lnTo>
                    <a:lnTo>
                      <a:pt x="44" y="4"/>
                    </a:lnTo>
                    <a:lnTo>
                      <a:pt x="44" y="3"/>
                    </a:lnTo>
                    <a:lnTo>
                      <a:pt x="42" y="0"/>
                    </a:lnTo>
                    <a:lnTo>
                      <a:pt x="40" y="0"/>
                    </a:lnTo>
                    <a:lnTo>
                      <a:pt x="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2" name="Freeform: Shape 13"/>
              <p:cNvSpPr>
                <a:spLocks/>
              </p:cNvSpPr>
              <p:nvPr/>
            </p:nvSpPr>
            <p:spPr bwMode="auto">
              <a:xfrm>
                <a:off x="6145212" y="3448050"/>
                <a:ext cx="55563" cy="161925"/>
              </a:xfrm>
              <a:custGeom>
                <a:avLst/>
                <a:gdLst>
                  <a:gd name="T0" fmla="*/ 0 w 35"/>
                  <a:gd name="T1" fmla="*/ 100 h 102"/>
                  <a:gd name="T2" fmla="*/ 0 w 35"/>
                  <a:gd name="T3" fmla="*/ 100 h 102"/>
                  <a:gd name="T4" fmla="*/ 8 w 35"/>
                  <a:gd name="T5" fmla="*/ 102 h 102"/>
                  <a:gd name="T6" fmla="*/ 17 w 35"/>
                  <a:gd name="T7" fmla="*/ 102 h 102"/>
                  <a:gd name="T8" fmla="*/ 19 w 35"/>
                  <a:gd name="T9" fmla="*/ 102 h 102"/>
                  <a:gd name="T10" fmla="*/ 21 w 35"/>
                  <a:gd name="T11" fmla="*/ 100 h 102"/>
                  <a:gd name="T12" fmla="*/ 21 w 35"/>
                  <a:gd name="T13" fmla="*/ 100 h 102"/>
                  <a:gd name="T14" fmla="*/ 27 w 35"/>
                  <a:gd name="T15" fmla="*/ 54 h 102"/>
                  <a:gd name="T16" fmla="*/ 31 w 35"/>
                  <a:gd name="T17" fmla="*/ 21 h 102"/>
                  <a:gd name="T18" fmla="*/ 35 w 35"/>
                  <a:gd name="T19" fmla="*/ 0 h 102"/>
                  <a:gd name="T20" fmla="*/ 35 w 35"/>
                  <a:gd name="T21" fmla="*/ 0 h 102"/>
                  <a:gd name="T22" fmla="*/ 29 w 35"/>
                  <a:gd name="T23" fmla="*/ 21 h 102"/>
                  <a:gd name="T24" fmla="*/ 15 w 35"/>
                  <a:gd name="T25" fmla="*/ 50 h 102"/>
                  <a:gd name="T26" fmla="*/ 15 w 35"/>
                  <a:gd name="T27" fmla="*/ 50 h 102"/>
                  <a:gd name="T28" fmla="*/ 10 w 35"/>
                  <a:gd name="T29" fmla="*/ 61 h 102"/>
                  <a:gd name="T30" fmla="*/ 4 w 35"/>
                  <a:gd name="T31" fmla="*/ 72 h 102"/>
                  <a:gd name="T32" fmla="*/ 2 w 35"/>
                  <a:gd name="T33" fmla="*/ 84 h 102"/>
                  <a:gd name="T34" fmla="*/ 0 w 35"/>
                  <a:gd name="T35" fmla="*/ 100 h 102"/>
                  <a:gd name="T36" fmla="*/ 0 w 35"/>
                  <a:gd name="T37" fmla="*/ 10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 h="102">
                    <a:moveTo>
                      <a:pt x="0" y="100"/>
                    </a:moveTo>
                    <a:lnTo>
                      <a:pt x="0" y="100"/>
                    </a:lnTo>
                    <a:lnTo>
                      <a:pt x="8" y="102"/>
                    </a:lnTo>
                    <a:lnTo>
                      <a:pt x="17" y="102"/>
                    </a:lnTo>
                    <a:lnTo>
                      <a:pt x="19" y="102"/>
                    </a:lnTo>
                    <a:lnTo>
                      <a:pt x="21" y="100"/>
                    </a:lnTo>
                    <a:lnTo>
                      <a:pt x="21" y="100"/>
                    </a:lnTo>
                    <a:lnTo>
                      <a:pt x="27" y="54"/>
                    </a:lnTo>
                    <a:lnTo>
                      <a:pt x="31" y="21"/>
                    </a:lnTo>
                    <a:lnTo>
                      <a:pt x="35" y="0"/>
                    </a:lnTo>
                    <a:lnTo>
                      <a:pt x="35" y="0"/>
                    </a:lnTo>
                    <a:lnTo>
                      <a:pt x="29" y="21"/>
                    </a:lnTo>
                    <a:lnTo>
                      <a:pt x="15" y="50"/>
                    </a:lnTo>
                    <a:lnTo>
                      <a:pt x="15" y="50"/>
                    </a:lnTo>
                    <a:lnTo>
                      <a:pt x="10" y="61"/>
                    </a:lnTo>
                    <a:lnTo>
                      <a:pt x="4" y="72"/>
                    </a:lnTo>
                    <a:lnTo>
                      <a:pt x="2" y="84"/>
                    </a:lnTo>
                    <a:lnTo>
                      <a:pt x="0" y="10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9" name="Oval 14"/>
            <p:cNvSpPr/>
            <p:nvPr/>
          </p:nvSpPr>
          <p:spPr>
            <a:xfrm>
              <a:off x="4271202" y="2401134"/>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Oval 15"/>
            <p:cNvSpPr/>
            <p:nvPr/>
          </p:nvSpPr>
          <p:spPr>
            <a:xfrm>
              <a:off x="3745094" y="3543437"/>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1" name="Oval 16"/>
            <p:cNvSpPr/>
            <p:nvPr/>
          </p:nvSpPr>
          <p:spPr>
            <a:xfrm>
              <a:off x="4271202" y="4685739"/>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2" name="Oval 17"/>
            <p:cNvSpPr/>
            <p:nvPr/>
          </p:nvSpPr>
          <p:spPr>
            <a:xfrm>
              <a:off x="7501684" y="2401134"/>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Oval 18"/>
            <p:cNvSpPr/>
            <p:nvPr/>
          </p:nvSpPr>
          <p:spPr>
            <a:xfrm>
              <a:off x="8027793" y="3543437"/>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4" name="Oval 19"/>
            <p:cNvSpPr/>
            <p:nvPr/>
          </p:nvSpPr>
          <p:spPr>
            <a:xfrm>
              <a:off x="7501684" y="4685739"/>
              <a:ext cx="513046" cy="513046"/>
            </a:xfrm>
            <a:prstGeom prst="ellipse">
              <a:avLst/>
            </a:prstGeom>
            <a:solidFill>
              <a:schemeClr val="bg1">
                <a:alpha val="1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cs typeface="+mn-ea"/>
                <a:sym typeface="+mn-lt"/>
              </a:endParaRPr>
            </a:p>
          </p:txBody>
        </p:sp>
        <p:sp>
          <p:nvSpPr>
            <p:cNvPr id="15" name="Freeform: Shape 20"/>
            <p:cNvSpPr/>
            <p:nvPr/>
          </p:nvSpPr>
          <p:spPr>
            <a:xfrm>
              <a:off x="1230057" y="1922660"/>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Rectangle 23"/>
            <p:cNvSpPr/>
            <p:nvPr/>
          </p:nvSpPr>
          <p:spPr>
            <a:xfrm>
              <a:off x="1350379" y="1995786"/>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17" name="Rectangle 24"/>
            <p:cNvSpPr/>
            <p:nvPr/>
          </p:nvSpPr>
          <p:spPr>
            <a:xfrm>
              <a:off x="1350379" y="2353134"/>
              <a:ext cx="2523206" cy="462551"/>
            </a:xfrm>
            <a:prstGeom prst="rect">
              <a:avLst/>
            </a:prstGeom>
          </p:spPr>
          <p:txBody>
            <a:bodyPr wrap="square" lIns="0" tIns="0" rIns="0" bIns="0" anchor="ctr">
              <a:normAutofit/>
            </a:bodyPr>
            <a:lstStyle/>
            <a:p>
              <a:pPr algn="just"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grpSp>
          <p:nvGrpSpPr>
            <p:cNvPr id="18" name="Group 39"/>
            <p:cNvGrpSpPr/>
            <p:nvPr/>
          </p:nvGrpSpPr>
          <p:grpSpPr>
            <a:xfrm>
              <a:off x="4439162" y="2521300"/>
              <a:ext cx="187493" cy="272715"/>
              <a:chOff x="3720306" y="3668315"/>
              <a:chExt cx="314325" cy="457200"/>
            </a:xfrm>
            <a:solidFill>
              <a:schemeClr val="accent1"/>
            </a:solidFill>
          </p:grpSpPr>
          <p:sp>
            <p:nvSpPr>
              <p:cNvPr id="46" name="Freeform: Shape 40"/>
              <p:cNvSpPr>
                <a:spLocks/>
              </p:cNvSpPr>
              <p:nvPr/>
            </p:nvSpPr>
            <p:spPr bwMode="auto">
              <a:xfrm>
                <a:off x="3720306" y="3668315"/>
                <a:ext cx="314325" cy="457200"/>
              </a:xfrm>
              <a:custGeom>
                <a:avLst/>
                <a:gdLst>
                  <a:gd name="T0" fmla="*/ 184 w 793"/>
                  <a:gd name="T1" fmla="*/ 669 h 1152"/>
                  <a:gd name="T2" fmla="*/ 103 w 793"/>
                  <a:gd name="T3" fmla="*/ 514 h 1152"/>
                  <a:gd name="T4" fmla="*/ 78 w 793"/>
                  <a:gd name="T5" fmla="*/ 439 h 1152"/>
                  <a:gd name="T6" fmla="*/ 75 w 793"/>
                  <a:gd name="T7" fmla="*/ 363 h 1152"/>
                  <a:gd name="T8" fmla="*/ 92 w 793"/>
                  <a:gd name="T9" fmla="*/ 284 h 1152"/>
                  <a:gd name="T10" fmla="*/ 128 w 793"/>
                  <a:gd name="T11" fmla="*/ 215 h 1152"/>
                  <a:gd name="T12" fmla="*/ 180 w 793"/>
                  <a:gd name="T13" fmla="*/ 156 h 1152"/>
                  <a:gd name="T14" fmla="*/ 242 w 793"/>
                  <a:gd name="T15" fmla="*/ 112 h 1152"/>
                  <a:gd name="T16" fmla="*/ 316 w 793"/>
                  <a:gd name="T17" fmla="*/ 82 h 1152"/>
                  <a:gd name="T18" fmla="*/ 397 w 793"/>
                  <a:gd name="T19" fmla="*/ 72 h 1152"/>
                  <a:gd name="T20" fmla="*/ 478 w 793"/>
                  <a:gd name="T21" fmla="*/ 82 h 1152"/>
                  <a:gd name="T22" fmla="*/ 551 w 793"/>
                  <a:gd name="T23" fmla="*/ 112 h 1152"/>
                  <a:gd name="T24" fmla="*/ 615 w 793"/>
                  <a:gd name="T25" fmla="*/ 156 h 1152"/>
                  <a:gd name="T26" fmla="*/ 666 w 793"/>
                  <a:gd name="T27" fmla="*/ 215 h 1152"/>
                  <a:gd name="T28" fmla="*/ 701 w 793"/>
                  <a:gd name="T29" fmla="*/ 284 h 1152"/>
                  <a:gd name="T30" fmla="*/ 720 w 793"/>
                  <a:gd name="T31" fmla="*/ 363 h 1152"/>
                  <a:gd name="T32" fmla="*/ 717 w 793"/>
                  <a:gd name="T33" fmla="*/ 438 h 1152"/>
                  <a:gd name="T34" fmla="*/ 691 w 793"/>
                  <a:gd name="T35" fmla="*/ 513 h 1152"/>
                  <a:gd name="T36" fmla="*/ 610 w 793"/>
                  <a:gd name="T37" fmla="*/ 669 h 1152"/>
                  <a:gd name="T38" fmla="*/ 397 w 793"/>
                  <a:gd name="T39" fmla="*/ 1080 h 1152"/>
                  <a:gd name="T40" fmla="*/ 346 w 793"/>
                  <a:gd name="T41" fmla="*/ 1067 h 1152"/>
                  <a:gd name="T42" fmla="*/ 469 w 793"/>
                  <a:gd name="T43" fmla="*/ 1036 h 1152"/>
                  <a:gd name="T44" fmla="*/ 445 w 793"/>
                  <a:gd name="T45" fmla="*/ 1071 h 1152"/>
                  <a:gd name="T46" fmla="*/ 412 w 793"/>
                  <a:gd name="T47" fmla="*/ 1079 h 1152"/>
                  <a:gd name="T48" fmla="*/ 263 w 793"/>
                  <a:gd name="T49" fmla="*/ 846 h 1152"/>
                  <a:gd name="T50" fmla="*/ 528 w 793"/>
                  <a:gd name="T51" fmla="*/ 857 h 1152"/>
                  <a:gd name="T52" fmla="*/ 307 w 793"/>
                  <a:gd name="T53" fmla="*/ 986 h 1152"/>
                  <a:gd name="T54" fmla="*/ 290 w 793"/>
                  <a:gd name="T55" fmla="*/ 931 h 1152"/>
                  <a:gd name="T56" fmla="*/ 496 w 793"/>
                  <a:gd name="T57" fmla="*/ 958 h 1152"/>
                  <a:gd name="T58" fmla="*/ 376 w 793"/>
                  <a:gd name="T59" fmla="*/ 0 h 1152"/>
                  <a:gd name="T60" fmla="*/ 279 w 793"/>
                  <a:gd name="T61" fmla="*/ 18 h 1152"/>
                  <a:gd name="T62" fmla="*/ 192 w 793"/>
                  <a:gd name="T63" fmla="*/ 58 h 1152"/>
                  <a:gd name="T64" fmla="*/ 117 w 793"/>
                  <a:gd name="T65" fmla="*/ 116 h 1152"/>
                  <a:gd name="T66" fmla="*/ 59 w 793"/>
                  <a:gd name="T67" fmla="*/ 190 h 1152"/>
                  <a:gd name="T68" fmla="*/ 19 w 793"/>
                  <a:gd name="T69" fmla="*/ 278 h 1152"/>
                  <a:gd name="T70" fmla="*/ 2 w 793"/>
                  <a:gd name="T71" fmla="*/ 375 h 1152"/>
                  <a:gd name="T72" fmla="*/ 7 w 793"/>
                  <a:gd name="T73" fmla="*/ 451 h 1152"/>
                  <a:gd name="T74" fmla="*/ 59 w 793"/>
                  <a:gd name="T75" fmla="*/ 589 h 1152"/>
                  <a:gd name="T76" fmla="*/ 160 w 793"/>
                  <a:gd name="T77" fmla="*/ 778 h 1152"/>
                  <a:gd name="T78" fmla="*/ 234 w 793"/>
                  <a:gd name="T79" fmla="*/ 994 h 1152"/>
                  <a:gd name="T80" fmla="*/ 270 w 793"/>
                  <a:gd name="T81" fmla="*/ 1086 h 1152"/>
                  <a:gd name="T82" fmla="*/ 302 w 793"/>
                  <a:gd name="T83" fmla="*/ 1125 h 1152"/>
                  <a:gd name="T84" fmla="*/ 347 w 793"/>
                  <a:gd name="T85" fmla="*/ 1146 h 1152"/>
                  <a:gd name="T86" fmla="*/ 411 w 793"/>
                  <a:gd name="T87" fmla="*/ 1152 h 1152"/>
                  <a:gd name="T88" fmla="*/ 467 w 793"/>
                  <a:gd name="T89" fmla="*/ 1140 h 1152"/>
                  <a:gd name="T90" fmla="*/ 507 w 793"/>
                  <a:gd name="T91" fmla="*/ 1111 h 1152"/>
                  <a:gd name="T92" fmla="*/ 535 w 793"/>
                  <a:gd name="T93" fmla="*/ 1066 h 1152"/>
                  <a:gd name="T94" fmla="*/ 578 w 793"/>
                  <a:gd name="T95" fmla="*/ 935 h 1152"/>
                  <a:gd name="T96" fmla="*/ 633 w 793"/>
                  <a:gd name="T97" fmla="*/ 779 h 1152"/>
                  <a:gd name="T98" fmla="*/ 735 w 793"/>
                  <a:gd name="T99" fmla="*/ 589 h 1152"/>
                  <a:gd name="T100" fmla="*/ 787 w 793"/>
                  <a:gd name="T101" fmla="*/ 451 h 1152"/>
                  <a:gd name="T102" fmla="*/ 792 w 793"/>
                  <a:gd name="T103" fmla="*/ 375 h 1152"/>
                  <a:gd name="T104" fmla="*/ 775 w 793"/>
                  <a:gd name="T105" fmla="*/ 278 h 1152"/>
                  <a:gd name="T106" fmla="*/ 736 w 793"/>
                  <a:gd name="T107" fmla="*/ 190 h 1152"/>
                  <a:gd name="T108" fmla="*/ 677 w 793"/>
                  <a:gd name="T109" fmla="*/ 116 h 1152"/>
                  <a:gd name="T110" fmla="*/ 602 w 793"/>
                  <a:gd name="T111" fmla="*/ 58 h 1152"/>
                  <a:gd name="T112" fmla="*/ 515 w 793"/>
                  <a:gd name="T113" fmla="*/ 18 h 1152"/>
                  <a:gd name="T114" fmla="*/ 417 w 793"/>
                  <a:gd name="T115" fmla="*/ 0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93" h="1152">
                    <a:moveTo>
                      <a:pt x="565" y="756"/>
                    </a:moveTo>
                    <a:lnTo>
                      <a:pt x="229" y="756"/>
                    </a:lnTo>
                    <a:lnTo>
                      <a:pt x="215" y="727"/>
                    </a:lnTo>
                    <a:lnTo>
                      <a:pt x="200" y="698"/>
                    </a:lnTo>
                    <a:lnTo>
                      <a:pt x="184" y="669"/>
                    </a:lnTo>
                    <a:lnTo>
                      <a:pt x="169" y="640"/>
                    </a:lnTo>
                    <a:lnTo>
                      <a:pt x="151" y="608"/>
                    </a:lnTo>
                    <a:lnTo>
                      <a:pt x="133" y="577"/>
                    </a:lnTo>
                    <a:lnTo>
                      <a:pt x="117" y="545"/>
                    </a:lnTo>
                    <a:lnTo>
                      <a:pt x="103" y="514"/>
                    </a:lnTo>
                    <a:lnTo>
                      <a:pt x="97" y="498"/>
                    </a:lnTo>
                    <a:lnTo>
                      <a:pt x="91" y="483"/>
                    </a:lnTo>
                    <a:lnTo>
                      <a:pt x="86" y="468"/>
                    </a:lnTo>
                    <a:lnTo>
                      <a:pt x="81" y="453"/>
                    </a:lnTo>
                    <a:lnTo>
                      <a:pt x="78" y="439"/>
                    </a:lnTo>
                    <a:lnTo>
                      <a:pt x="75" y="424"/>
                    </a:lnTo>
                    <a:lnTo>
                      <a:pt x="74" y="410"/>
                    </a:lnTo>
                    <a:lnTo>
                      <a:pt x="73" y="396"/>
                    </a:lnTo>
                    <a:lnTo>
                      <a:pt x="74" y="379"/>
                    </a:lnTo>
                    <a:lnTo>
                      <a:pt x="75" y="363"/>
                    </a:lnTo>
                    <a:lnTo>
                      <a:pt x="77" y="347"/>
                    </a:lnTo>
                    <a:lnTo>
                      <a:pt x="79" y="331"/>
                    </a:lnTo>
                    <a:lnTo>
                      <a:pt x="84" y="315"/>
                    </a:lnTo>
                    <a:lnTo>
                      <a:pt x="88" y="300"/>
                    </a:lnTo>
                    <a:lnTo>
                      <a:pt x="92" y="284"/>
                    </a:lnTo>
                    <a:lnTo>
                      <a:pt x="99" y="270"/>
                    </a:lnTo>
                    <a:lnTo>
                      <a:pt x="105" y="255"/>
                    </a:lnTo>
                    <a:lnTo>
                      <a:pt x="112" y="241"/>
                    </a:lnTo>
                    <a:lnTo>
                      <a:pt x="120" y="228"/>
                    </a:lnTo>
                    <a:lnTo>
                      <a:pt x="128" y="215"/>
                    </a:lnTo>
                    <a:lnTo>
                      <a:pt x="138" y="202"/>
                    </a:lnTo>
                    <a:lnTo>
                      <a:pt x="147" y="190"/>
                    </a:lnTo>
                    <a:lnTo>
                      <a:pt x="157" y="179"/>
                    </a:lnTo>
                    <a:lnTo>
                      <a:pt x="168" y="167"/>
                    </a:lnTo>
                    <a:lnTo>
                      <a:pt x="180" y="156"/>
                    </a:lnTo>
                    <a:lnTo>
                      <a:pt x="191" y="146"/>
                    </a:lnTo>
                    <a:lnTo>
                      <a:pt x="204" y="136"/>
                    </a:lnTo>
                    <a:lnTo>
                      <a:pt x="216" y="128"/>
                    </a:lnTo>
                    <a:lnTo>
                      <a:pt x="229" y="119"/>
                    </a:lnTo>
                    <a:lnTo>
                      <a:pt x="242" y="112"/>
                    </a:lnTo>
                    <a:lnTo>
                      <a:pt x="256" y="104"/>
                    </a:lnTo>
                    <a:lnTo>
                      <a:pt x="270" y="98"/>
                    </a:lnTo>
                    <a:lnTo>
                      <a:pt x="286" y="91"/>
                    </a:lnTo>
                    <a:lnTo>
                      <a:pt x="301" y="87"/>
                    </a:lnTo>
                    <a:lnTo>
                      <a:pt x="316" y="82"/>
                    </a:lnTo>
                    <a:lnTo>
                      <a:pt x="332" y="78"/>
                    </a:lnTo>
                    <a:lnTo>
                      <a:pt x="348" y="76"/>
                    </a:lnTo>
                    <a:lnTo>
                      <a:pt x="364" y="74"/>
                    </a:lnTo>
                    <a:lnTo>
                      <a:pt x="381" y="73"/>
                    </a:lnTo>
                    <a:lnTo>
                      <a:pt x="397" y="72"/>
                    </a:lnTo>
                    <a:lnTo>
                      <a:pt x="414" y="73"/>
                    </a:lnTo>
                    <a:lnTo>
                      <a:pt x="430" y="74"/>
                    </a:lnTo>
                    <a:lnTo>
                      <a:pt x="447" y="76"/>
                    </a:lnTo>
                    <a:lnTo>
                      <a:pt x="463" y="78"/>
                    </a:lnTo>
                    <a:lnTo>
                      <a:pt x="478" y="82"/>
                    </a:lnTo>
                    <a:lnTo>
                      <a:pt x="493" y="87"/>
                    </a:lnTo>
                    <a:lnTo>
                      <a:pt x="508" y="91"/>
                    </a:lnTo>
                    <a:lnTo>
                      <a:pt x="523" y="98"/>
                    </a:lnTo>
                    <a:lnTo>
                      <a:pt x="537" y="104"/>
                    </a:lnTo>
                    <a:lnTo>
                      <a:pt x="551" y="112"/>
                    </a:lnTo>
                    <a:lnTo>
                      <a:pt x="565" y="119"/>
                    </a:lnTo>
                    <a:lnTo>
                      <a:pt x="578" y="128"/>
                    </a:lnTo>
                    <a:lnTo>
                      <a:pt x="591" y="136"/>
                    </a:lnTo>
                    <a:lnTo>
                      <a:pt x="603" y="146"/>
                    </a:lnTo>
                    <a:lnTo>
                      <a:pt x="615" y="156"/>
                    </a:lnTo>
                    <a:lnTo>
                      <a:pt x="626" y="167"/>
                    </a:lnTo>
                    <a:lnTo>
                      <a:pt x="637" y="179"/>
                    </a:lnTo>
                    <a:lnTo>
                      <a:pt x="647" y="190"/>
                    </a:lnTo>
                    <a:lnTo>
                      <a:pt x="656" y="202"/>
                    </a:lnTo>
                    <a:lnTo>
                      <a:pt x="666" y="215"/>
                    </a:lnTo>
                    <a:lnTo>
                      <a:pt x="674" y="228"/>
                    </a:lnTo>
                    <a:lnTo>
                      <a:pt x="682" y="241"/>
                    </a:lnTo>
                    <a:lnTo>
                      <a:pt x="688" y="255"/>
                    </a:lnTo>
                    <a:lnTo>
                      <a:pt x="696" y="270"/>
                    </a:lnTo>
                    <a:lnTo>
                      <a:pt x="701" y="284"/>
                    </a:lnTo>
                    <a:lnTo>
                      <a:pt x="707" y="300"/>
                    </a:lnTo>
                    <a:lnTo>
                      <a:pt x="711" y="315"/>
                    </a:lnTo>
                    <a:lnTo>
                      <a:pt x="714" y="331"/>
                    </a:lnTo>
                    <a:lnTo>
                      <a:pt x="718" y="347"/>
                    </a:lnTo>
                    <a:lnTo>
                      <a:pt x="720" y="363"/>
                    </a:lnTo>
                    <a:lnTo>
                      <a:pt x="721" y="379"/>
                    </a:lnTo>
                    <a:lnTo>
                      <a:pt x="721" y="396"/>
                    </a:lnTo>
                    <a:lnTo>
                      <a:pt x="721" y="410"/>
                    </a:lnTo>
                    <a:lnTo>
                      <a:pt x="719" y="424"/>
                    </a:lnTo>
                    <a:lnTo>
                      <a:pt x="717" y="438"/>
                    </a:lnTo>
                    <a:lnTo>
                      <a:pt x="712" y="453"/>
                    </a:lnTo>
                    <a:lnTo>
                      <a:pt x="708" y="468"/>
                    </a:lnTo>
                    <a:lnTo>
                      <a:pt x="704" y="483"/>
                    </a:lnTo>
                    <a:lnTo>
                      <a:pt x="697" y="498"/>
                    </a:lnTo>
                    <a:lnTo>
                      <a:pt x="691" y="513"/>
                    </a:lnTo>
                    <a:lnTo>
                      <a:pt x="677" y="545"/>
                    </a:lnTo>
                    <a:lnTo>
                      <a:pt x="660" y="577"/>
                    </a:lnTo>
                    <a:lnTo>
                      <a:pt x="643" y="608"/>
                    </a:lnTo>
                    <a:lnTo>
                      <a:pt x="626" y="641"/>
                    </a:lnTo>
                    <a:lnTo>
                      <a:pt x="610" y="669"/>
                    </a:lnTo>
                    <a:lnTo>
                      <a:pt x="594" y="698"/>
                    </a:lnTo>
                    <a:lnTo>
                      <a:pt x="579" y="727"/>
                    </a:lnTo>
                    <a:lnTo>
                      <a:pt x="565" y="756"/>
                    </a:lnTo>
                    <a:lnTo>
                      <a:pt x="565" y="756"/>
                    </a:lnTo>
                    <a:close/>
                    <a:moveTo>
                      <a:pt x="397" y="1080"/>
                    </a:moveTo>
                    <a:lnTo>
                      <a:pt x="384" y="1079"/>
                    </a:lnTo>
                    <a:lnTo>
                      <a:pt x="373" y="1078"/>
                    </a:lnTo>
                    <a:lnTo>
                      <a:pt x="363" y="1076"/>
                    </a:lnTo>
                    <a:lnTo>
                      <a:pt x="355" y="1073"/>
                    </a:lnTo>
                    <a:lnTo>
                      <a:pt x="346" y="1067"/>
                    </a:lnTo>
                    <a:lnTo>
                      <a:pt x="339" y="1059"/>
                    </a:lnTo>
                    <a:lnTo>
                      <a:pt x="332" y="1049"/>
                    </a:lnTo>
                    <a:lnTo>
                      <a:pt x="326" y="1035"/>
                    </a:lnTo>
                    <a:lnTo>
                      <a:pt x="478" y="1016"/>
                    </a:lnTo>
                    <a:lnTo>
                      <a:pt x="469" y="1036"/>
                    </a:lnTo>
                    <a:lnTo>
                      <a:pt x="462" y="1051"/>
                    </a:lnTo>
                    <a:lnTo>
                      <a:pt x="457" y="1057"/>
                    </a:lnTo>
                    <a:lnTo>
                      <a:pt x="454" y="1062"/>
                    </a:lnTo>
                    <a:lnTo>
                      <a:pt x="450" y="1066"/>
                    </a:lnTo>
                    <a:lnTo>
                      <a:pt x="445" y="1071"/>
                    </a:lnTo>
                    <a:lnTo>
                      <a:pt x="440" y="1073"/>
                    </a:lnTo>
                    <a:lnTo>
                      <a:pt x="436" y="1075"/>
                    </a:lnTo>
                    <a:lnTo>
                      <a:pt x="430" y="1077"/>
                    </a:lnTo>
                    <a:lnTo>
                      <a:pt x="425" y="1078"/>
                    </a:lnTo>
                    <a:lnTo>
                      <a:pt x="412" y="1079"/>
                    </a:lnTo>
                    <a:lnTo>
                      <a:pt x="397" y="1080"/>
                    </a:lnTo>
                    <a:close/>
                    <a:moveTo>
                      <a:pt x="279" y="897"/>
                    </a:moveTo>
                    <a:lnTo>
                      <a:pt x="275" y="881"/>
                    </a:lnTo>
                    <a:lnTo>
                      <a:pt x="269" y="863"/>
                    </a:lnTo>
                    <a:lnTo>
                      <a:pt x="263" y="846"/>
                    </a:lnTo>
                    <a:lnTo>
                      <a:pt x="258" y="828"/>
                    </a:lnTo>
                    <a:lnTo>
                      <a:pt x="537" y="828"/>
                    </a:lnTo>
                    <a:lnTo>
                      <a:pt x="534" y="837"/>
                    </a:lnTo>
                    <a:lnTo>
                      <a:pt x="531" y="847"/>
                    </a:lnTo>
                    <a:lnTo>
                      <a:pt x="528" y="857"/>
                    </a:lnTo>
                    <a:lnTo>
                      <a:pt x="524" y="867"/>
                    </a:lnTo>
                    <a:lnTo>
                      <a:pt x="279" y="897"/>
                    </a:lnTo>
                    <a:close/>
                    <a:moveTo>
                      <a:pt x="491" y="978"/>
                    </a:moveTo>
                    <a:lnTo>
                      <a:pt x="312" y="1000"/>
                    </a:lnTo>
                    <a:lnTo>
                      <a:pt x="307" y="986"/>
                    </a:lnTo>
                    <a:lnTo>
                      <a:pt x="302" y="970"/>
                    </a:lnTo>
                    <a:lnTo>
                      <a:pt x="296" y="952"/>
                    </a:lnTo>
                    <a:lnTo>
                      <a:pt x="290" y="932"/>
                    </a:lnTo>
                    <a:lnTo>
                      <a:pt x="290" y="931"/>
                    </a:lnTo>
                    <a:lnTo>
                      <a:pt x="290" y="931"/>
                    </a:lnTo>
                    <a:lnTo>
                      <a:pt x="512" y="903"/>
                    </a:lnTo>
                    <a:lnTo>
                      <a:pt x="508" y="919"/>
                    </a:lnTo>
                    <a:lnTo>
                      <a:pt x="504" y="936"/>
                    </a:lnTo>
                    <a:lnTo>
                      <a:pt x="499" y="946"/>
                    </a:lnTo>
                    <a:lnTo>
                      <a:pt x="496" y="958"/>
                    </a:lnTo>
                    <a:lnTo>
                      <a:pt x="493" y="968"/>
                    </a:lnTo>
                    <a:lnTo>
                      <a:pt x="491" y="978"/>
                    </a:lnTo>
                    <a:lnTo>
                      <a:pt x="491" y="978"/>
                    </a:lnTo>
                    <a:close/>
                    <a:moveTo>
                      <a:pt x="397" y="0"/>
                    </a:moveTo>
                    <a:lnTo>
                      <a:pt x="376" y="0"/>
                    </a:lnTo>
                    <a:lnTo>
                      <a:pt x="357" y="1"/>
                    </a:lnTo>
                    <a:lnTo>
                      <a:pt x="336" y="5"/>
                    </a:lnTo>
                    <a:lnTo>
                      <a:pt x="317" y="8"/>
                    </a:lnTo>
                    <a:lnTo>
                      <a:pt x="299" y="12"/>
                    </a:lnTo>
                    <a:lnTo>
                      <a:pt x="279" y="18"/>
                    </a:lnTo>
                    <a:lnTo>
                      <a:pt x="261" y="24"/>
                    </a:lnTo>
                    <a:lnTo>
                      <a:pt x="242" y="31"/>
                    </a:lnTo>
                    <a:lnTo>
                      <a:pt x="225" y="39"/>
                    </a:lnTo>
                    <a:lnTo>
                      <a:pt x="208" y="48"/>
                    </a:lnTo>
                    <a:lnTo>
                      <a:pt x="192" y="58"/>
                    </a:lnTo>
                    <a:lnTo>
                      <a:pt x="175" y="67"/>
                    </a:lnTo>
                    <a:lnTo>
                      <a:pt x="160" y="78"/>
                    </a:lnTo>
                    <a:lnTo>
                      <a:pt x="145" y="90"/>
                    </a:lnTo>
                    <a:lnTo>
                      <a:pt x="131" y="103"/>
                    </a:lnTo>
                    <a:lnTo>
                      <a:pt x="117" y="116"/>
                    </a:lnTo>
                    <a:lnTo>
                      <a:pt x="104" y="130"/>
                    </a:lnTo>
                    <a:lnTo>
                      <a:pt x="91" y="144"/>
                    </a:lnTo>
                    <a:lnTo>
                      <a:pt x="79" y="159"/>
                    </a:lnTo>
                    <a:lnTo>
                      <a:pt x="69" y="174"/>
                    </a:lnTo>
                    <a:lnTo>
                      <a:pt x="59" y="190"/>
                    </a:lnTo>
                    <a:lnTo>
                      <a:pt x="49" y="207"/>
                    </a:lnTo>
                    <a:lnTo>
                      <a:pt x="40" y="224"/>
                    </a:lnTo>
                    <a:lnTo>
                      <a:pt x="32" y="242"/>
                    </a:lnTo>
                    <a:lnTo>
                      <a:pt x="25" y="260"/>
                    </a:lnTo>
                    <a:lnTo>
                      <a:pt x="19" y="278"/>
                    </a:lnTo>
                    <a:lnTo>
                      <a:pt x="13" y="297"/>
                    </a:lnTo>
                    <a:lnTo>
                      <a:pt x="9" y="316"/>
                    </a:lnTo>
                    <a:lnTo>
                      <a:pt x="6" y="335"/>
                    </a:lnTo>
                    <a:lnTo>
                      <a:pt x="3" y="356"/>
                    </a:lnTo>
                    <a:lnTo>
                      <a:pt x="2" y="375"/>
                    </a:lnTo>
                    <a:lnTo>
                      <a:pt x="0" y="396"/>
                    </a:lnTo>
                    <a:lnTo>
                      <a:pt x="2" y="410"/>
                    </a:lnTo>
                    <a:lnTo>
                      <a:pt x="3" y="424"/>
                    </a:lnTo>
                    <a:lnTo>
                      <a:pt x="5" y="437"/>
                    </a:lnTo>
                    <a:lnTo>
                      <a:pt x="7" y="451"/>
                    </a:lnTo>
                    <a:lnTo>
                      <a:pt x="13" y="479"/>
                    </a:lnTo>
                    <a:lnTo>
                      <a:pt x="22" y="506"/>
                    </a:lnTo>
                    <a:lnTo>
                      <a:pt x="33" y="534"/>
                    </a:lnTo>
                    <a:lnTo>
                      <a:pt x="46" y="561"/>
                    </a:lnTo>
                    <a:lnTo>
                      <a:pt x="59" y="589"/>
                    </a:lnTo>
                    <a:lnTo>
                      <a:pt x="74" y="617"/>
                    </a:lnTo>
                    <a:lnTo>
                      <a:pt x="103" y="671"/>
                    </a:lnTo>
                    <a:lnTo>
                      <a:pt x="133" y="725"/>
                    </a:lnTo>
                    <a:lnTo>
                      <a:pt x="147" y="752"/>
                    </a:lnTo>
                    <a:lnTo>
                      <a:pt x="160" y="778"/>
                    </a:lnTo>
                    <a:lnTo>
                      <a:pt x="172" y="804"/>
                    </a:lnTo>
                    <a:lnTo>
                      <a:pt x="182" y="830"/>
                    </a:lnTo>
                    <a:lnTo>
                      <a:pt x="206" y="901"/>
                    </a:lnTo>
                    <a:lnTo>
                      <a:pt x="225" y="965"/>
                    </a:lnTo>
                    <a:lnTo>
                      <a:pt x="234" y="994"/>
                    </a:lnTo>
                    <a:lnTo>
                      <a:pt x="242" y="1020"/>
                    </a:lnTo>
                    <a:lnTo>
                      <a:pt x="251" y="1045"/>
                    </a:lnTo>
                    <a:lnTo>
                      <a:pt x="260" y="1066"/>
                    </a:lnTo>
                    <a:lnTo>
                      <a:pt x="265" y="1076"/>
                    </a:lnTo>
                    <a:lnTo>
                      <a:pt x="270" y="1086"/>
                    </a:lnTo>
                    <a:lnTo>
                      <a:pt x="276" y="1094"/>
                    </a:lnTo>
                    <a:lnTo>
                      <a:pt x="281" y="1103"/>
                    </a:lnTo>
                    <a:lnTo>
                      <a:pt x="288" y="1111"/>
                    </a:lnTo>
                    <a:lnTo>
                      <a:pt x="295" y="1118"/>
                    </a:lnTo>
                    <a:lnTo>
                      <a:pt x="302" y="1125"/>
                    </a:lnTo>
                    <a:lnTo>
                      <a:pt x="310" y="1130"/>
                    </a:lnTo>
                    <a:lnTo>
                      <a:pt x="318" y="1135"/>
                    </a:lnTo>
                    <a:lnTo>
                      <a:pt x="328" y="1140"/>
                    </a:lnTo>
                    <a:lnTo>
                      <a:pt x="337" y="1143"/>
                    </a:lnTo>
                    <a:lnTo>
                      <a:pt x="347" y="1146"/>
                    </a:lnTo>
                    <a:lnTo>
                      <a:pt x="359" y="1148"/>
                    </a:lnTo>
                    <a:lnTo>
                      <a:pt x="371" y="1151"/>
                    </a:lnTo>
                    <a:lnTo>
                      <a:pt x="383" y="1152"/>
                    </a:lnTo>
                    <a:lnTo>
                      <a:pt x="397" y="1152"/>
                    </a:lnTo>
                    <a:lnTo>
                      <a:pt x="411" y="1152"/>
                    </a:lnTo>
                    <a:lnTo>
                      <a:pt x="424" y="1151"/>
                    </a:lnTo>
                    <a:lnTo>
                      <a:pt x="436" y="1148"/>
                    </a:lnTo>
                    <a:lnTo>
                      <a:pt x="448" y="1146"/>
                    </a:lnTo>
                    <a:lnTo>
                      <a:pt x="457" y="1143"/>
                    </a:lnTo>
                    <a:lnTo>
                      <a:pt x="467" y="1140"/>
                    </a:lnTo>
                    <a:lnTo>
                      <a:pt x="477" y="1135"/>
                    </a:lnTo>
                    <a:lnTo>
                      <a:pt x="485" y="1130"/>
                    </a:lnTo>
                    <a:lnTo>
                      <a:pt x="493" y="1125"/>
                    </a:lnTo>
                    <a:lnTo>
                      <a:pt x="501" y="1118"/>
                    </a:lnTo>
                    <a:lnTo>
                      <a:pt x="507" y="1111"/>
                    </a:lnTo>
                    <a:lnTo>
                      <a:pt x="513" y="1103"/>
                    </a:lnTo>
                    <a:lnTo>
                      <a:pt x="519" y="1095"/>
                    </a:lnTo>
                    <a:lnTo>
                      <a:pt x="524" y="1086"/>
                    </a:lnTo>
                    <a:lnTo>
                      <a:pt x="530" y="1077"/>
                    </a:lnTo>
                    <a:lnTo>
                      <a:pt x="535" y="1066"/>
                    </a:lnTo>
                    <a:lnTo>
                      <a:pt x="544" y="1045"/>
                    </a:lnTo>
                    <a:lnTo>
                      <a:pt x="552" y="1021"/>
                    </a:lnTo>
                    <a:lnTo>
                      <a:pt x="561" y="994"/>
                    </a:lnTo>
                    <a:lnTo>
                      <a:pt x="570" y="966"/>
                    </a:lnTo>
                    <a:lnTo>
                      <a:pt x="578" y="935"/>
                    </a:lnTo>
                    <a:lnTo>
                      <a:pt x="588" y="902"/>
                    </a:lnTo>
                    <a:lnTo>
                      <a:pt x="599" y="868"/>
                    </a:lnTo>
                    <a:lnTo>
                      <a:pt x="612" y="831"/>
                    </a:lnTo>
                    <a:lnTo>
                      <a:pt x="621" y="805"/>
                    </a:lnTo>
                    <a:lnTo>
                      <a:pt x="633" y="779"/>
                    </a:lnTo>
                    <a:lnTo>
                      <a:pt x="646" y="753"/>
                    </a:lnTo>
                    <a:lnTo>
                      <a:pt x="660" y="726"/>
                    </a:lnTo>
                    <a:lnTo>
                      <a:pt x="691" y="672"/>
                    </a:lnTo>
                    <a:lnTo>
                      <a:pt x="721" y="617"/>
                    </a:lnTo>
                    <a:lnTo>
                      <a:pt x="735" y="589"/>
                    </a:lnTo>
                    <a:lnTo>
                      <a:pt x="749" y="561"/>
                    </a:lnTo>
                    <a:lnTo>
                      <a:pt x="761" y="533"/>
                    </a:lnTo>
                    <a:lnTo>
                      <a:pt x="772" y="506"/>
                    </a:lnTo>
                    <a:lnTo>
                      <a:pt x="780" y="478"/>
                    </a:lnTo>
                    <a:lnTo>
                      <a:pt x="787" y="451"/>
                    </a:lnTo>
                    <a:lnTo>
                      <a:pt x="790" y="437"/>
                    </a:lnTo>
                    <a:lnTo>
                      <a:pt x="791" y="423"/>
                    </a:lnTo>
                    <a:lnTo>
                      <a:pt x="792" y="410"/>
                    </a:lnTo>
                    <a:lnTo>
                      <a:pt x="793" y="396"/>
                    </a:lnTo>
                    <a:lnTo>
                      <a:pt x="792" y="375"/>
                    </a:lnTo>
                    <a:lnTo>
                      <a:pt x="791" y="356"/>
                    </a:lnTo>
                    <a:lnTo>
                      <a:pt x="789" y="335"/>
                    </a:lnTo>
                    <a:lnTo>
                      <a:pt x="785" y="316"/>
                    </a:lnTo>
                    <a:lnTo>
                      <a:pt x="780" y="297"/>
                    </a:lnTo>
                    <a:lnTo>
                      <a:pt x="775" y="278"/>
                    </a:lnTo>
                    <a:lnTo>
                      <a:pt x="769" y="260"/>
                    </a:lnTo>
                    <a:lnTo>
                      <a:pt x="762" y="242"/>
                    </a:lnTo>
                    <a:lnTo>
                      <a:pt x="754" y="224"/>
                    </a:lnTo>
                    <a:lnTo>
                      <a:pt x="746" y="207"/>
                    </a:lnTo>
                    <a:lnTo>
                      <a:pt x="736" y="190"/>
                    </a:lnTo>
                    <a:lnTo>
                      <a:pt x="725" y="174"/>
                    </a:lnTo>
                    <a:lnTo>
                      <a:pt x="714" y="159"/>
                    </a:lnTo>
                    <a:lnTo>
                      <a:pt x="703" y="144"/>
                    </a:lnTo>
                    <a:lnTo>
                      <a:pt x="691" y="130"/>
                    </a:lnTo>
                    <a:lnTo>
                      <a:pt x="677" y="116"/>
                    </a:lnTo>
                    <a:lnTo>
                      <a:pt x="664" y="103"/>
                    </a:lnTo>
                    <a:lnTo>
                      <a:pt x="648" y="90"/>
                    </a:lnTo>
                    <a:lnTo>
                      <a:pt x="633" y="78"/>
                    </a:lnTo>
                    <a:lnTo>
                      <a:pt x="618" y="67"/>
                    </a:lnTo>
                    <a:lnTo>
                      <a:pt x="602" y="58"/>
                    </a:lnTo>
                    <a:lnTo>
                      <a:pt x="586" y="48"/>
                    </a:lnTo>
                    <a:lnTo>
                      <a:pt x="569" y="39"/>
                    </a:lnTo>
                    <a:lnTo>
                      <a:pt x="551" y="31"/>
                    </a:lnTo>
                    <a:lnTo>
                      <a:pt x="533" y="24"/>
                    </a:lnTo>
                    <a:lnTo>
                      <a:pt x="515" y="18"/>
                    </a:lnTo>
                    <a:lnTo>
                      <a:pt x="496" y="12"/>
                    </a:lnTo>
                    <a:lnTo>
                      <a:pt x="477" y="8"/>
                    </a:lnTo>
                    <a:lnTo>
                      <a:pt x="457" y="5"/>
                    </a:lnTo>
                    <a:lnTo>
                      <a:pt x="438" y="1"/>
                    </a:lnTo>
                    <a:lnTo>
                      <a:pt x="417" y="0"/>
                    </a:lnTo>
                    <a:lnTo>
                      <a:pt x="39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7" name="Freeform: Shape 41"/>
              <p:cNvSpPr>
                <a:spLocks/>
              </p:cNvSpPr>
              <p:nvPr/>
            </p:nvSpPr>
            <p:spPr bwMode="auto">
              <a:xfrm>
                <a:off x="3791743" y="3739753"/>
                <a:ext cx="93663" cy="93663"/>
              </a:xfrm>
              <a:custGeom>
                <a:avLst/>
                <a:gdLst>
                  <a:gd name="T0" fmla="*/ 205 w 234"/>
                  <a:gd name="T1" fmla="*/ 1 h 234"/>
                  <a:gd name="T2" fmla="*/ 183 w 234"/>
                  <a:gd name="T3" fmla="*/ 3 h 234"/>
                  <a:gd name="T4" fmla="*/ 152 w 234"/>
                  <a:gd name="T5" fmla="*/ 9 h 234"/>
                  <a:gd name="T6" fmla="*/ 113 w 234"/>
                  <a:gd name="T7" fmla="*/ 26 h 234"/>
                  <a:gd name="T8" fmla="*/ 79 w 234"/>
                  <a:gd name="T9" fmla="*/ 49 h 234"/>
                  <a:gd name="T10" fmla="*/ 50 w 234"/>
                  <a:gd name="T11" fmla="*/ 78 h 234"/>
                  <a:gd name="T12" fmla="*/ 26 w 234"/>
                  <a:gd name="T13" fmla="*/ 113 h 234"/>
                  <a:gd name="T14" fmla="*/ 10 w 234"/>
                  <a:gd name="T15" fmla="*/ 152 h 234"/>
                  <a:gd name="T16" fmla="*/ 2 w 234"/>
                  <a:gd name="T17" fmla="*/ 183 h 234"/>
                  <a:gd name="T18" fmla="*/ 0 w 234"/>
                  <a:gd name="T19" fmla="*/ 205 h 234"/>
                  <a:gd name="T20" fmla="*/ 0 w 234"/>
                  <a:gd name="T21" fmla="*/ 220 h 234"/>
                  <a:gd name="T22" fmla="*/ 3 w 234"/>
                  <a:gd name="T23" fmla="*/ 226 h 234"/>
                  <a:gd name="T24" fmla="*/ 7 w 234"/>
                  <a:gd name="T25" fmla="*/ 231 h 234"/>
                  <a:gd name="T26" fmla="*/ 14 w 234"/>
                  <a:gd name="T27" fmla="*/ 234 h 234"/>
                  <a:gd name="T28" fmla="*/ 21 w 234"/>
                  <a:gd name="T29" fmla="*/ 234 h 234"/>
                  <a:gd name="T30" fmla="*/ 28 w 234"/>
                  <a:gd name="T31" fmla="*/ 231 h 234"/>
                  <a:gd name="T32" fmla="*/ 33 w 234"/>
                  <a:gd name="T33" fmla="*/ 226 h 234"/>
                  <a:gd name="T34" fmla="*/ 35 w 234"/>
                  <a:gd name="T35" fmla="*/ 220 h 234"/>
                  <a:gd name="T36" fmla="*/ 37 w 234"/>
                  <a:gd name="T37" fmla="*/ 197 h 234"/>
                  <a:gd name="T38" fmla="*/ 44 w 234"/>
                  <a:gd name="T39" fmla="*/ 163 h 234"/>
                  <a:gd name="T40" fmla="*/ 58 w 234"/>
                  <a:gd name="T41" fmla="*/ 130 h 234"/>
                  <a:gd name="T42" fmla="*/ 78 w 234"/>
                  <a:gd name="T43" fmla="*/ 101 h 234"/>
                  <a:gd name="T44" fmla="*/ 101 w 234"/>
                  <a:gd name="T45" fmla="*/ 77 h 234"/>
                  <a:gd name="T46" fmla="*/ 131 w 234"/>
                  <a:gd name="T47" fmla="*/ 58 h 234"/>
                  <a:gd name="T48" fmla="*/ 163 w 234"/>
                  <a:gd name="T49" fmla="*/ 44 h 234"/>
                  <a:gd name="T50" fmla="*/ 197 w 234"/>
                  <a:gd name="T51" fmla="*/ 36 h 234"/>
                  <a:gd name="T52" fmla="*/ 219 w 234"/>
                  <a:gd name="T53" fmla="*/ 35 h 234"/>
                  <a:gd name="T54" fmla="*/ 226 w 234"/>
                  <a:gd name="T55" fmla="*/ 33 h 234"/>
                  <a:gd name="T56" fmla="*/ 231 w 234"/>
                  <a:gd name="T57" fmla="*/ 28 h 234"/>
                  <a:gd name="T58" fmla="*/ 233 w 234"/>
                  <a:gd name="T59" fmla="*/ 21 h 234"/>
                  <a:gd name="T60" fmla="*/ 233 w 234"/>
                  <a:gd name="T61" fmla="*/ 15 h 234"/>
                  <a:gd name="T62" fmla="*/ 231 w 234"/>
                  <a:gd name="T63" fmla="*/ 8 h 234"/>
                  <a:gd name="T64" fmla="*/ 226 w 234"/>
                  <a:gd name="T65" fmla="*/ 3 h 234"/>
                  <a:gd name="T66" fmla="*/ 219 w 234"/>
                  <a:gd name="T67" fmla="*/ 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4" h="234">
                    <a:moveTo>
                      <a:pt x="216" y="0"/>
                    </a:moveTo>
                    <a:lnTo>
                      <a:pt x="205" y="1"/>
                    </a:lnTo>
                    <a:lnTo>
                      <a:pt x="194" y="1"/>
                    </a:lnTo>
                    <a:lnTo>
                      <a:pt x="183" y="3"/>
                    </a:lnTo>
                    <a:lnTo>
                      <a:pt x="173" y="4"/>
                    </a:lnTo>
                    <a:lnTo>
                      <a:pt x="152" y="9"/>
                    </a:lnTo>
                    <a:lnTo>
                      <a:pt x="132" y="17"/>
                    </a:lnTo>
                    <a:lnTo>
                      <a:pt x="113" y="26"/>
                    </a:lnTo>
                    <a:lnTo>
                      <a:pt x="95" y="36"/>
                    </a:lnTo>
                    <a:lnTo>
                      <a:pt x="79" y="49"/>
                    </a:lnTo>
                    <a:lnTo>
                      <a:pt x="64" y="63"/>
                    </a:lnTo>
                    <a:lnTo>
                      <a:pt x="50" y="78"/>
                    </a:lnTo>
                    <a:lnTo>
                      <a:pt x="37" y="95"/>
                    </a:lnTo>
                    <a:lnTo>
                      <a:pt x="26" y="113"/>
                    </a:lnTo>
                    <a:lnTo>
                      <a:pt x="17" y="131"/>
                    </a:lnTo>
                    <a:lnTo>
                      <a:pt x="10" y="152"/>
                    </a:lnTo>
                    <a:lnTo>
                      <a:pt x="4" y="172"/>
                    </a:lnTo>
                    <a:lnTo>
                      <a:pt x="2" y="183"/>
                    </a:lnTo>
                    <a:lnTo>
                      <a:pt x="1" y="194"/>
                    </a:lnTo>
                    <a:lnTo>
                      <a:pt x="0" y="205"/>
                    </a:lnTo>
                    <a:lnTo>
                      <a:pt x="0" y="216"/>
                    </a:lnTo>
                    <a:lnTo>
                      <a:pt x="0" y="220"/>
                    </a:lnTo>
                    <a:lnTo>
                      <a:pt x="1" y="223"/>
                    </a:lnTo>
                    <a:lnTo>
                      <a:pt x="3" y="226"/>
                    </a:lnTo>
                    <a:lnTo>
                      <a:pt x="5" y="229"/>
                    </a:lnTo>
                    <a:lnTo>
                      <a:pt x="7" y="231"/>
                    </a:lnTo>
                    <a:lnTo>
                      <a:pt x="11" y="233"/>
                    </a:lnTo>
                    <a:lnTo>
                      <a:pt x="14" y="234"/>
                    </a:lnTo>
                    <a:lnTo>
                      <a:pt x="18" y="234"/>
                    </a:lnTo>
                    <a:lnTo>
                      <a:pt x="21" y="234"/>
                    </a:lnTo>
                    <a:lnTo>
                      <a:pt x="25" y="233"/>
                    </a:lnTo>
                    <a:lnTo>
                      <a:pt x="28" y="231"/>
                    </a:lnTo>
                    <a:lnTo>
                      <a:pt x="31" y="229"/>
                    </a:lnTo>
                    <a:lnTo>
                      <a:pt x="33" y="226"/>
                    </a:lnTo>
                    <a:lnTo>
                      <a:pt x="34" y="223"/>
                    </a:lnTo>
                    <a:lnTo>
                      <a:pt x="35" y="220"/>
                    </a:lnTo>
                    <a:lnTo>
                      <a:pt x="35" y="216"/>
                    </a:lnTo>
                    <a:lnTo>
                      <a:pt x="37" y="197"/>
                    </a:lnTo>
                    <a:lnTo>
                      <a:pt x="40" y="180"/>
                    </a:lnTo>
                    <a:lnTo>
                      <a:pt x="44" y="163"/>
                    </a:lnTo>
                    <a:lnTo>
                      <a:pt x="51" y="145"/>
                    </a:lnTo>
                    <a:lnTo>
                      <a:pt x="58" y="130"/>
                    </a:lnTo>
                    <a:lnTo>
                      <a:pt x="67" y="115"/>
                    </a:lnTo>
                    <a:lnTo>
                      <a:pt x="78" y="101"/>
                    </a:lnTo>
                    <a:lnTo>
                      <a:pt x="88" y="88"/>
                    </a:lnTo>
                    <a:lnTo>
                      <a:pt x="101" y="77"/>
                    </a:lnTo>
                    <a:lnTo>
                      <a:pt x="115" y="67"/>
                    </a:lnTo>
                    <a:lnTo>
                      <a:pt x="131" y="58"/>
                    </a:lnTo>
                    <a:lnTo>
                      <a:pt x="146" y="50"/>
                    </a:lnTo>
                    <a:lnTo>
                      <a:pt x="163" y="44"/>
                    </a:lnTo>
                    <a:lnTo>
                      <a:pt x="180" y="40"/>
                    </a:lnTo>
                    <a:lnTo>
                      <a:pt x="197" y="36"/>
                    </a:lnTo>
                    <a:lnTo>
                      <a:pt x="216" y="36"/>
                    </a:lnTo>
                    <a:lnTo>
                      <a:pt x="219" y="35"/>
                    </a:lnTo>
                    <a:lnTo>
                      <a:pt x="223" y="34"/>
                    </a:lnTo>
                    <a:lnTo>
                      <a:pt x="226" y="33"/>
                    </a:lnTo>
                    <a:lnTo>
                      <a:pt x="229" y="31"/>
                    </a:lnTo>
                    <a:lnTo>
                      <a:pt x="231" y="28"/>
                    </a:lnTo>
                    <a:lnTo>
                      <a:pt x="232" y="24"/>
                    </a:lnTo>
                    <a:lnTo>
                      <a:pt x="233" y="21"/>
                    </a:lnTo>
                    <a:lnTo>
                      <a:pt x="234" y="18"/>
                    </a:lnTo>
                    <a:lnTo>
                      <a:pt x="233" y="15"/>
                    </a:lnTo>
                    <a:lnTo>
                      <a:pt x="232" y="10"/>
                    </a:lnTo>
                    <a:lnTo>
                      <a:pt x="231" y="8"/>
                    </a:lnTo>
                    <a:lnTo>
                      <a:pt x="229" y="5"/>
                    </a:lnTo>
                    <a:lnTo>
                      <a:pt x="226" y="3"/>
                    </a:lnTo>
                    <a:lnTo>
                      <a:pt x="223" y="2"/>
                    </a:lnTo>
                    <a:lnTo>
                      <a:pt x="219" y="1"/>
                    </a:lnTo>
                    <a:lnTo>
                      <a:pt x="2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19" name="Group 42"/>
            <p:cNvGrpSpPr/>
            <p:nvPr/>
          </p:nvGrpSpPr>
          <p:grpSpPr>
            <a:xfrm>
              <a:off x="3878638" y="3667944"/>
              <a:ext cx="276517" cy="276517"/>
              <a:chOff x="3648868" y="2753915"/>
              <a:chExt cx="457200" cy="457200"/>
            </a:xfrm>
            <a:solidFill>
              <a:schemeClr val="accent2"/>
            </a:solidFill>
          </p:grpSpPr>
          <p:sp>
            <p:nvSpPr>
              <p:cNvPr id="44" name="Freeform: Shape 43"/>
              <p:cNvSpPr>
                <a:spLocks/>
              </p:cNvSpPr>
              <p:nvPr/>
            </p:nvSpPr>
            <p:spPr bwMode="auto">
              <a:xfrm>
                <a:off x="3648868" y="2753915"/>
                <a:ext cx="457200" cy="457200"/>
              </a:xfrm>
              <a:custGeom>
                <a:avLst/>
                <a:gdLst>
                  <a:gd name="T0" fmla="*/ 630 w 1152"/>
                  <a:gd name="T1" fmla="*/ 780 h 1152"/>
                  <a:gd name="T2" fmla="*/ 534 w 1152"/>
                  <a:gd name="T3" fmla="*/ 739 h 1152"/>
                  <a:gd name="T4" fmla="*/ 454 w 1152"/>
                  <a:gd name="T5" fmla="*/ 674 h 1152"/>
                  <a:gd name="T6" fmla="*/ 395 w 1152"/>
                  <a:gd name="T7" fmla="*/ 588 h 1152"/>
                  <a:gd name="T8" fmla="*/ 364 w 1152"/>
                  <a:gd name="T9" fmla="*/ 487 h 1152"/>
                  <a:gd name="T10" fmla="*/ 364 w 1152"/>
                  <a:gd name="T11" fmla="*/ 378 h 1152"/>
                  <a:gd name="T12" fmla="*/ 395 w 1152"/>
                  <a:gd name="T13" fmla="*/ 276 h 1152"/>
                  <a:gd name="T14" fmla="*/ 454 w 1152"/>
                  <a:gd name="T15" fmla="*/ 190 h 1152"/>
                  <a:gd name="T16" fmla="*/ 534 w 1152"/>
                  <a:gd name="T17" fmla="*/ 124 h 1152"/>
                  <a:gd name="T18" fmla="*/ 630 w 1152"/>
                  <a:gd name="T19" fmla="*/ 83 h 1152"/>
                  <a:gd name="T20" fmla="*/ 739 w 1152"/>
                  <a:gd name="T21" fmla="*/ 72 h 1152"/>
                  <a:gd name="T22" fmla="*/ 844 w 1152"/>
                  <a:gd name="T23" fmla="*/ 94 h 1152"/>
                  <a:gd name="T24" fmla="*/ 936 w 1152"/>
                  <a:gd name="T25" fmla="*/ 143 h 1152"/>
                  <a:gd name="T26" fmla="*/ 1009 w 1152"/>
                  <a:gd name="T27" fmla="*/ 217 h 1152"/>
                  <a:gd name="T28" fmla="*/ 1059 w 1152"/>
                  <a:gd name="T29" fmla="*/ 309 h 1152"/>
                  <a:gd name="T30" fmla="*/ 1079 w 1152"/>
                  <a:gd name="T31" fmla="*/ 413 h 1152"/>
                  <a:gd name="T32" fmla="*/ 1068 w 1152"/>
                  <a:gd name="T33" fmla="*/ 522 h 1152"/>
                  <a:gd name="T34" fmla="*/ 1028 w 1152"/>
                  <a:gd name="T35" fmla="*/ 618 h 1152"/>
                  <a:gd name="T36" fmla="*/ 963 w 1152"/>
                  <a:gd name="T37" fmla="*/ 698 h 1152"/>
                  <a:gd name="T38" fmla="*/ 876 w 1152"/>
                  <a:gd name="T39" fmla="*/ 757 h 1152"/>
                  <a:gd name="T40" fmla="*/ 775 w 1152"/>
                  <a:gd name="T41" fmla="*/ 788 h 1152"/>
                  <a:gd name="T42" fmla="*/ 163 w 1152"/>
                  <a:gd name="T43" fmla="*/ 1077 h 1152"/>
                  <a:gd name="T44" fmla="*/ 127 w 1152"/>
                  <a:gd name="T45" fmla="*/ 1088 h 1152"/>
                  <a:gd name="T46" fmla="*/ 92 w 1152"/>
                  <a:gd name="T47" fmla="*/ 1077 h 1152"/>
                  <a:gd name="T48" fmla="*/ 68 w 1152"/>
                  <a:gd name="T49" fmla="*/ 1049 h 1152"/>
                  <a:gd name="T50" fmla="*/ 65 w 1152"/>
                  <a:gd name="T51" fmla="*/ 1012 h 1152"/>
                  <a:gd name="T52" fmla="*/ 83 w 1152"/>
                  <a:gd name="T53" fmla="*/ 979 h 1152"/>
                  <a:gd name="T54" fmla="*/ 415 w 1152"/>
                  <a:gd name="T55" fmla="*/ 737 h 1152"/>
                  <a:gd name="T56" fmla="*/ 719 w 1152"/>
                  <a:gd name="T57" fmla="*/ 0 h 1152"/>
                  <a:gd name="T58" fmla="*/ 592 w 1152"/>
                  <a:gd name="T59" fmla="*/ 19 h 1152"/>
                  <a:gd name="T60" fmla="*/ 479 w 1152"/>
                  <a:gd name="T61" fmla="*/ 74 h 1152"/>
                  <a:gd name="T62" fmla="*/ 387 w 1152"/>
                  <a:gd name="T63" fmla="*/ 157 h 1152"/>
                  <a:gd name="T64" fmla="*/ 322 w 1152"/>
                  <a:gd name="T65" fmla="*/ 264 h 1152"/>
                  <a:gd name="T66" fmla="*/ 291 w 1152"/>
                  <a:gd name="T67" fmla="*/ 387 h 1152"/>
                  <a:gd name="T68" fmla="*/ 302 w 1152"/>
                  <a:gd name="T69" fmla="*/ 537 h 1152"/>
                  <a:gd name="T70" fmla="*/ 38 w 1152"/>
                  <a:gd name="T71" fmla="*/ 934 h 1152"/>
                  <a:gd name="T72" fmla="*/ 2 w 1152"/>
                  <a:gd name="T73" fmla="*/ 999 h 1152"/>
                  <a:gd name="T74" fmla="*/ 10 w 1152"/>
                  <a:gd name="T75" fmla="*/ 1074 h 1152"/>
                  <a:gd name="T76" fmla="*/ 56 w 1152"/>
                  <a:gd name="T77" fmla="*/ 1130 h 1152"/>
                  <a:gd name="T78" fmla="*/ 127 w 1152"/>
                  <a:gd name="T79" fmla="*/ 1152 h 1152"/>
                  <a:gd name="T80" fmla="*/ 199 w 1152"/>
                  <a:gd name="T81" fmla="*/ 1129 h 1152"/>
                  <a:gd name="T82" fmla="*/ 565 w 1152"/>
                  <a:gd name="T83" fmla="*/ 834 h 1152"/>
                  <a:gd name="T84" fmla="*/ 719 w 1152"/>
                  <a:gd name="T85" fmla="*/ 864 h 1152"/>
                  <a:gd name="T86" fmla="*/ 848 w 1152"/>
                  <a:gd name="T87" fmla="*/ 844 h 1152"/>
                  <a:gd name="T88" fmla="*/ 961 w 1152"/>
                  <a:gd name="T89" fmla="*/ 790 h 1152"/>
                  <a:gd name="T90" fmla="*/ 1053 w 1152"/>
                  <a:gd name="T91" fmla="*/ 707 h 1152"/>
                  <a:gd name="T92" fmla="*/ 1118 w 1152"/>
                  <a:gd name="T93" fmla="*/ 600 h 1152"/>
                  <a:gd name="T94" fmla="*/ 1149 w 1152"/>
                  <a:gd name="T95" fmla="*/ 476 h 1152"/>
                  <a:gd name="T96" fmla="*/ 1143 w 1152"/>
                  <a:gd name="T97" fmla="*/ 345 h 1152"/>
                  <a:gd name="T98" fmla="*/ 1100 w 1152"/>
                  <a:gd name="T99" fmla="*/ 226 h 1152"/>
                  <a:gd name="T100" fmla="*/ 1025 w 1152"/>
                  <a:gd name="T101" fmla="*/ 126 h 1152"/>
                  <a:gd name="T102" fmla="*/ 926 w 1152"/>
                  <a:gd name="T103" fmla="*/ 53 h 1152"/>
                  <a:gd name="T104" fmla="*/ 807 w 1152"/>
                  <a:gd name="T105" fmla="*/ 8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2" h="1152">
                    <a:moveTo>
                      <a:pt x="719" y="792"/>
                    </a:moveTo>
                    <a:lnTo>
                      <a:pt x="701" y="791"/>
                    </a:lnTo>
                    <a:lnTo>
                      <a:pt x="683" y="790"/>
                    </a:lnTo>
                    <a:lnTo>
                      <a:pt x="665" y="788"/>
                    </a:lnTo>
                    <a:lnTo>
                      <a:pt x="647" y="785"/>
                    </a:lnTo>
                    <a:lnTo>
                      <a:pt x="630" y="780"/>
                    </a:lnTo>
                    <a:lnTo>
                      <a:pt x="613" y="776"/>
                    </a:lnTo>
                    <a:lnTo>
                      <a:pt x="596" y="770"/>
                    </a:lnTo>
                    <a:lnTo>
                      <a:pt x="580" y="763"/>
                    </a:lnTo>
                    <a:lnTo>
                      <a:pt x="564" y="757"/>
                    </a:lnTo>
                    <a:lnTo>
                      <a:pt x="549" y="748"/>
                    </a:lnTo>
                    <a:lnTo>
                      <a:pt x="534" y="739"/>
                    </a:lnTo>
                    <a:lnTo>
                      <a:pt x="519" y="731"/>
                    </a:lnTo>
                    <a:lnTo>
                      <a:pt x="505" y="720"/>
                    </a:lnTo>
                    <a:lnTo>
                      <a:pt x="491" y="709"/>
                    </a:lnTo>
                    <a:lnTo>
                      <a:pt x="478" y="698"/>
                    </a:lnTo>
                    <a:lnTo>
                      <a:pt x="466" y="687"/>
                    </a:lnTo>
                    <a:lnTo>
                      <a:pt x="454" y="674"/>
                    </a:lnTo>
                    <a:lnTo>
                      <a:pt x="442" y="661"/>
                    </a:lnTo>
                    <a:lnTo>
                      <a:pt x="431" y="648"/>
                    </a:lnTo>
                    <a:lnTo>
                      <a:pt x="421" y="634"/>
                    </a:lnTo>
                    <a:lnTo>
                      <a:pt x="412" y="618"/>
                    </a:lnTo>
                    <a:lnTo>
                      <a:pt x="403" y="603"/>
                    </a:lnTo>
                    <a:lnTo>
                      <a:pt x="395" y="588"/>
                    </a:lnTo>
                    <a:lnTo>
                      <a:pt x="388" y="572"/>
                    </a:lnTo>
                    <a:lnTo>
                      <a:pt x="381" y="556"/>
                    </a:lnTo>
                    <a:lnTo>
                      <a:pt x="376" y="539"/>
                    </a:lnTo>
                    <a:lnTo>
                      <a:pt x="372" y="522"/>
                    </a:lnTo>
                    <a:lnTo>
                      <a:pt x="367" y="504"/>
                    </a:lnTo>
                    <a:lnTo>
                      <a:pt x="364" y="487"/>
                    </a:lnTo>
                    <a:lnTo>
                      <a:pt x="362" y="468"/>
                    </a:lnTo>
                    <a:lnTo>
                      <a:pt x="361" y="450"/>
                    </a:lnTo>
                    <a:lnTo>
                      <a:pt x="360" y="432"/>
                    </a:lnTo>
                    <a:lnTo>
                      <a:pt x="361" y="413"/>
                    </a:lnTo>
                    <a:lnTo>
                      <a:pt x="362" y="395"/>
                    </a:lnTo>
                    <a:lnTo>
                      <a:pt x="364" y="378"/>
                    </a:lnTo>
                    <a:lnTo>
                      <a:pt x="367" y="359"/>
                    </a:lnTo>
                    <a:lnTo>
                      <a:pt x="372" y="342"/>
                    </a:lnTo>
                    <a:lnTo>
                      <a:pt x="376" y="325"/>
                    </a:lnTo>
                    <a:lnTo>
                      <a:pt x="381" y="309"/>
                    </a:lnTo>
                    <a:lnTo>
                      <a:pt x="388" y="292"/>
                    </a:lnTo>
                    <a:lnTo>
                      <a:pt x="395" y="276"/>
                    </a:lnTo>
                    <a:lnTo>
                      <a:pt x="403" y="260"/>
                    </a:lnTo>
                    <a:lnTo>
                      <a:pt x="412" y="245"/>
                    </a:lnTo>
                    <a:lnTo>
                      <a:pt x="421" y="231"/>
                    </a:lnTo>
                    <a:lnTo>
                      <a:pt x="431" y="217"/>
                    </a:lnTo>
                    <a:lnTo>
                      <a:pt x="442" y="203"/>
                    </a:lnTo>
                    <a:lnTo>
                      <a:pt x="454" y="190"/>
                    </a:lnTo>
                    <a:lnTo>
                      <a:pt x="466" y="178"/>
                    </a:lnTo>
                    <a:lnTo>
                      <a:pt x="478" y="166"/>
                    </a:lnTo>
                    <a:lnTo>
                      <a:pt x="491" y="154"/>
                    </a:lnTo>
                    <a:lnTo>
                      <a:pt x="505" y="143"/>
                    </a:lnTo>
                    <a:lnTo>
                      <a:pt x="519" y="134"/>
                    </a:lnTo>
                    <a:lnTo>
                      <a:pt x="534" y="124"/>
                    </a:lnTo>
                    <a:lnTo>
                      <a:pt x="549" y="115"/>
                    </a:lnTo>
                    <a:lnTo>
                      <a:pt x="564" y="108"/>
                    </a:lnTo>
                    <a:lnTo>
                      <a:pt x="580" y="100"/>
                    </a:lnTo>
                    <a:lnTo>
                      <a:pt x="596" y="94"/>
                    </a:lnTo>
                    <a:lnTo>
                      <a:pt x="613" y="88"/>
                    </a:lnTo>
                    <a:lnTo>
                      <a:pt x="630" y="83"/>
                    </a:lnTo>
                    <a:lnTo>
                      <a:pt x="647" y="80"/>
                    </a:lnTo>
                    <a:lnTo>
                      <a:pt x="665" y="76"/>
                    </a:lnTo>
                    <a:lnTo>
                      <a:pt x="683" y="74"/>
                    </a:lnTo>
                    <a:lnTo>
                      <a:pt x="701" y="72"/>
                    </a:lnTo>
                    <a:lnTo>
                      <a:pt x="719" y="72"/>
                    </a:lnTo>
                    <a:lnTo>
                      <a:pt x="739" y="72"/>
                    </a:lnTo>
                    <a:lnTo>
                      <a:pt x="757" y="74"/>
                    </a:lnTo>
                    <a:lnTo>
                      <a:pt x="775" y="76"/>
                    </a:lnTo>
                    <a:lnTo>
                      <a:pt x="793" y="80"/>
                    </a:lnTo>
                    <a:lnTo>
                      <a:pt x="810" y="83"/>
                    </a:lnTo>
                    <a:lnTo>
                      <a:pt x="827" y="88"/>
                    </a:lnTo>
                    <a:lnTo>
                      <a:pt x="844" y="94"/>
                    </a:lnTo>
                    <a:lnTo>
                      <a:pt x="860" y="100"/>
                    </a:lnTo>
                    <a:lnTo>
                      <a:pt x="876" y="108"/>
                    </a:lnTo>
                    <a:lnTo>
                      <a:pt x="891" y="115"/>
                    </a:lnTo>
                    <a:lnTo>
                      <a:pt x="906" y="124"/>
                    </a:lnTo>
                    <a:lnTo>
                      <a:pt x="921" y="134"/>
                    </a:lnTo>
                    <a:lnTo>
                      <a:pt x="936" y="143"/>
                    </a:lnTo>
                    <a:lnTo>
                      <a:pt x="948" y="154"/>
                    </a:lnTo>
                    <a:lnTo>
                      <a:pt x="963" y="166"/>
                    </a:lnTo>
                    <a:lnTo>
                      <a:pt x="974" y="178"/>
                    </a:lnTo>
                    <a:lnTo>
                      <a:pt x="986" y="190"/>
                    </a:lnTo>
                    <a:lnTo>
                      <a:pt x="998" y="203"/>
                    </a:lnTo>
                    <a:lnTo>
                      <a:pt x="1009" y="217"/>
                    </a:lnTo>
                    <a:lnTo>
                      <a:pt x="1019" y="231"/>
                    </a:lnTo>
                    <a:lnTo>
                      <a:pt x="1028" y="245"/>
                    </a:lnTo>
                    <a:lnTo>
                      <a:pt x="1037" y="260"/>
                    </a:lnTo>
                    <a:lnTo>
                      <a:pt x="1045" y="276"/>
                    </a:lnTo>
                    <a:lnTo>
                      <a:pt x="1052" y="292"/>
                    </a:lnTo>
                    <a:lnTo>
                      <a:pt x="1059" y="309"/>
                    </a:lnTo>
                    <a:lnTo>
                      <a:pt x="1064" y="325"/>
                    </a:lnTo>
                    <a:lnTo>
                      <a:pt x="1068" y="342"/>
                    </a:lnTo>
                    <a:lnTo>
                      <a:pt x="1073" y="359"/>
                    </a:lnTo>
                    <a:lnTo>
                      <a:pt x="1076" y="378"/>
                    </a:lnTo>
                    <a:lnTo>
                      <a:pt x="1078" y="395"/>
                    </a:lnTo>
                    <a:lnTo>
                      <a:pt x="1079" y="413"/>
                    </a:lnTo>
                    <a:lnTo>
                      <a:pt x="1080" y="432"/>
                    </a:lnTo>
                    <a:lnTo>
                      <a:pt x="1079" y="450"/>
                    </a:lnTo>
                    <a:lnTo>
                      <a:pt x="1078" y="468"/>
                    </a:lnTo>
                    <a:lnTo>
                      <a:pt x="1076" y="487"/>
                    </a:lnTo>
                    <a:lnTo>
                      <a:pt x="1073" y="504"/>
                    </a:lnTo>
                    <a:lnTo>
                      <a:pt x="1068" y="522"/>
                    </a:lnTo>
                    <a:lnTo>
                      <a:pt x="1064" y="539"/>
                    </a:lnTo>
                    <a:lnTo>
                      <a:pt x="1059" y="556"/>
                    </a:lnTo>
                    <a:lnTo>
                      <a:pt x="1052" y="572"/>
                    </a:lnTo>
                    <a:lnTo>
                      <a:pt x="1045" y="588"/>
                    </a:lnTo>
                    <a:lnTo>
                      <a:pt x="1037" y="603"/>
                    </a:lnTo>
                    <a:lnTo>
                      <a:pt x="1028" y="618"/>
                    </a:lnTo>
                    <a:lnTo>
                      <a:pt x="1019" y="634"/>
                    </a:lnTo>
                    <a:lnTo>
                      <a:pt x="1009" y="648"/>
                    </a:lnTo>
                    <a:lnTo>
                      <a:pt x="998" y="661"/>
                    </a:lnTo>
                    <a:lnTo>
                      <a:pt x="986" y="674"/>
                    </a:lnTo>
                    <a:lnTo>
                      <a:pt x="974" y="687"/>
                    </a:lnTo>
                    <a:lnTo>
                      <a:pt x="963" y="698"/>
                    </a:lnTo>
                    <a:lnTo>
                      <a:pt x="948" y="709"/>
                    </a:lnTo>
                    <a:lnTo>
                      <a:pt x="936" y="720"/>
                    </a:lnTo>
                    <a:lnTo>
                      <a:pt x="921" y="731"/>
                    </a:lnTo>
                    <a:lnTo>
                      <a:pt x="906" y="739"/>
                    </a:lnTo>
                    <a:lnTo>
                      <a:pt x="891" y="748"/>
                    </a:lnTo>
                    <a:lnTo>
                      <a:pt x="876" y="757"/>
                    </a:lnTo>
                    <a:lnTo>
                      <a:pt x="860" y="763"/>
                    </a:lnTo>
                    <a:lnTo>
                      <a:pt x="844" y="770"/>
                    </a:lnTo>
                    <a:lnTo>
                      <a:pt x="827" y="776"/>
                    </a:lnTo>
                    <a:lnTo>
                      <a:pt x="810" y="780"/>
                    </a:lnTo>
                    <a:lnTo>
                      <a:pt x="793" y="785"/>
                    </a:lnTo>
                    <a:lnTo>
                      <a:pt x="775" y="788"/>
                    </a:lnTo>
                    <a:lnTo>
                      <a:pt x="757" y="790"/>
                    </a:lnTo>
                    <a:lnTo>
                      <a:pt x="739" y="791"/>
                    </a:lnTo>
                    <a:lnTo>
                      <a:pt x="719" y="792"/>
                    </a:lnTo>
                    <a:close/>
                    <a:moveTo>
                      <a:pt x="173" y="1069"/>
                    </a:moveTo>
                    <a:lnTo>
                      <a:pt x="168" y="1073"/>
                    </a:lnTo>
                    <a:lnTo>
                      <a:pt x="163" y="1077"/>
                    </a:lnTo>
                    <a:lnTo>
                      <a:pt x="158" y="1081"/>
                    </a:lnTo>
                    <a:lnTo>
                      <a:pt x="152" y="1083"/>
                    </a:lnTo>
                    <a:lnTo>
                      <a:pt x="146" y="1085"/>
                    </a:lnTo>
                    <a:lnTo>
                      <a:pt x="141" y="1087"/>
                    </a:lnTo>
                    <a:lnTo>
                      <a:pt x="134" y="1088"/>
                    </a:lnTo>
                    <a:lnTo>
                      <a:pt x="127" y="1088"/>
                    </a:lnTo>
                    <a:lnTo>
                      <a:pt x="120" y="1088"/>
                    </a:lnTo>
                    <a:lnTo>
                      <a:pt x="115" y="1087"/>
                    </a:lnTo>
                    <a:lnTo>
                      <a:pt x="108" y="1085"/>
                    </a:lnTo>
                    <a:lnTo>
                      <a:pt x="103" y="1083"/>
                    </a:lnTo>
                    <a:lnTo>
                      <a:pt x="96" y="1081"/>
                    </a:lnTo>
                    <a:lnTo>
                      <a:pt x="92" y="1077"/>
                    </a:lnTo>
                    <a:lnTo>
                      <a:pt x="87" y="1074"/>
                    </a:lnTo>
                    <a:lnTo>
                      <a:pt x="82" y="1070"/>
                    </a:lnTo>
                    <a:lnTo>
                      <a:pt x="78" y="1066"/>
                    </a:lnTo>
                    <a:lnTo>
                      <a:pt x="75" y="1060"/>
                    </a:lnTo>
                    <a:lnTo>
                      <a:pt x="71" y="1055"/>
                    </a:lnTo>
                    <a:lnTo>
                      <a:pt x="68" y="1049"/>
                    </a:lnTo>
                    <a:lnTo>
                      <a:pt x="66" y="1044"/>
                    </a:lnTo>
                    <a:lnTo>
                      <a:pt x="65" y="1038"/>
                    </a:lnTo>
                    <a:lnTo>
                      <a:pt x="64" y="1031"/>
                    </a:lnTo>
                    <a:lnTo>
                      <a:pt x="64" y="1025"/>
                    </a:lnTo>
                    <a:lnTo>
                      <a:pt x="64" y="1018"/>
                    </a:lnTo>
                    <a:lnTo>
                      <a:pt x="65" y="1012"/>
                    </a:lnTo>
                    <a:lnTo>
                      <a:pt x="66" y="1006"/>
                    </a:lnTo>
                    <a:lnTo>
                      <a:pt x="69" y="1000"/>
                    </a:lnTo>
                    <a:lnTo>
                      <a:pt x="71" y="994"/>
                    </a:lnTo>
                    <a:lnTo>
                      <a:pt x="75" y="989"/>
                    </a:lnTo>
                    <a:lnTo>
                      <a:pt x="79" y="984"/>
                    </a:lnTo>
                    <a:lnTo>
                      <a:pt x="83" y="979"/>
                    </a:lnTo>
                    <a:lnTo>
                      <a:pt x="82" y="979"/>
                    </a:lnTo>
                    <a:lnTo>
                      <a:pt x="373" y="689"/>
                    </a:lnTo>
                    <a:lnTo>
                      <a:pt x="383" y="702"/>
                    </a:lnTo>
                    <a:lnTo>
                      <a:pt x="393" y="714"/>
                    </a:lnTo>
                    <a:lnTo>
                      <a:pt x="404" y="725"/>
                    </a:lnTo>
                    <a:lnTo>
                      <a:pt x="415" y="737"/>
                    </a:lnTo>
                    <a:lnTo>
                      <a:pt x="426" y="748"/>
                    </a:lnTo>
                    <a:lnTo>
                      <a:pt x="438" y="759"/>
                    </a:lnTo>
                    <a:lnTo>
                      <a:pt x="451" y="769"/>
                    </a:lnTo>
                    <a:lnTo>
                      <a:pt x="462" y="778"/>
                    </a:lnTo>
                    <a:lnTo>
                      <a:pt x="173" y="1069"/>
                    </a:lnTo>
                    <a:close/>
                    <a:moveTo>
                      <a:pt x="719" y="0"/>
                    </a:moveTo>
                    <a:lnTo>
                      <a:pt x="698" y="1"/>
                    </a:lnTo>
                    <a:lnTo>
                      <a:pt x="676" y="2"/>
                    </a:lnTo>
                    <a:lnTo>
                      <a:pt x="655" y="5"/>
                    </a:lnTo>
                    <a:lnTo>
                      <a:pt x="633" y="8"/>
                    </a:lnTo>
                    <a:lnTo>
                      <a:pt x="611" y="14"/>
                    </a:lnTo>
                    <a:lnTo>
                      <a:pt x="592" y="19"/>
                    </a:lnTo>
                    <a:lnTo>
                      <a:pt x="572" y="27"/>
                    </a:lnTo>
                    <a:lnTo>
                      <a:pt x="552" y="34"/>
                    </a:lnTo>
                    <a:lnTo>
                      <a:pt x="533" y="43"/>
                    </a:lnTo>
                    <a:lnTo>
                      <a:pt x="514" y="53"/>
                    </a:lnTo>
                    <a:lnTo>
                      <a:pt x="496" y="62"/>
                    </a:lnTo>
                    <a:lnTo>
                      <a:pt x="479" y="74"/>
                    </a:lnTo>
                    <a:lnTo>
                      <a:pt x="461" y="86"/>
                    </a:lnTo>
                    <a:lnTo>
                      <a:pt x="445" y="99"/>
                    </a:lnTo>
                    <a:lnTo>
                      <a:pt x="430" y="112"/>
                    </a:lnTo>
                    <a:lnTo>
                      <a:pt x="415" y="126"/>
                    </a:lnTo>
                    <a:lnTo>
                      <a:pt x="400" y="141"/>
                    </a:lnTo>
                    <a:lnTo>
                      <a:pt x="387" y="157"/>
                    </a:lnTo>
                    <a:lnTo>
                      <a:pt x="374" y="174"/>
                    </a:lnTo>
                    <a:lnTo>
                      <a:pt x="362" y="191"/>
                    </a:lnTo>
                    <a:lnTo>
                      <a:pt x="350" y="208"/>
                    </a:lnTo>
                    <a:lnTo>
                      <a:pt x="340" y="226"/>
                    </a:lnTo>
                    <a:lnTo>
                      <a:pt x="331" y="245"/>
                    </a:lnTo>
                    <a:lnTo>
                      <a:pt x="322" y="264"/>
                    </a:lnTo>
                    <a:lnTo>
                      <a:pt x="314" y="284"/>
                    </a:lnTo>
                    <a:lnTo>
                      <a:pt x="307" y="303"/>
                    </a:lnTo>
                    <a:lnTo>
                      <a:pt x="302" y="324"/>
                    </a:lnTo>
                    <a:lnTo>
                      <a:pt x="297" y="345"/>
                    </a:lnTo>
                    <a:lnTo>
                      <a:pt x="293" y="366"/>
                    </a:lnTo>
                    <a:lnTo>
                      <a:pt x="291" y="387"/>
                    </a:lnTo>
                    <a:lnTo>
                      <a:pt x="289" y="410"/>
                    </a:lnTo>
                    <a:lnTo>
                      <a:pt x="287" y="432"/>
                    </a:lnTo>
                    <a:lnTo>
                      <a:pt x="289" y="459"/>
                    </a:lnTo>
                    <a:lnTo>
                      <a:pt x="292" y="486"/>
                    </a:lnTo>
                    <a:lnTo>
                      <a:pt x="295" y="512"/>
                    </a:lnTo>
                    <a:lnTo>
                      <a:pt x="302" y="537"/>
                    </a:lnTo>
                    <a:lnTo>
                      <a:pt x="308" y="562"/>
                    </a:lnTo>
                    <a:lnTo>
                      <a:pt x="317" y="587"/>
                    </a:lnTo>
                    <a:lnTo>
                      <a:pt x="326" y="611"/>
                    </a:lnTo>
                    <a:lnTo>
                      <a:pt x="338" y="634"/>
                    </a:lnTo>
                    <a:lnTo>
                      <a:pt x="38" y="934"/>
                    </a:lnTo>
                    <a:lnTo>
                      <a:pt x="38" y="934"/>
                    </a:lnTo>
                    <a:lnTo>
                      <a:pt x="29" y="944"/>
                    </a:lnTo>
                    <a:lnTo>
                      <a:pt x="22" y="953"/>
                    </a:lnTo>
                    <a:lnTo>
                      <a:pt x="15" y="964"/>
                    </a:lnTo>
                    <a:lnTo>
                      <a:pt x="10" y="975"/>
                    </a:lnTo>
                    <a:lnTo>
                      <a:pt x="6" y="987"/>
                    </a:lnTo>
                    <a:lnTo>
                      <a:pt x="2" y="999"/>
                    </a:lnTo>
                    <a:lnTo>
                      <a:pt x="0" y="1012"/>
                    </a:lnTo>
                    <a:lnTo>
                      <a:pt x="0" y="1025"/>
                    </a:lnTo>
                    <a:lnTo>
                      <a:pt x="0" y="1038"/>
                    </a:lnTo>
                    <a:lnTo>
                      <a:pt x="2" y="1050"/>
                    </a:lnTo>
                    <a:lnTo>
                      <a:pt x="6" y="1062"/>
                    </a:lnTo>
                    <a:lnTo>
                      <a:pt x="10" y="1074"/>
                    </a:lnTo>
                    <a:lnTo>
                      <a:pt x="15" y="1085"/>
                    </a:lnTo>
                    <a:lnTo>
                      <a:pt x="22" y="1096"/>
                    </a:lnTo>
                    <a:lnTo>
                      <a:pt x="29" y="1106"/>
                    </a:lnTo>
                    <a:lnTo>
                      <a:pt x="37" y="1114"/>
                    </a:lnTo>
                    <a:lnTo>
                      <a:pt x="47" y="1123"/>
                    </a:lnTo>
                    <a:lnTo>
                      <a:pt x="56" y="1130"/>
                    </a:lnTo>
                    <a:lnTo>
                      <a:pt x="66" y="1137"/>
                    </a:lnTo>
                    <a:lnTo>
                      <a:pt x="78" y="1142"/>
                    </a:lnTo>
                    <a:lnTo>
                      <a:pt x="89" y="1147"/>
                    </a:lnTo>
                    <a:lnTo>
                      <a:pt x="102" y="1150"/>
                    </a:lnTo>
                    <a:lnTo>
                      <a:pt x="114" y="1151"/>
                    </a:lnTo>
                    <a:lnTo>
                      <a:pt x="127" y="1152"/>
                    </a:lnTo>
                    <a:lnTo>
                      <a:pt x="141" y="1151"/>
                    </a:lnTo>
                    <a:lnTo>
                      <a:pt x="152" y="1149"/>
                    </a:lnTo>
                    <a:lnTo>
                      <a:pt x="165" y="1147"/>
                    </a:lnTo>
                    <a:lnTo>
                      <a:pt x="177" y="1141"/>
                    </a:lnTo>
                    <a:lnTo>
                      <a:pt x="188" y="1136"/>
                    </a:lnTo>
                    <a:lnTo>
                      <a:pt x="199" y="1129"/>
                    </a:lnTo>
                    <a:lnTo>
                      <a:pt x="209" y="1122"/>
                    </a:lnTo>
                    <a:lnTo>
                      <a:pt x="217" y="1114"/>
                    </a:lnTo>
                    <a:lnTo>
                      <a:pt x="217" y="1114"/>
                    </a:lnTo>
                    <a:lnTo>
                      <a:pt x="518" y="814"/>
                    </a:lnTo>
                    <a:lnTo>
                      <a:pt x="541" y="825"/>
                    </a:lnTo>
                    <a:lnTo>
                      <a:pt x="565" y="834"/>
                    </a:lnTo>
                    <a:lnTo>
                      <a:pt x="589" y="843"/>
                    </a:lnTo>
                    <a:lnTo>
                      <a:pt x="614" y="851"/>
                    </a:lnTo>
                    <a:lnTo>
                      <a:pt x="640" y="856"/>
                    </a:lnTo>
                    <a:lnTo>
                      <a:pt x="667" y="860"/>
                    </a:lnTo>
                    <a:lnTo>
                      <a:pt x="692" y="864"/>
                    </a:lnTo>
                    <a:lnTo>
                      <a:pt x="719" y="864"/>
                    </a:lnTo>
                    <a:lnTo>
                      <a:pt x="742" y="864"/>
                    </a:lnTo>
                    <a:lnTo>
                      <a:pt x="764" y="861"/>
                    </a:lnTo>
                    <a:lnTo>
                      <a:pt x="785" y="859"/>
                    </a:lnTo>
                    <a:lnTo>
                      <a:pt x="807" y="855"/>
                    </a:lnTo>
                    <a:lnTo>
                      <a:pt x="827" y="851"/>
                    </a:lnTo>
                    <a:lnTo>
                      <a:pt x="848" y="844"/>
                    </a:lnTo>
                    <a:lnTo>
                      <a:pt x="869" y="838"/>
                    </a:lnTo>
                    <a:lnTo>
                      <a:pt x="888" y="830"/>
                    </a:lnTo>
                    <a:lnTo>
                      <a:pt x="907" y="822"/>
                    </a:lnTo>
                    <a:lnTo>
                      <a:pt x="926" y="812"/>
                    </a:lnTo>
                    <a:lnTo>
                      <a:pt x="944" y="801"/>
                    </a:lnTo>
                    <a:lnTo>
                      <a:pt x="961" y="790"/>
                    </a:lnTo>
                    <a:lnTo>
                      <a:pt x="979" y="778"/>
                    </a:lnTo>
                    <a:lnTo>
                      <a:pt x="995" y="765"/>
                    </a:lnTo>
                    <a:lnTo>
                      <a:pt x="1010" y="751"/>
                    </a:lnTo>
                    <a:lnTo>
                      <a:pt x="1025" y="737"/>
                    </a:lnTo>
                    <a:lnTo>
                      <a:pt x="1040" y="722"/>
                    </a:lnTo>
                    <a:lnTo>
                      <a:pt x="1053" y="707"/>
                    </a:lnTo>
                    <a:lnTo>
                      <a:pt x="1066" y="691"/>
                    </a:lnTo>
                    <a:lnTo>
                      <a:pt x="1078" y="674"/>
                    </a:lnTo>
                    <a:lnTo>
                      <a:pt x="1090" y="656"/>
                    </a:lnTo>
                    <a:lnTo>
                      <a:pt x="1100" y="638"/>
                    </a:lnTo>
                    <a:lnTo>
                      <a:pt x="1109" y="620"/>
                    </a:lnTo>
                    <a:lnTo>
                      <a:pt x="1118" y="600"/>
                    </a:lnTo>
                    <a:lnTo>
                      <a:pt x="1126" y="581"/>
                    </a:lnTo>
                    <a:lnTo>
                      <a:pt x="1132" y="560"/>
                    </a:lnTo>
                    <a:lnTo>
                      <a:pt x="1139" y="540"/>
                    </a:lnTo>
                    <a:lnTo>
                      <a:pt x="1143" y="519"/>
                    </a:lnTo>
                    <a:lnTo>
                      <a:pt x="1147" y="498"/>
                    </a:lnTo>
                    <a:lnTo>
                      <a:pt x="1149" y="476"/>
                    </a:lnTo>
                    <a:lnTo>
                      <a:pt x="1152" y="454"/>
                    </a:lnTo>
                    <a:lnTo>
                      <a:pt x="1152" y="432"/>
                    </a:lnTo>
                    <a:lnTo>
                      <a:pt x="1152" y="410"/>
                    </a:lnTo>
                    <a:lnTo>
                      <a:pt x="1149" y="387"/>
                    </a:lnTo>
                    <a:lnTo>
                      <a:pt x="1147" y="366"/>
                    </a:lnTo>
                    <a:lnTo>
                      <a:pt x="1143" y="345"/>
                    </a:lnTo>
                    <a:lnTo>
                      <a:pt x="1139" y="324"/>
                    </a:lnTo>
                    <a:lnTo>
                      <a:pt x="1132" y="303"/>
                    </a:lnTo>
                    <a:lnTo>
                      <a:pt x="1126" y="284"/>
                    </a:lnTo>
                    <a:lnTo>
                      <a:pt x="1118" y="264"/>
                    </a:lnTo>
                    <a:lnTo>
                      <a:pt x="1109" y="245"/>
                    </a:lnTo>
                    <a:lnTo>
                      <a:pt x="1100" y="226"/>
                    </a:lnTo>
                    <a:lnTo>
                      <a:pt x="1090" y="208"/>
                    </a:lnTo>
                    <a:lnTo>
                      <a:pt x="1078" y="191"/>
                    </a:lnTo>
                    <a:lnTo>
                      <a:pt x="1066" y="174"/>
                    </a:lnTo>
                    <a:lnTo>
                      <a:pt x="1053" y="157"/>
                    </a:lnTo>
                    <a:lnTo>
                      <a:pt x="1040" y="141"/>
                    </a:lnTo>
                    <a:lnTo>
                      <a:pt x="1025" y="126"/>
                    </a:lnTo>
                    <a:lnTo>
                      <a:pt x="1010" y="112"/>
                    </a:lnTo>
                    <a:lnTo>
                      <a:pt x="995" y="99"/>
                    </a:lnTo>
                    <a:lnTo>
                      <a:pt x="979" y="86"/>
                    </a:lnTo>
                    <a:lnTo>
                      <a:pt x="961" y="74"/>
                    </a:lnTo>
                    <a:lnTo>
                      <a:pt x="944" y="62"/>
                    </a:lnTo>
                    <a:lnTo>
                      <a:pt x="926" y="53"/>
                    </a:lnTo>
                    <a:lnTo>
                      <a:pt x="907" y="43"/>
                    </a:lnTo>
                    <a:lnTo>
                      <a:pt x="888" y="34"/>
                    </a:lnTo>
                    <a:lnTo>
                      <a:pt x="869" y="27"/>
                    </a:lnTo>
                    <a:lnTo>
                      <a:pt x="848" y="19"/>
                    </a:lnTo>
                    <a:lnTo>
                      <a:pt x="827" y="14"/>
                    </a:lnTo>
                    <a:lnTo>
                      <a:pt x="807" y="8"/>
                    </a:lnTo>
                    <a:lnTo>
                      <a:pt x="785" y="5"/>
                    </a:lnTo>
                    <a:lnTo>
                      <a:pt x="764" y="2"/>
                    </a:lnTo>
                    <a:lnTo>
                      <a:pt x="742" y="1"/>
                    </a:lnTo>
                    <a:lnTo>
                      <a:pt x="719"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5" name="Freeform: Shape 44"/>
              <p:cNvSpPr>
                <a:spLocks/>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grpSp>
          <p:nvGrpSpPr>
            <p:cNvPr id="20" name="Group 45"/>
            <p:cNvGrpSpPr/>
            <p:nvPr/>
          </p:nvGrpSpPr>
          <p:grpSpPr>
            <a:xfrm>
              <a:off x="4395797" y="4815877"/>
              <a:ext cx="276517" cy="276517"/>
              <a:chOff x="4563268" y="2753915"/>
              <a:chExt cx="457200" cy="457200"/>
            </a:xfrm>
            <a:solidFill>
              <a:schemeClr val="accent3"/>
            </a:solidFill>
          </p:grpSpPr>
          <p:sp>
            <p:nvSpPr>
              <p:cNvPr id="41" name="Freeform: Shape 46"/>
              <p:cNvSpPr>
                <a:spLocks/>
              </p:cNvSpPr>
              <p:nvPr/>
            </p:nvSpPr>
            <p:spPr bwMode="auto">
              <a:xfrm>
                <a:off x="4563268" y="2753915"/>
                <a:ext cx="457200" cy="457200"/>
              </a:xfrm>
              <a:custGeom>
                <a:avLst/>
                <a:gdLst>
                  <a:gd name="T0" fmla="*/ 924 w 1152"/>
                  <a:gd name="T1" fmla="*/ 677 h 1152"/>
                  <a:gd name="T2" fmla="*/ 896 w 1152"/>
                  <a:gd name="T3" fmla="*/ 742 h 1152"/>
                  <a:gd name="T4" fmla="*/ 905 w 1152"/>
                  <a:gd name="T5" fmla="*/ 804 h 1152"/>
                  <a:gd name="T6" fmla="*/ 765 w 1152"/>
                  <a:gd name="T7" fmla="*/ 893 h 1152"/>
                  <a:gd name="T8" fmla="*/ 704 w 1152"/>
                  <a:gd name="T9" fmla="*/ 912 h 1152"/>
                  <a:gd name="T10" fmla="*/ 653 w 1152"/>
                  <a:gd name="T11" fmla="*/ 952 h 1152"/>
                  <a:gd name="T12" fmla="*/ 499 w 1152"/>
                  <a:gd name="T13" fmla="*/ 952 h 1152"/>
                  <a:gd name="T14" fmla="*/ 448 w 1152"/>
                  <a:gd name="T15" fmla="*/ 912 h 1152"/>
                  <a:gd name="T16" fmla="*/ 388 w 1152"/>
                  <a:gd name="T17" fmla="*/ 893 h 1152"/>
                  <a:gd name="T18" fmla="*/ 247 w 1152"/>
                  <a:gd name="T19" fmla="*/ 804 h 1152"/>
                  <a:gd name="T20" fmla="*/ 256 w 1152"/>
                  <a:gd name="T21" fmla="*/ 742 h 1152"/>
                  <a:gd name="T22" fmla="*/ 228 w 1152"/>
                  <a:gd name="T23" fmla="*/ 677 h 1152"/>
                  <a:gd name="T24" fmla="*/ 72 w 1152"/>
                  <a:gd name="T25" fmla="*/ 625 h 1152"/>
                  <a:gd name="T26" fmla="*/ 222 w 1152"/>
                  <a:gd name="T27" fmla="*/ 482 h 1152"/>
                  <a:gd name="T28" fmla="*/ 253 w 1152"/>
                  <a:gd name="T29" fmla="*/ 420 h 1152"/>
                  <a:gd name="T30" fmla="*/ 253 w 1152"/>
                  <a:gd name="T31" fmla="*/ 356 h 1152"/>
                  <a:gd name="T32" fmla="*/ 378 w 1152"/>
                  <a:gd name="T33" fmla="*/ 259 h 1152"/>
                  <a:gd name="T34" fmla="*/ 438 w 1152"/>
                  <a:gd name="T35" fmla="*/ 244 h 1152"/>
                  <a:gd name="T36" fmla="*/ 495 w 1152"/>
                  <a:gd name="T37" fmla="*/ 208 h 1152"/>
                  <a:gd name="T38" fmla="*/ 649 w 1152"/>
                  <a:gd name="T39" fmla="*/ 192 h 1152"/>
                  <a:gd name="T40" fmla="*/ 694 w 1152"/>
                  <a:gd name="T41" fmla="*/ 236 h 1152"/>
                  <a:gd name="T42" fmla="*/ 756 w 1152"/>
                  <a:gd name="T43" fmla="*/ 259 h 1152"/>
                  <a:gd name="T44" fmla="*/ 967 w 1152"/>
                  <a:gd name="T45" fmla="*/ 255 h 1152"/>
                  <a:gd name="T46" fmla="*/ 894 w 1152"/>
                  <a:gd name="T47" fmla="*/ 401 h 1152"/>
                  <a:gd name="T48" fmla="*/ 919 w 1152"/>
                  <a:gd name="T49" fmla="*/ 466 h 1152"/>
                  <a:gd name="T50" fmla="*/ 970 w 1152"/>
                  <a:gd name="T51" fmla="*/ 505 h 1152"/>
                  <a:gd name="T52" fmla="*/ 975 w 1152"/>
                  <a:gd name="T53" fmla="*/ 411 h 1152"/>
                  <a:gd name="T54" fmla="*/ 1037 w 1152"/>
                  <a:gd name="T55" fmla="*/ 272 h 1152"/>
                  <a:gd name="T56" fmla="*/ 1023 w 1152"/>
                  <a:gd name="T57" fmla="*/ 208 h 1152"/>
                  <a:gd name="T58" fmla="*/ 918 w 1152"/>
                  <a:gd name="T59" fmla="*/ 116 h 1152"/>
                  <a:gd name="T60" fmla="*/ 857 w 1152"/>
                  <a:gd name="T61" fmla="*/ 125 h 1152"/>
                  <a:gd name="T62" fmla="*/ 694 w 1152"/>
                  <a:gd name="T63" fmla="*/ 51 h 1152"/>
                  <a:gd name="T64" fmla="*/ 649 w 1152"/>
                  <a:gd name="T65" fmla="*/ 4 h 1152"/>
                  <a:gd name="T66" fmla="*/ 514 w 1152"/>
                  <a:gd name="T67" fmla="*/ 1 h 1152"/>
                  <a:gd name="T68" fmla="*/ 462 w 1152"/>
                  <a:gd name="T69" fmla="*/ 40 h 1152"/>
                  <a:gd name="T70" fmla="*/ 400 w 1152"/>
                  <a:gd name="T71" fmla="*/ 182 h 1152"/>
                  <a:gd name="T72" fmla="*/ 247 w 1152"/>
                  <a:gd name="T73" fmla="*/ 113 h 1152"/>
                  <a:gd name="T74" fmla="*/ 203 w 1152"/>
                  <a:gd name="T75" fmla="*/ 134 h 1152"/>
                  <a:gd name="T76" fmla="*/ 113 w 1152"/>
                  <a:gd name="T77" fmla="*/ 247 h 1152"/>
                  <a:gd name="T78" fmla="*/ 188 w 1152"/>
                  <a:gd name="T79" fmla="*/ 387 h 1152"/>
                  <a:gd name="T80" fmla="*/ 45 w 1152"/>
                  <a:gd name="T81" fmla="*/ 460 h 1152"/>
                  <a:gd name="T82" fmla="*/ 2 w 1152"/>
                  <a:gd name="T83" fmla="*/ 508 h 1152"/>
                  <a:gd name="T84" fmla="*/ 2 w 1152"/>
                  <a:gd name="T85" fmla="*/ 643 h 1152"/>
                  <a:gd name="T86" fmla="*/ 45 w 1152"/>
                  <a:gd name="T87" fmla="*/ 692 h 1152"/>
                  <a:gd name="T88" fmla="*/ 188 w 1152"/>
                  <a:gd name="T89" fmla="*/ 764 h 1152"/>
                  <a:gd name="T90" fmla="*/ 113 w 1152"/>
                  <a:gd name="T91" fmla="*/ 905 h 1152"/>
                  <a:gd name="T92" fmla="*/ 203 w 1152"/>
                  <a:gd name="T93" fmla="*/ 1018 h 1152"/>
                  <a:gd name="T94" fmla="*/ 247 w 1152"/>
                  <a:gd name="T95" fmla="*/ 1039 h 1152"/>
                  <a:gd name="T96" fmla="*/ 400 w 1152"/>
                  <a:gd name="T97" fmla="*/ 969 h 1152"/>
                  <a:gd name="T98" fmla="*/ 462 w 1152"/>
                  <a:gd name="T99" fmla="*/ 1112 h 1152"/>
                  <a:gd name="T100" fmla="*/ 514 w 1152"/>
                  <a:gd name="T101" fmla="*/ 1151 h 1152"/>
                  <a:gd name="T102" fmla="*/ 649 w 1152"/>
                  <a:gd name="T103" fmla="*/ 1148 h 1152"/>
                  <a:gd name="T104" fmla="*/ 694 w 1152"/>
                  <a:gd name="T105" fmla="*/ 1100 h 1152"/>
                  <a:gd name="T106" fmla="*/ 857 w 1152"/>
                  <a:gd name="T107" fmla="*/ 1027 h 1152"/>
                  <a:gd name="T108" fmla="*/ 918 w 1152"/>
                  <a:gd name="T109" fmla="*/ 1036 h 1152"/>
                  <a:gd name="T110" fmla="*/ 1023 w 1152"/>
                  <a:gd name="T111" fmla="*/ 944 h 1152"/>
                  <a:gd name="T112" fmla="*/ 1037 w 1152"/>
                  <a:gd name="T113" fmla="*/ 881 h 1152"/>
                  <a:gd name="T114" fmla="*/ 975 w 1152"/>
                  <a:gd name="T115" fmla="*/ 742 h 1152"/>
                  <a:gd name="T116" fmla="*/ 1118 w 1152"/>
                  <a:gd name="T117" fmla="*/ 687 h 1152"/>
                  <a:gd name="T118" fmla="*/ 1151 w 1152"/>
                  <a:gd name="T119" fmla="*/ 631 h 1152"/>
                  <a:gd name="T120" fmla="*/ 1143 w 1152"/>
                  <a:gd name="T121" fmla="*/ 491 h 1152"/>
                  <a:gd name="T122" fmla="*/ 1094 w 1152"/>
                  <a:gd name="T123" fmla="*/ 4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2" h="1152">
                    <a:moveTo>
                      <a:pt x="970" y="647"/>
                    </a:moveTo>
                    <a:lnTo>
                      <a:pt x="960" y="650"/>
                    </a:lnTo>
                    <a:lnTo>
                      <a:pt x="951" y="653"/>
                    </a:lnTo>
                    <a:lnTo>
                      <a:pt x="944" y="657"/>
                    </a:lnTo>
                    <a:lnTo>
                      <a:pt x="936" y="664"/>
                    </a:lnTo>
                    <a:lnTo>
                      <a:pt x="930" y="670"/>
                    </a:lnTo>
                    <a:lnTo>
                      <a:pt x="924" y="677"/>
                    </a:lnTo>
                    <a:lnTo>
                      <a:pt x="919" y="685"/>
                    </a:lnTo>
                    <a:lnTo>
                      <a:pt x="916" y="694"/>
                    </a:lnTo>
                    <a:lnTo>
                      <a:pt x="913" y="704"/>
                    </a:lnTo>
                    <a:lnTo>
                      <a:pt x="908" y="714"/>
                    </a:lnTo>
                    <a:lnTo>
                      <a:pt x="904" y="723"/>
                    </a:lnTo>
                    <a:lnTo>
                      <a:pt x="900" y="733"/>
                    </a:lnTo>
                    <a:lnTo>
                      <a:pt x="896" y="742"/>
                    </a:lnTo>
                    <a:lnTo>
                      <a:pt x="894" y="750"/>
                    </a:lnTo>
                    <a:lnTo>
                      <a:pt x="893" y="760"/>
                    </a:lnTo>
                    <a:lnTo>
                      <a:pt x="893" y="769"/>
                    </a:lnTo>
                    <a:lnTo>
                      <a:pt x="894" y="778"/>
                    </a:lnTo>
                    <a:lnTo>
                      <a:pt x="896" y="787"/>
                    </a:lnTo>
                    <a:lnTo>
                      <a:pt x="900" y="796"/>
                    </a:lnTo>
                    <a:lnTo>
                      <a:pt x="905" y="804"/>
                    </a:lnTo>
                    <a:lnTo>
                      <a:pt x="967" y="898"/>
                    </a:lnTo>
                    <a:lnTo>
                      <a:pt x="897" y="967"/>
                    </a:lnTo>
                    <a:lnTo>
                      <a:pt x="805" y="905"/>
                    </a:lnTo>
                    <a:lnTo>
                      <a:pt x="795" y="899"/>
                    </a:lnTo>
                    <a:lnTo>
                      <a:pt x="785" y="895"/>
                    </a:lnTo>
                    <a:lnTo>
                      <a:pt x="774" y="893"/>
                    </a:lnTo>
                    <a:lnTo>
                      <a:pt x="765" y="893"/>
                    </a:lnTo>
                    <a:lnTo>
                      <a:pt x="756" y="893"/>
                    </a:lnTo>
                    <a:lnTo>
                      <a:pt x="748" y="894"/>
                    </a:lnTo>
                    <a:lnTo>
                      <a:pt x="741" y="896"/>
                    </a:lnTo>
                    <a:lnTo>
                      <a:pt x="733" y="899"/>
                    </a:lnTo>
                    <a:lnTo>
                      <a:pt x="724" y="904"/>
                    </a:lnTo>
                    <a:lnTo>
                      <a:pt x="714" y="908"/>
                    </a:lnTo>
                    <a:lnTo>
                      <a:pt x="704" y="912"/>
                    </a:lnTo>
                    <a:lnTo>
                      <a:pt x="694" y="915"/>
                    </a:lnTo>
                    <a:lnTo>
                      <a:pt x="686" y="920"/>
                    </a:lnTo>
                    <a:lnTo>
                      <a:pt x="677" y="924"/>
                    </a:lnTo>
                    <a:lnTo>
                      <a:pt x="670" y="930"/>
                    </a:lnTo>
                    <a:lnTo>
                      <a:pt x="663" y="936"/>
                    </a:lnTo>
                    <a:lnTo>
                      <a:pt x="658" y="944"/>
                    </a:lnTo>
                    <a:lnTo>
                      <a:pt x="653" y="952"/>
                    </a:lnTo>
                    <a:lnTo>
                      <a:pt x="650" y="961"/>
                    </a:lnTo>
                    <a:lnTo>
                      <a:pt x="647" y="969"/>
                    </a:lnTo>
                    <a:lnTo>
                      <a:pt x="625" y="1080"/>
                    </a:lnTo>
                    <a:lnTo>
                      <a:pt x="527" y="1080"/>
                    </a:lnTo>
                    <a:lnTo>
                      <a:pt x="505" y="969"/>
                    </a:lnTo>
                    <a:lnTo>
                      <a:pt x="502" y="961"/>
                    </a:lnTo>
                    <a:lnTo>
                      <a:pt x="499" y="952"/>
                    </a:lnTo>
                    <a:lnTo>
                      <a:pt x="495" y="944"/>
                    </a:lnTo>
                    <a:lnTo>
                      <a:pt x="489" y="936"/>
                    </a:lnTo>
                    <a:lnTo>
                      <a:pt x="483" y="930"/>
                    </a:lnTo>
                    <a:lnTo>
                      <a:pt x="475" y="924"/>
                    </a:lnTo>
                    <a:lnTo>
                      <a:pt x="466" y="920"/>
                    </a:lnTo>
                    <a:lnTo>
                      <a:pt x="458" y="915"/>
                    </a:lnTo>
                    <a:lnTo>
                      <a:pt x="448" y="912"/>
                    </a:lnTo>
                    <a:lnTo>
                      <a:pt x="438" y="908"/>
                    </a:lnTo>
                    <a:lnTo>
                      <a:pt x="429" y="904"/>
                    </a:lnTo>
                    <a:lnTo>
                      <a:pt x="419" y="899"/>
                    </a:lnTo>
                    <a:lnTo>
                      <a:pt x="411" y="896"/>
                    </a:lnTo>
                    <a:lnTo>
                      <a:pt x="404" y="894"/>
                    </a:lnTo>
                    <a:lnTo>
                      <a:pt x="396" y="893"/>
                    </a:lnTo>
                    <a:lnTo>
                      <a:pt x="388" y="893"/>
                    </a:lnTo>
                    <a:lnTo>
                      <a:pt x="378" y="893"/>
                    </a:lnTo>
                    <a:lnTo>
                      <a:pt x="367" y="895"/>
                    </a:lnTo>
                    <a:lnTo>
                      <a:pt x="357" y="899"/>
                    </a:lnTo>
                    <a:lnTo>
                      <a:pt x="348" y="905"/>
                    </a:lnTo>
                    <a:lnTo>
                      <a:pt x="255" y="967"/>
                    </a:lnTo>
                    <a:lnTo>
                      <a:pt x="185" y="898"/>
                    </a:lnTo>
                    <a:lnTo>
                      <a:pt x="247" y="804"/>
                    </a:lnTo>
                    <a:lnTo>
                      <a:pt x="253" y="796"/>
                    </a:lnTo>
                    <a:lnTo>
                      <a:pt x="256" y="787"/>
                    </a:lnTo>
                    <a:lnTo>
                      <a:pt x="258" y="778"/>
                    </a:lnTo>
                    <a:lnTo>
                      <a:pt x="259" y="769"/>
                    </a:lnTo>
                    <a:lnTo>
                      <a:pt x="259" y="760"/>
                    </a:lnTo>
                    <a:lnTo>
                      <a:pt x="258" y="750"/>
                    </a:lnTo>
                    <a:lnTo>
                      <a:pt x="256" y="742"/>
                    </a:lnTo>
                    <a:lnTo>
                      <a:pt x="253" y="733"/>
                    </a:lnTo>
                    <a:lnTo>
                      <a:pt x="248" y="723"/>
                    </a:lnTo>
                    <a:lnTo>
                      <a:pt x="244" y="714"/>
                    </a:lnTo>
                    <a:lnTo>
                      <a:pt x="240" y="704"/>
                    </a:lnTo>
                    <a:lnTo>
                      <a:pt x="236" y="694"/>
                    </a:lnTo>
                    <a:lnTo>
                      <a:pt x="232" y="685"/>
                    </a:lnTo>
                    <a:lnTo>
                      <a:pt x="228" y="677"/>
                    </a:lnTo>
                    <a:lnTo>
                      <a:pt x="222" y="670"/>
                    </a:lnTo>
                    <a:lnTo>
                      <a:pt x="216" y="664"/>
                    </a:lnTo>
                    <a:lnTo>
                      <a:pt x="208" y="657"/>
                    </a:lnTo>
                    <a:lnTo>
                      <a:pt x="200" y="653"/>
                    </a:lnTo>
                    <a:lnTo>
                      <a:pt x="191" y="650"/>
                    </a:lnTo>
                    <a:lnTo>
                      <a:pt x="182" y="647"/>
                    </a:lnTo>
                    <a:lnTo>
                      <a:pt x="72" y="625"/>
                    </a:lnTo>
                    <a:lnTo>
                      <a:pt x="72" y="527"/>
                    </a:lnTo>
                    <a:lnTo>
                      <a:pt x="182" y="505"/>
                    </a:lnTo>
                    <a:lnTo>
                      <a:pt x="191" y="503"/>
                    </a:lnTo>
                    <a:lnTo>
                      <a:pt x="200" y="499"/>
                    </a:lnTo>
                    <a:lnTo>
                      <a:pt x="208" y="494"/>
                    </a:lnTo>
                    <a:lnTo>
                      <a:pt x="216" y="489"/>
                    </a:lnTo>
                    <a:lnTo>
                      <a:pt x="222" y="482"/>
                    </a:lnTo>
                    <a:lnTo>
                      <a:pt x="228" y="475"/>
                    </a:lnTo>
                    <a:lnTo>
                      <a:pt x="232" y="466"/>
                    </a:lnTo>
                    <a:lnTo>
                      <a:pt x="236" y="458"/>
                    </a:lnTo>
                    <a:lnTo>
                      <a:pt x="240" y="448"/>
                    </a:lnTo>
                    <a:lnTo>
                      <a:pt x="244" y="438"/>
                    </a:lnTo>
                    <a:lnTo>
                      <a:pt x="248" y="428"/>
                    </a:lnTo>
                    <a:lnTo>
                      <a:pt x="253" y="420"/>
                    </a:lnTo>
                    <a:lnTo>
                      <a:pt x="256" y="410"/>
                    </a:lnTo>
                    <a:lnTo>
                      <a:pt x="258" y="401"/>
                    </a:lnTo>
                    <a:lnTo>
                      <a:pt x="259" y="392"/>
                    </a:lnTo>
                    <a:lnTo>
                      <a:pt x="259" y="383"/>
                    </a:lnTo>
                    <a:lnTo>
                      <a:pt x="258" y="373"/>
                    </a:lnTo>
                    <a:lnTo>
                      <a:pt x="256" y="365"/>
                    </a:lnTo>
                    <a:lnTo>
                      <a:pt x="253" y="356"/>
                    </a:lnTo>
                    <a:lnTo>
                      <a:pt x="247" y="347"/>
                    </a:lnTo>
                    <a:lnTo>
                      <a:pt x="185" y="255"/>
                    </a:lnTo>
                    <a:lnTo>
                      <a:pt x="255" y="185"/>
                    </a:lnTo>
                    <a:lnTo>
                      <a:pt x="348" y="247"/>
                    </a:lnTo>
                    <a:lnTo>
                      <a:pt x="357" y="252"/>
                    </a:lnTo>
                    <a:lnTo>
                      <a:pt x="367" y="257"/>
                    </a:lnTo>
                    <a:lnTo>
                      <a:pt x="378" y="259"/>
                    </a:lnTo>
                    <a:lnTo>
                      <a:pt x="388" y="260"/>
                    </a:lnTo>
                    <a:lnTo>
                      <a:pt x="396" y="259"/>
                    </a:lnTo>
                    <a:lnTo>
                      <a:pt x="404" y="258"/>
                    </a:lnTo>
                    <a:lnTo>
                      <a:pt x="411" y="256"/>
                    </a:lnTo>
                    <a:lnTo>
                      <a:pt x="419" y="252"/>
                    </a:lnTo>
                    <a:lnTo>
                      <a:pt x="429" y="248"/>
                    </a:lnTo>
                    <a:lnTo>
                      <a:pt x="438" y="244"/>
                    </a:lnTo>
                    <a:lnTo>
                      <a:pt x="448" y="239"/>
                    </a:lnTo>
                    <a:lnTo>
                      <a:pt x="458" y="236"/>
                    </a:lnTo>
                    <a:lnTo>
                      <a:pt x="466" y="233"/>
                    </a:lnTo>
                    <a:lnTo>
                      <a:pt x="475" y="228"/>
                    </a:lnTo>
                    <a:lnTo>
                      <a:pt x="482" y="222"/>
                    </a:lnTo>
                    <a:lnTo>
                      <a:pt x="489" y="216"/>
                    </a:lnTo>
                    <a:lnTo>
                      <a:pt x="495" y="208"/>
                    </a:lnTo>
                    <a:lnTo>
                      <a:pt x="499" y="201"/>
                    </a:lnTo>
                    <a:lnTo>
                      <a:pt x="502" y="192"/>
                    </a:lnTo>
                    <a:lnTo>
                      <a:pt x="505" y="182"/>
                    </a:lnTo>
                    <a:lnTo>
                      <a:pt x="527" y="72"/>
                    </a:lnTo>
                    <a:lnTo>
                      <a:pt x="625" y="72"/>
                    </a:lnTo>
                    <a:lnTo>
                      <a:pt x="647" y="182"/>
                    </a:lnTo>
                    <a:lnTo>
                      <a:pt x="649" y="192"/>
                    </a:lnTo>
                    <a:lnTo>
                      <a:pt x="653" y="201"/>
                    </a:lnTo>
                    <a:lnTo>
                      <a:pt x="658" y="208"/>
                    </a:lnTo>
                    <a:lnTo>
                      <a:pt x="663" y="216"/>
                    </a:lnTo>
                    <a:lnTo>
                      <a:pt x="670" y="222"/>
                    </a:lnTo>
                    <a:lnTo>
                      <a:pt x="677" y="228"/>
                    </a:lnTo>
                    <a:lnTo>
                      <a:pt x="686" y="233"/>
                    </a:lnTo>
                    <a:lnTo>
                      <a:pt x="694" y="236"/>
                    </a:lnTo>
                    <a:lnTo>
                      <a:pt x="704" y="239"/>
                    </a:lnTo>
                    <a:lnTo>
                      <a:pt x="714" y="244"/>
                    </a:lnTo>
                    <a:lnTo>
                      <a:pt x="724" y="248"/>
                    </a:lnTo>
                    <a:lnTo>
                      <a:pt x="732" y="252"/>
                    </a:lnTo>
                    <a:lnTo>
                      <a:pt x="741" y="256"/>
                    </a:lnTo>
                    <a:lnTo>
                      <a:pt x="748" y="258"/>
                    </a:lnTo>
                    <a:lnTo>
                      <a:pt x="756" y="259"/>
                    </a:lnTo>
                    <a:lnTo>
                      <a:pt x="765" y="260"/>
                    </a:lnTo>
                    <a:lnTo>
                      <a:pt x="774" y="259"/>
                    </a:lnTo>
                    <a:lnTo>
                      <a:pt x="785" y="257"/>
                    </a:lnTo>
                    <a:lnTo>
                      <a:pt x="795" y="252"/>
                    </a:lnTo>
                    <a:lnTo>
                      <a:pt x="805" y="247"/>
                    </a:lnTo>
                    <a:lnTo>
                      <a:pt x="897" y="185"/>
                    </a:lnTo>
                    <a:lnTo>
                      <a:pt x="967" y="255"/>
                    </a:lnTo>
                    <a:lnTo>
                      <a:pt x="905" y="347"/>
                    </a:lnTo>
                    <a:lnTo>
                      <a:pt x="900" y="356"/>
                    </a:lnTo>
                    <a:lnTo>
                      <a:pt x="896" y="365"/>
                    </a:lnTo>
                    <a:lnTo>
                      <a:pt x="894" y="373"/>
                    </a:lnTo>
                    <a:lnTo>
                      <a:pt x="893" y="383"/>
                    </a:lnTo>
                    <a:lnTo>
                      <a:pt x="893" y="392"/>
                    </a:lnTo>
                    <a:lnTo>
                      <a:pt x="894" y="401"/>
                    </a:lnTo>
                    <a:lnTo>
                      <a:pt x="896" y="410"/>
                    </a:lnTo>
                    <a:lnTo>
                      <a:pt x="900" y="419"/>
                    </a:lnTo>
                    <a:lnTo>
                      <a:pt x="904" y="428"/>
                    </a:lnTo>
                    <a:lnTo>
                      <a:pt x="908" y="438"/>
                    </a:lnTo>
                    <a:lnTo>
                      <a:pt x="913" y="448"/>
                    </a:lnTo>
                    <a:lnTo>
                      <a:pt x="916" y="458"/>
                    </a:lnTo>
                    <a:lnTo>
                      <a:pt x="919" y="466"/>
                    </a:lnTo>
                    <a:lnTo>
                      <a:pt x="924" y="475"/>
                    </a:lnTo>
                    <a:lnTo>
                      <a:pt x="930" y="482"/>
                    </a:lnTo>
                    <a:lnTo>
                      <a:pt x="936" y="489"/>
                    </a:lnTo>
                    <a:lnTo>
                      <a:pt x="944" y="494"/>
                    </a:lnTo>
                    <a:lnTo>
                      <a:pt x="951" y="499"/>
                    </a:lnTo>
                    <a:lnTo>
                      <a:pt x="960" y="503"/>
                    </a:lnTo>
                    <a:lnTo>
                      <a:pt x="970" y="505"/>
                    </a:lnTo>
                    <a:lnTo>
                      <a:pt x="1080" y="527"/>
                    </a:lnTo>
                    <a:lnTo>
                      <a:pt x="1080" y="625"/>
                    </a:lnTo>
                    <a:lnTo>
                      <a:pt x="970" y="647"/>
                    </a:lnTo>
                    <a:close/>
                    <a:moveTo>
                      <a:pt x="1094" y="456"/>
                    </a:moveTo>
                    <a:lnTo>
                      <a:pt x="984" y="434"/>
                    </a:lnTo>
                    <a:lnTo>
                      <a:pt x="979" y="422"/>
                    </a:lnTo>
                    <a:lnTo>
                      <a:pt x="975" y="411"/>
                    </a:lnTo>
                    <a:lnTo>
                      <a:pt x="970" y="399"/>
                    </a:lnTo>
                    <a:lnTo>
                      <a:pt x="964" y="387"/>
                    </a:lnTo>
                    <a:lnTo>
                      <a:pt x="1027" y="294"/>
                    </a:lnTo>
                    <a:lnTo>
                      <a:pt x="1030" y="289"/>
                    </a:lnTo>
                    <a:lnTo>
                      <a:pt x="1033" y="283"/>
                    </a:lnTo>
                    <a:lnTo>
                      <a:pt x="1036" y="277"/>
                    </a:lnTo>
                    <a:lnTo>
                      <a:pt x="1037" y="272"/>
                    </a:lnTo>
                    <a:lnTo>
                      <a:pt x="1039" y="259"/>
                    </a:lnTo>
                    <a:lnTo>
                      <a:pt x="1039" y="247"/>
                    </a:lnTo>
                    <a:lnTo>
                      <a:pt x="1037" y="235"/>
                    </a:lnTo>
                    <a:lnTo>
                      <a:pt x="1032" y="223"/>
                    </a:lnTo>
                    <a:lnTo>
                      <a:pt x="1029" y="218"/>
                    </a:lnTo>
                    <a:lnTo>
                      <a:pt x="1026" y="213"/>
                    </a:lnTo>
                    <a:lnTo>
                      <a:pt x="1023" y="208"/>
                    </a:lnTo>
                    <a:lnTo>
                      <a:pt x="1018" y="204"/>
                    </a:lnTo>
                    <a:lnTo>
                      <a:pt x="948" y="134"/>
                    </a:lnTo>
                    <a:lnTo>
                      <a:pt x="943" y="129"/>
                    </a:lnTo>
                    <a:lnTo>
                      <a:pt x="937" y="125"/>
                    </a:lnTo>
                    <a:lnTo>
                      <a:pt x="931" y="122"/>
                    </a:lnTo>
                    <a:lnTo>
                      <a:pt x="925" y="118"/>
                    </a:lnTo>
                    <a:lnTo>
                      <a:pt x="918" y="116"/>
                    </a:lnTo>
                    <a:lnTo>
                      <a:pt x="911" y="114"/>
                    </a:lnTo>
                    <a:lnTo>
                      <a:pt x="905" y="113"/>
                    </a:lnTo>
                    <a:lnTo>
                      <a:pt x="897" y="113"/>
                    </a:lnTo>
                    <a:lnTo>
                      <a:pt x="888" y="114"/>
                    </a:lnTo>
                    <a:lnTo>
                      <a:pt x="877" y="116"/>
                    </a:lnTo>
                    <a:lnTo>
                      <a:pt x="867" y="120"/>
                    </a:lnTo>
                    <a:lnTo>
                      <a:pt x="857" y="125"/>
                    </a:lnTo>
                    <a:lnTo>
                      <a:pt x="765" y="188"/>
                    </a:lnTo>
                    <a:lnTo>
                      <a:pt x="753" y="182"/>
                    </a:lnTo>
                    <a:lnTo>
                      <a:pt x="741" y="177"/>
                    </a:lnTo>
                    <a:lnTo>
                      <a:pt x="730" y="172"/>
                    </a:lnTo>
                    <a:lnTo>
                      <a:pt x="718" y="168"/>
                    </a:lnTo>
                    <a:lnTo>
                      <a:pt x="695" y="58"/>
                    </a:lnTo>
                    <a:lnTo>
                      <a:pt x="694" y="51"/>
                    </a:lnTo>
                    <a:lnTo>
                      <a:pt x="692" y="46"/>
                    </a:lnTo>
                    <a:lnTo>
                      <a:pt x="689" y="40"/>
                    </a:lnTo>
                    <a:lnTo>
                      <a:pt x="687" y="34"/>
                    </a:lnTo>
                    <a:lnTo>
                      <a:pt x="679" y="24"/>
                    </a:lnTo>
                    <a:lnTo>
                      <a:pt x="671" y="16"/>
                    </a:lnTo>
                    <a:lnTo>
                      <a:pt x="661" y="9"/>
                    </a:lnTo>
                    <a:lnTo>
                      <a:pt x="649" y="4"/>
                    </a:lnTo>
                    <a:lnTo>
                      <a:pt x="644" y="3"/>
                    </a:lnTo>
                    <a:lnTo>
                      <a:pt x="637" y="1"/>
                    </a:lnTo>
                    <a:lnTo>
                      <a:pt x="632" y="1"/>
                    </a:lnTo>
                    <a:lnTo>
                      <a:pt x="625" y="0"/>
                    </a:lnTo>
                    <a:lnTo>
                      <a:pt x="527" y="0"/>
                    </a:lnTo>
                    <a:lnTo>
                      <a:pt x="520" y="1"/>
                    </a:lnTo>
                    <a:lnTo>
                      <a:pt x="514" y="1"/>
                    </a:lnTo>
                    <a:lnTo>
                      <a:pt x="509" y="3"/>
                    </a:lnTo>
                    <a:lnTo>
                      <a:pt x="502" y="4"/>
                    </a:lnTo>
                    <a:lnTo>
                      <a:pt x="491" y="9"/>
                    </a:lnTo>
                    <a:lnTo>
                      <a:pt x="482" y="16"/>
                    </a:lnTo>
                    <a:lnTo>
                      <a:pt x="473" y="24"/>
                    </a:lnTo>
                    <a:lnTo>
                      <a:pt x="465" y="34"/>
                    </a:lnTo>
                    <a:lnTo>
                      <a:pt x="462" y="40"/>
                    </a:lnTo>
                    <a:lnTo>
                      <a:pt x="460" y="46"/>
                    </a:lnTo>
                    <a:lnTo>
                      <a:pt x="458" y="51"/>
                    </a:lnTo>
                    <a:lnTo>
                      <a:pt x="457" y="58"/>
                    </a:lnTo>
                    <a:lnTo>
                      <a:pt x="434" y="168"/>
                    </a:lnTo>
                    <a:lnTo>
                      <a:pt x="422" y="172"/>
                    </a:lnTo>
                    <a:lnTo>
                      <a:pt x="410" y="177"/>
                    </a:lnTo>
                    <a:lnTo>
                      <a:pt x="400" y="182"/>
                    </a:lnTo>
                    <a:lnTo>
                      <a:pt x="388" y="188"/>
                    </a:lnTo>
                    <a:lnTo>
                      <a:pt x="295" y="125"/>
                    </a:lnTo>
                    <a:lnTo>
                      <a:pt x="285" y="120"/>
                    </a:lnTo>
                    <a:lnTo>
                      <a:pt x="275" y="116"/>
                    </a:lnTo>
                    <a:lnTo>
                      <a:pt x="265" y="114"/>
                    </a:lnTo>
                    <a:lnTo>
                      <a:pt x="255" y="113"/>
                    </a:lnTo>
                    <a:lnTo>
                      <a:pt x="247" y="113"/>
                    </a:lnTo>
                    <a:lnTo>
                      <a:pt x="241" y="114"/>
                    </a:lnTo>
                    <a:lnTo>
                      <a:pt x="233" y="116"/>
                    </a:lnTo>
                    <a:lnTo>
                      <a:pt x="227" y="118"/>
                    </a:lnTo>
                    <a:lnTo>
                      <a:pt x="220" y="122"/>
                    </a:lnTo>
                    <a:lnTo>
                      <a:pt x="215" y="125"/>
                    </a:lnTo>
                    <a:lnTo>
                      <a:pt x="208" y="129"/>
                    </a:lnTo>
                    <a:lnTo>
                      <a:pt x="203" y="134"/>
                    </a:lnTo>
                    <a:lnTo>
                      <a:pt x="134" y="204"/>
                    </a:lnTo>
                    <a:lnTo>
                      <a:pt x="130" y="208"/>
                    </a:lnTo>
                    <a:lnTo>
                      <a:pt x="126" y="213"/>
                    </a:lnTo>
                    <a:lnTo>
                      <a:pt x="123" y="218"/>
                    </a:lnTo>
                    <a:lnTo>
                      <a:pt x="120" y="223"/>
                    </a:lnTo>
                    <a:lnTo>
                      <a:pt x="115" y="235"/>
                    </a:lnTo>
                    <a:lnTo>
                      <a:pt x="113" y="247"/>
                    </a:lnTo>
                    <a:lnTo>
                      <a:pt x="113" y="259"/>
                    </a:lnTo>
                    <a:lnTo>
                      <a:pt x="115" y="272"/>
                    </a:lnTo>
                    <a:lnTo>
                      <a:pt x="117" y="277"/>
                    </a:lnTo>
                    <a:lnTo>
                      <a:pt x="119" y="283"/>
                    </a:lnTo>
                    <a:lnTo>
                      <a:pt x="122" y="289"/>
                    </a:lnTo>
                    <a:lnTo>
                      <a:pt x="125" y="294"/>
                    </a:lnTo>
                    <a:lnTo>
                      <a:pt x="188" y="387"/>
                    </a:lnTo>
                    <a:lnTo>
                      <a:pt x="182" y="399"/>
                    </a:lnTo>
                    <a:lnTo>
                      <a:pt x="177" y="411"/>
                    </a:lnTo>
                    <a:lnTo>
                      <a:pt x="173" y="422"/>
                    </a:lnTo>
                    <a:lnTo>
                      <a:pt x="168" y="434"/>
                    </a:lnTo>
                    <a:lnTo>
                      <a:pt x="58" y="456"/>
                    </a:lnTo>
                    <a:lnTo>
                      <a:pt x="52" y="458"/>
                    </a:lnTo>
                    <a:lnTo>
                      <a:pt x="45" y="460"/>
                    </a:lnTo>
                    <a:lnTo>
                      <a:pt x="40" y="463"/>
                    </a:lnTo>
                    <a:lnTo>
                      <a:pt x="34" y="465"/>
                    </a:lnTo>
                    <a:lnTo>
                      <a:pt x="25" y="473"/>
                    </a:lnTo>
                    <a:lnTo>
                      <a:pt x="16" y="481"/>
                    </a:lnTo>
                    <a:lnTo>
                      <a:pt x="10" y="491"/>
                    </a:lnTo>
                    <a:lnTo>
                      <a:pt x="4" y="503"/>
                    </a:lnTo>
                    <a:lnTo>
                      <a:pt x="2" y="508"/>
                    </a:lnTo>
                    <a:lnTo>
                      <a:pt x="1" y="515"/>
                    </a:lnTo>
                    <a:lnTo>
                      <a:pt x="0" y="520"/>
                    </a:lnTo>
                    <a:lnTo>
                      <a:pt x="0" y="527"/>
                    </a:lnTo>
                    <a:lnTo>
                      <a:pt x="0" y="625"/>
                    </a:lnTo>
                    <a:lnTo>
                      <a:pt x="0" y="631"/>
                    </a:lnTo>
                    <a:lnTo>
                      <a:pt x="1" y="638"/>
                    </a:lnTo>
                    <a:lnTo>
                      <a:pt x="2" y="643"/>
                    </a:lnTo>
                    <a:lnTo>
                      <a:pt x="4" y="650"/>
                    </a:lnTo>
                    <a:lnTo>
                      <a:pt x="10" y="661"/>
                    </a:lnTo>
                    <a:lnTo>
                      <a:pt x="16" y="670"/>
                    </a:lnTo>
                    <a:lnTo>
                      <a:pt x="25" y="679"/>
                    </a:lnTo>
                    <a:lnTo>
                      <a:pt x="34" y="687"/>
                    </a:lnTo>
                    <a:lnTo>
                      <a:pt x="40" y="690"/>
                    </a:lnTo>
                    <a:lnTo>
                      <a:pt x="45" y="692"/>
                    </a:lnTo>
                    <a:lnTo>
                      <a:pt x="52" y="694"/>
                    </a:lnTo>
                    <a:lnTo>
                      <a:pt x="58" y="695"/>
                    </a:lnTo>
                    <a:lnTo>
                      <a:pt x="168" y="718"/>
                    </a:lnTo>
                    <a:lnTo>
                      <a:pt x="173" y="730"/>
                    </a:lnTo>
                    <a:lnTo>
                      <a:pt x="177" y="742"/>
                    </a:lnTo>
                    <a:lnTo>
                      <a:pt x="182" y="752"/>
                    </a:lnTo>
                    <a:lnTo>
                      <a:pt x="188" y="764"/>
                    </a:lnTo>
                    <a:lnTo>
                      <a:pt x="125" y="858"/>
                    </a:lnTo>
                    <a:lnTo>
                      <a:pt x="122" y="864"/>
                    </a:lnTo>
                    <a:lnTo>
                      <a:pt x="119" y="869"/>
                    </a:lnTo>
                    <a:lnTo>
                      <a:pt x="117" y="874"/>
                    </a:lnTo>
                    <a:lnTo>
                      <a:pt x="115" y="881"/>
                    </a:lnTo>
                    <a:lnTo>
                      <a:pt x="113" y="893"/>
                    </a:lnTo>
                    <a:lnTo>
                      <a:pt x="113" y="905"/>
                    </a:lnTo>
                    <a:lnTo>
                      <a:pt x="115" y="917"/>
                    </a:lnTo>
                    <a:lnTo>
                      <a:pt x="120" y="928"/>
                    </a:lnTo>
                    <a:lnTo>
                      <a:pt x="123" y="934"/>
                    </a:lnTo>
                    <a:lnTo>
                      <a:pt x="126" y="939"/>
                    </a:lnTo>
                    <a:lnTo>
                      <a:pt x="130" y="944"/>
                    </a:lnTo>
                    <a:lnTo>
                      <a:pt x="134" y="949"/>
                    </a:lnTo>
                    <a:lnTo>
                      <a:pt x="203" y="1018"/>
                    </a:lnTo>
                    <a:lnTo>
                      <a:pt x="208" y="1022"/>
                    </a:lnTo>
                    <a:lnTo>
                      <a:pt x="215" y="1027"/>
                    </a:lnTo>
                    <a:lnTo>
                      <a:pt x="220" y="1031"/>
                    </a:lnTo>
                    <a:lnTo>
                      <a:pt x="227" y="1033"/>
                    </a:lnTo>
                    <a:lnTo>
                      <a:pt x="233" y="1036"/>
                    </a:lnTo>
                    <a:lnTo>
                      <a:pt x="241" y="1038"/>
                    </a:lnTo>
                    <a:lnTo>
                      <a:pt x="247" y="1039"/>
                    </a:lnTo>
                    <a:lnTo>
                      <a:pt x="255" y="1039"/>
                    </a:lnTo>
                    <a:lnTo>
                      <a:pt x="265" y="1039"/>
                    </a:lnTo>
                    <a:lnTo>
                      <a:pt x="275" y="1036"/>
                    </a:lnTo>
                    <a:lnTo>
                      <a:pt x="285" y="1032"/>
                    </a:lnTo>
                    <a:lnTo>
                      <a:pt x="295" y="1027"/>
                    </a:lnTo>
                    <a:lnTo>
                      <a:pt x="388" y="964"/>
                    </a:lnTo>
                    <a:lnTo>
                      <a:pt x="400" y="969"/>
                    </a:lnTo>
                    <a:lnTo>
                      <a:pt x="410" y="975"/>
                    </a:lnTo>
                    <a:lnTo>
                      <a:pt x="422" y="979"/>
                    </a:lnTo>
                    <a:lnTo>
                      <a:pt x="434" y="984"/>
                    </a:lnTo>
                    <a:lnTo>
                      <a:pt x="457" y="1094"/>
                    </a:lnTo>
                    <a:lnTo>
                      <a:pt x="458" y="1100"/>
                    </a:lnTo>
                    <a:lnTo>
                      <a:pt x="460" y="1107"/>
                    </a:lnTo>
                    <a:lnTo>
                      <a:pt x="462" y="1112"/>
                    </a:lnTo>
                    <a:lnTo>
                      <a:pt x="465" y="1117"/>
                    </a:lnTo>
                    <a:lnTo>
                      <a:pt x="473" y="1127"/>
                    </a:lnTo>
                    <a:lnTo>
                      <a:pt x="482" y="1136"/>
                    </a:lnTo>
                    <a:lnTo>
                      <a:pt x="491" y="1142"/>
                    </a:lnTo>
                    <a:lnTo>
                      <a:pt x="502" y="1148"/>
                    </a:lnTo>
                    <a:lnTo>
                      <a:pt x="509" y="1150"/>
                    </a:lnTo>
                    <a:lnTo>
                      <a:pt x="514" y="1151"/>
                    </a:lnTo>
                    <a:lnTo>
                      <a:pt x="520" y="1152"/>
                    </a:lnTo>
                    <a:lnTo>
                      <a:pt x="527" y="1152"/>
                    </a:lnTo>
                    <a:lnTo>
                      <a:pt x="625" y="1152"/>
                    </a:lnTo>
                    <a:lnTo>
                      <a:pt x="632" y="1152"/>
                    </a:lnTo>
                    <a:lnTo>
                      <a:pt x="637" y="1151"/>
                    </a:lnTo>
                    <a:lnTo>
                      <a:pt x="644" y="1150"/>
                    </a:lnTo>
                    <a:lnTo>
                      <a:pt x="649" y="1148"/>
                    </a:lnTo>
                    <a:lnTo>
                      <a:pt x="661" y="1142"/>
                    </a:lnTo>
                    <a:lnTo>
                      <a:pt x="671" y="1136"/>
                    </a:lnTo>
                    <a:lnTo>
                      <a:pt x="679" y="1127"/>
                    </a:lnTo>
                    <a:lnTo>
                      <a:pt x="687" y="1117"/>
                    </a:lnTo>
                    <a:lnTo>
                      <a:pt x="689" y="1112"/>
                    </a:lnTo>
                    <a:lnTo>
                      <a:pt x="692" y="1107"/>
                    </a:lnTo>
                    <a:lnTo>
                      <a:pt x="694" y="1100"/>
                    </a:lnTo>
                    <a:lnTo>
                      <a:pt x="695" y="1094"/>
                    </a:lnTo>
                    <a:lnTo>
                      <a:pt x="718" y="984"/>
                    </a:lnTo>
                    <a:lnTo>
                      <a:pt x="730" y="979"/>
                    </a:lnTo>
                    <a:lnTo>
                      <a:pt x="741" y="975"/>
                    </a:lnTo>
                    <a:lnTo>
                      <a:pt x="753" y="969"/>
                    </a:lnTo>
                    <a:lnTo>
                      <a:pt x="765" y="964"/>
                    </a:lnTo>
                    <a:lnTo>
                      <a:pt x="857" y="1027"/>
                    </a:lnTo>
                    <a:lnTo>
                      <a:pt x="867" y="1032"/>
                    </a:lnTo>
                    <a:lnTo>
                      <a:pt x="877" y="1036"/>
                    </a:lnTo>
                    <a:lnTo>
                      <a:pt x="888" y="1039"/>
                    </a:lnTo>
                    <a:lnTo>
                      <a:pt x="897" y="1039"/>
                    </a:lnTo>
                    <a:lnTo>
                      <a:pt x="905" y="1039"/>
                    </a:lnTo>
                    <a:lnTo>
                      <a:pt x="911" y="1038"/>
                    </a:lnTo>
                    <a:lnTo>
                      <a:pt x="918" y="1036"/>
                    </a:lnTo>
                    <a:lnTo>
                      <a:pt x="925" y="1033"/>
                    </a:lnTo>
                    <a:lnTo>
                      <a:pt x="931" y="1031"/>
                    </a:lnTo>
                    <a:lnTo>
                      <a:pt x="937" y="1027"/>
                    </a:lnTo>
                    <a:lnTo>
                      <a:pt x="943" y="1022"/>
                    </a:lnTo>
                    <a:lnTo>
                      <a:pt x="948" y="1018"/>
                    </a:lnTo>
                    <a:lnTo>
                      <a:pt x="1018" y="949"/>
                    </a:lnTo>
                    <a:lnTo>
                      <a:pt x="1023" y="944"/>
                    </a:lnTo>
                    <a:lnTo>
                      <a:pt x="1026" y="939"/>
                    </a:lnTo>
                    <a:lnTo>
                      <a:pt x="1029" y="934"/>
                    </a:lnTo>
                    <a:lnTo>
                      <a:pt x="1032" y="928"/>
                    </a:lnTo>
                    <a:lnTo>
                      <a:pt x="1037" y="917"/>
                    </a:lnTo>
                    <a:lnTo>
                      <a:pt x="1039" y="905"/>
                    </a:lnTo>
                    <a:lnTo>
                      <a:pt x="1039" y="893"/>
                    </a:lnTo>
                    <a:lnTo>
                      <a:pt x="1037" y="881"/>
                    </a:lnTo>
                    <a:lnTo>
                      <a:pt x="1036" y="874"/>
                    </a:lnTo>
                    <a:lnTo>
                      <a:pt x="1033" y="869"/>
                    </a:lnTo>
                    <a:lnTo>
                      <a:pt x="1030" y="864"/>
                    </a:lnTo>
                    <a:lnTo>
                      <a:pt x="1027" y="858"/>
                    </a:lnTo>
                    <a:lnTo>
                      <a:pt x="964" y="764"/>
                    </a:lnTo>
                    <a:lnTo>
                      <a:pt x="970" y="752"/>
                    </a:lnTo>
                    <a:lnTo>
                      <a:pt x="975" y="742"/>
                    </a:lnTo>
                    <a:lnTo>
                      <a:pt x="979" y="730"/>
                    </a:lnTo>
                    <a:lnTo>
                      <a:pt x="984" y="718"/>
                    </a:lnTo>
                    <a:lnTo>
                      <a:pt x="1094" y="695"/>
                    </a:lnTo>
                    <a:lnTo>
                      <a:pt x="1100" y="694"/>
                    </a:lnTo>
                    <a:lnTo>
                      <a:pt x="1106" y="692"/>
                    </a:lnTo>
                    <a:lnTo>
                      <a:pt x="1112" y="690"/>
                    </a:lnTo>
                    <a:lnTo>
                      <a:pt x="1118" y="687"/>
                    </a:lnTo>
                    <a:lnTo>
                      <a:pt x="1127" y="679"/>
                    </a:lnTo>
                    <a:lnTo>
                      <a:pt x="1136" y="670"/>
                    </a:lnTo>
                    <a:lnTo>
                      <a:pt x="1143" y="661"/>
                    </a:lnTo>
                    <a:lnTo>
                      <a:pt x="1148" y="650"/>
                    </a:lnTo>
                    <a:lnTo>
                      <a:pt x="1149" y="643"/>
                    </a:lnTo>
                    <a:lnTo>
                      <a:pt x="1151" y="638"/>
                    </a:lnTo>
                    <a:lnTo>
                      <a:pt x="1151" y="631"/>
                    </a:lnTo>
                    <a:lnTo>
                      <a:pt x="1152" y="625"/>
                    </a:lnTo>
                    <a:lnTo>
                      <a:pt x="1152" y="527"/>
                    </a:lnTo>
                    <a:lnTo>
                      <a:pt x="1151" y="520"/>
                    </a:lnTo>
                    <a:lnTo>
                      <a:pt x="1151" y="515"/>
                    </a:lnTo>
                    <a:lnTo>
                      <a:pt x="1149" y="508"/>
                    </a:lnTo>
                    <a:lnTo>
                      <a:pt x="1148" y="503"/>
                    </a:lnTo>
                    <a:lnTo>
                      <a:pt x="1143" y="491"/>
                    </a:lnTo>
                    <a:lnTo>
                      <a:pt x="1136" y="481"/>
                    </a:lnTo>
                    <a:lnTo>
                      <a:pt x="1127" y="473"/>
                    </a:lnTo>
                    <a:lnTo>
                      <a:pt x="1118" y="465"/>
                    </a:lnTo>
                    <a:lnTo>
                      <a:pt x="1112" y="463"/>
                    </a:lnTo>
                    <a:lnTo>
                      <a:pt x="1106" y="460"/>
                    </a:lnTo>
                    <a:lnTo>
                      <a:pt x="1100" y="458"/>
                    </a:lnTo>
                    <a:lnTo>
                      <a:pt x="1094" y="4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2" name="Freeform: Shape 47"/>
              <p:cNvSpPr>
                <a:spLocks/>
              </p:cNvSpPr>
              <p:nvPr/>
            </p:nvSpPr>
            <p:spPr bwMode="auto">
              <a:xfrm>
                <a:off x="4691856" y="2882503"/>
                <a:ext cx="200025" cy="200025"/>
              </a:xfrm>
              <a:custGeom>
                <a:avLst/>
                <a:gdLst>
                  <a:gd name="T0" fmla="*/ 218 w 504"/>
                  <a:gd name="T1" fmla="*/ 469 h 504"/>
                  <a:gd name="T2" fmla="*/ 147 w 504"/>
                  <a:gd name="T3" fmla="*/ 446 h 504"/>
                  <a:gd name="T4" fmla="*/ 82 w 504"/>
                  <a:gd name="T5" fmla="*/ 392 h 504"/>
                  <a:gd name="T6" fmla="*/ 41 w 504"/>
                  <a:gd name="T7" fmla="*/ 317 h 504"/>
                  <a:gd name="T8" fmla="*/ 32 w 504"/>
                  <a:gd name="T9" fmla="*/ 263 h 504"/>
                  <a:gd name="T10" fmla="*/ 34 w 504"/>
                  <a:gd name="T11" fmla="*/ 219 h 504"/>
                  <a:gd name="T12" fmla="*/ 58 w 504"/>
                  <a:gd name="T13" fmla="*/ 147 h 504"/>
                  <a:gd name="T14" fmla="*/ 112 w 504"/>
                  <a:gd name="T15" fmla="*/ 82 h 504"/>
                  <a:gd name="T16" fmla="*/ 187 w 504"/>
                  <a:gd name="T17" fmla="*/ 42 h 504"/>
                  <a:gd name="T18" fmla="*/ 241 w 504"/>
                  <a:gd name="T19" fmla="*/ 32 h 504"/>
                  <a:gd name="T20" fmla="*/ 286 w 504"/>
                  <a:gd name="T21" fmla="*/ 34 h 504"/>
                  <a:gd name="T22" fmla="*/ 357 w 504"/>
                  <a:gd name="T23" fmla="*/ 58 h 504"/>
                  <a:gd name="T24" fmla="*/ 422 w 504"/>
                  <a:gd name="T25" fmla="*/ 112 h 504"/>
                  <a:gd name="T26" fmla="*/ 462 w 504"/>
                  <a:gd name="T27" fmla="*/ 186 h 504"/>
                  <a:gd name="T28" fmla="*/ 472 w 504"/>
                  <a:gd name="T29" fmla="*/ 240 h 504"/>
                  <a:gd name="T30" fmla="*/ 470 w 504"/>
                  <a:gd name="T31" fmla="*/ 286 h 504"/>
                  <a:gd name="T32" fmla="*/ 446 w 504"/>
                  <a:gd name="T33" fmla="*/ 357 h 504"/>
                  <a:gd name="T34" fmla="*/ 392 w 504"/>
                  <a:gd name="T35" fmla="*/ 422 h 504"/>
                  <a:gd name="T36" fmla="*/ 317 w 504"/>
                  <a:gd name="T37" fmla="*/ 463 h 504"/>
                  <a:gd name="T38" fmla="*/ 263 w 504"/>
                  <a:gd name="T39" fmla="*/ 473 h 504"/>
                  <a:gd name="T40" fmla="*/ 239 w 504"/>
                  <a:gd name="T41" fmla="*/ 1 h 504"/>
                  <a:gd name="T42" fmla="*/ 189 w 504"/>
                  <a:gd name="T43" fmla="*/ 8 h 504"/>
                  <a:gd name="T44" fmla="*/ 142 w 504"/>
                  <a:gd name="T45" fmla="*/ 24 h 504"/>
                  <a:gd name="T46" fmla="*/ 101 w 504"/>
                  <a:gd name="T47" fmla="*/ 50 h 504"/>
                  <a:gd name="T48" fmla="*/ 66 w 504"/>
                  <a:gd name="T49" fmla="*/ 83 h 504"/>
                  <a:gd name="T50" fmla="*/ 37 w 504"/>
                  <a:gd name="T51" fmla="*/ 122 h 504"/>
                  <a:gd name="T52" fmla="*/ 15 w 504"/>
                  <a:gd name="T53" fmla="*/ 165 h 504"/>
                  <a:gd name="T54" fmla="*/ 3 w 504"/>
                  <a:gd name="T55" fmla="*/ 213 h 504"/>
                  <a:gd name="T56" fmla="*/ 0 w 504"/>
                  <a:gd name="T57" fmla="*/ 265 h 504"/>
                  <a:gd name="T58" fmla="*/ 7 w 504"/>
                  <a:gd name="T59" fmla="*/ 315 h 504"/>
                  <a:gd name="T60" fmla="*/ 25 w 504"/>
                  <a:gd name="T61" fmla="*/ 361 h 504"/>
                  <a:gd name="T62" fmla="*/ 50 w 504"/>
                  <a:gd name="T63" fmla="*/ 402 h 504"/>
                  <a:gd name="T64" fmla="*/ 83 w 504"/>
                  <a:gd name="T65" fmla="*/ 438 h 504"/>
                  <a:gd name="T66" fmla="*/ 121 w 504"/>
                  <a:gd name="T67" fmla="*/ 467 h 504"/>
                  <a:gd name="T68" fmla="*/ 165 w 504"/>
                  <a:gd name="T69" fmla="*/ 489 h 504"/>
                  <a:gd name="T70" fmla="*/ 214 w 504"/>
                  <a:gd name="T71" fmla="*/ 501 h 504"/>
                  <a:gd name="T72" fmla="*/ 265 w 504"/>
                  <a:gd name="T73" fmla="*/ 504 h 504"/>
                  <a:gd name="T74" fmla="*/ 315 w 504"/>
                  <a:gd name="T75" fmla="*/ 496 h 504"/>
                  <a:gd name="T76" fmla="*/ 362 w 504"/>
                  <a:gd name="T77" fmla="*/ 479 h 504"/>
                  <a:gd name="T78" fmla="*/ 403 w 504"/>
                  <a:gd name="T79" fmla="*/ 454 h 504"/>
                  <a:gd name="T80" fmla="*/ 438 w 504"/>
                  <a:gd name="T81" fmla="*/ 421 h 504"/>
                  <a:gd name="T82" fmla="*/ 468 w 504"/>
                  <a:gd name="T83" fmla="*/ 383 h 504"/>
                  <a:gd name="T84" fmla="*/ 489 w 504"/>
                  <a:gd name="T85" fmla="*/ 339 h 504"/>
                  <a:gd name="T86" fmla="*/ 501 w 504"/>
                  <a:gd name="T87" fmla="*/ 290 h 504"/>
                  <a:gd name="T88" fmla="*/ 503 w 504"/>
                  <a:gd name="T89" fmla="*/ 239 h 504"/>
                  <a:gd name="T90" fmla="*/ 496 w 504"/>
                  <a:gd name="T91" fmla="*/ 189 h 504"/>
                  <a:gd name="T92" fmla="*/ 479 w 504"/>
                  <a:gd name="T93" fmla="*/ 142 h 504"/>
                  <a:gd name="T94" fmla="*/ 454 w 504"/>
                  <a:gd name="T95" fmla="*/ 101 h 504"/>
                  <a:gd name="T96" fmla="*/ 421 w 504"/>
                  <a:gd name="T97" fmla="*/ 66 h 504"/>
                  <a:gd name="T98" fmla="*/ 382 w 504"/>
                  <a:gd name="T99" fmla="*/ 36 h 504"/>
                  <a:gd name="T100" fmla="*/ 339 w 504"/>
                  <a:gd name="T101" fmla="*/ 15 h 504"/>
                  <a:gd name="T102" fmla="*/ 290 w 504"/>
                  <a:gd name="T103" fmla="*/ 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4" h="504">
                    <a:moveTo>
                      <a:pt x="252" y="473"/>
                    </a:moveTo>
                    <a:lnTo>
                      <a:pt x="241" y="473"/>
                    </a:lnTo>
                    <a:lnTo>
                      <a:pt x="230" y="472"/>
                    </a:lnTo>
                    <a:lnTo>
                      <a:pt x="218" y="469"/>
                    </a:lnTo>
                    <a:lnTo>
                      <a:pt x="207" y="468"/>
                    </a:lnTo>
                    <a:lnTo>
                      <a:pt x="187" y="463"/>
                    </a:lnTo>
                    <a:lnTo>
                      <a:pt x="166" y="455"/>
                    </a:lnTo>
                    <a:lnTo>
                      <a:pt x="147" y="446"/>
                    </a:lnTo>
                    <a:lnTo>
                      <a:pt x="128" y="435"/>
                    </a:lnTo>
                    <a:lnTo>
                      <a:pt x="112" y="422"/>
                    </a:lnTo>
                    <a:lnTo>
                      <a:pt x="96" y="408"/>
                    </a:lnTo>
                    <a:lnTo>
                      <a:pt x="82" y="392"/>
                    </a:lnTo>
                    <a:lnTo>
                      <a:pt x="69" y="375"/>
                    </a:lnTo>
                    <a:lnTo>
                      <a:pt x="58" y="357"/>
                    </a:lnTo>
                    <a:lnTo>
                      <a:pt x="49" y="338"/>
                    </a:lnTo>
                    <a:lnTo>
                      <a:pt x="41" y="317"/>
                    </a:lnTo>
                    <a:lnTo>
                      <a:pt x="36" y="297"/>
                    </a:lnTo>
                    <a:lnTo>
                      <a:pt x="34" y="286"/>
                    </a:lnTo>
                    <a:lnTo>
                      <a:pt x="32" y="274"/>
                    </a:lnTo>
                    <a:lnTo>
                      <a:pt x="32" y="263"/>
                    </a:lnTo>
                    <a:lnTo>
                      <a:pt x="31" y="252"/>
                    </a:lnTo>
                    <a:lnTo>
                      <a:pt x="32" y="240"/>
                    </a:lnTo>
                    <a:lnTo>
                      <a:pt x="32" y="230"/>
                    </a:lnTo>
                    <a:lnTo>
                      <a:pt x="34" y="219"/>
                    </a:lnTo>
                    <a:lnTo>
                      <a:pt x="36" y="207"/>
                    </a:lnTo>
                    <a:lnTo>
                      <a:pt x="41" y="186"/>
                    </a:lnTo>
                    <a:lnTo>
                      <a:pt x="49" y="166"/>
                    </a:lnTo>
                    <a:lnTo>
                      <a:pt x="58" y="147"/>
                    </a:lnTo>
                    <a:lnTo>
                      <a:pt x="69" y="128"/>
                    </a:lnTo>
                    <a:lnTo>
                      <a:pt x="82" y="112"/>
                    </a:lnTo>
                    <a:lnTo>
                      <a:pt x="96" y="96"/>
                    </a:lnTo>
                    <a:lnTo>
                      <a:pt x="112" y="82"/>
                    </a:lnTo>
                    <a:lnTo>
                      <a:pt x="128" y="69"/>
                    </a:lnTo>
                    <a:lnTo>
                      <a:pt x="147" y="58"/>
                    </a:lnTo>
                    <a:lnTo>
                      <a:pt x="166" y="49"/>
                    </a:lnTo>
                    <a:lnTo>
                      <a:pt x="187" y="42"/>
                    </a:lnTo>
                    <a:lnTo>
                      <a:pt x="207" y="36"/>
                    </a:lnTo>
                    <a:lnTo>
                      <a:pt x="218" y="34"/>
                    </a:lnTo>
                    <a:lnTo>
                      <a:pt x="230" y="33"/>
                    </a:lnTo>
                    <a:lnTo>
                      <a:pt x="241" y="32"/>
                    </a:lnTo>
                    <a:lnTo>
                      <a:pt x="252" y="31"/>
                    </a:lnTo>
                    <a:lnTo>
                      <a:pt x="263" y="32"/>
                    </a:lnTo>
                    <a:lnTo>
                      <a:pt x="274" y="33"/>
                    </a:lnTo>
                    <a:lnTo>
                      <a:pt x="286" y="34"/>
                    </a:lnTo>
                    <a:lnTo>
                      <a:pt x="297" y="36"/>
                    </a:lnTo>
                    <a:lnTo>
                      <a:pt x="317" y="42"/>
                    </a:lnTo>
                    <a:lnTo>
                      <a:pt x="338" y="49"/>
                    </a:lnTo>
                    <a:lnTo>
                      <a:pt x="357" y="58"/>
                    </a:lnTo>
                    <a:lnTo>
                      <a:pt x="376" y="69"/>
                    </a:lnTo>
                    <a:lnTo>
                      <a:pt x="392" y="82"/>
                    </a:lnTo>
                    <a:lnTo>
                      <a:pt x="408" y="96"/>
                    </a:lnTo>
                    <a:lnTo>
                      <a:pt x="422" y="112"/>
                    </a:lnTo>
                    <a:lnTo>
                      <a:pt x="435" y="128"/>
                    </a:lnTo>
                    <a:lnTo>
                      <a:pt x="446" y="147"/>
                    </a:lnTo>
                    <a:lnTo>
                      <a:pt x="456" y="166"/>
                    </a:lnTo>
                    <a:lnTo>
                      <a:pt x="462" y="186"/>
                    </a:lnTo>
                    <a:lnTo>
                      <a:pt x="468" y="207"/>
                    </a:lnTo>
                    <a:lnTo>
                      <a:pt x="470" y="219"/>
                    </a:lnTo>
                    <a:lnTo>
                      <a:pt x="472" y="230"/>
                    </a:lnTo>
                    <a:lnTo>
                      <a:pt x="472" y="240"/>
                    </a:lnTo>
                    <a:lnTo>
                      <a:pt x="473" y="252"/>
                    </a:lnTo>
                    <a:lnTo>
                      <a:pt x="472" y="263"/>
                    </a:lnTo>
                    <a:lnTo>
                      <a:pt x="472" y="274"/>
                    </a:lnTo>
                    <a:lnTo>
                      <a:pt x="470" y="286"/>
                    </a:lnTo>
                    <a:lnTo>
                      <a:pt x="468" y="297"/>
                    </a:lnTo>
                    <a:lnTo>
                      <a:pt x="462" y="317"/>
                    </a:lnTo>
                    <a:lnTo>
                      <a:pt x="456" y="338"/>
                    </a:lnTo>
                    <a:lnTo>
                      <a:pt x="446" y="357"/>
                    </a:lnTo>
                    <a:lnTo>
                      <a:pt x="435" y="375"/>
                    </a:lnTo>
                    <a:lnTo>
                      <a:pt x="422" y="392"/>
                    </a:lnTo>
                    <a:lnTo>
                      <a:pt x="408" y="408"/>
                    </a:lnTo>
                    <a:lnTo>
                      <a:pt x="392" y="422"/>
                    </a:lnTo>
                    <a:lnTo>
                      <a:pt x="376" y="435"/>
                    </a:lnTo>
                    <a:lnTo>
                      <a:pt x="357" y="446"/>
                    </a:lnTo>
                    <a:lnTo>
                      <a:pt x="338" y="455"/>
                    </a:lnTo>
                    <a:lnTo>
                      <a:pt x="317" y="463"/>
                    </a:lnTo>
                    <a:lnTo>
                      <a:pt x="297" y="468"/>
                    </a:lnTo>
                    <a:lnTo>
                      <a:pt x="286" y="469"/>
                    </a:lnTo>
                    <a:lnTo>
                      <a:pt x="274" y="472"/>
                    </a:lnTo>
                    <a:lnTo>
                      <a:pt x="263" y="473"/>
                    </a:lnTo>
                    <a:lnTo>
                      <a:pt x="252" y="473"/>
                    </a:lnTo>
                    <a:lnTo>
                      <a:pt x="252" y="473"/>
                    </a:lnTo>
                    <a:close/>
                    <a:moveTo>
                      <a:pt x="252" y="0"/>
                    </a:moveTo>
                    <a:lnTo>
                      <a:pt x="239" y="1"/>
                    </a:lnTo>
                    <a:lnTo>
                      <a:pt x="227" y="1"/>
                    </a:lnTo>
                    <a:lnTo>
                      <a:pt x="214" y="3"/>
                    </a:lnTo>
                    <a:lnTo>
                      <a:pt x="201" y="5"/>
                    </a:lnTo>
                    <a:lnTo>
                      <a:pt x="189" y="8"/>
                    </a:lnTo>
                    <a:lnTo>
                      <a:pt x="177" y="12"/>
                    </a:lnTo>
                    <a:lnTo>
                      <a:pt x="165" y="15"/>
                    </a:lnTo>
                    <a:lnTo>
                      <a:pt x="154" y="20"/>
                    </a:lnTo>
                    <a:lnTo>
                      <a:pt x="142" y="24"/>
                    </a:lnTo>
                    <a:lnTo>
                      <a:pt x="132" y="30"/>
                    </a:lnTo>
                    <a:lnTo>
                      <a:pt x="121" y="36"/>
                    </a:lnTo>
                    <a:lnTo>
                      <a:pt x="111" y="43"/>
                    </a:lnTo>
                    <a:lnTo>
                      <a:pt x="101" y="50"/>
                    </a:lnTo>
                    <a:lnTo>
                      <a:pt x="92" y="58"/>
                    </a:lnTo>
                    <a:lnTo>
                      <a:pt x="83" y="66"/>
                    </a:lnTo>
                    <a:lnTo>
                      <a:pt x="73" y="74"/>
                    </a:lnTo>
                    <a:lnTo>
                      <a:pt x="66" y="83"/>
                    </a:lnTo>
                    <a:lnTo>
                      <a:pt x="57" y="91"/>
                    </a:lnTo>
                    <a:lnTo>
                      <a:pt x="50" y="101"/>
                    </a:lnTo>
                    <a:lnTo>
                      <a:pt x="43" y="111"/>
                    </a:lnTo>
                    <a:lnTo>
                      <a:pt x="37" y="122"/>
                    </a:lnTo>
                    <a:lnTo>
                      <a:pt x="30" y="131"/>
                    </a:lnTo>
                    <a:lnTo>
                      <a:pt x="25" y="142"/>
                    </a:lnTo>
                    <a:lnTo>
                      <a:pt x="19" y="154"/>
                    </a:lnTo>
                    <a:lnTo>
                      <a:pt x="15" y="165"/>
                    </a:lnTo>
                    <a:lnTo>
                      <a:pt x="12" y="177"/>
                    </a:lnTo>
                    <a:lnTo>
                      <a:pt x="7" y="189"/>
                    </a:lnTo>
                    <a:lnTo>
                      <a:pt x="5" y="202"/>
                    </a:lnTo>
                    <a:lnTo>
                      <a:pt x="3" y="213"/>
                    </a:lnTo>
                    <a:lnTo>
                      <a:pt x="1" y="226"/>
                    </a:lnTo>
                    <a:lnTo>
                      <a:pt x="0" y="239"/>
                    </a:lnTo>
                    <a:lnTo>
                      <a:pt x="0" y="252"/>
                    </a:lnTo>
                    <a:lnTo>
                      <a:pt x="0" y="265"/>
                    </a:lnTo>
                    <a:lnTo>
                      <a:pt x="1" y="277"/>
                    </a:lnTo>
                    <a:lnTo>
                      <a:pt x="3" y="290"/>
                    </a:lnTo>
                    <a:lnTo>
                      <a:pt x="5" y="303"/>
                    </a:lnTo>
                    <a:lnTo>
                      <a:pt x="7" y="315"/>
                    </a:lnTo>
                    <a:lnTo>
                      <a:pt x="12" y="327"/>
                    </a:lnTo>
                    <a:lnTo>
                      <a:pt x="15" y="339"/>
                    </a:lnTo>
                    <a:lnTo>
                      <a:pt x="19" y="350"/>
                    </a:lnTo>
                    <a:lnTo>
                      <a:pt x="25" y="361"/>
                    </a:lnTo>
                    <a:lnTo>
                      <a:pt x="30" y="372"/>
                    </a:lnTo>
                    <a:lnTo>
                      <a:pt x="37" y="383"/>
                    </a:lnTo>
                    <a:lnTo>
                      <a:pt x="43" y="393"/>
                    </a:lnTo>
                    <a:lnTo>
                      <a:pt x="50" y="402"/>
                    </a:lnTo>
                    <a:lnTo>
                      <a:pt x="57" y="412"/>
                    </a:lnTo>
                    <a:lnTo>
                      <a:pt x="66" y="421"/>
                    </a:lnTo>
                    <a:lnTo>
                      <a:pt x="73" y="431"/>
                    </a:lnTo>
                    <a:lnTo>
                      <a:pt x="83" y="438"/>
                    </a:lnTo>
                    <a:lnTo>
                      <a:pt x="92" y="447"/>
                    </a:lnTo>
                    <a:lnTo>
                      <a:pt x="101" y="454"/>
                    </a:lnTo>
                    <a:lnTo>
                      <a:pt x="111" y="461"/>
                    </a:lnTo>
                    <a:lnTo>
                      <a:pt x="121" y="467"/>
                    </a:lnTo>
                    <a:lnTo>
                      <a:pt x="132" y="474"/>
                    </a:lnTo>
                    <a:lnTo>
                      <a:pt x="142" y="479"/>
                    </a:lnTo>
                    <a:lnTo>
                      <a:pt x="154" y="485"/>
                    </a:lnTo>
                    <a:lnTo>
                      <a:pt x="165" y="489"/>
                    </a:lnTo>
                    <a:lnTo>
                      <a:pt x="177" y="492"/>
                    </a:lnTo>
                    <a:lnTo>
                      <a:pt x="189" y="496"/>
                    </a:lnTo>
                    <a:lnTo>
                      <a:pt x="201" y="499"/>
                    </a:lnTo>
                    <a:lnTo>
                      <a:pt x="214" y="501"/>
                    </a:lnTo>
                    <a:lnTo>
                      <a:pt x="227" y="503"/>
                    </a:lnTo>
                    <a:lnTo>
                      <a:pt x="239" y="504"/>
                    </a:lnTo>
                    <a:lnTo>
                      <a:pt x="252" y="504"/>
                    </a:lnTo>
                    <a:lnTo>
                      <a:pt x="265" y="504"/>
                    </a:lnTo>
                    <a:lnTo>
                      <a:pt x="277" y="503"/>
                    </a:lnTo>
                    <a:lnTo>
                      <a:pt x="290" y="501"/>
                    </a:lnTo>
                    <a:lnTo>
                      <a:pt x="302" y="499"/>
                    </a:lnTo>
                    <a:lnTo>
                      <a:pt x="315" y="496"/>
                    </a:lnTo>
                    <a:lnTo>
                      <a:pt x="327" y="492"/>
                    </a:lnTo>
                    <a:lnTo>
                      <a:pt x="339" y="489"/>
                    </a:lnTo>
                    <a:lnTo>
                      <a:pt x="350" y="485"/>
                    </a:lnTo>
                    <a:lnTo>
                      <a:pt x="362" y="479"/>
                    </a:lnTo>
                    <a:lnTo>
                      <a:pt x="373" y="474"/>
                    </a:lnTo>
                    <a:lnTo>
                      <a:pt x="382" y="467"/>
                    </a:lnTo>
                    <a:lnTo>
                      <a:pt x="393" y="461"/>
                    </a:lnTo>
                    <a:lnTo>
                      <a:pt x="403" y="454"/>
                    </a:lnTo>
                    <a:lnTo>
                      <a:pt x="412" y="447"/>
                    </a:lnTo>
                    <a:lnTo>
                      <a:pt x="421" y="438"/>
                    </a:lnTo>
                    <a:lnTo>
                      <a:pt x="430" y="431"/>
                    </a:lnTo>
                    <a:lnTo>
                      <a:pt x="438" y="421"/>
                    </a:lnTo>
                    <a:lnTo>
                      <a:pt x="446" y="412"/>
                    </a:lnTo>
                    <a:lnTo>
                      <a:pt x="454" y="402"/>
                    </a:lnTo>
                    <a:lnTo>
                      <a:pt x="461" y="393"/>
                    </a:lnTo>
                    <a:lnTo>
                      <a:pt x="468" y="383"/>
                    </a:lnTo>
                    <a:lnTo>
                      <a:pt x="474" y="372"/>
                    </a:lnTo>
                    <a:lnTo>
                      <a:pt x="479" y="361"/>
                    </a:lnTo>
                    <a:lnTo>
                      <a:pt x="484" y="350"/>
                    </a:lnTo>
                    <a:lnTo>
                      <a:pt x="489" y="339"/>
                    </a:lnTo>
                    <a:lnTo>
                      <a:pt x="492" y="327"/>
                    </a:lnTo>
                    <a:lnTo>
                      <a:pt x="496" y="315"/>
                    </a:lnTo>
                    <a:lnTo>
                      <a:pt x="499" y="303"/>
                    </a:lnTo>
                    <a:lnTo>
                      <a:pt x="501" y="290"/>
                    </a:lnTo>
                    <a:lnTo>
                      <a:pt x="503" y="277"/>
                    </a:lnTo>
                    <a:lnTo>
                      <a:pt x="503" y="265"/>
                    </a:lnTo>
                    <a:lnTo>
                      <a:pt x="504" y="252"/>
                    </a:lnTo>
                    <a:lnTo>
                      <a:pt x="503" y="239"/>
                    </a:lnTo>
                    <a:lnTo>
                      <a:pt x="503" y="226"/>
                    </a:lnTo>
                    <a:lnTo>
                      <a:pt x="501" y="213"/>
                    </a:lnTo>
                    <a:lnTo>
                      <a:pt x="499" y="202"/>
                    </a:lnTo>
                    <a:lnTo>
                      <a:pt x="496" y="189"/>
                    </a:lnTo>
                    <a:lnTo>
                      <a:pt x="492" y="177"/>
                    </a:lnTo>
                    <a:lnTo>
                      <a:pt x="489" y="165"/>
                    </a:lnTo>
                    <a:lnTo>
                      <a:pt x="484" y="154"/>
                    </a:lnTo>
                    <a:lnTo>
                      <a:pt x="479" y="142"/>
                    </a:lnTo>
                    <a:lnTo>
                      <a:pt x="474" y="131"/>
                    </a:lnTo>
                    <a:lnTo>
                      <a:pt x="468" y="122"/>
                    </a:lnTo>
                    <a:lnTo>
                      <a:pt x="461" y="111"/>
                    </a:lnTo>
                    <a:lnTo>
                      <a:pt x="454" y="101"/>
                    </a:lnTo>
                    <a:lnTo>
                      <a:pt x="446" y="91"/>
                    </a:lnTo>
                    <a:lnTo>
                      <a:pt x="438" y="83"/>
                    </a:lnTo>
                    <a:lnTo>
                      <a:pt x="430" y="74"/>
                    </a:lnTo>
                    <a:lnTo>
                      <a:pt x="421" y="66"/>
                    </a:lnTo>
                    <a:lnTo>
                      <a:pt x="412" y="58"/>
                    </a:lnTo>
                    <a:lnTo>
                      <a:pt x="403" y="50"/>
                    </a:lnTo>
                    <a:lnTo>
                      <a:pt x="393" y="43"/>
                    </a:lnTo>
                    <a:lnTo>
                      <a:pt x="382" y="36"/>
                    </a:lnTo>
                    <a:lnTo>
                      <a:pt x="373" y="30"/>
                    </a:lnTo>
                    <a:lnTo>
                      <a:pt x="362" y="24"/>
                    </a:lnTo>
                    <a:lnTo>
                      <a:pt x="350" y="20"/>
                    </a:lnTo>
                    <a:lnTo>
                      <a:pt x="339" y="15"/>
                    </a:lnTo>
                    <a:lnTo>
                      <a:pt x="327" y="12"/>
                    </a:lnTo>
                    <a:lnTo>
                      <a:pt x="315" y="8"/>
                    </a:lnTo>
                    <a:lnTo>
                      <a:pt x="302" y="5"/>
                    </a:lnTo>
                    <a:lnTo>
                      <a:pt x="290" y="3"/>
                    </a:lnTo>
                    <a:lnTo>
                      <a:pt x="277" y="1"/>
                    </a:lnTo>
                    <a:lnTo>
                      <a:pt x="265" y="1"/>
                    </a:lnTo>
                    <a:lnTo>
                      <a:pt x="25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3" name="Freeform: Shape 48"/>
              <p:cNvSpPr>
                <a:spLocks/>
              </p:cNvSpPr>
              <p:nvPr/>
            </p:nvSpPr>
            <p:spPr bwMode="auto">
              <a:xfrm>
                <a:off x="4734718" y="2925365"/>
                <a:ext cx="114300" cy="114300"/>
              </a:xfrm>
              <a:custGeom>
                <a:avLst/>
                <a:gdLst>
                  <a:gd name="T0" fmla="*/ 122 w 288"/>
                  <a:gd name="T1" fmla="*/ 250 h 288"/>
                  <a:gd name="T2" fmla="*/ 93 w 288"/>
                  <a:gd name="T3" fmla="*/ 239 h 288"/>
                  <a:gd name="T4" fmla="*/ 68 w 288"/>
                  <a:gd name="T5" fmla="*/ 220 h 288"/>
                  <a:gd name="T6" fmla="*/ 50 w 288"/>
                  <a:gd name="T7" fmla="*/ 195 h 288"/>
                  <a:gd name="T8" fmla="*/ 38 w 288"/>
                  <a:gd name="T9" fmla="*/ 166 h 288"/>
                  <a:gd name="T10" fmla="*/ 37 w 288"/>
                  <a:gd name="T11" fmla="*/ 132 h 288"/>
                  <a:gd name="T12" fmla="*/ 44 w 288"/>
                  <a:gd name="T13" fmla="*/ 102 h 288"/>
                  <a:gd name="T14" fmla="*/ 60 w 288"/>
                  <a:gd name="T15" fmla="*/ 75 h 288"/>
                  <a:gd name="T16" fmla="*/ 84 w 288"/>
                  <a:gd name="T17" fmla="*/ 55 h 288"/>
                  <a:gd name="T18" fmla="*/ 112 w 288"/>
                  <a:gd name="T19" fmla="*/ 41 h 288"/>
                  <a:gd name="T20" fmla="*/ 144 w 288"/>
                  <a:gd name="T21" fmla="*/ 36 h 288"/>
                  <a:gd name="T22" fmla="*/ 176 w 288"/>
                  <a:gd name="T23" fmla="*/ 41 h 288"/>
                  <a:gd name="T24" fmla="*/ 204 w 288"/>
                  <a:gd name="T25" fmla="*/ 55 h 288"/>
                  <a:gd name="T26" fmla="*/ 228 w 288"/>
                  <a:gd name="T27" fmla="*/ 75 h 288"/>
                  <a:gd name="T28" fmla="*/ 244 w 288"/>
                  <a:gd name="T29" fmla="*/ 102 h 288"/>
                  <a:gd name="T30" fmla="*/ 252 w 288"/>
                  <a:gd name="T31" fmla="*/ 132 h 288"/>
                  <a:gd name="T32" fmla="*/ 249 w 288"/>
                  <a:gd name="T33" fmla="*/ 166 h 288"/>
                  <a:gd name="T34" fmla="*/ 239 w 288"/>
                  <a:gd name="T35" fmla="*/ 195 h 288"/>
                  <a:gd name="T36" fmla="*/ 220 w 288"/>
                  <a:gd name="T37" fmla="*/ 220 h 288"/>
                  <a:gd name="T38" fmla="*/ 195 w 288"/>
                  <a:gd name="T39" fmla="*/ 239 h 288"/>
                  <a:gd name="T40" fmla="*/ 166 w 288"/>
                  <a:gd name="T41" fmla="*/ 250 h 288"/>
                  <a:gd name="T42" fmla="*/ 144 w 288"/>
                  <a:gd name="T43" fmla="*/ 252 h 288"/>
                  <a:gd name="T44" fmla="*/ 115 w 288"/>
                  <a:gd name="T45" fmla="*/ 3 h 288"/>
                  <a:gd name="T46" fmla="*/ 76 w 288"/>
                  <a:gd name="T47" fmla="*/ 17 h 288"/>
                  <a:gd name="T48" fmla="*/ 42 w 288"/>
                  <a:gd name="T49" fmla="*/ 42 h 288"/>
                  <a:gd name="T50" fmla="*/ 17 w 288"/>
                  <a:gd name="T51" fmla="*/ 75 h 288"/>
                  <a:gd name="T52" fmla="*/ 3 w 288"/>
                  <a:gd name="T53" fmla="*/ 115 h 288"/>
                  <a:gd name="T54" fmla="*/ 1 w 288"/>
                  <a:gd name="T55" fmla="*/ 158 h 288"/>
                  <a:gd name="T56" fmla="*/ 12 w 288"/>
                  <a:gd name="T57" fmla="*/ 201 h 288"/>
                  <a:gd name="T58" fmla="*/ 33 w 288"/>
                  <a:gd name="T59" fmla="*/ 235 h 288"/>
                  <a:gd name="T60" fmla="*/ 64 w 288"/>
                  <a:gd name="T61" fmla="*/ 263 h 288"/>
                  <a:gd name="T62" fmla="*/ 101 w 288"/>
                  <a:gd name="T63" fmla="*/ 282 h 288"/>
                  <a:gd name="T64" fmla="*/ 144 w 288"/>
                  <a:gd name="T65" fmla="*/ 288 h 288"/>
                  <a:gd name="T66" fmla="*/ 187 w 288"/>
                  <a:gd name="T67" fmla="*/ 282 h 288"/>
                  <a:gd name="T68" fmla="*/ 225 w 288"/>
                  <a:gd name="T69" fmla="*/ 263 h 288"/>
                  <a:gd name="T70" fmla="*/ 255 w 288"/>
                  <a:gd name="T71" fmla="*/ 235 h 288"/>
                  <a:gd name="T72" fmla="*/ 276 w 288"/>
                  <a:gd name="T73" fmla="*/ 201 h 288"/>
                  <a:gd name="T74" fmla="*/ 287 w 288"/>
                  <a:gd name="T75" fmla="*/ 158 h 288"/>
                  <a:gd name="T76" fmla="*/ 285 w 288"/>
                  <a:gd name="T77" fmla="*/ 115 h 288"/>
                  <a:gd name="T78" fmla="*/ 271 w 288"/>
                  <a:gd name="T79" fmla="*/ 75 h 288"/>
                  <a:gd name="T80" fmla="*/ 246 w 288"/>
                  <a:gd name="T81" fmla="*/ 42 h 288"/>
                  <a:gd name="T82" fmla="*/ 213 w 288"/>
                  <a:gd name="T83" fmla="*/ 17 h 288"/>
                  <a:gd name="T84" fmla="*/ 173 w 288"/>
                  <a:gd name="T85" fmla="*/ 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8">
                    <a:moveTo>
                      <a:pt x="144" y="252"/>
                    </a:moveTo>
                    <a:lnTo>
                      <a:pt x="133" y="251"/>
                    </a:lnTo>
                    <a:lnTo>
                      <a:pt x="122" y="250"/>
                    </a:lnTo>
                    <a:lnTo>
                      <a:pt x="112" y="247"/>
                    </a:lnTo>
                    <a:lnTo>
                      <a:pt x="103" y="244"/>
                    </a:lnTo>
                    <a:lnTo>
                      <a:pt x="93" y="239"/>
                    </a:lnTo>
                    <a:lnTo>
                      <a:pt x="84" y="234"/>
                    </a:lnTo>
                    <a:lnTo>
                      <a:pt x="76" y="228"/>
                    </a:lnTo>
                    <a:lnTo>
                      <a:pt x="68" y="220"/>
                    </a:lnTo>
                    <a:lnTo>
                      <a:pt x="60" y="212"/>
                    </a:lnTo>
                    <a:lnTo>
                      <a:pt x="55" y="205"/>
                    </a:lnTo>
                    <a:lnTo>
                      <a:pt x="50" y="195"/>
                    </a:lnTo>
                    <a:lnTo>
                      <a:pt x="44" y="186"/>
                    </a:lnTo>
                    <a:lnTo>
                      <a:pt x="41" y="176"/>
                    </a:lnTo>
                    <a:lnTo>
                      <a:pt x="38" y="166"/>
                    </a:lnTo>
                    <a:lnTo>
                      <a:pt x="37" y="155"/>
                    </a:lnTo>
                    <a:lnTo>
                      <a:pt x="36" y="144"/>
                    </a:lnTo>
                    <a:lnTo>
                      <a:pt x="37" y="132"/>
                    </a:lnTo>
                    <a:lnTo>
                      <a:pt x="38" y="122"/>
                    </a:lnTo>
                    <a:lnTo>
                      <a:pt x="41" y="112"/>
                    </a:lnTo>
                    <a:lnTo>
                      <a:pt x="44" y="102"/>
                    </a:lnTo>
                    <a:lnTo>
                      <a:pt x="50" y="93"/>
                    </a:lnTo>
                    <a:lnTo>
                      <a:pt x="55" y="84"/>
                    </a:lnTo>
                    <a:lnTo>
                      <a:pt x="60" y="75"/>
                    </a:lnTo>
                    <a:lnTo>
                      <a:pt x="68" y="68"/>
                    </a:lnTo>
                    <a:lnTo>
                      <a:pt x="76" y="60"/>
                    </a:lnTo>
                    <a:lnTo>
                      <a:pt x="84" y="55"/>
                    </a:lnTo>
                    <a:lnTo>
                      <a:pt x="93" y="49"/>
                    </a:lnTo>
                    <a:lnTo>
                      <a:pt x="103" y="44"/>
                    </a:lnTo>
                    <a:lnTo>
                      <a:pt x="112" y="41"/>
                    </a:lnTo>
                    <a:lnTo>
                      <a:pt x="122" y="39"/>
                    </a:lnTo>
                    <a:lnTo>
                      <a:pt x="133" y="36"/>
                    </a:lnTo>
                    <a:lnTo>
                      <a:pt x="144" y="36"/>
                    </a:lnTo>
                    <a:lnTo>
                      <a:pt x="155" y="36"/>
                    </a:lnTo>
                    <a:lnTo>
                      <a:pt x="166" y="39"/>
                    </a:lnTo>
                    <a:lnTo>
                      <a:pt x="176" y="41"/>
                    </a:lnTo>
                    <a:lnTo>
                      <a:pt x="186" y="44"/>
                    </a:lnTo>
                    <a:lnTo>
                      <a:pt x="195" y="49"/>
                    </a:lnTo>
                    <a:lnTo>
                      <a:pt x="204" y="55"/>
                    </a:lnTo>
                    <a:lnTo>
                      <a:pt x="213" y="60"/>
                    </a:lnTo>
                    <a:lnTo>
                      <a:pt x="220" y="68"/>
                    </a:lnTo>
                    <a:lnTo>
                      <a:pt x="228" y="75"/>
                    </a:lnTo>
                    <a:lnTo>
                      <a:pt x="233" y="84"/>
                    </a:lnTo>
                    <a:lnTo>
                      <a:pt x="239" y="93"/>
                    </a:lnTo>
                    <a:lnTo>
                      <a:pt x="244" y="102"/>
                    </a:lnTo>
                    <a:lnTo>
                      <a:pt x="247" y="112"/>
                    </a:lnTo>
                    <a:lnTo>
                      <a:pt x="249" y="122"/>
                    </a:lnTo>
                    <a:lnTo>
                      <a:pt x="252" y="132"/>
                    </a:lnTo>
                    <a:lnTo>
                      <a:pt x="252" y="144"/>
                    </a:lnTo>
                    <a:lnTo>
                      <a:pt x="252" y="155"/>
                    </a:lnTo>
                    <a:lnTo>
                      <a:pt x="249" y="166"/>
                    </a:lnTo>
                    <a:lnTo>
                      <a:pt x="247" y="176"/>
                    </a:lnTo>
                    <a:lnTo>
                      <a:pt x="244" y="186"/>
                    </a:lnTo>
                    <a:lnTo>
                      <a:pt x="239" y="195"/>
                    </a:lnTo>
                    <a:lnTo>
                      <a:pt x="233" y="205"/>
                    </a:lnTo>
                    <a:lnTo>
                      <a:pt x="228" y="212"/>
                    </a:lnTo>
                    <a:lnTo>
                      <a:pt x="220" y="220"/>
                    </a:lnTo>
                    <a:lnTo>
                      <a:pt x="213" y="228"/>
                    </a:lnTo>
                    <a:lnTo>
                      <a:pt x="204" y="234"/>
                    </a:lnTo>
                    <a:lnTo>
                      <a:pt x="195" y="239"/>
                    </a:lnTo>
                    <a:lnTo>
                      <a:pt x="186" y="244"/>
                    </a:lnTo>
                    <a:lnTo>
                      <a:pt x="176" y="247"/>
                    </a:lnTo>
                    <a:lnTo>
                      <a:pt x="166" y="250"/>
                    </a:lnTo>
                    <a:lnTo>
                      <a:pt x="155" y="251"/>
                    </a:lnTo>
                    <a:lnTo>
                      <a:pt x="144" y="252"/>
                    </a:lnTo>
                    <a:lnTo>
                      <a:pt x="144" y="252"/>
                    </a:lnTo>
                    <a:close/>
                    <a:moveTo>
                      <a:pt x="144" y="0"/>
                    </a:moveTo>
                    <a:lnTo>
                      <a:pt x="130" y="1"/>
                    </a:lnTo>
                    <a:lnTo>
                      <a:pt x="115" y="3"/>
                    </a:lnTo>
                    <a:lnTo>
                      <a:pt x="101" y="6"/>
                    </a:lnTo>
                    <a:lnTo>
                      <a:pt x="88" y="12"/>
                    </a:lnTo>
                    <a:lnTo>
                      <a:pt x="76" y="17"/>
                    </a:lnTo>
                    <a:lnTo>
                      <a:pt x="64" y="24"/>
                    </a:lnTo>
                    <a:lnTo>
                      <a:pt x="53" y="33"/>
                    </a:lnTo>
                    <a:lnTo>
                      <a:pt x="42" y="42"/>
                    </a:lnTo>
                    <a:lnTo>
                      <a:pt x="33" y="53"/>
                    </a:lnTo>
                    <a:lnTo>
                      <a:pt x="25" y="63"/>
                    </a:lnTo>
                    <a:lnTo>
                      <a:pt x="17" y="75"/>
                    </a:lnTo>
                    <a:lnTo>
                      <a:pt x="12" y="88"/>
                    </a:lnTo>
                    <a:lnTo>
                      <a:pt x="6" y="101"/>
                    </a:lnTo>
                    <a:lnTo>
                      <a:pt x="3" y="115"/>
                    </a:lnTo>
                    <a:lnTo>
                      <a:pt x="1" y="129"/>
                    </a:lnTo>
                    <a:lnTo>
                      <a:pt x="0" y="144"/>
                    </a:lnTo>
                    <a:lnTo>
                      <a:pt x="1" y="158"/>
                    </a:lnTo>
                    <a:lnTo>
                      <a:pt x="3" y="174"/>
                    </a:lnTo>
                    <a:lnTo>
                      <a:pt x="6" y="186"/>
                    </a:lnTo>
                    <a:lnTo>
                      <a:pt x="12" y="201"/>
                    </a:lnTo>
                    <a:lnTo>
                      <a:pt x="17" y="212"/>
                    </a:lnTo>
                    <a:lnTo>
                      <a:pt x="25" y="224"/>
                    </a:lnTo>
                    <a:lnTo>
                      <a:pt x="33" y="235"/>
                    </a:lnTo>
                    <a:lnTo>
                      <a:pt x="42" y="246"/>
                    </a:lnTo>
                    <a:lnTo>
                      <a:pt x="53" y="256"/>
                    </a:lnTo>
                    <a:lnTo>
                      <a:pt x="64" y="263"/>
                    </a:lnTo>
                    <a:lnTo>
                      <a:pt x="76" y="271"/>
                    </a:lnTo>
                    <a:lnTo>
                      <a:pt x="88" y="276"/>
                    </a:lnTo>
                    <a:lnTo>
                      <a:pt x="101" y="282"/>
                    </a:lnTo>
                    <a:lnTo>
                      <a:pt x="115" y="285"/>
                    </a:lnTo>
                    <a:lnTo>
                      <a:pt x="130" y="287"/>
                    </a:lnTo>
                    <a:lnTo>
                      <a:pt x="144" y="288"/>
                    </a:lnTo>
                    <a:lnTo>
                      <a:pt x="159" y="287"/>
                    </a:lnTo>
                    <a:lnTo>
                      <a:pt x="173" y="285"/>
                    </a:lnTo>
                    <a:lnTo>
                      <a:pt x="187" y="282"/>
                    </a:lnTo>
                    <a:lnTo>
                      <a:pt x="200" y="276"/>
                    </a:lnTo>
                    <a:lnTo>
                      <a:pt x="213" y="271"/>
                    </a:lnTo>
                    <a:lnTo>
                      <a:pt x="225" y="263"/>
                    </a:lnTo>
                    <a:lnTo>
                      <a:pt x="235" y="256"/>
                    </a:lnTo>
                    <a:lnTo>
                      <a:pt x="246" y="246"/>
                    </a:lnTo>
                    <a:lnTo>
                      <a:pt x="255" y="235"/>
                    </a:lnTo>
                    <a:lnTo>
                      <a:pt x="263" y="224"/>
                    </a:lnTo>
                    <a:lnTo>
                      <a:pt x="271" y="212"/>
                    </a:lnTo>
                    <a:lnTo>
                      <a:pt x="276" y="201"/>
                    </a:lnTo>
                    <a:lnTo>
                      <a:pt x="282" y="186"/>
                    </a:lnTo>
                    <a:lnTo>
                      <a:pt x="285" y="174"/>
                    </a:lnTo>
                    <a:lnTo>
                      <a:pt x="287" y="158"/>
                    </a:lnTo>
                    <a:lnTo>
                      <a:pt x="288" y="144"/>
                    </a:lnTo>
                    <a:lnTo>
                      <a:pt x="287" y="129"/>
                    </a:lnTo>
                    <a:lnTo>
                      <a:pt x="285" y="115"/>
                    </a:lnTo>
                    <a:lnTo>
                      <a:pt x="282" y="101"/>
                    </a:lnTo>
                    <a:lnTo>
                      <a:pt x="276" y="88"/>
                    </a:lnTo>
                    <a:lnTo>
                      <a:pt x="271" y="75"/>
                    </a:lnTo>
                    <a:lnTo>
                      <a:pt x="263" y="63"/>
                    </a:lnTo>
                    <a:lnTo>
                      <a:pt x="255" y="53"/>
                    </a:lnTo>
                    <a:lnTo>
                      <a:pt x="246" y="42"/>
                    </a:lnTo>
                    <a:lnTo>
                      <a:pt x="235" y="33"/>
                    </a:lnTo>
                    <a:lnTo>
                      <a:pt x="225" y="24"/>
                    </a:lnTo>
                    <a:lnTo>
                      <a:pt x="213" y="17"/>
                    </a:lnTo>
                    <a:lnTo>
                      <a:pt x="200" y="12"/>
                    </a:lnTo>
                    <a:lnTo>
                      <a:pt x="187" y="6"/>
                    </a:lnTo>
                    <a:lnTo>
                      <a:pt x="173" y="3"/>
                    </a:lnTo>
                    <a:lnTo>
                      <a:pt x="159" y="1"/>
                    </a:lnTo>
                    <a:lnTo>
                      <a:pt x="14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21" name="Freeform: Shape 49"/>
            <p:cNvSpPr>
              <a:spLocks/>
            </p:cNvSpPr>
            <p:nvPr/>
          </p:nvSpPr>
          <p:spPr bwMode="auto">
            <a:xfrm>
              <a:off x="7615986" y="2524186"/>
              <a:ext cx="261904" cy="261904"/>
            </a:xfrm>
            <a:custGeom>
              <a:avLst/>
              <a:gdLst>
                <a:gd name="T0" fmla="*/ 824 w 1152"/>
                <a:gd name="T1" fmla="*/ 897 h 1153"/>
                <a:gd name="T2" fmla="*/ 743 w 1152"/>
                <a:gd name="T3" fmla="*/ 712 h 1153"/>
                <a:gd name="T4" fmla="*/ 920 w 1152"/>
                <a:gd name="T5" fmla="*/ 644 h 1153"/>
                <a:gd name="T6" fmla="*/ 972 w 1152"/>
                <a:gd name="T7" fmla="*/ 505 h 1153"/>
                <a:gd name="T8" fmla="*/ 920 w 1152"/>
                <a:gd name="T9" fmla="*/ 365 h 1153"/>
                <a:gd name="T10" fmla="*/ 743 w 1152"/>
                <a:gd name="T11" fmla="*/ 297 h 1153"/>
                <a:gd name="T12" fmla="*/ 824 w 1152"/>
                <a:gd name="T13" fmla="*/ 114 h 1153"/>
                <a:gd name="T14" fmla="*/ 909 w 1152"/>
                <a:gd name="T15" fmla="*/ 74 h 1153"/>
                <a:gd name="T16" fmla="*/ 986 w 1152"/>
                <a:gd name="T17" fmla="*/ 124 h 1153"/>
                <a:gd name="T18" fmla="*/ 1058 w 1152"/>
                <a:gd name="T19" fmla="*/ 298 h 1153"/>
                <a:gd name="T20" fmla="*/ 1066 w 1152"/>
                <a:gd name="T21" fmla="*/ 673 h 1153"/>
                <a:gd name="T22" fmla="*/ 993 w 1152"/>
                <a:gd name="T23" fmla="*/ 874 h 1153"/>
                <a:gd name="T24" fmla="*/ 919 w 1152"/>
                <a:gd name="T25" fmla="*/ 934 h 1153"/>
                <a:gd name="T26" fmla="*/ 447 w 1152"/>
                <a:gd name="T27" fmla="*/ 608 h 1153"/>
                <a:gd name="T28" fmla="*/ 401 w 1152"/>
                <a:gd name="T29" fmla="*/ 547 h 1153"/>
                <a:gd name="T30" fmla="*/ 405 w 1152"/>
                <a:gd name="T31" fmla="*/ 453 h 1153"/>
                <a:gd name="T32" fmla="*/ 453 w 1152"/>
                <a:gd name="T33" fmla="*/ 399 h 1153"/>
                <a:gd name="T34" fmla="*/ 550 w 1152"/>
                <a:gd name="T35" fmla="*/ 386 h 1153"/>
                <a:gd name="T36" fmla="*/ 654 w 1152"/>
                <a:gd name="T37" fmla="*/ 390 h 1153"/>
                <a:gd name="T38" fmla="*/ 652 w 1152"/>
                <a:gd name="T39" fmla="*/ 596 h 1153"/>
                <a:gd name="T40" fmla="*/ 562 w 1152"/>
                <a:gd name="T41" fmla="*/ 628 h 1153"/>
                <a:gd name="T42" fmla="*/ 288 w 1152"/>
                <a:gd name="T43" fmla="*/ 1080 h 1153"/>
                <a:gd name="T44" fmla="*/ 269 w 1152"/>
                <a:gd name="T45" fmla="*/ 685 h 1153"/>
                <a:gd name="T46" fmla="*/ 397 w 1152"/>
                <a:gd name="T47" fmla="*/ 985 h 1153"/>
                <a:gd name="T48" fmla="*/ 72 w 1152"/>
                <a:gd name="T49" fmla="*/ 505 h 1153"/>
                <a:gd name="T50" fmla="*/ 98 w 1152"/>
                <a:gd name="T51" fmla="*/ 421 h 1153"/>
                <a:gd name="T52" fmla="*/ 388 w 1152"/>
                <a:gd name="T53" fmla="*/ 407 h 1153"/>
                <a:gd name="T54" fmla="*/ 362 w 1152"/>
                <a:gd name="T55" fmla="*/ 536 h 1153"/>
                <a:gd name="T56" fmla="*/ 129 w 1152"/>
                <a:gd name="T57" fmla="*/ 610 h 1153"/>
                <a:gd name="T58" fmla="*/ 81 w 1152"/>
                <a:gd name="T59" fmla="*/ 556 h 1153"/>
                <a:gd name="T60" fmla="*/ 721 w 1152"/>
                <a:gd name="T61" fmla="*/ 450 h 1153"/>
                <a:gd name="T62" fmla="*/ 868 w 1152"/>
                <a:gd name="T63" fmla="*/ 415 h 1153"/>
                <a:gd name="T64" fmla="*/ 899 w 1152"/>
                <a:gd name="T65" fmla="*/ 494 h 1153"/>
                <a:gd name="T66" fmla="*/ 879 w 1152"/>
                <a:gd name="T67" fmla="*/ 581 h 1153"/>
                <a:gd name="T68" fmla="*/ 725 w 1152"/>
                <a:gd name="T69" fmla="*/ 613 h 1153"/>
                <a:gd name="T70" fmla="*/ 860 w 1152"/>
                <a:gd name="T71" fmla="*/ 6 h 1153"/>
                <a:gd name="T72" fmla="*/ 761 w 1152"/>
                <a:gd name="T73" fmla="*/ 77 h 1153"/>
                <a:gd name="T74" fmla="*/ 675 w 1152"/>
                <a:gd name="T75" fmla="*/ 210 h 1153"/>
                <a:gd name="T76" fmla="*/ 531 w 1152"/>
                <a:gd name="T77" fmla="*/ 317 h 1153"/>
                <a:gd name="T78" fmla="*/ 101 w 1152"/>
                <a:gd name="T79" fmla="*/ 333 h 1153"/>
                <a:gd name="T80" fmla="*/ 11 w 1152"/>
                <a:gd name="T81" fmla="*/ 434 h 1153"/>
                <a:gd name="T82" fmla="*/ 17 w 1152"/>
                <a:gd name="T83" fmla="*/ 591 h 1153"/>
                <a:gd name="T84" fmla="*/ 114 w 1152"/>
                <a:gd name="T85" fmla="*/ 681 h 1153"/>
                <a:gd name="T86" fmla="*/ 190 w 1152"/>
                <a:gd name="T87" fmla="*/ 701 h 1153"/>
                <a:gd name="T88" fmla="*/ 216 w 1152"/>
                <a:gd name="T89" fmla="*/ 756 h 1153"/>
                <a:gd name="T90" fmla="*/ 237 w 1152"/>
                <a:gd name="T91" fmla="*/ 1132 h 1153"/>
                <a:gd name="T92" fmla="*/ 432 w 1152"/>
                <a:gd name="T93" fmla="*/ 1153 h 1153"/>
                <a:gd name="T94" fmla="*/ 488 w 1152"/>
                <a:gd name="T95" fmla="*/ 1127 h 1153"/>
                <a:gd name="T96" fmla="*/ 503 w 1152"/>
                <a:gd name="T97" fmla="*/ 1038 h 1153"/>
                <a:gd name="T98" fmla="*/ 469 w 1152"/>
                <a:gd name="T99" fmla="*/ 980 h 1153"/>
                <a:gd name="T100" fmla="*/ 475 w 1152"/>
                <a:gd name="T101" fmla="*/ 701 h 1153"/>
                <a:gd name="T102" fmla="*/ 513 w 1152"/>
                <a:gd name="T103" fmla="*/ 689 h 1153"/>
                <a:gd name="T104" fmla="*/ 652 w 1152"/>
                <a:gd name="T105" fmla="*/ 774 h 1153"/>
                <a:gd name="T106" fmla="*/ 743 w 1152"/>
                <a:gd name="T107" fmla="*/ 909 h 1153"/>
                <a:gd name="T108" fmla="*/ 836 w 1152"/>
                <a:gd name="T109" fmla="*/ 995 h 1153"/>
                <a:gd name="T110" fmla="*/ 959 w 1152"/>
                <a:gd name="T111" fmla="*/ 997 h 1153"/>
                <a:gd name="T112" fmla="*/ 1062 w 1152"/>
                <a:gd name="T113" fmla="*/ 900 h 1153"/>
                <a:gd name="T114" fmla="*/ 1127 w 1152"/>
                <a:gd name="T115" fmla="*/ 733 h 1153"/>
                <a:gd name="T116" fmla="*/ 1143 w 1152"/>
                <a:gd name="T117" fmla="*/ 365 h 1153"/>
                <a:gd name="T118" fmla="*/ 1088 w 1152"/>
                <a:gd name="T119" fmla="*/ 159 h 1153"/>
                <a:gd name="T120" fmla="*/ 998 w 1152"/>
                <a:gd name="T121" fmla="*/ 35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3">
                  <a:moveTo>
                    <a:pt x="900" y="937"/>
                  </a:moveTo>
                  <a:lnTo>
                    <a:pt x="893" y="937"/>
                  </a:lnTo>
                  <a:lnTo>
                    <a:pt x="886" y="936"/>
                  </a:lnTo>
                  <a:lnTo>
                    <a:pt x="880" y="934"/>
                  </a:lnTo>
                  <a:lnTo>
                    <a:pt x="873" y="932"/>
                  </a:lnTo>
                  <a:lnTo>
                    <a:pt x="860" y="926"/>
                  </a:lnTo>
                  <a:lnTo>
                    <a:pt x="847" y="918"/>
                  </a:lnTo>
                  <a:lnTo>
                    <a:pt x="836" y="909"/>
                  </a:lnTo>
                  <a:lnTo>
                    <a:pt x="824" y="897"/>
                  </a:lnTo>
                  <a:lnTo>
                    <a:pt x="813" y="883"/>
                  </a:lnTo>
                  <a:lnTo>
                    <a:pt x="802" y="866"/>
                  </a:lnTo>
                  <a:lnTo>
                    <a:pt x="791" y="849"/>
                  </a:lnTo>
                  <a:lnTo>
                    <a:pt x="782" y="830"/>
                  </a:lnTo>
                  <a:lnTo>
                    <a:pt x="773" y="809"/>
                  </a:lnTo>
                  <a:lnTo>
                    <a:pt x="764" y="787"/>
                  </a:lnTo>
                  <a:lnTo>
                    <a:pt x="756" y="763"/>
                  </a:lnTo>
                  <a:lnTo>
                    <a:pt x="749" y="738"/>
                  </a:lnTo>
                  <a:lnTo>
                    <a:pt x="743" y="712"/>
                  </a:lnTo>
                  <a:lnTo>
                    <a:pt x="736" y="685"/>
                  </a:lnTo>
                  <a:lnTo>
                    <a:pt x="828" y="685"/>
                  </a:lnTo>
                  <a:lnTo>
                    <a:pt x="843" y="684"/>
                  </a:lnTo>
                  <a:lnTo>
                    <a:pt x="857" y="681"/>
                  </a:lnTo>
                  <a:lnTo>
                    <a:pt x="871" y="676"/>
                  </a:lnTo>
                  <a:lnTo>
                    <a:pt x="884" y="671"/>
                  </a:lnTo>
                  <a:lnTo>
                    <a:pt x="897" y="663"/>
                  </a:lnTo>
                  <a:lnTo>
                    <a:pt x="909" y="655"/>
                  </a:lnTo>
                  <a:lnTo>
                    <a:pt x="920" y="644"/>
                  </a:lnTo>
                  <a:lnTo>
                    <a:pt x="931" y="633"/>
                  </a:lnTo>
                  <a:lnTo>
                    <a:pt x="939" y="620"/>
                  </a:lnTo>
                  <a:lnTo>
                    <a:pt x="948" y="606"/>
                  </a:lnTo>
                  <a:lnTo>
                    <a:pt x="954" y="591"/>
                  </a:lnTo>
                  <a:lnTo>
                    <a:pt x="961" y="576"/>
                  </a:lnTo>
                  <a:lnTo>
                    <a:pt x="965" y="559"/>
                  </a:lnTo>
                  <a:lnTo>
                    <a:pt x="969" y="541"/>
                  </a:lnTo>
                  <a:lnTo>
                    <a:pt x="972" y="523"/>
                  </a:lnTo>
                  <a:lnTo>
                    <a:pt x="972" y="505"/>
                  </a:lnTo>
                  <a:lnTo>
                    <a:pt x="972" y="486"/>
                  </a:lnTo>
                  <a:lnTo>
                    <a:pt x="969" y="468"/>
                  </a:lnTo>
                  <a:lnTo>
                    <a:pt x="965" y="451"/>
                  </a:lnTo>
                  <a:lnTo>
                    <a:pt x="961" y="434"/>
                  </a:lnTo>
                  <a:lnTo>
                    <a:pt x="954" y="418"/>
                  </a:lnTo>
                  <a:lnTo>
                    <a:pt x="948" y="403"/>
                  </a:lnTo>
                  <a:lnTo>
                    <a:pt x="939" y="390"/>
                  </a:lnTo>
                  <a:lnTo>
                    <a:pt x="931" y="377"/>
                  </a:lnTo>
                  <a:lnTo>
                    <a:pt x="920" y="365"/>
                  </a:lnTo>
                  <a:lnTo>
                    <a:pt x="909" y="356"/>
                  </a:lnTo>
                  <a:lnTo>
                    <a:pt x="897" y="346"/>
                  </a:lnTo>
                  <a:lnTo>
                    <a:pt x="884" y="338"/>
                  </a:lnTo>
                  <a:lnTo>
                    <a:pt x="871" y="333"/>
                  </a:lnTo>
                  <a:lnTo>
                    <a:pt x="857" y="329"/>
                  </a:lnTo>
                  <a:lnTo>
                    <a:pt x="843" y="325"/>
                  </a:lnTo>
                  <a:lnTo>
                    <a:pt x="828" y="324"/>
                  </a:lnTo>
                  <a:lnTo>
                    <a:pt x="736" y="324"/>
                  </a:lnTo>
                  <a:lnTo>
                    <a:pt x="743" y="297"/>
                  </a:lnTo>
                  <a:lnTo>
                    <a:pt x="749" y="271"/>
                  </a:lnTo>
                  <a:lnTo>
                    <a:pt x="756" y="247"/>
                  </a:lnTo>
                  <a:lnTo>
                    <a:pt x="764" y="223"/>
                  </a:lnTo>
                  <a:lnTo>
                    <a:pt x="773" y="200"/>
                  </a:lnTo>
                  <a:lnTo>
                    <a:pt x="782" y="180"/>
                  </a:lnTo>
                  <a:lnTo>
                    <a:pt x="791" y="160"/>
                  </a:lnTo>
                  <a:lnTo>
                    <a:pt x="802" y="143"/>
                  </a:lnTo>
                  <a:lnTo>
                    <a:pt x="813" y="128"/>
                  </a:lnTo>
                  <a:lnTo>
                    <a:pt x="824" y="114"/>
                  </a:lnTo>
                  <a:lnTo>
                    <a:pt x="836" y="102"/>
                  </a:lnTo>
                  <a:lnTo>
                    <a:pt x="847" y="91"/>
                  </a:lnTo>
                  <a:lnTo>
                    <a:pt x="860" y="83"/>
                  </a:lnTo>
                  <a:lnTo>
                    <a:pt x="873" y="78"/>
                  </a:lnTo>
                  <a:lnTo>
                    <a:pt x="880" y="76"/>
                  </a:lnTo>
                  <a:lnTo>
                    <a:pt x="886" y="74"/>
                  </a:lnTo>
                  <a:lnTo>
                    <a:pt x="893" y="73"/>
                  </a:lnTo>
                  <a:lnTo>
                    <a:pt x="900" y="73"/>
                  </a:lnTo>
                  <a:lnTo>
                    <a:pt x="909" y="74"/>
                  </a:lnTo>
                  <a:lnTo>
                    <a:pt x="919" y="75"/>
                  </a:lnTo>
                  <a:lnTo>
                    <a:pt x="927" y="78"/>
                  </a:lnTo>
                  <a:lnTo>
                    <a:pt x="936" y="81"/>
                  </a:lnTo>
                  <a:lnTo>
                    <a:pt x="945" y="87"/>
                  </a:lnTo>
                  <a:lnTo>
                    <a:pt x="953" y="92"/>
                  </a:lnTo>
                  <a:lnTo>
                    <a:pt x="962" y="99"/>
                  </a:lnTo>
                  <a:lnTo>
                    <a:pt x="971" y="107"/>
                  </a:lnTo>
                  <a:lnTo>
                    <a:pt x="978" y="116"/>
                  </a:lnTo>
                  <a:lnTo>
                    <a:pt x="986" y="124"/>
                  </a:lnTo>
                  <a:lnTo>
                    <a:pt x="993" y="135"/>
                  </a:lnTo>
                  <a:lnTo>
                    <a:pt x="1001" y="146"/>
                  </a:lnTo>
                  <a:lnTo>
                    <a:pt x="1007" y="159"/>
                  </a:lnTo>
                  <a:lnTo>
                    <a:pt x="1015" y="171"/>
                  </a:lnTo>
                  <a:lnTo>
                    <a:pt x="1021" y="185"/>
                  </a:lnTo>
                  <a:lnTo>
                    <a:pt x="1028" y="199"/>
                  </a:lnTo>
                  <a:lnTo>
                    <a:pt x="1039" y="230"/>
                  </a:lnTo>
                  <a:lnTo>
                    <a:pt x="1049" y="264"/>
                  </a:lnTo>
                  <a:lnTo>
                    <a:pt x="1058" y="298"/>
                  </a:lnTo>
                  <a:lnTo>
                    <a:pt x="1066" y="336"/>
                  </a:lnTo>
                  <a:lnTo>
                    <a:pt x="1072" y="376"/>
                  </a:lnTo>
                  <a:lnTo>
                    <a:pt x="1076" y="418"/>
                  </a:lnTo>
                  <a:lnTo>
                    <a:pt x="1079" y="460"/>
                  </a:lnTo>
                  <a:lnTo>
                    <a:pt x="1080" y="505"/>
                  </a:lnTo>
                  <a:lnTo>
                    <a:pt x="1079" y="549"/>
                  </a:lnTo>
                  <a:lnTo>
                    <a:pt x="1076" y="592"/>
                  </a:lnTo>
                  <a:lnTo>
                    <a:pt x="1072" y="633"/>
                  </a:lnTo>
                  <a:lnTo>
                    <a:pt x="1066" y="673"/>
                  </a:lnTo>
                  <a:lnTo>
                    <a:pt x="1058" y="711"/>
                  </a:lnTo>
                  <a:lnTo>
                    <a:pt x="1049" y="747"/>
                  </a:lnTo>
                  <a:lnTo>
                    <a:pt x="1039" y="780"/>
                  </a:lnTo>
                  <a:lnTo>
                    <a:pt x="1028" y="810"/>
                  </a:lnTo>
                  <a:lnTo>
                    <a:pt x="1021" y="824"/>
                  </a:lnTo>
                  <a:lnTo>
                    <a:pt x="1015" y="838"/>
                  </a:lnTo>
                  <a:lnTo>
                    <a:pt x="1007" y="851"/>
                  </a:lnTo>
                  <a:lnTo>
                    <a:pt x="1001" y="863"/>
                  </a:lnTo>
                  <a:lnTo>
                    <a:pt x="993" y="874"/>
                  </a:lnTo>
                  <a:lnTo>
                    <a:pt x="986" y="885"/>
                  </a:lnTo>
                  <a:lnTo>
                    <a:pt x="978" y="895"/>
                  </a:lnTo>
                  <a:lnTo>
                    <a:pt x="971" y="903"/>
                  </a:lnTo>
                  <a:lnTo>
                    <a:pt x="962" y="911"/>
                  </a:lnTo>
                  <a:lnTo>
                    <a:pt x="953" y="917"/>
                  </a:lnTo>
                  <a:lnTo>
                    <a:pt x="945" y="924"/>
                  </a:lnTo>
                  <a:lnTo>
                    <a:pt x="936" y="928"/>
                  </a:lnTo>
                  <a:lnTo>
                    <a:pt x="927" y="932"/>
                  </a:lnTo>
                  <a:lnTo>
                    <a:pt x="919" y="934"/>
                  </a:lnTo>
                  <a:lnTo>
                    <a:pt x="909" y="937"/>
                  </a:lnTo>
                  <a:lnTo>
                    <a:pt x="900" y="937"/>
                  </a:lnTo>
                  <a:lnTo>
                    <a:pt x="900" y="937"/>
                  </a:lnTo>
                  <a:close/>
                  <a:moveTo>
                    <a:pt x="476" y="614"/>
                  </a:moveTo>
                  <a:lnTo>
                    <a:pt x="468" y="614"/>
                  </a:lnTo>
                  <a:lnTo>
                    <a:pt x="468" y="613"/>
                  </a:lnTo>
                  <a:lnTo>
                    <a:pt x="461" y="613"/>
                  </a:lnTo>
                  <a:lnTo>
                    <a:pt x="453" y="610"/>
                  </a:lnTo>
                  <a:lnTo>
                    <a:pt x="447" y="608"/>
                  </a:lnTo>
                  <a:lnTo>
                    <a:pt x="440" y="604"/>
                  </a:lnTo>
                  <a:lnTo>
                    <a:pt x="434" y="600"/>
                  </a:lnTo>
                  <a:lnTo>
                    <a:pt x="427" y="594"/>
                  </a:lnTo>
                  <a:lnTo>
                    <a:pt x="422" y="588"/>
                  </a:lnTo>
                  <a:lnTo>
                    <a:pt x="418" y="581"/>
                  </a:lnTo>
                  <a:lnTo>
                    <a:pt x="412" y="574"/>
                  </a:lnTo>
                  <a:lnTo>
                    <a:pt x="408" y="565"/>
                  </a:lnTo>
                  <a:lnTo>
                    <a:pt x="405" y="556"/>
                  </a:lnTo>
                  <a:lnTo>
                    <a:pt x="401" y="547"/>
                  </a:lnTo>
                  <a:lnTo>
                    <a:pt x="399" y="537"/>
                  </a:lnTo>
                  <a:lnTo>
                    <a:pt x="397" y="526"/>
                  </a:lnTo>
                  <a:lnTo>
                    <a:pt x="396" y="515"/>
                  </a:lnTo>
                  <a:lnTo>
                    <a:pt x="396" y="505"/>
                  </a:lnTo>
                  <a:lnTo>
                    <a:pt x="396" y="494"/>
                  </a:lnTo>
                  <a:lnTo>
                    <a:pt x="397" y="483"/>
                  </a:lnTo>
                  <a:lnTo>
                    <a:pt x="399" y="472"/>
                  </a:lnTo>
                  <a:lnTo>
                    <a:pt x="401" y="463"/>
                  </a:lnTo>
                  <a:lnTo>
                    <a:pt x="405" y="453"/>
                  </a:lnTo>
                  <a:lnTo>
                    <a:pt x="408" y="444"/>
                  </a:lnTo>
                  <a:lnTo>
                    <a:pt x="412" y="437"/>
                  </a:lnTo>
                  <a:lnTo>
                    <a:pt x="418" y="428"/>
                  </a:lnTo>
                  <a:lnTo>
                    <a:pt x="422" y="421"/>
                  </a:lnTo>
                  <a:lnTo>
                    <a:pt x="427" y="415"/>
                  </a:lnTo>
                  <a:lnTo>
                    <a:pt x="434" y="410"/>
                  </a:lnTo>
                  <a:lnTo>
                    <a:pt x="440" y="405"/>
                  </a:lnTo>
                  <a:lnTo>
                    <a:pt x="447" y="402"/>
                  </a:lnTo>
                  <a:lnTo>
                    <a:pt x="453" y="399"/>
                  </a:lnTo>
                  <a:lnTo>
                    <a:pt x="461" y="398"/>
                  </a:lnTo>
                  <a:lnTo>
                    <a:pt x="468" y="397"/>
                  </a:lnTo>
                  <a:lnTo>
                    <a:pt x="476" y="397"/>
                  </a:lnTo>
                  <a:lnTo>
                    <a:pt x="489" y="397"/>
                  </a:lnTo>
                  <a:lnTo>
                    <a:pt x="502" y="396"/>
                  </a:lnTo>
                  <a:lnTo>
                    <a:pt x="514" y="394"/>
                  </a:lnTo>
                  <a:lnTo>
                    <a:pt x="527" y="392"/>
                  </a:lnTo>
                  <a:lnTo>
                    <a:pt x="539" y="389"/>
                  </a:lnTo>
                  <a:lnTo>
                    <a:pt x="550" y="386"/>
                  </a:lnTo>
                  <a:lnTo>
                    <a:pt x="562" y="383"/>
                  </a:lnTo>
                  <a:lnTo>
                    <a:pt x="574" y="377"/>
                  </a:lnTo>
                  <a:lnTo>
                    <a:pt x="598" y="367"/>
                  </a:lnTo>
                  <a:lnTo>
                    <a:pt x="621" y="355"/>
                  </a:lnTo>
                  <a:lnTo>
                    <a:pt x="642" y="340"/>
                  </a:lnTo>
                  <a:lnTo>
                    <a:pt x="664" y="324"/>
                  </a:lnTo>
                  <a:lnTo>
                    <a:pt x="660" y="346"/>
                  </a:lnTo>
                  <a:lnTo>
                    <a:pt x="656" y="369"/>
                  </a:lnTo>
                  <a:lnTo>
                    <a:pt x="654" y="390"/>
                  </a:lnTo>
                  <a:lnTo>
                    <a:pt x="652" y="413"/>
                  </a:lnTo>
                  <a:lnTo>
                    <a:pt x="650" y="436"/>
                  </a:lnTo>
                  <a:lnTo>
                    <a:pt x="649" y="459"/>
                  </a:lnTo>
                  <a:lnTo>
                    <a:pt x="649" y="482"/>
                  </a:lnTo>
                  <a:lnTo>
                    <a:pt x="648" y="505"/>
                  </a:lnTo>
                  <a:lnTo>
                    <a:pt x="649" y="527"/>
                  </a:lnTo>
                  <a:lnTo>
                    <a:pt x="649" y="551"/>
                  </a:lnTo>
                  <a:lnTo>
                    <a:pt x="650" y="574"/>
                  </a:lnTo>
                  <a:lnTo>
                    <a:pt x="652" y="596"/>
                  </a:lnTo>
                  <a:lnTo>
                    <a:pt x="654" y="619"/>
                  </a:lnTo>
                  <a:lnTo>
                    <a:pt x="656" y="642"/>
                  </a:lnTo>
                  <a:lnTo>
                    <a:pt x="660" y="664"/>
                  </a:lnTo>
                  <a:lnTo>
                    <a:pt x="664" y="686"/>
                  </a:lnTo>
                  <a:lnTo>
                    <a:pt x="642" y="670"/>
                  </a:lnTo>
                  <a:lnTo>
                    <a:pt x="621" y="655"/>
                  </a:lnTo>
                  <a:lnTo>
                    <a:pt x="598" y="643"/>
                  </a:lnTo>
                  <a:lnTo>
                    <a:pt x="574" y="632"/>
                  </a:lnTo>
                  <a:lnTo>
                    <a:pt x="562" y="628"/>
                  </a:lnTo>
                  <a:lnTo>
                    <a:pt x="550" y="625"/>
                  </a:lnTo>
                  <a:lnTo>
                    <a:pt x="539" y="621"/>
                  </a:lnTo>
                  <a:lnTo>
                    <a:pt x="527" y="618"/>
                  </a:lnTo>
                  <a:lnTo>
                    <a:pt x="514" y="616"/>
                  </a:lnTo>
                  <a:lnTo>
                    <a:pt x="502" y="615"/>
                  </a:lnTo>
                  <a:lnTo>
                    <a:pt x="489" y="614"/>
                  </a:lnTo>
                  <a:lnTo>
                    <a:pt x="476" y="614"/>
                  </a:lnTo>
                  <a:close/>
                  <a:moveTo>
                    <a:pt x="432" y="1080"/>
                  </a:moveTo>
                  <a:lnTo>
                    <a:pt x="288" y="1080"/>
                  </a:lnTo>
                  <a:lnTo>
                    <a:pt x="288" y="756"/>
                  </a:lnTo>
                  <a:lnTo>
                    <a:pt x="288" y="747"/>
                  </a:lnTo>
                  <a:lnTo>
                    <a:pt x="287" y="738"/>
                  </a:lnTo>
                  <a:lnTo>
                    <a:pt x="285" y="728"/>
                  </a:lnTo>
                  <a:lnTo>
                    <a:pt x="283" y="718"/>
                  </a:lnTo>
                  <a:lnTo>
                    <a:pt x="280" y="710"/>
                  </a:lnTo>
                  <a:lnTo>
                    <a:pt x="277" y="701"/>
                  </a:lnTo>
                  <a:lnTo>
                    <a:pt x="273" y="693"/>
                  </a:lnTo>
                  <a:lnTo>
                    <a:pt x="269" y="685"/>
                  </a:lnTo>
                  <a:lnTo>
                    <a:pt x="293" y="685"/>
                  </a:lnTo>
                  <a:lnTo>
                    <a:pt x="293" y="685"/>
                  </a:lnTo>
                  <a:lnTo>
                    <a:pt x="401" y="685"/>
                  </a:lnTo>
                  <a:lnTo>
                    <a:pt x="399" y="694"/>
                  </a:lnTo>
                  <a:lnTo>
                    <a:pt x="397" y="702"/>
                  </a:lnTo>
                  <a:lnTo>
                    <a:pt x="396" y="712"/>
                  </a:lnTo>
                  <a:lnTo>
                    <a:pt x="396" y="721"/>
                  </a:lnTo>
                  <a:lnTo>
                    <a:pt x="396" y="972"/>
                  </a:lnTo>
                  <a:lnTo>
                    <a:pt x="397" y="985"/>
                  </a:lnTo>
                  <a:lnTo>
                    <a:pt x="399" y="997"/>
                  </a:lnTo>
                  <a:lnTo>
                    <a:pt x="402" y="1007"/>
                  </a:lnTo>
                  <a:lnTo>
                    <a:pt x="407" y="1017"/>
                  </a:lnTo>
                  <a:lnTo>
                    <a:pt x="416" y="1032"/>
                  </a:lnTo>
                  <a:lnTo>
                    <a:pt x="426" y="1045"/>
                  </a:lnTo>
                  <a:lnTo>
                    <a:pt x="429" y="1047"/>
                  </a:lnTo>
                  <a:lnTo>
                    <a:pt x="432" y="1050"/>
                  </a:lnTo>
                  <a:lnTo>
                    <a:pt x="432" y="1080"/>
                  </a:lnTo>
                  <a:close/>
                  <a:moveTo>
                    <a:pt x="72" y="505"/>
                  </a:moveTo>
                  <a:lnTo>
                    <a:pt x="72" y="494"/>
                  </a:lnTo>
                  <a:lnTo>
                    <a:pt x="73" y="483"/>
                  </a:lnTo>
                  <a:lnTo>
                    <a:pt x="75" y="472"/>
                  </a:lnTo>
                  <a:lnTo>
                    <a:pt x="77" y="463"/>
                  </a:lnTo>
                  <a:lnTo>
                    <a:pt x="81" y="453"/>
                  </a:lnTo>
                  <a:lnTo>
                    <a:pt x="84" y="444"/>
                  </a:lnTo>
                  <a:lnTo>
                    <a:pt x="88" y="437"/>
                  </a:lnTo>
                  <a:lnTo>
                    <a:pt x="94" y="428"/>
                  </a:lnTo>
                  <a:lnTo>
                    <a:pt x="98" y="421"/>
                  </a:lnTo>
                  <a:lnTo>
                    <a:pt x="103" y="415"/>
                  </a:lnTo>
                  <a:lnTo>
                    <a:pt x="110" y="410"/>
                  </a:lnTo>
                  <a:lnTo>
                    <a:pt x="116" y="405"/>
                  </a:lnTo>
                  <a:lnTo>
                    <a:pt x="123" y="402"/>
                  </a:lnTo>
                  <a:lnTo>
                    <a:pt x="129" y="399"/>
                  </a:lnTo>
                  <a:lnTo>
                    <a:pt x="137" y="398"/>
                  </a:lnTo>
                  <a:lnTo>
                    <a:pt x="144" y="397"/>
                  </a:lnTo>
                  <a:lnTo>
                    <a:pt x="396" y="397"/>
                  </a:lnTo>
                  <a:lnTo>
                    <a:pt x="388" y="407"/>
                  </a:lnTo>
                  <a:lnTo>
                    <a:pt x="381" y="418"/>
                  </a:lnTo>
                  <a:lnTo>
                    <a:pt x="375" y="431"/>
                  </a:lnTo>
                  <a:lnTo>
                    <a:pt x="370" y="444"/>
                  </a:lnTo>
                  <a:lnTo>
                    <a:pt x="366" y="458"/>
                  </a:lnTo>
                  <a:lnTo>
                    <a:pt x="362" y="473"/>
                  </a:lnTo>
                  <a:lnTo>
                    <a:pt x="360" y="488"/>
                  </a:lnTo>
                  <a:lnTo>
                    <a:pt x="360" y="505"/>
                  </a:lnTo>
                  <a:lnTo>
                    <a:pt x="360" y="521"/>
                  </a:lnTo>
                  <a:lnTo>
                    <a:pt x="362" y="536"/>
                  </a:lnTo>
                  <a:lnTo>
                    <a:pt x="366" y="551"/>
                  </a:lnTo>
                  <a:lnTo>
                    <a:pt x="370" y="565"/>
                  </a:lnTo>
                  <a:lnTo>
                    <a:pt x="375" y="579"/>
                  </a:lnTo>
                  <a:lnTo>
                    <a:pt x="381" y="591"/>
                  </a:lnTo>
                  <a:lnTo>
                    <a:pt x="388" y="603"/>
                  </a:lnTo>
                  <a:lnTo>
                    <a:pt x="396" y="613"/>
                  </a:lnTo>
                  <a:lnTo>
                    <a:pt x="144" y="613"/>
                  </a:lnTo>
                  <a:lnTo>
                    <a:pt x="137" y="613"/>
                  </a:lnTo>
                  <a:lnTo>
                    <a:pt x="129" y="610"/>
                  </a:lnTo>
                  <a:lnTo>
                    <a:pt x="123" y="608"/>
                  </a:lnTo>
                  <a:lnTo>
                    <a:pt x="116" y="604"/>
                  </a:lnTo>
                  <a:lnTo>
                    <a:pt x="110" y="600"/>
                  </a:lnTo>
                  <a:lnTo>
                    <a:pt x="103" y="594"/>
                  </a:lnTo>
                  <a:lnTo>
                    <a:pt x="98" y="588"/>
                  </a:lnTo>
                  <a:lnTo>
                    <a:pt x="94" y="581"/>
                  </a:lnTo>
                  <a:lnTo>
                    <a:pt x="88" y="574"/>
                  </a:lnTo>
                  <a:lnTo>
                    <a:pt x="84" y="565"/>
                  </a:lnTo>
                  <a:lnTo>
                    <a:pt x="81" y="556"/>
                  </a:lnTo>
                  <a:lnTo>
                    <a:pt x="77" y="547"/>
                  </a:lnTo>
                  <a:lnTo>
                    <a:pt x="75" y="537"/>
                  </a:lnTo>
                  <a:lnTo>
                    <a:pt x="73" y="526"/>
                  </a:lnTo>
                  <a:lnTo>
                    <a:pt x="72" y="515"/>
                  </a:lnTo>
                  <a:lnTo>
                    <a:pt x="72" y="505"/>
                  </a:lnTo>
                  <a:lnTo>
                    <a:pt x="72" y="505"/>
                  </a:lnTo>
                  <a:close/>
                  <a:moveTo>
                    <a:pt x="720" y="505"/>
                  </a:moveTo>
                  <a:lnTo>
                    <a:pt x="720" y="477"/>
                  </a:lnTo>
                  <a:lnTo>
                    <a:pt x="721" y="450"/>
                  </a:lnTo>
                  <a:lnTo>
                    <a:pt x="723" y="423"/>
                  </a:lnTo>
                  <a:lnTo>
                    <a:pt x="725" y="397"/>
                  </a:lnTo>
                  <a:lnTo>
                    <a:pt x="828" y="397"/>
                  </a:lnTo>
                  <a:lnTo>
                    <a:pt x="836" y="398"/>
                  </a:lnTo>
                  <a:lnTo>
                    <a:pt x="842" y="399"/>
                  </a:lnTo>
                  <a:lnTo>
                    <a:pt x="850" y="402"/>
                  </a:lnTo>
                  <a:lnTo>
                    <a:pt x="856" y="405"/>
                  </a:lnTo>
                  <a:lnTo>
                    <a:pt x="863" y="410"/>
                  </a:lnTo>
                  <a:lnTo>
                    <a:pt x="868" y="415"/>
                  </a:lnTo>
                  <a:lnTo>
                    <a:pt x="873" y="421"/>
                  </a:lnTo>
                  <a:lnTo>
                    <a:pt x="879" y="428"/>
                  </a:lnTo>
                  <a:lnTo>
                    <a:pt x="883" y="437"/>
                  </a:lnTo>
                  <a:lnTo>
                    <a:pt x="887" y="444"/>
                  </a:lnTo>
                  <a:lnTo>
                    <a:pt x="892" y="453"/>
                  </a:lnTo>
                  <a:lnTo>
                    <a:pt x="894" y="463"/>
                  </a:lnTo>
                  <a:lnTo>
                    <a:pt x="897" y="472"/>
                  </a:lnTo>
                  <a:lnTo>
                    <a:pt x="898" y="483"/>
                  </a:lnTo>
                  <a:lnTo>
                    <a:pt x="899" y="494"/>
                  </a:lnTo>
                  <a:lnTo>
                    <a:pt x="900" y="505"/>
                  </a:lnTo>
                  <a:lnTo>
                    <a:pt x="899" y="515"/>
                  </a:lnTo>
                  <a:lnTo>
                    <a:pt x="898" y="526"/>
                  </a:lnTo>
                  <a:lnTo>
                    <a:pt x="897" y="537"/>
                  </a:lnTo>
                  <a:lnTo>
                    <a:pt x="894" y="547"/>
                  </a:lnTo>
                  <a:lnTo>
                    <a:pt x="892" y="556"/>
                  </a:lnTo>
                  <a:lnTo>
                    <a:pt x="887" y="565"/>
                  </a:lnTo>
                  <a:lnTo>
                    <a:pt x="883" y="574"/>
                  </a:lnTo>
                  <a:lnTo>
                    <a:pt x="879" y="581"/>
                  </a:lnTo>
                  <a:lnTo>
                    <a:pt x="873" y="588"/>
                  </a:lnTo>
                  <a:lnTo>
                    <a:pt x="868" y="594"/>
                  </a:lnTo>
                  <a:lnTo>
                    <a:pt x="863" y="600"/>
                  </a:lnTo>
                  <a:lnTo>
                    <a:pt x="856" y="604"/>
                  </a:lnTo>
                  <a:lnTo>
                    <a:pt x="850" y="608"/>
                  </a:lnTo>
                  <a:lnTo>
                    <a:pt x="842" y="610"/>
                  </a:lnTo>
                  <a:lnTo>
                    <a:pt x="836" y="613"/>
                  </a:lnTo>
                  <a:lnTo>
                    <a:pt x="828" y="613"/>
                  </a:lnTo>
                  <a:lnTo>
                    <a:pt x="725" y="613"/>
                  </a:lnTo>
                  <a:lnTo>
                    <a:pt x="723" y="587"/>
                  </a:lnTo>
                  <a:lnTo>
                    <a:pt x="721" y="560"/>
                  </a:lnTo>
                  <a:lnTo>
                    <a:pt x="720" y="533"/>
                  </a:lnTo>
                  <a:lnTo>
                    <a:pt x="720" y="505"/>
                  </a:lnTo>
                  <a:lnTo>
                    <a:pt x="720" y="505"/>
                  </a:lnTo>
                  <a:close/>
                  <a:moveTo>
                    <a:pt x="900" y="0"/>
                  </a:moveTo>
                  <a:lnTo>
                    <a:pt x="886" y="1"/>
                  </a:lnTo>
                  <a:lnTo>
                    <a:pt x="873" y="4"/>
                  </a:lnTo>
                  <a:lnTo>
                    <a:pt x="860" y="6"/>
                  </a:lnTo>
                  <a:lnTo>
                    <a:pt x="847" y="10"/>
                  </a:lnTo>
                  <a:lnTo>
                    <a:pt x="836" y="15"/>
                  </a:lnTo>
                  <a:lnTo>
                    <a:pt x="824" y="21"/>
                  </a:lnTo>
                  <a:lnTo>
                    <a:pt x="812" y="28"/>
                  </a:lnTo>
                  <a:lnTo>
                    <a:pt x="801" y="36"/>
                  </a:lnTo>
                  <a:lnTo>
                    <a:pt x="790" y="45"/>
                  </a:lnTo>
                  <a:lnTo>
                    <a:pt x="780" y="54"/>
                  </a:lnTo>
                  <a:lnTo>
                    <a:pt x="770" y="65"/>
                  </a:lnTo>
                  <a:lnTo>
                    <a:pt x="761" y="77"/>
                  </a:lnTo>
                  <a:lnTo>
                    <a:pt x="751" y="89"/>
                  </a:lnTo>
                  <a:lnTo>
                    <a:pt x="743" y="102"/>
                  </a:lnTo>
                  <a:lnTo>
                    <a:pt x="734" y="116"/>
                  </a:lnTo>
                  <a:lnTo>
                    <a:pt x="726" y="130"/>
                  </a:lnTo>
                  <a:lnTo>
                    <a:pt x="725" y="130"/>
                  </a:lnTo>
                  <a:lnTo>
                    <a:pt x="714" y="151"/>
                  </a:lnTo>
                  <a:lnTo>
                    <a:pt x="702" y="172"/>
                  </a:lnTo>
                  <a:lnTo>
                    <a:pt x="689" y="191"/>
                  </a:lnTo>
                  <a:lnTo>
                    <a:pt x="675" y="210"/>
                  </a:lnTo>
                  <a:lnTo>
                    <a:pt x="661" y="227"/>
                  </a:lnTo>
                  <a:lnTo>
                    <a:pt x="647" y="243"/>
                  </a:lnTo>
                  <a:lnTo>
                    <a:pt x="630" y="258"/>
                  </a:lnTo>
                  <a:lnTo>
                    <a:pt x="615" y="271"/>
                  </a:lnTo>
                  <a:lnTo>
                    <a:pt x="599" y="283"/>
                  </a:lnTo>
                  <a:lnTo>
                    <a:pt x="583" y="294"/>
                  </a:lnTo>
                  <a:lnTo>
                    <a:pt x="566" y="304"/>
                  </a:lnTo>
                  <a:lnTo>
                    <a:pt x="548" y="311"/>
                  </a:lnTo>
                  <a:lnTo>
                    <a:pt x="531" y="317"/>
                  </a:lnTo>
                  <a:lnTo>
                    <a:pt x="513" y="321"/>
                  </a:lnTo>
                  <a:lnTo>
                    <a:pt x="494" y="324"/>
                  </a:lnTo>
                  <a:lnTo>
                    <a:pt x="476" y="324"/>
                  </a:lnTo>
                  <a:lnTo>
                    <a:pt x="452" y="324"/>
                  </a:lnTo>
                  <a:lnTo>
                    <a:pt x="293" y="324"/>
                  </a:lnTo>
                  <a:lnTo>
                    <a:pt x="144" y="324"/>
                  </a:lnTo>
                  <a:lnTo>
                    <a:pt x="129" y="325"/>
                  </a:lnTo>
                  <a:lnTo>
                    <a:pt x="114" y="329"/>
                  </a:lnTo>
                  <a:lnTo>
                    <a:pt x="101" y="333"/>
                  </a:lnTo>
                  <a:lnTo>
                    <a:pt x="87" y="338"/>
                  </a:lnTo>
                  <a:lnTo>
                    <a:pt x="75" y="346"/>
                  </a:lnTo>
                  <a:lnTo>
                    <a:pt x="63" y="356"/>
                  </a:lnTo>
                  <a:lnTo>
                    <a:pt x="51" y="365"/>
                  </a:lnTo>
                  <a:lnTo>
                    <a:pt x="42" y="377"/>
                  </a:lnTo>
                  <a:lnTo>
                    <a:pt x="32" y="390"/>
                  </a:lnTo>
                  <a:lnTo>
                    <a:pt x="24" y="403"/>
                  </a:lnTo>
                  <a:lnTo>
                    <a:pt x="17" y="418"/>
                  </a:lnTo>
                  <a:lnTo>
                    <a:pt x="11" y="434"/>
                  </a:lnTo>
                  <a:lnTo>
                    <a:pt x="6" y="451"/>
                  </a:lnTo>
                  <a:lnTo>
                    <a:pt x="3" y="468"/>
                  </a:lnTo>
                  <a:lnTo>
                    <a:pt x="1" y="486"/>
                  </a:lnTo>
                  <a:lnTo>
                    <a:pt x="0" y="505"/>
                  </a:lnTo>
                  <a:lnTo>
                    <a:pt x="1" y="523"/>
                  </a:lnTo>
                  <a:lnTo>
                    <a:pt x="3" y="541"/>
                  </a:lnTo>
                  <a:lnTo>
                    <a:pt x="6" y="559"/>
                  </a:lnTo>
                  <a:lnTo>
                    <a:pt x="11" y="576"/>
                  </a:lnTo>
                  <a:lnTo>
                    <a:pt x="17" y="591"/>
                  </a:lnTo>
                  <a:lnTo>
                    <a:pt x="24" y="606"/>
                  </a:lnTo>
                  <a:lnTo>
                    <a:pt x="32" y="620"/>
                  </a:lnTo>
                  <a:lnTo>
                    <a:pt x="42" y="633"/>
                  </a:lnTo>
                  <a:lnTo>
                    <a:pt x="51" y="644"/>
                  </a:lnTo>
                  <a:lnTo>
                    <a:pt x="63" y="655"/>
                  </a:lnTo>
                  <a:lnTo>
                    <a:pt x="75" y="663"/>
                  </a:lnTo>
                  <a:lnTo>
                    <a:pt x="87" y="671"/>
                  </a:lnTo>
                  <a:lnTo>
                    <a:pt x="101" y="676"/>
                  </a:lnTo>
                  <a:lnTo>
                    <a:pt x="114" y="681"/>
                  </a:lnTo>
                  <a:lnTo>
                    <a:pt x="129" y="684"/>
                  </a:lnTo>
                  <a:lnTo>
                    <a:pt x="144" y="685"/>
                  </a:lnTo>
                  <a:lnTo>
                    <a:pt x="151" y="685"/>
                  </a:lnTo>
                  <a:lnTo>
                    <a:pt x="158" y="686"/>
                  </a:lnTo>
                  <a:lnTo>
                    <a:pt x="165" y="688"/>
                  </a:lnTo>
                  <a:lnTo>
                    <a:pt x="172" y="690"/>
                  </a:lnTo>
                  <a:lnTo>
                    <a:pt x="178" y="694"/>
                  </a:lnTo>
                  <a:lnTo>
                    <a:pt x="184" y="697"/>
                  </a:lnTo>
                  <a:lnTo>
                    <a:pt x="190" y="701"/>
                  </a:lnTo>
                  <a:lnTo>
                    <a:pt x="195" y="706"/>
                  </a:lnTo>
                  <a:lnTo>
                    <a:pt x="199" y="711"/>
                  </a:lnTo>
                  <a:lnTo>
                    <a:pt x="204" y="716"/>
                  </a:lnTo>
                  <a:lnTo>
                    <a:pt x="207" y="723"/>
                  </a:lnTo>
                  <a:lnTo>
                    <a:pt x="210" y="729"/>
                  </a:lnTo>
                  <a:lnTo>
                    <a:pt x="212" y="736"/>
                  </a:lnTo>
                  <a:lnTo>
                    <a:pt x="215" y="742"/>
                  </a:lnTo>
                  <a:lnTo>
                    <a:pt x="216" y="750"/>
                  </a:lnTo>
                  <a:lnTo>
                    <a:pt x="216" y="756"/>
                  </a:lnTo>
                  <a:lnTo>
                    <a:pt x="216" y="1080"/>
                  </a:lnTo>
                  <a:lnTo>
                    <a:pt x="216" y="1088"/>
                  </a:lnTo>
                  <a:lnTo>
                    <a:pt x="218" y="1095"/>
                  </a:lnTo>
                  <a:lnTo>
                    <a:pt x="219" y="1102"/>
                  </a:lnTo>
                  <a:lnTo>
                    <a:pt x="221" y="1108"/>
                  </a:lnTo>
                  <a:lnTo>
                    <a:pt x="224" y="1115"/>
                  </a:lnTo>
                  <a:lnTo>
                    <a:pt x="229" y="1121"/>
                  </a:lnTo>
                  <a:lnTo>
                    <a:pt x="232" y="1127"/>
                  </a:lnTo>
                  <a:lnTo>
                    <a:pt x="237" y="1132"/>
                  </a:lnTo>
                  <a:lnTo>
                    <a:pt x="242" y="1136"/>
                  </a:lnTo>
                  <a:lnTo>
                    <a:pt x="248" y="1141"/>
                  </a:lnTo>
                  <a:lnTo>
                    <a:pt x="253" y="1144"/>
                  </a:lnTo>
                  <a:lnTo>
                    <a:pt x="260" y="1147"/>
                  </a:lnTo>
                  <a:lnTo>
                    <a:pt x="266" y="1149"/>
                  </a:lnTo>
                  <a:lnTo>
                    <a:pt x="273" y="1152"/>
                  </a:lnTo>
                  <a:lnTo>
                    <a:pt x="280" y="1153"/>
                  </a:lnTo>
                  <a:lnTo>
                    <a:pt x="288" y="1153"/>
                  </a:lnTo>
                  <a:lnTo>
                    <a:pt x="432" y="1153"/>
                  </a:lnTo>
                  <a:lnTo>
                    <a:pt x="439" y="1153"/>
                  </a:lnTo>
                  <a:lnTo>
                    <a:pt x="447" y="1152"/>
                  </a:lnTo>
                  <a:lnTo>
                    <a:pt x="453" y="1149"/>
                  </a:lnTo>
                  <a:lnTo>
                    <a:pt x="460" y="1147"/>
                  </a:lnTo>
                  <a:lnTo>
                    <a:pt x="466" y="1144"/>
                  </a:lnTo>
                  <a:lnTo>
                    <a:pt x="472" y="1141"/>
                  </a:lnTo>
                  <a:lnTo>
                    <a:pt x="478" y="1136"/>
                  </a:lnTo>
                  <a:lnTo>
                    <a:pt x="482" y="1132"/>
                  </a:lnTo>
                  <a:lnTo>
                    <a:pt x="488" y="1127"/>
                  </a:lnTo>
                  <a:lnTo>
                    <a:pt x="491" y="1121"/>
                  </a:lnTo>
                  <a:lnTo>
                    <a:pt x="495" y="1115"/>
                  </a:lnTo>
                  <a:lnTo>
                    <a:pt x="499" y="1108"/>
                  </a:lnTo>
                  <a:lnTo>
                    <a:pt x="501" y="1102"/>
                  </a:lnTo>
                  <a:lnTo>
                    <a:pt x="502" y="1095"/>
                  </a:lnTo>
                  <a:lnTo>
                    <a:pt x="503" y="1088"/>
                  </a:lnTo>
                  <a:lnTo>
                    <a:pt x="504" y="1080"/>
                  </a:lnTo>
                  <a:lnTo>
                    <a:pt x="504" y="1045"/>
                  </a:lnTo>
                  <a:lnTo>
                    <a:pt x="503" y="1038"/>
                  </a:lnTo>
                  <a:lnTo>
                    <a:pt x="502" y="1032"/>
                  </a:lnTo>
                  <a:lnTo>
                    <a:pt x="501" y="1026"/>
                  </a:lnTo>
                  <a:lnTo>
                    <a:pt x="499" y="1021"/>
                  </a:lnTo>
                  <a:lnTo>
                    <a:pt x="492" y="1011"/>
                  </a:lnTo>
                  <a:lnTo>
                    <a:pt x="486" y="1003"/>
                  </a:lnTo>
                  <a:lnTo>
                    <a:pt x="479" y="995"/>
                  </a:lnTo>
                  <a:lnTo>
                    <a:pt x="474" y="987"/>
                  </a:lnTo>
                  <a:lnTo>
                    <a:pt x="472" y="984"/>
                  </a:lnTo>
                  <a:lnTo>
                    <a:pt x="469" y="980"/>
                  </a:lnTo>
                  <a:lnTo>
                    <a:pt x="468" y="977"/>
                  </a:lnTo>
                  <a:lnTo>
                    <a:pt x="467" y="972"/>
                  </a:lnTo>
                  <a:lnTo>
                    <a:pt x="467" y="721"/>
                  </a:lnTo>
                  <a:lnTo>
                    <a:pt x="468" y="720"/>
                  </a:lnTo>
                  <a:lnTo>
                    <a:pt x="468" y="718"/>
                  </a:lnTo>
                  <a:lnTo>
                    <a:pt x="469" y="711"/>
                  </a:lnTo>
                  <a:lnTo>
                    <a:pt x="473" y="704"/>
                  </a:lnTo>
                  <a:lnTo>
                    <a:pt x="474" y="702"/>
                  </a:lnTo>
                  <a:lnTo>
                    <a:pt x="475" y="701"/>
                  </a:lnTo>
                  <a:lnTo>
                    <a:pt x="479" y="696"/>
                  </a:lnTo>
                  <a:lnTo>
                    <a:pt x="486" y="690"/>
                  </a:lnTo>
                  <a:lnTo>
                    <a:pt x="486" y="690"/>
                  </a:lnTo>
                  <a:lnTo>
                    <a:pt x="486" y="690"/>
                  </a:lnTo>
                  <a:lnTo>
                    <a:pt x="487" y="690"/>
                  </a:lnTo>
                  <a:lnTo>
                    <a:pt x="487" y="690"/>
                  </a:lnTo>
                  <a:lnTo>
                    <a:pt x="491" y="688"/>
                  </a:lnTo>
                  <a:lnTo>
                    <a:pt x="496" y="687"/>
                  </a:lnTo>
                  <a:lnTo>
                    <a:pt x="513" y="689"/>
                  </a:lnTo>
                  <a:lnTo>
                    <a:pt x="530" y="694"/>
                  </a:lnTo>
                  <a:lnTo>
                    <a:pt x="546" y="699"/>
                  </a:lnTo>
                  <a:lnTo>
                    <a:pt x="562" y="706"/>
                  </a:lnTo>
                  <a:lnTo>
                    <a:pt x="579" y="714"/>
                  </a:lnTo>
                  <a:lnTo>
                    <a:pt x="594" y="724"/>
                  </a:lnTo>
                  <a:lnTo>
                    <a:pt x="609" y="734"/>
                  </a:lnTo>
                  <a:lnTo>
                    <a:pt x="624" y="745"/>
                  </a:lnTo>
                  <a:lnTo>
                    <a:pt x="638" y="760"/>
                  </a:lnTo>
                  <a:lnTo>
                    <a:pt x="652" y="774"/>
                  </a:lnTo>
                  <a:lnTo>
                    <a:pt x="666" y="789"/>
                  </a:lnTo>
                  <a:lnTo>
                    <a:pt x="679" y="805"/>
                  </a:lnTo>
                  <a:lnTo>
                    <a:pt x="691" y="822"/>
                  </a:lnTo>
                  <a:lnTo>
                    <a:pt x="703" y="841"/>
                  </a:lnTo>
                  <a:lnTo>
                    <a:pt x="715" y="860"/>
                  </a:lnTo>
                  <a:lnTo>
                    <a:pt x="725" y="880"/>
                  </a:lnTo>
                  <a:lnTo>
                    <a:pt x="726" y="880"/>
                  </a:lnTo>
                  <a:lnTo>
                    <a:pt x="734" y="895"/>
                  </a:lnTo>
                  <a:lnTo>
                    <a:pt x="743" y="909"/>
                  </a:lnTo>
                  <a:lnTo>
                    <a:pt x="751" y="920"/>
                  </a:lnTo>
                  <a:lnTo>
                    <a:pt x="761" y="933"/>
                  </a:lnTo>
                  <a:lnTo>
                    <a:pt x="771" y="944"/>
                  </a:lnTo>
                  <a:lnTo>
                    <a:pt x="780" y="955"/>
                  </a:lnTo>
                  <a:lnTo>
                    <a:pt x="790" y="965"/>
                  </a:lnTo>
                  <a:lnTo>
                    <a:pt x="801" y="973"/>
                  </a:lnTo>
                  <a:lnTo>
                    <a:pt x="812" y="982"/>
                  </a:lnTo>
                  <a:lnTo>
                    <a:pt x="824" y="988"/>
                  </a:lnTo>
                  <a:lnTo>
                    <a:pt x="836" y="995"/>
                  </a:lnTo>
                  <a:lnTo>
                    <a:pt x="847" y="999"/>
                  </a:lnTo>
                  <a:lnTo>
                    <a:pt x="860" y="1004"/>
                  </a:lnTo>
                  <a:lnTo>
                    <a:pt x="873" y="1007"/>
                  </a:lnTo>
                  <a:lnTo>
                    <a:pt x="886" y="1008"/>
                  </a:lnTo>
                  <a:lnTo>
                    <a:pt x="900" y="1009"/>
                  </a:lnTo>
                  <a:lnTo>
                    <a:pt x="915" y="1008"/>
                  </a:lnTo>
                  <a:lnTo>
                    <a:pt x="931" y="1006"/>
                  </a:lnTo>
                  <a:lnTo>
                    <a:pt x="945" y="1003"/>
                  </a:lnTo>
                  <a:lnTo>
                    <a:pt x="959" y="997"/>
                  </a:lnTo>
                  <a:lnTo>
                    <a:pt x="972" y="992"/>
                  </a:lnTo>
                  <a:lnTo>
                    <a:pt x="985" y="984"/>
                  </a:lnTo>
                  <a:lnTo>
                    <a:pt x="998" y="976"/>
                  </a:lnTo>
                  <a:lnTo>
                    <a:pt x="1009" y="965"/>
                  </a:lnTo>
                  <a:lnTo>
                    <a:pt x="1020" y="954"/>
                  </a:lnTo>
                  <a:lnTo>
                    <a:pt x="1032" y="942"/>
                  </a:lnTo>
                  <a:lnTo>
                    <a:pt x="1042" y="929"/>
                  </a:lnTo>
                  <a:lnTo>
                    <a:pt x="1053" y="915"/>
                  </a:lnTo>
                  <a:lnTo>
                    <a:pt x="1062" y="900"/>
                  </a:lnTo>
                  <a:lnTo>
                    <a:pt x="1071" y="885"/>
                  </a:lnTo>
                  <a:lnTo>
                    <a:pt x="1080" y="869"/>
                  </a:lnTo>
                  <a:lnTo>
                    <a:pt x="1088" y="850"/>
                  </a:lnTo>
                  <a:lnTo>
                    <a:pt x="1096" y="833"/>
                  </a:lnTo>
                  <a:lnTo>
                    <a:pt x="1103" y="814"/>
                  </a:lnTo>
                  <a:lnTo>
                    <a:pt x="1110" y="794"/>
                  </a:lnTo>
                  <a:lnTo>
                    <a:pt x="1116" y="775"/>
                  </a:lnTo>
                  <a:lnTo>
                    <a:pt x="1122" y="754"/>
                  </a:lnTo>
                  <a:lnTo>
                    <a:pt x="1127" y="733"/>
                  </a:lnTo>
                  <a:lnTo>
                    <a:pt x="1131" y="711"/>
                  </a:lnTo>
                  <a:lnTo>
                    <a:pt x="1136" y="689"/>
                  </a:lnTo>
                  <a:lnTo>
                    <a:pt x="1143" y="644"/>
                  </a:lnTo>
                  <a:lnTo>
                    <a:pt x="1148" y="599"/>
                  </a:lnTo>
                  <a:lnTo>
                    <a:pt x="1151" y="552"/>
                  </a:lnTo>
                  <a:lnTo>
                    <a:pt x="1152" y="505"/>
                  </a:lnTo>
                  <a:lnTo>
                    <a:pt x="1151" y="458"/>
                  </a:lnTo>
                  <a:lnTo>
                    <a:pt x="1148" y="411"/>
                  </a:lnTo>
                  <a:lnTo>
                    <a:pt x="1143" y="365"/>
                  </a:lnTo>
                  <a:lnTo>
                    <a:pt x="1136" y="320"/>
                  </a:lnTo>
                  <a:lnTo>
                    <a:pt x="1131" y="298"/>
                  </a:lnTo>
                  <a:lnTo>
                    <a:pt x="1127" y="277"/>
                  </a:lnTo>
                  <a:lnTo>
                    <a:pt x="1122" y="256"/>
                  </a:lnTo>
                  <a:lnTo>
                    <a:pt x="1116" y="236"/>
                  </a:lnTo>
                  <a:lnTo>
                    <a:pt x="1110" y="215"/>
                  </a:lnTo>
                  <a:lnTo>
                    <a:pt x="1103" y="196"/>
                  </a:lnTo>
                  <a:lnTo>
                    <a:pt x="1096" y="177"/>
                  </a:lnTo>
                  <a:lnTo>
                    <a:pt x="1088" y="159"/>
                  </a:lnTo>
                  <a:lnTo>
                    <a:pt x="1080" y="142"/>
                  </a:lnTo>
                  <a:lnTo>
                    <a:pt x="1071" y="124"/>
                  </a:lnTo>
                  <a:lnTo>
                    <a:pt x="1062" y="109"/>
                  </a:lnTo>
                  <a:lnTo>
                    <a:pt x="1053" y="94"/>
                  </a:lnTo>
                  <a:lnTo>
                    <a:pt x="1042" y="80"/>
                  </a:lnTo>
                  <a:lnTo>
                    <a:pt x="1032" y="67"/>
                  </a:lnTo>
                  <a:lnTo>
                    <a:pt x="1020" y="55"/>
                  </a:lnTo>
                  <a:lnTo>
                    <a:pt x="1009" y="45"/>
                  </a:lnTo>
                  <a:lnTo>
                    <a:pt x="998" y="35"/>
                  </a:lnTo>
                  <a:lnTo>
                    <a:pt x="985" y="26"/>
                  </a:lnTo>
                  <a:lnTo>
                    <a:pt x="972" y="19"/>
                  </a:lnTo>
                  <a:lnTo>
                    <a:pt x="959" y="12"/>
                  </a:lnTo>
                  <a:lnTo>
                    <a:pt x="945" y="7"/>
                  </a:lnTo>
                  <a:lnTo>
                    <a:pt x="931" y="4"/>
                  </a:lnTo>
                  <a:lnTo>
                    <a:pt x="915" y="1"/>
                  </a:lnTo>
                  <a:lnTo>
                    <a:pt x="900" y="0"/>
                  </a:lnTo>
                  <a:close/>
                </a:path>
              </a:pathLst>
            </a:custGeom>
            <a:solidFill>
              <a:schemeClr val="bg1"/>
            </a:solidFill>
            <a:ln>
              <a:noFill/>
            </a:ln>
          </p:spPr>
          <p:txBody>
            <a:bodyPr anchor="ctr"/>
            <a:lstStyle/>
            <a:p>
              <a:pPr algn="ctr"/>
              <a:endParaRPr>
                <a:cs typeface="+mn-ea"/>
                <a:sym typeface="+mn-lt"/>
              </a:endParaRPr>
            </a:p>
          </p:txBody>
        </p:sp>
        <p:grpSp>
          <p:nvGrpSpPr>
            <p:cNvPr id="22" name="Group 50"/>
            <p:cNvGrpSpPr/>
            <p:nvPr/>
          </p:nvGrpSpPr>
          <p:grpSpPr>
            <a:xfrm>
              <a:off x="8161626" y="3705225"/>
              <a:ext cx="252626" cy="189470"/>
              <a:chOff x="905668" y="3725465"/>
              <a:chExt cx="457200" cy="342900"/>
            </a:xfrm>
            <a:solidFill>
              <a:schemeClr val="accent5"/>
            </a:solidFill>
          </p:grpSpPr>
          <p:sp>
            <p:nvSpPr>
              <p:cNvPr id="39" name="Freeform: Shape 51"/>
              <p:cNvSpPr>
                <a:spLocks/>
              </p:cNvSpPr>
              <p:nvPr/>
            </p:nvSpPr>
            <p:spPr bwMode="auto">
              <a:xfrm>
                <a:off x="905668" y="3725465"/>
                <a:ext cx="457200" cy="342900"/>
              </a:xfrm>
              <a:custGeom>
                <a:avLst/>
                <a:gdLst>
                  <a:gd name="T0" fmla="*/ 883 w 1152"/>
                  <a:gd name="T1" fmla="*/ 766 h 864"/>
                  <a:gd name="T2" fmla="*/ 863 w 1152"/>
                  <a:gd name="T3" fmla="*/ 783 h 864"/>
                  <a:gd name="T4" fmla="*/ 837 w 1152"/>
                  <a:gd name="T5" fmla="*/ 792 h 864"/>
                  <a:gd name="T6" fmla="*/ 137 w 1152"/>
                  <a:gd name="T7" fmla="*/ 792 h 864"/>
                  <a:gd name="T8" fmla="*/ 116 w 1152"/>
                  <a:gd name="T9" fmla="*/ 786 h 864"/>
                  <a:gd name="T10" fmla="*/ 98 w 1152"/>
                  <a:gd name="T11" fmla="*/ 775 h 864"/>
                  <a:gd name="T12" fmla="*/ 84 w 1152"/>
                  <a:gd name="T13" fmla="*/ 760 h 864"/>
                  <a:gd name="T14" fmla="*/ 76 w 1152"/>
                  <a:gd name="T15" fmla="*/ 741 h 864"/>
                  <a:gd name="T16" fmla="*/ 72 w 1152"/>
                  <a:gd name="T17" fmla="*/ 720 h 864"/>
                  <a:gd name="T18" fmla="*/ 73 w 1152"/>
                  <a:gd name="T19" fmla="*/ 130 h 864"/>
                  <a:gd name="T20" fmla="*/ 81 w 1152"/>
                  <a:gd name="T21" fmla="*/ 109 h 864"/>
                  <a:gd name="T22" fmla="*/ 93 w 1152"/>
                  <a:gd name="T23" fmla="*/ 93 h 864"/>
                  <a:gd name="T24" fmla="*/ 110 w 1152"/>
                  <a:gd name="T25" fmla="*/ 81 h 864"/>
                  <a:gd name="T26" fmla="*/ 130 w 1152"/>
                  <a:gd name="T27" fmla="*/ 73 h 864"/>
                  <a:gd name="T28" fmla="*/ 828 w 1152"/>
                  <a:gd name="T29" fmla="*/ 72 h 864"/>
                  <a:gd name="T30" fmla="*/ 854 w 1152"/>
                  <a:gd name="T31" fmla="*/ 77 h 864"/>
                  <a:gd name="T32" fmla="*/ 877 w 1152"/>
                  <a:gd name="T33" fmla="*/ 92 h 864"/>
                  <a:gd name="T34" fmla="*/ 1069 w 1152"/>
                  <a:gd name="T35" fmla="*/ 394 h 864"/>
                  <a:gd name="T36" fmla="*/ 1079 w 1152"/>
                  <a:gd name="T37" fmla="*/ 422 h 864"/>
                  <a:gd name="T38" fmla="*/ 1077 w 1152"/>
                  <a:gd name="T39" fmla="*/ 451 h 864"/>
                  <a:gd name="T40" fmla="*/ 1069 w 1152"/>
                  <a:gd name="T41" fmla="*/ 470 h 864"/>
                  <a:gd name="T42" fmla="*/ 945 w 1152"/>
                  <a:gd name="T43" fmla="*/ 59 h 864"/>
                  <a:gd name="T44" fmla="*/ 927 w 1152"/>
                  <a:gd name="T45" fmla="*/ 39 h 864"/>
                  <a:gd name="T46" fmla="*/ 905 w 1152"/>
                  <a:gd name="T47" fmla="*/ 23 h 864"/>
                  <a:gd name="T48" fmla="*/ 881 w 1152"/>
                  <a:gd name="T49" fmla="*/ 10 h 864"/>
                  <a:gd name="T50" fmla="*/ 855 w 1152"/>
                  <a:gd name="T51" fmla="*/ 2 h 864"/>
                  <a:gd name="T52" fmla="*/ 828 w 1152"/>
                  <a:gd name="T53" fmla="*/ 0 h 864"/>
                  <a:gd name="T54" fmla="*/ 114 w 1152"/>
                  <a:gd name="T55" fmla="*/ 3 h 864"/>
                  <a:gd name="T56" fmla="*/ 76 w 1152"/>
                  <a:gd name="T57" fmla="*/ 17 h 864"/>
                  <a:gd name="T58" fmla="*/ 42 w 1152"/>
                  <a:gd name="T59" fmla="*/ 42 h 864"/>
                  <a:gd name="T60" fmla="*/ 17 w 1152"/>
                  <a:gd name="T61" fmla="*/ 76 h 864"/>
                  <a:gd name="T62" fmla="*/ 3 w 1152"/>
                  <a:gd name="T63" fmla="*/ 114 h 864"/>
                  <a:gd name="T64" fmla="*/ 0 w 1152"/>
                  <a:gd name="T65" fmla="*/ 720 h 864"/>
                  <a:gd name="T66" fmla="*/ 6 w 1152"/>
                  <a:gd name="T67" fmla="*/ 762 h 864"/>
                  <a:gd name="T68" fmla="*/ 25 w 1152"/>
                  <a:gd name="T69" fmla="*/ 800 h 864"/>
                  <a:gd name="T70" fmla="*/ 53 w 1152"/>
                  <a:gd name="T71" fmla="*/ 831 h 864"/>
                  <a:gd name="T72" fmla="*/ 87 w 1152"/>
                  <a:gd name="T73" fmla="*/ 852 h 864"/>
                  <a:gd name="T74" fmla="*/ 130 w 1152"/>
                  <a:gd name="T75" fmla="*/ 863 h 864"/>
                  <a:gd name="T76" fmla="*/ 837 w 1152"/>
                  <a:gd name="T77" fmla="*/ 864 h 864"/>
                  <a:gd name="T78" fmla="*/ 864 w 1152"/>
                  <a:gd name="T79" fmla="*/ 860 h 864"/>
                  <a:gd name="T80" fmla="*/ 890 w 1152"/>
                  <a:gd name="T81" fmla="*/ 850 h 864"/>
                  <a:gd name="T82" fmla="*/ 913 w 1152"/>
                  <a:gd name="T83" fmla="*/ 836 h 864"/>
                  <a:gd name="T84" fmla="*/ 933 w 1152"/>
                  <a:gd name="T85" fmla="*/ 819 h 864"/>
                  <a:gd name="T86" fmla="*/ 950 w 1152"/>
                  <a:gd name="T87" fmla="*/ 796 h 864"/>
                  <a:gd name="T88" fmla="*/ 1139 w 1152"/>
                  <a:gd name="T89" fmla="*/ 490 h 864"/>
                  <a:gd name="T90" fmla="*/ 1149 w 1152"/>
                  <a:gd name="T91" fmla="*/ 461 h 864"/>
                  <a:gd name="T92" fmla="*/ 1152 w 1152"/>
                  <a:gd name="T93" fmla="*/ 432 h 864"/>
                  <a:gd name="T94" fmla="*/ 1149 w 1152"/>
                  <a:gd name="T95" fmla="*/ 402 h 864"/>
                  <a:gd name="T96" fmla="*/ 1139 w 1152"/>
                  <a:gd name="T97" fmla="*/ 37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52" h="864">
                    <a:moveTo>
                      <a:pt x="1069" y="470"/>
                    </a:moveTo>
                    <a:lnTo>
                      <a:pt x="889" y="758"/>
                    </a:lnTo>
                    <a:lnTo>
                      <a:pt x="883" y="766"/>
                    </a:lnTo>
                    <a:lnTo>
                      <a:pt x="877" y="772"/>
                    </a:lnTo>
                    <a:lnTo>
                      <a:pt x="871" y="778"/>
                    </a:lnTo>
                    <a:lnTo>
                      <a:pt x="863" y="783"/>
                    </a:lnTo>
                    <a:lnTo>
                      <a:pt x="854" y="787"/>
                    </a:lnTo>
                    <a:lnTo>
                      <a:pt x="847" y="789"/>
                    </a:lnTo>
                    <a:lnTo>
                      <a:pt x="837" y="792"/>
                    </a:lnTo>
                    <a:lnTo>
                      <a:pt x="828" y="792"/>
                    </a:lnTo>
                    <a:lnTo>
                      <a:pt x="144" y="792"/>
                    </a:lnTo>
                    <a:lnTo>
                      <a:pt x="137" y="792"/>
                    </a:lnTo>
                    <a:lnTo>
                      <a:pt x="130" y="791"/>
                    </a:lnTo>
                    <a:lnTo>
                      <a:pt x="123" y="788"/>
                    </a:lnTo>
                    <a:lnTo>
                      <a:pt x="116" y="786"/>
                    </a:lnTo>
                    <a:lnTo>
                      <a:pt x="110" y="783"/>
                    </a:lnTo>
                    <a:lnTo>
                      <a:pt x="104" y="780"/>
                    </a:lnTo>
                    <a:lnTo>
                      <a:pt x="98" y="775"/>
                    </a:lnTo>
                    <a:lnTo>
                      <a:pt x="93" y="771"/>
                    </a:lnTo>
                    <a:lnTo>
                      <a:pt x="89" y="766"/>
                    </a:lnTo>
                    <a:lnTo>
                      <a:pt x="84" y="760"/>
                    </a:lnTo>
                    <a:lnTo>
                      <a:pt x="81" y="754"/>
                    </a:lnTo>
                    <a:lnTo>
                      <a:pt x="78" y="748"/>
                    </a:lnTo>
                    <a:lnTo>
                      <a:pt x="76" y="741"/>
                    </a:lnTo>
                    <a:lnTo>
                      <a:pt x="73" y="734"/>
                    </a:lnTo>
                    <a:lnTo>
                      <a:pt x="72" y="727"/>
                    </a:lnTo>
                    <a:lnTo>
                      <a:pt x="72" y="720"/>
                    </a:lnTo>
                    <a:lnTo>
                      <a:pt x="72" y="144"/>
                    </a:lnTo>
                    <a:lnTo>
                      <a:pt x="72" y="136"/>
                    </a:lnTo>
                    <a:lnTo>
                      <a:pt x="73" y="130"/>
                    </a:lnTo>
                    <a:lnTo>
                      <a:pt x="76" y="122"/>
                    </a:lnTo>
                    <a:lnTo>
                      <a:pt x="78" y="116"/>
                    </a:lnTo>
                    <a:lnTo>
                      <a:pt x="81" y="109"/>
                    </a:lnTo>
                    <a:lnTo>
                      <a:pt x="84" y="104"/>
                    </a:lnTo>
                    <a:lnTo>
                      <a:pt x="89" y="98"/>
                    </a:lnTo>
                    <a:lnTo>
                      <a:pt x="93" y="93"/>
                    </a:lnTo>
                    <a:lnTo>
                      <a:pt x="98" y="89"/>
                    </a:lnTo>
                    <a:lnTo>
                      <a:pt x="104" y="84"/>
                    </a:lnTo>
                    <a:lnTo>
                      <a:pt x="110" y="81"/>
                    </a:lnTo>
                    <a:lnTo>
                      <a:pt x="116" y="78"/>
                    </a:lnTo>
                    <a:lnTo>
                      <a:pt x="123" y="76"/>
                    </a:lnTo>
                    <a:lnTo>
                      <a:pt x="130" y="73"/>
                    </a:lnTo>
                    <a:lnTo>
                      <a:pt x="137" y="72"/>
                    </a:lnTo>
                    <a:lnTo>
                      <a:pt x="144" y="72"/>
                    </a:lnTo>
                    <a:lnTo>
                      <a:pt x="828" y="72"/>
                    </a:lnTo>
                    <a:lnTo>
                      <a:pt x="837" y="72"/>
                    </a:lnTo>
                    <a:lnTo>
                      <a:pt x="847" y="75"/>
                    </a:lnTo>
                    <a:lnTo>
                      <a:pt x="854" y="77"/>
                    </a:lnTo>
                    <a:lnTo>
                      <a:pt x="863" y="81"/>
                    </a:lnTo>
                    <a:lnTo>
                      <a:pt x="871" y="85"/>
                    </a:lnTo>
                    <a:lnTo>
                      <a:pt x="877" y="92"/>
                    </a:lnTo>
                    <a:lnTo>
                      <a:pt x="883" y="98"/>
                    </a:lnTo>
                    <a:lnTo>
                      <a:pt x="889" y="106"/>
                    </a:lnTo>
                    <a:lnTo>
                      <a:pt x="1069" y="394"/>
                    </a:lnTo>
                    <a:lnTo>
                      <a:pt x="1074" y="403"/>
                    </a:lnTo>
                    <a:lnTo>
                      <a:pt x="1077" y="413"/>
                    </a:lnTo>
                    <a:lnTo>
                      <a:pt x="1079" y="422"/>
                    </a:lnTo>
                    <a:lnTo>
                      <a:pt x="1080" y="432"/>
                    </a:lnTo>
                    <a:lnTo>
                      <a:pt x="1079" y="442"/>
                    </a:lnTo>
                    <a:lnTo>
                      <a:pt x="1077" y="451"/>
                    </a:lnTo>
                    <a:lnTo>
                      <a:pt x="1074" y="461"/>
                    </a:lnTo>
                    <a:lnTo>
                      <a:pt x="1069" y="470"/>
                    </a:lnTo>
                    <a:lnTo>
                      <a:pt x="1069" y="470"/>
                    </a:lnTo>
                    <a:close/>
                    <a:moveTo>
                      <a:pt x="1130" y="355"/>
                    </a:moveTo>
                    <a:lnTo>
                      <a:pt x="950" y="68"/>
                    </a:lnTo>
                    <a:lnTo>
                      <a:pt x="945" y="59"/>
                    </a:lnTo>
                    <a:lnTo>
                      <a:pt x="940" y="53"/>
                    </a:lnTo>
                    <a:lnTo>
                      <a:pt x="933" y="45"/>
                    </a:lnTo>
                    <a:lnTo>
                      <a:pt x="927" y="39"/>
                    </a:lnTo>
                    <a:lnTo>
                      <a:pt x="920" y="33"/>
                    </a:lnTo>
                    <a:lnTo>
                      <a:pt x="913" y="28"/>
                    </a:lnTo>
                    <a:lnTo>
                      <a:pt x="905" y="23"/>
                    </a:lnTo>
                    <a:lnTo>
                      <a:pt x="898" y="18"/>
                    </a:lnTo>
                    <a:lnTo>
                      <a:pt x="890" y="14"/>
                    </a:lnTo>
                    <a:lnTo>
                      <a:pt x="881" y="10"/>
                    </a:lnTo>
                    <a:lnTo>
                      <a:pt x="873" y="8"/>
                    </a:lnTo>
                    <a:lnTo>
                      <a:pt x="864" y="4"/>
                    </a:lnTo>
                    <a:lnTo>
                      <a:pt x="855" y="2"/>
                    </a:lnTo>
                    <a:lnTo>
                      <a:pt x="847" y="1"/>
                    </a:lnTo>
                    <a:lnTo>
                      <a:pt x="837" y="0"/>
                    </a:lnTo>
                    <a:lnTo>
                      <a:pt x="828" y="0"/>
                    </a:lnTo>
                    <a:lnTo>
                      <a:pt x="144" y="0"/>
                    </a:lnTo>
                    <a:lnTo>
                      <a:pt x="130" y="1"/>
                    </a:lnTo>
                    <a:lnTo>
                      <a:pt x="114" y="3"/>
                    </a:lnTo>
                    <a:lnTo>
                      <a:pt x="102" y="6"/>
                    </a:lnTo>
                    <a:lnTo>
                      <a:pt x="87" y="11"/>
                    </a:lnTo>
                    <a:lnTo>
                      <a:pt x="76" y="17"/>
                    </a:lnTo>
                    <a:lnTo>
                      <a:pt x="64" y="25"/>
                    </a:lnTo>
                    <a:lnTo>
                      <a:pt x="53" y="32"/>
                    </a:lnTo>
                    <a:lnTo>
                      <a:pt x="42" y="42"/>
                    </a:lnTo>
                    <a:lnTo>
                      <a:pt x="32" y="52"/>
                    </a:lnTo>
                    <a:lnTo>
                      <a:pt x="25" y="64"/>
                    </a:lnTo>
                    <a:lnTo>
                      <a:pt x="17" y="76"/>
                    </a:lnTo>
                    <a:lnTo>
                      <a:pt x="11" y="87"/>
                    </a:lnTo>
                    <a:lnTo>
                      <a:pt x="6" y="102"/>
                    </a:lnTo>
                    <a:lnTo>
                      <a:pt x="3" y="114"/>
                    </a:lnTo>
                    <a:lnTo>
                      <a:pt x="1" y="130"/>
                    </a:lnTo>
                    <a:lnTo>
                      <a:pt x="0" y="144"/>
                    </a:lnTo>
                    <a:lnTo>
                      <a:pt x="0" y="720"/>
                    </a:lnTo>
                    <a:lnTo>
                      <a:pt x="1" y="734"/>
                    </a:lnTo>
                    <a:lnTo>
                      <a:pt x="3" y="748"/>
                    </a:lnTo>
                    <a:lnTo>
                      <a:pt x="6" y="762"/>
                    </a:lnTo>
                    <a:lnTo>
                      <a:pt x="11" y="775"/>
                    </a:lnTo>
                    <a:lnTo>
                      <a:pt x="17" y="788"/>
                    </a:lnTo>
                    <a:lnTo>
                      <a:pt x="25" y="800"/>
                    </a:lnTo>
                    <a:lnTo>
                      <a:pt x="32" y="811"/>
                    </a:lnTo>
                    <a:lnTo>
                      <a:pt x="42" y="822"/>
                    </a:lnTo>
                    <a:lnTo>
                      <a:pt x="53" y="831"/>
                    </a:lnTo>
                    <a:lnTo>
                      <a:pt x="64" y="839"/>
                    </a:lnTo>
                    <a:lnTo>
                      <a:pt x="76" y="847"/>
                    </a:lnTo>
                    <a:lnTo>
                      <a:pt x="87" y="852"/>
                    </a:lnTo>
                    <a:lnTo>
                      <a:pt x="102" y="858"/>
                    </a:lnTo>
                    <a:lnTo>
                      <a:pt x="114" y="861"/>
                    </a:lnTo>
                    <a:lnTo>
                      <a:pt x="130" y="863"/>
                    </a:lnTo>
                    <a:lnTo>
                      <a:pt x="144" y="864"/>
                    </a:lnTo>
                    <a:lnTo>
                      <a:pt x="828" y="864"/>
                    </a:lnTo>
                    <a:lnTo>
                      <a:pt x="837" y="864"/>
                    </a:lnTo>
                    <a:lnTo>
                      <a:pt x="847" y="863"/>
                    </a:lnTo>
                    <a:lnTo>
                      <a:pt x="855" y="861"/>
                    </a:lnTo>
                    <a:lnTo>
                      <a:pt x="864" y="860"/>
                    </a:lnTo>
                    <a:lnTo>
                      <a:pt x="873" y="856"/>
                    </a:lnTo>
                    <a:lnTo>
                      <a:pt x="881" y="853"/>
                    </a:lnTo>
                    <a:lnTo>
                      <a:pt x="890" y="850"/>
                    </a:lnTo>
                    <a:lnTo>
                      <a:pt x="898" y="846"/>
                    </a:lnTo>
                    <a:lnTo>
                      <a:pt x="905" y="841"/>
                    </a:lnTo>
                    <a:lnTo>
                      <a:pt x="913" y="836"/>
                    </a:lnTo>
                    <a:lnTo>
                      <a:pt x="920" y="831"/>
                    </a:lnTo>
                    <a:lnTo>
                      <a:pt x="927" y="824"/>
                    </a:lnTo>
                    <a:lnTo>
                      <a:pt x="933" y="819"/>
                    </a:lnTo>
                    <a:lnTo>
                      <a:pt x="940" y="811"/>
                    </a:lnTo>
                    <a:lnTo>
                      <a:pt x="945" y="804"/>
                    </a:lnTo>
                    <a:lnTo>
                      <a:pt x="950" y="796"/>
                    </a:lnTo>
                    <a:lnTo>
                      <a:pt x="1130" y="509"/>
                    </a:lnTo>
                    <a:lnTo>
                      <a:pt x="1135" y="499"/>
                    </a:lnTo>
                    <a:lnTo>
                      <a:pt x="1139" y="490"/>
                    </a:lnTo>
                    <a:lnTo>
                      <a:pt x="1144" y="481"/>
                    </a:lnTo>
                    <a:lnTo>
                      <a:pt x="1147" y="471"/>
                    </a:lnTo>
                    <a:lnTo>
                      <a:pt x="1149" y="461"/>
                    </a:lnTo>
                    <a:lnTo>
                      <a:pt x="1150" y="451"/>
                    </a:lnTo>
                    <a:lnTo>
                      <a:pt x="1151" y="442"/>
                    </a:lnTo>
                    <a:lnTo>
                      <a:pt x="1152" y="432"/>
                    </a:lnTo>
                    <a:lnTo>
                      <a:pt x="1151" y="422"/>
                    </a:lnTo>
                    <a:lnTo>
                      <a:pt x="1150" y="413"/>
                    </a:lnTo>
                    <a:lnTo>
                      <a:pt x="1149" y="402"/>
                    </a:lnTo>
                    <a:lnTo>
                      <a:pt x="1147" y="392"/>
                    </a:lnTo>
                    <a:lnTo>
                      <a:pt x="1144" y="383"/>
                    </a:lnTo>
                    <a:lnTo>
                      <a:pt x="1139" y="374"/>
                    </a:lnTo>
                    <a:lnTo>
                      <a:pt x="1135" y="364"/>
                    </a:lnTo>
                    <a:lnTo>
                      <a:pt x="1130" y="3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0" name="Freeform: Shape 52"/>
              <p:cNvSpPr>
                <a:spLocks/>
              </p:cNvSpPr>
              <p:nvPr/>
            </p:nvSpPr>
            <p:spPr bwMode="auto">
              <a:xfrm>
                <a:off x="1191418" y="3854053"/>
                <a:ext cx="85725" cy="85725"/>
              </a:xfrm>
              <a:custGeom>
                <a:avLst/>
                <a:gdLst>
                  <a:gd name="T0" fmla="*/ 93 w 216"/>
                  <a:gd name="T1" fmla="*/ 178 h 216"/>
                  <a:gd name="T2" fmla="*/ 74 w 216"/>
                  <a:gd name="T3" fmla="*/ 172 h 216"/>
                  <a:gd name="T4" fmla="*/ 58 w 216"/>
                  <a:gd name="T5" fmla="*/ 159 h 216"/>
                  <a:gd name="T6" fmla="*/ 45 w 216"/>
                  <a:gd name="T7" fmla="*/ 143 h 216"/>
                  <a:gd name="T8" fmla="*/ 37 w 216"/>
                  <a:gd name="T9" fmla="*/ 122 h 216"/>
                  <a:gd name="T10" fmla="*/ 36 w 216"/>
                  <a:gd name="T11" fmla="*/ 100 h 216"/>
                  <a:gd name="T12" fmla="*/ 41 w 216"/>
                  <a:gd name="T13" fmla="*/ 80 h 216"/>
                  <a:gd name="T14" fmla="*/ 52 w 216"/>
                  <a:gd name="T15" fmla="*/ 63 h 216"/>
                  <a:gd name="T16" fmla="*/ 67 w 216"/>
                  <a:gd name="T17" fmla="*/ 49 h 216"/>
                  <a:gd name="T18" fmla="*/ 87 w 216"/>
                  <a:gd name="T19" fmla="*/ 39 h 216"/>
                  <a:gd name="T20" fmla="*/ 108 w 216"/>
                  <a:gd name="T21" fmla="*/ 36 h 216"/>
                  <a:gd name="T22" fmla="*/ 129 w 216"/>
                  <a:gd name="T23" fmla="*/ 39 h 216"/>
                  <a:gd name="T24" fmla="*/ 148 w 216"/>
                  <a:gd name="T25" fmla="*/ 49 h 216"/>
                  <a:gd name="T26" fmla="*/ 163 w 216"/>
                  <a:gd name="T27" fmla="*/ 63 h 216"/>
                  <a:gd name="T28" fmla="*/ 174 w 216"/>
                  <a:gd name="T29" fmla="*/ 80 h 216"/>
                  <a:gd name="T30" fmla="*/ 180 w 216"/>
                  <a:gd name="T31" fmla="*/ 100 h 216"/>
                  <a:gd name="T32" fmla="*/ 179 w 216"/>
                  <a:gd name="T33" fmla="*/ 122 h 216"/>
                  <a:gd name="T34" fmla="*/ 171 w 216"/>
                  <a:gd name="T35" fmla="*/ 143 h 216"/>
                  <a:gd name="T36" fmla="*/ 159 w 216"/>
                  <a:gd name="T37" fmla="*/ 159 h 216"/>
                  <a:gd name="T38" fmla="*/ 142 w 216"/>
                  <a:gd name="T39" fmla="*/ 172 h 216"/>
                  <a:gd name="T40" fmla="*/ 122 w 216"/>
                  <a:gd name="T41" fmla="*/ 178 h 216"/>
                  <a:gd name="T42" fmla="*/ 108 w 216"/>
                  <a:gd name="T43" fmla="*/ 0 h 216"/>
                  <a:gd name="T44" fmla="*/ 76 w 216"/>
                  <a:gd name="T45" fmla="*/ 4 h 216"/>
                  <a:gd name="T46" fmla="*/ 48 w 216"/>
                  <a:gd name="T47" fmla="*/ 18 h 216"/>
                  <a:gd name="T48" fmla="*/ 24 w 216"/>
                  <a:gd name="T49" fmla="*/ 39 h 216"/>
                  <a:gd name="T50" fmla="*/ 8 w 216"/>
                  <a:gd name="T51" fmla="*/ 66 h 216"/>
                  <a:gd name="T52" fmla="*/ 0 w 216"/>
                  <a:gd name="T53" fmla="*/ 97 h 216"/>
                  <a:gd name="T54" fmla="*/ 3 w 216"/>
                  <a:gd name="T55" fmla="*/ 130 h 216"/>
                  <a:gd name="T56" fmla="*/ 13 w 216"/>
                  <a:gd name="T57" fmla="*/ 160 h 216"/>
                  <a:gd name="T58" fmla="*/ 32 w 216"/>
                  <a:gd name="T59" fmla="*/ 185 h 216"/>
                  <a:gd name="T60" fmla="*/ 57 w 216"/>
                  <a:gd name="T61" fmla="*/ 203 h 216"/>
                  <a:gd name="T62" fmla="*/ 86 w 216"/>
                  <a:gd name="T63" fmla="*/ 214 h 216"/>
                  <a:gd name="T64" fmla="*/ 119 w 216"/>
                  <a:gd name="T65" fmla="*/ 215 h 216"/>
                  <a:gd name="T66" fmla="*/ 151 w 216"/>
                  <a:gd name="T67" fmla="*/ 207 h 216"/>
                  <a:gd name="T68" fmla="*/ 176 w 216"/>
                  <a:gd name="T69" fmla="*/ 191 h 216"/>
                  <a:gd name="T70" fmla="*/ 198 w 216"/>
                  <a:gd name="T71" fmla="*/ 168 h 216"/>
                  <a:gd name="T72" fmla="*/ 211 w 216"/>
                  <a:gd name="T73" fmla="*/ 140 h 216"/>
                  <a:gd name="T74" fmla="*/ 216 w 216"/>
                  <a:gd name="T75" fmla="*/ 108 h 216"/>
                  <a:gd name="T76" fmla="*/ 211 w 216"/>
                  <a:gd name="T77" fmla="*/ 76 h 216"/>
                  <a:gd name="T78" fmla="*/ 198 w 216"/>
                  <a:gd name="T79" fmla="*/ 48 h 216"/>
                  <a:gd name="T80" fmla="*/ 176 w 216"/>
                  <a:gd name="T81" fmla="*/ 25 h 216"/>
                  <a:gd name="T82" fmla="*/ 151 w 216"/>
                  <a:gd name="T83" fmla="*/ 9 h 216"/>
                  <a:gd name="T84" fmla="*/ 119 w 216"/>
                  <a:gd name="T85"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6" h="216">
                    <a:moveTo>
                      <a:pt x="108" y="180"/>
                    </a:moveTo>
                    <a:lnTo>
                      <a:pt x="101" y="179"/>
                    </a:lnTo>
                    <a:lnTo>
                      <a:pt x="93" y="178"/>
                    </a:lnTo>
                    <a:lnTo>
                      <a:pt x="87" y="177"/>
                    </a:lnTo>
                    <a:lnTo>
                      <a:pt x="80" y="174"/>
                    </a:lnTo>
                    <a:lnTo>
                      <a:pt x="74" y="172"/>
                    </a:lnTo>
                    <a:lnTo>
                      <a:pt x="67" y="167"/>
                    </a:lnTo>
                    <a:lnTo>
                      <a:pt x="62" y="163"/>
                    </a:lnTo>
                    <a:lnTo>
                      <a:pt x="58" y="159"/>
                    </a:lnTo>
                    <a:lnTo>
                      <a:pt x="52" y="153"/>
                    </a:lnTo>
                    <a:lnTo>
                      <a:pt x="48" y="148"/>
                    </a:lnTo>
                    <a:lnTo>
                      <a:pt x="45" y="143"/>
                    </a:lnTo>
                    <a:lnTo>
                      <a:pt x="41" y="136"/>
                    </a:lnTo>
                    <a:lnTo>
                      <a:pt x="39" y="130"/>
                    </a:lnTo>
                    <a:lnTo>
                      <a:pt x="37" y="122"/>
                    </a:lnTo>
                    <a:lnTo>
                      <a:pt x="36" y="116"/>
                    </a:lnTo>
                    <a:lnTo>
                      <a:pt x="36" y="108"/>
                    </a:lnTo>
                    <a:lnTo>
                      <a:pt x="36" y="100"/>
                    </a:lnTo>
                    <a:lnTo>
                      <a:pt x="37" y="93"/>
                    </a:lnTo>
                    <a:lnTo>
                      <a:pt x="39" y="86"/>
                    </a:lnTo>
                    <a:lnTo>
                      <a:pt x="41" y="80"/>
                    </a:lnTo>
                    <a:lnTo>
                      <a:pt x="45" y="73"/>
                    </a:lnTo>
                    <a:lnTo>
                      <a:pt x="48" y="68"/>
                    </a:lnTo>
                    <a:lnTo>
                      <a:pt x="52" y="63"/>
                    </a:lnTo>
                    <a:lnTo>
                      <a:pt x="58" y="57"/>
                    </a:lnTo>
                    <a:lnTo>
                      <a:pt x="62" y="52"/>
                    </a:lnTo>
                    <a:lnTo>
                      <a:pt x="67" y="49"/>
                    </a:lnTo>
                    <a:lnTo>
                      <a:pt x="74" y="44"/>
                    </a:lnTo>
                    <a:lnTo>
                      <a:pt x="80" y="41"/>
                    </a:lnTo>
                    <a:lnTo>
                      <a:pt x="87" y="39"/>
                    </a:lnTo>
                    <a:lnTo>
                      <a:pt x="93" y="38"/>
                    </a:lnTo>
                    <a:lnTo>
                      <a:pt x="101" y="37"/>
                    </a:lnTo>
                    <a:lnTo>
                      <a:pt x="108" y="36"/>
                    </a:lnTo>
                    <a:lnTo>
                      <a:pt x="115" y="37"/>
                    </a:lnTo>
                    <a:lnTo>
                      <a:pt x="122" y="38"/>
                    </a:lnTo>
                    <a:lnTo>
                      <a:pt x="129" y="39"/>
                    </a:lnTo>
                    <a:lnTo>
                      <a:pt x="136" y="41"/>
                    </a:lnTo>
                    <a:lnTo>
                      <a:pt x="142" y="44"/>
                    </a:lnTo>
                    <a:lnTo>
                      <a:pt x="148" y="49"/>
                    </a:lnTo>
                    <a:lnTo>
                      <a:pt x="154" y="52"/>
                    </a:lnTo>
                    <a:lnTo>
                      <a:pt x="159" y="57"/>
                    </a:lnTo>
                    <a:lnTo>
                      <a:pt x="163" y="63"/>
                    </a:lnTo>
                    <a:lnTo>
                      <a:pt x="168" y="68"/>
                    </a:lnTo>
                    <a:lnTo>
                      <a:pt x="171" y="73"/>
                    </a:lnTo>
                    <a:lnTo>
                      <a:pt x="174" y="80"/>
                    </a:lnTo>
                    <a:lnTo>
                      <a:pt x="176" y="86"/>
                    </a:lnTo>
                    <a:lnTo>
                      <a:pt x="179" y="93"/>
                    </a:lnTo>
                    <a:lnTo>
                      <a:pt x="180" y="100"/>
                    </a:lnTo>
                    <a:lnTo>
                      <a:pt x="180" y="108"/>
                    </a:lnTo>
                    <a:lnTo>
                      <a:pt x="180" y="116"/>
                    </a:lnTo>
                    <a:lnTo>
                      <a:pt x="179" y="122"/>
                    </a:lnTo>
                    <a:lnTo>
                      <a:pt x="176" y="130"/>
                    </a:lnTo>
                    <a:lnTo>
                      <a:pt x="174" y="136"/>
                    </a:lnTo>
                    <a:lnTo>
                      <a:pt x="171" y="143"/>
                    </a:lnTo>
                    <a:lnTo>
                      <a:pt x="168" y="148"/>
                    </a:lnTo>
                    <a:lnTo>
                      <a:pt x="163" y="153"/>
                    </a:lnTo>
                    <a:lnTo>
                      <a:pt x="159" y="159"/>
                    </a:lnTo>
                    <a:lnTo>
                      <a:pt x="154" y="163"/>
                    </a:lnTo>
                    <a:lnTo>
                      <a:pt x="148" y="167"/>
                    </a:lnTo>
                    <a:lnTo>
                      <a:pt x="142" y="172"/>
                    </a:lnTo>
                    <a:lnTo>
                      <a:pt x="136" y="174"/>
                    </a:lnTo>
                    <a:lnTo>
                      <a:pt x="129" y="177"/>
                    </a:lnTo>
                    <a:lnTo>
                      <a:pt x="122" y="178"/>
                    </a:lnTo>
                    <a:lnTo>
                      <a:pt x="115" y="179"/>
                    </a:lnTo>
                    <a:lnTo>
                      <a:pt x="108" y="180"/>
                    </a:lnTo>
                    <a:close/>
                    <a:moveTo>
                      <a:pt x="108" y="0"/>
                    </a:moveTo>
                    <a:lnTo>
                      <a:pt x="97" y="0"/>
                    </a:lnTo>
                    <a:lnTo>
                      <a:pt x="86" y="2"/>
                    </a:lnTo>
                    <a:lnTo>
                      <a:pt x="76" y="4"/>
                    </a:lnTo>
                    <a:lnTo>
                      <a:pt x="66" y="9"/>
                    </a:lnTo>
                    <a:lnTo>
                      <a:pt x="57" y="13"/>
                    </a:lnTo>
                    <a:lnTo>
                      <a:pt x="48" y="18"/>
                    </a:lnTo>
                    <a:lnTo>
                      <a:pt x="39" y="25"/>
                    </a:lnTo>
                    <a:lnTo>
                      <a:pt x="32" y="31"/>
                    </a:lnTo>
                    <a:lnTo>
                      <a:pt x="24" y="39"/>
                    </a:lnTo>
                    <a:lnTo>
                      <a:pt x="19" y="48"/>
                    </a:lnTo>
                    <a:lnTo>
                      <a:pt x="13" y="56"/>
                    </a:lnTo>
                    <a:lnTo>
                      <a:pt x="8" y="66"/>
                    </a:lnTo>
                    <a:lnTo>
                      <a:pt x="5" y="76"/>
                    </a:lnTo>
                    <a:lnTo>
                      <a:pt x="3" y="86"/>
                    </a:lnTo>
                    <a:lnTo>
                      <a:pt x="0" y="97"/>
                    </a:lnTo>
                    <a:lnTo>
                      <a:pt x="0" y="108"/>
                    </a:lnTo>
                    <a:lnTo>
                      <a:pt x="0" y="119"/>
                    </a:lnTo>
                    <a:lnTo>
                      <a:pt x="3" y="130"/>
                    </a:lnTo>
                    <a:lnTo>
                      <a:pt x="5" y="140"/>
                    </a:lnTo>
                    <a:lnTo>
                      <a:pt x="8" y="150"/>
                    </a:lnTo>
                    <a:lnTo>
                      <a:pt x="13" y="160"/>
                    </a:lnTo>
                    <a:lnTo>
                      <a:pt x="19" y="168"/>
                    </a:lnTo>
                    <a:lnTo>
                      <a:pt x="24" y="177"/>
                    </a:lnTo>
                    <a:lnTo>
                      <a:pt x="32" y="185"/>
                    </a:lnTo>
                    <a:lnTo>
                      <a:pt x="39" y="191"/>
                    </a:lnTo>
                    <a:lnTo>
                      <a:pt x="48" y="198"/>
                    </a:lnTo>
                    <a:lnTo>
                      <a:pt x="57" y="203"/>
                    </a:lnTo>
                    <a:lnTo>
                      <a:pt x="66" y="207"/>
                    </a:lnTo>
                    <a:lnTo>
                      <a:pt x="76" y="211"/>
                    </a:lnTo>
                    <a:lnTo>
                      <a:pt x="86" y="214"/>
                    </a:lnTo>
                    <a:lnTo>
                      <a:pt x="97" y="215"/>
                    </a:lnTo>
                    <a:lnTo>
                      <a:pt x="108" y="216"/>
                    </a:lnTo>
                    <a:lnTo>
                      <a:pt x="119" y="215"/>
                    </a:lnTo>
                    <a:lnTo>
                      <a:pt x="130" y="214"/>
                    </a:lnTo>
                    <a:lnTo>
                      <a:pt x="140" y="211"/>
                    </a:lnTo>
                    <a:lnTo>
                      <a:pt x="151" y="207"/>
                    </a:lnTo>
                    <a:lnTo>
                      <a:pt x="159" y="203"/>
                    </a:lnTo>
                    <a:lnTo>
                      <a:pt x="169" y="198"/>
                    </a:lnTo>
                    <a:lnTo>
                      <a:pt x="176" y="191"/>
                    </a:lnTo>
                    <a:lnTo>
                      <a:pt x="184" y="185"/>
                    </a:lnTo>
                    <a:lnTo>
                      <a:pt x="192" y="177"/>
                    </a:lnTo>
                    <a:lnTo>
                      <a:pt x="198" y="168"/>
                    </a:lnTo>
                    <a:lnTo>
                      <a:pt x="203" y="160"/>
                    </a:lnTo>
                    <a:lnTo>
                      <a:pt x="208" y="150"/>
                    </a:lnTo>
                    <a:lnTo>
                      <a:pt x="211" y="140"/>
                    </a:lnTo>
                    <a:lnTo>
                      <a:pt x="214" y="130"/>
                    </a:lnTo>
                    <a:lnTo>
                      <a:pt x="215" y="119"/>
                    </a:lnTo>
                    <a:lnTo>
                      <a:pt x="216" y="108"/>
                    </a:lnTo>
                    <a:lnTo>
                      <a:pt x="215" y="97"/>
                    </a:lnTo>
                    <a:lnTo>
                      <a:pt x="214" y="86"/>
                    </a:lnTo>
                    <a:lnTo>
                      <a:pt x="211" y="76"/>
                    </a:lnTo>
                    <a:lnTo>
                      <a:pt x="208" y="66"/>
                    </a:lnTo>
                    <a:lnTo>
                      <a:pt x="203" y="56"/>
                    </a:lnTo>
                    <a:lnTo>
                      <a:pt x="198" y="48"/>
                    </a:lnTo>
                    <a:lnTo>
                      <a:pt x="192" y="39"/>
                    </a:lnTo>
                    <a:lnTo>
                      <a:pt x="184" y="31"/>
                    </a:lnTo>
                    <a:lnTo>
                      <a:pt x="176" y="25"/>
                    </a:lnTo>
                    <a:lnTo>
                      <a:pt x="169" y="18"/>
                    </a:lnTo>
                    <a:lnTo>
                      <a:pt x="159" y="13"/>
                    </a:lnTo>
                    <a:lnTo>
                      <a:pt x="151" y="9"/>
                    </a:lnTo>
                    <a:lnTo>
                      <a:pt x="140" y="4"/>
                    </a:lnTo>
                    <a:lnTo>
                      <a:pt x="130" y="2"/>
                    </a:lnTo>
                    <a:lnTo>
                      <a:pt x="119" y="0"/>
                    </a:lnTo>
                    <a:lnTo>
                      <a:pt x="10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23" name="Freeform: Shape 53"/>
            <p:cNvSpPr>
              <a:spLocks/>
            </p:cNvSpPr>
            <p:nvPr/>
          </p:nvSpPr>
          <p:spPr bwMode="auto">
            <a:xfrm>
              <a:off x="7625053" y="4794122"/>
              <a:ext cx="266281" cy="266281"/>
            </a:xfrm>
            <a:custGeom>
              <a:avLst/>
              <a:gdLst>
                <a:gd name="T0" fmla="*/ 161 w 1152"/>
                <a:gd name="T1" fmla="*/ 1032 h 1152"/>
                <a:gd name="T2" fmla="*/ 285 w 1152"/>
                <a:gd name="T3" fmla="*/ 982 h 1152"/>
                <a:gd name="T4" fmla="*/ 482 w 1152"/>
                <a:gd name="T5" fmla="*/ 946 h 1152"/>
                <a:gd name="T6" fmla="*/ 547 w 1152"/>
                <a:gd name="T7" fmla="*/ 969 h 1152"/>
                <a:gd name="T8" fmla="*/ 617 w 1152"/>
                <a:gd name="T9" fmla="*/ 966 h 1152"/>
                <a:gd name="T10" fmla="*/ 681 w 1152"/>
                <a:gd name="T11" fmla="*/ 938 h 1152"/>
                <a:gd name="T12" fmla="*/ 894 w 1152"/>
                <a:gd name="T13" fmla="*/ 992 h 1152"/>
                <a:gd name="T14" fmla="*/ 1027 w 1152"/>
                <a:gd name="T15" fmla="*/ 1049 h 1152"/>
                <a:gd name="T16" fmla="*/ 730 w 1152"/>
                <a:gd name="T17" fmla="*/ 842 h 1152"/>
                <a:gd name="T18" fmla="*/ 650 w 1152"/>
                <a:gd name="T19" fmla="*/ 912 h 1152"/>
                <a:gd name="T20" fmla="*/ 603 w 1152"/>
                <a:gd name="T21" fmla="*/ 928 h 1152"/>
                <a:gd name="T22" fmla="*/ 557 w 1152"/>
                <a:gd name="T23" fmla="*/ 930 h 1152"/>
                <a:gd name="T24" fmla="*/ 512 w 1152"/>
                <a:gd name="T25" fmla="*/ 917 h 1152"/>
                <a:gd name="T26" fmla="*/ 434 w 1152"/>
                <a:gd name="T27" fmla="*/ 857 h 1152"/>
                <a:gd name="T28" fmla="*/ 357 w 1152"/>
                <a:gd name="T29" fmla="*/ 741 h 1152"/>
                <a:gd name="T30" fmla="*/ 305 w 1152"/>
                <a:gd name="T31" fmla="*/ 598 h 1152"/>
                <a:gd name="T32" fmla="*/ 289 w 1152"/>
                <a:gd name="T33" fmla="*/ 447 h 1152"/>
                <a:gd name="T34" fmla="*/ 312 w 1152"/>
                <a:gd name="T35" fmla="*/ 301 h 1152"/>
                <a:gd name="T36" fmla="*/ 360 w 1152"/>
                <a:gd name="T37" fmla="*/ 195 h 1152"/>
                <a:gd name="T38" fmla="*/ 405 w 1152"/>
                <a:gd name="T39" fmla="*/ 140 h 1152"/>
                <a:gd name="T40" fmla="*/ 461 w 1152"/>
                <a:gd name="T41" fmla="*/ 99 h 1152"/>
                <a:gd name="T42" fmla="*/ 529 w 1152"/>
                <a:gd name="T43" fmla="*/ 76 h 1152"/>
                <a:gd name="T44" fmla="*/ 608 w 1152"/>
                <a:gd name="T45" fmla="*/ 74 h 1152"/>
                <a:gd name="T46" fmla="*/ 678 w 1152"/>
                <a:gd name="T47" fmla="*/ 94 h 1152"/>
                <a:gd name="T48" fmla="*/ 736 w 1152"/>
                <a:gd name="T49" fmla="*/ 131 h 1152"/>
                <a:gd name="T50" fmla="*/ 784 w 1152"/>
                <a:gd name="T51" fmla="*/ 183 h 1152"/>
                <a:gd name="T52" fmla="*/ 830 w 1152"/>
                <a:gd name="T53" fmla="*/ 273 h 1152"/>
                <a:gd name="T54" fmla="*/ 862 w 1152"/>
                <a:gd name="T55" fmla="*/ 418 h 1152"/>
                <a:gd name="T56" fmla="*/ 853 w 1152"/>
                <a:gd name="T57" fmla="*/ 568 h 1152"/>
                <a:gd name="T58" fmla="*/ 809 w 1152"/>
                <a:gd name="T59" fmla="*/ 712 h 1152"/>
                <a:gd name="T60" fmla="*/ 730 w 1152"/>
                <a:gd name="T61" fmla="*/ 842 h 1152"/>
                <a:gd name="T62" fmla="*/ 1024 w 1152"/>
                <a:gd name="T63" fmla="*/ 967 h 1152"/>
                <a:gd name="T64" fmla="*/ 889 w 1152"/>
                <a:gd name="T65" fmla="*/ 914 h 1152"/>
                <a:gd name="T66" fmla="*/ 812 w 1152"/>
                <a:gd name="T67" fmla="*/ 852 h 1152"/>
                <a:gd name="T68" fmla="*/ 866 w 1152"/>
                <a:gd name="T69" fmla="*/ 756 h 1152"/>
                <a:gd name="T70" fmla="*/ 923 w 1152"/>
                <a:gd name="T71" fmla="*/ 593 h 1152"/>
                <a:gd name="T72" fmla="*/ 936 w 1152"/>
                <a:gd name="T73" fmla="*/ 462 h 1152"/>
                <a:gd name="T74" fmla="*/ 916 w 1152"/>
                <a:gd name="T75" fmla="*/ 302 h 1152"/>
                <a:gd name="T76" fmla="*/ 876 w 1152"/>
                <a:gd name="T77" fmla="*/ 192 h 1152"/>
                <a:gd name="T78" fmla="*/ 831 w 1152"/>
                <a:gd name="T79" fmla="*/ 123 h 1152"/>
                <a:gd name="T80" fmla="*/ 765 w 1152"/>
                <a:gd name="T81" fmla="*/ 59 h 1152"/>
                <a:gd name="T82" fmla="*/ 686 w 1152"/>
                <a:gd name="T83" fmla="*/ 18 h 1152"/>
                <a:gd name="T84" fmla="*/ 595 w 1152"/>
                <a:gd name="T85" fmla="*/ 1 h 1152"/>
                <a:gd name="T86" fmla="*/ 501 w 1152"/>
                <a:gd name="T87" fmla="*/ 8 h 1152"/>
                <a:gd name="T88" fmla="*/ 417 w 1152"/>
                <a:gd name="T89" fmla="*/ 40 h 1152"/>
                <a:gd name="T90" fmla="*/ 345 w 1152"/>
                <a:gd name="T91" fmla="*/ 95 h 1152"/>
                <a:gd name="T92" fmla="*/ 292 w 1152"/>
                <a:gd name="T93" fmla="*/ 163 h 1152"/>
                <a:gd name="T94" fmla="*/ 257 w 1152"/>
                <a:gd name="T95" fmla="*/ 238 h 1152"/>
                <a:gd name="T96" fmla="*/ 220 w 1152"/>
                <a:gd name="T97" fmla="*/ 399 h 1152"/>
                <a:gd name="T98" fmla="*/ 220 w 1152"/>
                <a:gd name="T99" fmla="*/ 546 h 1152"/>
                <a:gd name="T100" fmla="*/ 262 w 1152"/>
                <a:gd name="T101" fmla="*/ 697 h 1152"/>
                <a:gd name="T102" fmla="*/ 317 w 1152"/>
                <a:gd name="T103" fmla="*/ 814 h 1152"/>
                <a:gd name="T104" fmla="*/ 330 w 1152"/>
                <a:gd name="T105" fmla="*/ 895 h 1152"/>
                <a:gd name="T106" fmla="*/ 177 w 1152"/>
                <a:gd name="T107" fmla="*/ 947 h 1152"/>
                <a:gd name="T108" fmla="*/ 41 w 1152"/>
                <a:gd name="T109" fmla="*/ 1015 h 1152"/>
                <a:gd name="T110" fmla="*/ 4 w 1152"/>
                <a:gd name="T111" fmla="*/ 1056 h 1152"/>
                <a:gd name="T112" fmla="*/ 7 w 1152"/>
                <a:gd name="T113" fmla="*/ 1112 h 1152"/>
                <a:gd name="T114" fmla="*/ 49 w 1152"/>
                <a:gd name="T115" fmla="*/ 1149 h 1152"/>
                <a:gd name="T116" fmla="*/ 1102 w 1152"/>
                <a:gd name="T117" fmla="*/ 1149 h 1152"/>
                <a:gd name="T118" fmla="*/ 1145 w 1152"/>
                <a:gd name="T119" fmla="*/ 1112 h 1152"/>
                <a:gd name="T120" fmla="*/ 1148 w 1152"/>
                <a:gd name="T121" fmla="*/ 10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52" h="1152">
                  <a:moveTo>
                    <a:pt x="72" y="1080"/>
                  </a:moveTo>
                  <a:lnTo>
                    <a:pt x="80" y="1075"/>
                  </a:lnTo>
                  <a:lnTo>
                    <a:pt x="97" y="1065"/>
                  </a:lnTo>
                  <a:lnTo>
                    <a:pt x="124" y="1050"/>
                  </a:lnTo>
                  <a:lnTo>
                    <a:pt x="161" y="1032"/>
                  </a:lnTo>
                  <a:lnTo>
                    <a:pt x="181" y="1022"/>
                  </a:lnTo>
                  <a:lnTo>
                    <a:pt x="205" y="1013"/>
                  </a:lnTo>
                  <a:lnTo>
                    <a:pt x="230" y="1003"/>
                  </a:lnTo>
                  <a:lnTo>
                    <a:pt x="257" y="992"/>
                  </a:lnTo>
                  <a:lnTo>
                    <a:pt x="285" y="982"/>
                  </a:lnTo>
                  <a:lnTo>
                    <a:pt x="316" y="974"/>
                  </a:lnTo>
                  <a:lnTo>
                    <a:pt x="347" y="965"/>
                  </a:lnTo>
                  <a:lnTo>
                    <a:pt x="381" y="958"/>
                  </a:lnTo>
                  <a:lnTo>
                    <a:pt x="471" y="938"/>
                  </a:lnTo>
                  <a:lnTo>
                    <a:pt x="482" y="946"/>
                  </a:lnTo>
                  <a:lnTo>
                    <a:pt x="495" y="952"/>
                  </a:lnTo>
                  <a:lnTo>
                    <a:pt x="507" y="958"/>
                  </a:lnTo>
                  <a:lnTo>
                    <a:pt x="520" y="963"/>
                  </a:lnTo>
                  <a:lnTo>
                    <a:pt x="534" y="966"/>
                  </a:lnTo>
                  <a:lnTo>
                    <a:pt x="547" y="969"/>
                  </a:lnTo>
                  <a:lnTo>
                    <a:pt x="561" y="972"/>
                  </a:lnTo>
                  <a:lnTo>
                    <a:pt x="576" y="972"/>
                  </a:lnTo>
                  <a:lnTo>
                    <a:pt x="590" y="972"/>
                  </a:lnTo>
                  <a:lnTo>
                    <a:pt x="605" y="969"/>
                  </a:lnTo>
                  <a:lnTo>
                    <a:pt x="617" y="966"/>
                  </a:lnTo>
                  <a:lnTo>
                    <a:pt x="632" y="963"/>
                  </a:lnTo>
                  <a:lnTo>
                    <a:pt x="644" y="958"/>
                  </a:lnTo>
                  <a:lnTo>
                    <a:pt x="657" y="952"/>
                  </a:lnTo>
                  <a:lnTo>
                    <a:pt x="669" y="946"/>
                  </a:lnTo>
                  <a:lnTo>
                    <a:pt x="681" y="938"/>
                  </a:lnTo>
                  <a:lnTo>
                    <a:pt x="771" y="958"/>
                  </a:lnTo>
                  <a:lnTo>
                    <a:pt x="804" y="965"/>
                  </a:lnTo>
                  <a:lnTo>
                    <a:pt x="836" y="974"/>
                  </a:lnTo>
                  <a:lnTo>
                    <a:pt x="866" y="982"/>
                  </a:lnTo>
                  <a:lnTo>
                    <a:pt x="894" y="992"/>
                  </a:lnTo>
                  <a:lnTo>
                    <a:pt x="921" y="1002"/>
                  </a:lnTo>
                  <a:lnTo>
                    <a:pt x="946" y="1012"/>
                  </a:lnTo>
                  <a:lnTo>
                    <a:pt x="970" y="1022"/>
                  </a:lnTo>
                  <a:lnTo>
                    <a:pt x="991" y="1031"/>
                  </a:lnTo>
                  <a:lnTo>
                    <a:pt x="1027" y="1049"/>
                  </a:lnTo>
                  <a:lnTo>
                    <a:pt x="1054" y="1065"/>
                  </a:lnTo>
                  <a:lnTo>
                    <a:pt x="1072" y="1075"/>
                  </a:lnTo>
                  <a:lnTo>
                    <a:pt x="1080" y="1080"/>
                  </a:lnTo>
                  <a:lnTo>
                    <a:pt x="72" y="1080"/>
                  </a:lnTo>
                  <a:close/>
                  <a:moveTo>
                    <a:pt x="730" y="842"/>
                  </a:moveTo>
                  <a:lnTo>
                    <a:pt x="718" y="857"/>
                  </a:lnTo>
                  <a:lnTo>
                    <a:pt x="702" y="874"/>
                  </a:lnTo>
                  <a:lnTo>
                    <a:pt x="684" y="890"/>
                  </a:lnTo>
                  <a:lnTo>
                    <a:pt x="667" y="903"/>
                  </a:lnTo>
                  <a:lnTo>
                    <a:pt x="650" y="912"/>
                  </a:lnTo>
                  <a:lnTo>
                    <a:pt x="640" y="917"/>
                  </a:lnTo>
                  <a:lnTo>
                    <a:pt x="632" y="921"/>
                  </a:lnTo>
                  <a:lnTo>
                    <a:pt x="622" y="924"/>
                  </a:lnTo>
                  <a:lnTo>
                    <a:pt x="613" y="926"/>
                  </a:lnTo>
                  <a:lnTo>
                    <a:pt x="603" y="928"/>
                  </a:lnTo>
                  <a:lnTo>
                    <a:pt x="595" y="930"/>
                  </a:lnTo>
                  <a:lnTo>
                    <a:pt x="585" y="931"/>
                  </a:lnTo>
                  <a:lnTo>
                    <a:pt x="576" y="932"/>
                  </a:lnTo>
                  <a:lnTo>
                    <a:pt x="567" y="931"/>
                  </a:lnTo>
                  <a:lnTo>
                    <a:pt x="557" y="930"/>
                  </a:lnTo>
                  <a:lnTo>
                    <a:pt x="548" y="928"/>
                  </a:lnTo>
                  <a:lnTo>
                    <a:pt x="539" y="926"/>
                  </a:lnTo>
                  <a:lnTo>
                    <a:pt x="530" y="924"/>
                  </a:lnTo>
                  <a:lnTo>
                    <a:pt x="520" y="921"/>
                  </a:lnTo>
                  <a:lnTo>
                    <a:pt x="512" y="917"/>
                  </a:lnTo>
                  <a:lnTo>
                    <a:pt x="503" y="912"/>
                  </a:lnTo>
                  <a:lnTo>
                    <a:pt x="485" y="903"/>
                  </a:lnTo>
                  <a:lnTo>
                    <a:pt x="467" y="890"/>
                  </a:lnTo>
                  <a:lnTo>
                    <a:pt x="450" y="874"/>
                  </a:lnTo>
                  <a:lnTo>
                    <a:pt x="434" y="857"/>
                  </a:lnTo>
                  <a:lnTo>
                    <a:pt x="422" y="842"/>
                  </a:lnTo>
                  <a:lnTo>
                    <a:pt x="405" y="818"/>
                  </a:lnTo>
                  <a:lnTo>
                    <a:pt x="387" y="792"/>
                  </a:lnTo>
                  <a:lnTo>
                    <a:pt x="371" y="766"/>
                  </a:lnTo>
                  <a:lnTo>
                    <a:pt x="357" y="741"/>
                  </a:lnTo>
                  <a:lnTo>
                    <a:pt x="344" y="712"/>
                  </a:lnTo>
                  <a:lnTo>
                    <a:pt x="332" y="684"/>
                  </a:lnTo>
                  <a:lnTo>
                    <a:pt x="322" y="656"/>
                  </a:lnTo>
                  <a:lnTo>
                    <a:pt x="313" y="627"/>
                  </a:lnTo>
                  <a:lnTo>
                    <a:pt x="305" y="598"/>
                  </a:lnTo>
                  <a:lnTo>
                    <a:pt x="299" y="568"/>
                  </a:lnTo>
                  <a:lnTo>
                    <a:pt x="293" y="537"/>
                  </a:lnTo>
                  <a:lnTo>
                    <a:pt x="290" y="508"/>
                  </a:lnTo>
                  <a:lnTo>
                    <a:pt x="289" y="478"/>
                  </a:lnTo>
                  <a:lnTo>
                    <a:pt x="289" y="447"/>
                  </a:lnTo>
                  <a:lnTo>
                    <a:pt x="290" y="417"/>
                  </a:lnTo>
                  <a:lnTo>
                    <a:pt x="293" y="387"/>
                  </a:lnTo>
                  <a:lnTo>
                    <a:pt x="298" y="358"/>
                  </a:lnTo>
                  <a:lnTo>
                    <a:pt x="304" y="329"/>
                  </a:lnTo>
                  <a:lnTo>
                    <a:pt x="312" y="301"/>
                  </a:lnTo>
                  <a:lnTo>
                    <a:pt x="322" y="273"/>
                  </a:lnTo>
                  <a:lnTo>
                    <a:pt x="332" y="246"/>
                  </a:lnTo>
                  <a:lnTo>
                    <a:pt x="345" y="220"/>
                  </a:lnTo>
                  <a:lnTo>
                    <a:pt x="353" y="207"/>
                  </a:lnTo>
                  <a:lnTo>
                    <a:pt x="360" y="195"/>
                  </a:lnTo>
                  <a:lnTo>
                    <a:pt x="368" y="183"/>
                  </a:lnTo>
                  <a:lnTo>
                    <a:pt x="377" y="171"/>
                  </a:lnTo>
                  <a:lnTo>
                    <a:pt x="386" y="161"/>
                  </a:lnTo>
                  <a:lnTo>
                    <a:pt x="395" y="151"/>
                  </a:lnTo>
                  <a:lnTo>
                    <a:pt x="405" y="140"/>
                  </a:lnTo>
                  <a:lnTo>
                    <a:pt x="416" y="131"/>
                  </a:lnTo>
                  <a:lnTo>
                    <a:pt x="426" y="122"/>
                  </a:lnTo>
                  <a:lnTo>
                    <a:pt x="437" y="114"/>
                  </a:lnTo>
                  <a:lnTo>
                    <a:pt x="449" y="107"/>
                  </a:lnTo>
                  <a:lnTo>
                    <a:pt x="461" y="99"/>
                  </a:lnTo>
                  <a:lnTo>
                    <a:pt x="474" y="94"/>
                  </a:lnTo>
                  <a:lnTo>
                    <a:pt x="487" y="88"/>
                  </a:lnTo>
                  <a:lnTo>
                    <a:pt x="501" y="83"/>
                  </a:lnTo>
                  <a:lnTo>
                    <a:pt x="515" y="80"/>
                  </a:lnTo>
                  <a:lnTo>
                    <a:pt x="529" y="76"/>
                  </a:lnTo>
                  <a:lnTo>
                    <a:pt x="544" y="74"/>
                  </a:lnTo>
                  <a:lnTo>
                    <a:pt x="560" y="72"/>
                  </a:lnTo>
                  <a:lnTo>
                    <a:pt x="576" y="72"/>
                  </a:lnTo>
                  <a:lnTo>
                    <a:pt x="592" y="72"/>
                  </a:lnTo>
                  <a:lnTo>
                    <a:pt x="608" y="74"/>
                  </a:lnTo>
                  <a:lnTo>
                    <a:pt x="623" y="76"/>
                  </a:lnTo>
                  <a:lnTo>
                    <a:pt x="637" y="80"/>
                  </a:lnTo>
                  <a:lnTo>
                    <a:pt x="651" y="83"/>
                  </a:lnTo>
                  <a:lnTo>
                    <a:pt x="665" y="88"/>
                  </a:lnTo>
                  <a:lnTo>
                    <a:pt x="678" y="94"/>
                  </a:lnTo>
                  <a:lnTo>
                    <a:pt x="691" y="99"/>
                  </a:lnTo>
                  <a:lnTo>
                    <a:pt x="703" y="107"/>
                  </a:lnTo>
                  <a:lnTo>
                    <a:pt x="715" y="114"/>
                  </a:lnTo>
                  <a:lnTo>
                    <a:pt x="725" y="122"/>
                  </a:lnTo>
                  <a:lnTo>
                    <a:pt x="736" y="131"/>
                  </a:lnTo>
                  <a:lnTo>
                    <a:pt x="747" y="140"/>
                  </a:lnTo>
                  <a:lnTo>
                    <a:pt x="757" y="151"/>
                  </a:lnTo>
                  <a:lnTo>
                    <a:pt x="767" y="161"/>
                  </a:lnTo>
                  <a:lnTo>
                    <a:pt x="775" y="171"/>
                  </a:lnTo>
                  <a:lnTo>
                    <a:pt x="784" y="183"/>
                  </a:lnTo>
                  <a:lnTo>
                    <a:pt x="791" y="195"/>
                  </a:lnTo>
                  <a:lnTo>
                    <a:pt x="799" y="207"/>
                  </a:lnTo>
                  <a:lnTo>
                    <a:pt x="806" y="220"/>
                  </a:lnTo>
                  <a:lnTo>
                    <a:pt x="819" y="246"/>
                  </a:lnTo>
                  <a:lnTo>
                    <a:pt x="830" y="273"/>
                  </a:lnTo>
                  <a:lnTo>
                    <a:pt x="840" y="301"/>
                  </a:lnTo>
                  <a:lnTo>
                    <a:pt x="848" y="329"/>
                  </a:lnTo>
                  <a:lnTo>
                    <a:pt x="854" y="358"/>
                  </a:lnTo>
                  <a:lnTo>
                    <a:pt x="858" y="387"/>
                  </a:lnTo>
                  <a:lnTo>
                    <a:pt x="862" y="418"/>
                  </a:lnTo>
                  <a:lnTo>
                    <a:pt x="863" y="448"/>
                  </a:lnTo>
                  <a:lnTo>
                    <a:pt x="863" y="478"/>
                  </a:lnTo>
                  <a:lnTo>
                    <a:pt x="862" y="508"/>
                  </a:lnTo>
                  <a:lnTo>
                    <a:pt x="858" y="537"/>
                  </a:lnTo>
                  <a:lnTo>
                    <a:pt x="853" y="568"/>
                  </a:lnTo>
                  <a:lnTo>
                    <a:pt x="848" y="598"/>
                  </a:lnTo>
                  <a:lnTo>
                    <a:pt x="840" y="627"/>
                  </a:lnTo>
                  <a:lnTo>
                    <a:pt x="830" y="656"/>
                  </a:lnTo>
                  <a:lnTo>
                    <a:pt x="821" y="684"/>
                  </a:lnTo>
                  <a:lnTo>
                    <a:pt x="809" y="712"/>
                  </a:lnTo>
                  <a:lnTo>
                    <a:pt x="795" y="741"/>
                  </a:lnTo>
                  <a:lnTo>
                    <a:pt x="781" y="766"/>
                  </a:lnTo>
                  <a:lnTo>
                    <a:pt x="764" y="792"/>
                  </a:lnTo>
                  <a:lnTo>
                    <a:pt x="748" y="818"/>
                  </a:lnTo>
                  <a:lnTo>
                    <a:pt x="730" y="842"/>
                  </a:lnTo>
                  <a:close/>
                  <a:moveTo>
                    <a:pt x="1120" y="1020"/>
                  </a:moveTo>
                  <a:lnTo>
                    <a:pt x="1111" y="1015"/>
                  </a:lnTo>
                  <a:lnTo>
                    <a:pt x="1093" y="1003"/>
                  </a:lnTo>
                  <a:lnTo>
                    <a:pt x="1062" y="987"/>
                  </a:lnTo>
                  <a:lnTo>
                    <a:pt x="1024" y="967"/>
                  </a:lnTo>
                  <a:lnTo>
                    <a:pt x="1001" y="957"/>
                  </a:lnTo>
                  <a:lnTo>
                    <a:pt x="976" y="947"/>
                  </a:lnTo>
                  <a:lnTo>
                    <a:pt x="949" y="936"/>
                  </a:lnTo>
                  <a:lnTo>
                    <a:pt x="920" y="925"/>
                  </a:lnTo>
                  <a:lnTo>
                    <a:pt x="889" y="914"/>
                  </a:lnTo>
                  <a:lnTo>
                    <a:pt x="856" y="905"/>
                  </a:lnTo>
                  <a:lnTo>
                    <a:pt x="822" y="895"/>
                  </a:lnTo>
                  <a:lnTo>
                    <a:pt x="786" y="887"/>
                  </a:lnTo>
                  <a:lnTo>
                    <a:pt x="799" y="869"/>
                  </a:lnTo>
                  <a:lnTo>
                    <a:pt x="812" y="852"/>
                  </a:lnTo>
                  <a:lnTo>
                    <a:pt x="824" y="833"/>
                  </a:lnTo>
                  <a:lnTo>
                    <a:pt x="835" y="814"/>
                  </a:lnTo>
                  <a:lnTo>
                    <a:pt x="845" y="795"/>
                  </a:lnTo>
                  <a:lnTo>
                    <a:pt x="856" y="775"/>
                  </a:lnTo>
                  <a:lnTo>
                    <a:pt x="866" y="756"/>
                  </a:lnTo>
                  <a:lnTo>
                    <a:pt x="875" y="736"/>
                  </a:lnTo>
                  <a:lnTo>
                    <a:pt x="890" y="697"/>
                  </a:lnTo>
                  <a:lnTo>
                    <a:pt x="904" y="661"/>
                  </a:lnTo>
                  <a:lnTo>
                    <a:pt x="914" y="625"/>
                  </a:lnTo>
                  <a:lnTo>
                    <a:pt x="923" y="593"/>
                  </a:lnTo>
                  <a:lnTo>
                    <a:pt x="927" y="571"/>
                  </a:lnTo>
                  <a:lnTo>
                    <a:pt x="932" y="546"/>
                  </a:lnTo>
                  <a:lnTo>
                    <a:pt x="934" y="519"/>
                  </a:lnTo>
                  <a:lnTo>
                    <a:pt x="936" y="491"/>
                  </a:lnTo>
                  <a:lnTo>
                    <a:pt x="936" y="462"/>
                  </a:lnTo>
                  <a:lnTo>
                    <a:pt x="935" y="431"/>
                  </a:lnTo>
                  <a:lnTo>
                    <a:pt x="932" y="399"/>
                  </a:lnTo>
                  <a:lnTo>
                    <a:pt x="929" y="367"/>
                  </a:lnTo>
                  <a:lnTo>
                    <a:pt x="923" y="334"/>
                  </a:lnTo>
                  <a:lnTo>
                    <a:pt x="916" y="302"/>
                  </a:lnTo>
                  <a:lnTo>
                    <a:pt x="906" y="270"/>
                  </a:lnTo>
                  <a:lnTo>
                    <a:pt x="895" y="238"/>
                  </a:lnTo>
                  <a:lnTo>
                    <a:pt x="890" y="222"/>
                  </a:lnTo>
                  <a:lnTo>
                    <a:pt x="883" y="207"/>
                  </a:lnTo>
                  <a:lnTo>
                    <a:pt x="876" y="192"/>
                  </a:lnTo>
                  <a:lnTo>
                    <a:pt x="868" y="178"/>
                  </a:lnTo>
                  <a:lnTo>
                    <a:pt x="859" y="163"/>
                  </a:lnTo>
                  <a:lnTo>
                    <a:pt x="851" y="150"/>
                  </a:lnTo>
                  <a:lnTo>
                    <a:pt x="841" y="136"/>
                  </a:lnTo>
                  <a:lnTo>
                    <a:pt x="831" y="123"/>
                  </a:lnTo>
                  <a:lnTo>
                    <a:pt x="819" y="108"/>
                  </a:lnTo>
                  <a:lnTo>
                    <a:pt x="806" y="95"/>
                  </a:lnTo>
                  <a:lnTo>
                    <a:pt x="794" y="82"/>
                  </a:lnTo>
                  <a:lnTo>
                    <a:pt x="779" y="70"/>
                  </a:lnTo>
                  <a:lnTo>
                    <a:pt x="765" y="59"/>
                  </a:lnTo>
                  <a:lnTo>
                    <a:pt x="750" y="48"/>
                  </a:lnTo>
                  <a:lnTo>
                    <a:pt x="735" y="40"/>
                  </a:lnTo>
                  <a:lnTo>
                    <a:pt x="719" y="31"/>
                  </a:lnTo>
                  <a:lnTo>
                    <a:pt x="703" y="23"/>
                  </a:lnTo>
                  <a:lnTo>
                    <a:pt x="686" y="18"/>
                  </a:lnTo>
                  <a:lnTo>
                    <a:pt x="668" y="13"/>
                  </a:lnTo>
                  <a:lnTo>
                    <a:pt x="651" y="8"/>
                  </a:lnTo>
                  <a:lnTo>
                    <a:pt x="633" y="4"/>
                  </a:lnTo>
                  <a:lnTo>
                    <a:pt x="614" y="2"/>
                  </a:lnTo>
                  <a:lnTo>
                    <a:pt x="595" y="1"/>
                  </a:lnTo>
                  <a:lnTo>
                    <a:pt x="576" y="0"/>
                  </a:lnTo>
                  <a:lnTo>
                    <a:pt x="557" y="1"/>
                  </a:lnTo>
                  <a:lnTo>
                    <a:pt x="538" y="2"/>
                  </a:lnTo>
                  <a:lnTo>
                    <a:pt x="519" y="4"/>
                  </a:lnTo>
                  <a:lnTo>
                    <a:pt x="501" y="8"/>
                  </a:lnTo>
                  <a:lnTo>
                    <a:pt x="484" y="13"/>
                  </a:lnTo>
                  <a:lnTo>
                    <a:pt x="466" y="18"/>
                  </a:lnTo>
                  <a:lnTo>
                    <a:pt x="449" y="23"/>
                  </a:lnTo>
                  <a:lnTo>
                    <a:pt x="433" y="31"/>
                  </a:lnTo>
                  <a:lnTo>
                    <a:pt x="417" y="40"/>
                  </a:lnTo>
                  <a:lnTo>
                    <a:pt x="401" y="48"/>
                  </a:lnTo>
                  <a:lnTo>
                    <a:pt x="386" y="59"/>
                  </a:lnTo>
                  <a:lnTo>
                    <a:pt x="372" y="70"/>
                  </a:lnTo>
                  <a:lnTo>
                    <a:pt x="358" y="82"/>
                  </a:lnTo>
                  <a:lnTo>
                    <a:pt x="345" y="95"/>
                  </a:lnTo>
                  <a:lnTo>
                    <a:pt x="332" y="108"/>
                  </a:lnTo>
                  <a:lnTo>
                    <a:pt x="320" y="123"/>
                  </a:lnTo>
                  <a:lnTo>
                    <a:pt x="311" y="136"/>
                  </a:lnTo>
                  <a:lnTo>
                    <a:pt x="301" y="150"/>
                  </a:lnTo>
                  <a:lnTo>
                    <a:pt x="292" y="163"/>
                  </a:lnTo>
                  <a:lnTo>
                    <a:pt x="284" y="178"/>
                  </a:lnTo>
                  <a:lnTo>
                    <a:pt x="276" y="192"/>
                  </a:lnTo>
                  <a:lnTo>
                    <a:pt x="270" y="207"/>
                  </a:lnTo>
                  <a:lnTo>
                    <a:pt x="262" y="222"/>
                  </a:lnTo>
                  <a:lnTo>
                    <a:pt x="257" y="238"/>
                  </a:lnTo>
                  <a:lnTo>
                    <a:pt x="246" y="270"/>
                  </a:lnTo>
                  <a:lnTo>
                    <a:pt x="236" y="302"/>
                  </a:lnTo>
                  <a:lnTo>
                    <a:pt x="230" y="334"/>
                  </a:lnTo>
                  <a:lnTo>
                    <a:pt x="223" y="367"/>
                  </a:lnTo>
                  <a:lnTo>
                    <a:pt x="220" y="399"/>
                  </a:lnTo>
                  <a:lnTo>
                    <a:pt x="217" y="431"/>
                  </a:lnTo>
                  <a:lnTo>
                    <a:pt x="216" y="462"/>
                  </a:lnTo>
                  <a:lnTo>
                    <a:pt x="217" y="491"/>
                  </a:lnTo>
                  <a:lnTo>
                    <a:pt x="218" y="519"/>
                  </a:lnTo>
                  <a:lnTo>
                    <a:pt x="220" y="546"/>
                  </a:lnTo>
                  <a:lnTo>
                    <a:pt x="224" y="571"/>
                  </a:lnTo>
                  <a:lnTo>
                    <a:pt x="229" y="593"/>
                  </a:lnTo>
                  <a:lnTo>
                    <a:pt x="237" y="625"/>
                  </a:lnTo>
                  <a:lnTo>
                    <a:pt x="248" y="661"/>
                  </a:lnTo>
                  <a:lnTo>
                    <a:pt x="262" y="697"/>
                  </a:lnTo>
                  <a:lnTo>
                    <a:pt x="277" y="736"/>
                  </a:lnTo>
                  <a:lnTo>
                    <a:pt x="287" y="756"/>
                  </a:lnTo>
                  <a:lnTo>
                    <a:pt x="296" y="775"/>
                  </a:lnTo>
                  <a:lnTo>
                    <a:pt x="306" y="795"/>
                  </a:lnTo>
                  <a:lnTo>
                    <a:pt x="317" y="814"/>
                  </a:lnTo>
                  <a:lnTo>
                    <a:pt x="328" y="833"/>
                  </a:lnTo>
                  <a:lnTo>
                    <a:pt x="340" y="852"/>
                  </a:lnTo>
                  <a:lnTo>
                    <a:pt x="353" y="869"/>
                  </a:lnTo>
                  <a:lnTo>
                    <a:pt x="366" y="887"/>
                  </a:lnTo>
                  <a:lnTo>
                    <a:pt x="330" y="895"/>
                  </a:lnTo>
                  <a:lnTo>
                    <a:pt x="296" y="905"/>
                  </a:lnTo>
                  <a:lnTo>
                    <a:pt x="263" y="914"/>
                  </a:lnTo>
                  <a:lnTo>
                    <a:pt x="232" y="925"/>
                  </a:lnTo>
                  <a:lnTo>
                    <a:pt x="204" y="936"/>
                  </a:lnTo>
                  <a:lnTo>
                    <a:pt x="177" y="947"/>
                  </a:lnTo>
                  <a:lnTo>
                    <a:pt x="151" y="957"/>
                  </a:lnTo>
                  <a:lnTo>
                    <a:pt x="128" y="967"/>
                  </a:lnTo>
                  <a:lnTo>
                    <a:pt x="89" y="987"/>
                  </a:lnTo>
                  <a:lnTo>
                    <a:pt x="60" y="1003"/>
                  </a:lnTo>
                  <a:lnTo>
                    <a:pt x="41" y="1015"/>
                  </a:lnTo>
                  <a:lnTo>
                    <a:pt x="32" y="1020"/>
                  </a:lnTo>
                  <a:lnTo>
                    <a:pt x="22" y="1028"/>
                  </a:lnTo>
                  <a:lnTo>
                    <a:pt x="15" y="1035"/>
                  </a:lnTo>
                  <a:lnTo>
                    <a:pt x="8" y="1045"/>
                  </a:lnTo>
                  <a:lnTo>
                    <a:pt x="4" y="1056"/>
                  </a:lnTo>
                  <a:lnTo>
                    <a:pt x="1" y="1067"/>
                  </a:lnTo>
                  <a:lnTo>
                    <a:pt x="0" y="1077"/>
                  </a:lnTo>
                  <a:lnTo>
                    <a:pt x="1" y="1089"/>
                  </a:lnTo>
                  <a:lnTo>
                    <a:pt x="3" y="1101"/>
                  </a:lnTo>
                  <a:lnTo>
                    <a:pt x="7" y="1112"/>
                  </a:lnTo>
                  <a:lnTo>
                    <a:pt x="14" y="1122"/>
                  </a:lnTo>
                  <a:lnTo>
                    <a:pt x="20" y="1130"/>
                  </a:lnTo>
                  <a:lnTo>
                    <a:pt x="29" y="1138"/>
                  </a:lnTo>
                  <a:lnTo>
                    <a:pt x="39" y="1143"/>
                  </a:lnTo>
                  <a:lnTo>
                    <a:pt x="49" y="1149"/>
                  </a:lnTo>
                  <a:lnTo>
                    <a:pt x="60" y="1151"/>
                  </a:lnTo>
                  <a:lnTo>
                    <a:pt x="72" y="1152"/>
                  </a:lnTo>
                  <a:lnTo>
                    <a:pt x="1080" y="1152"/>
                  </a:lnTo>
                  <a:lnTo>
                    <a:pt x="1092" y="1151"/>
                  </a:lnTo>
                  <a:lnTo>
                    <a:pt x="1102" y="1149"/>
                  </a:lnTo>
                  <a:lnTo>
                    <a:pt x="1113" y="1143"/>
                  </a:lnTo>
                  <a:lnTo>
                    <a:pt x="1123" y="1138"/>
                  </a:lnTo>
                  <a:lnTo>
                    <a:pt x="1132" y="1130"/>
                  </a:lnTo>
                  <a:lnTo>
                    <a:pt x="1139" y="1122"/>
                  </a:lnTo>
                  <a:lnTo>
                    <a:pt x="1145" y="1112"/>
                  </a:lnTo>
                  <a:lnTo>
                    <a:pt x="1149" y="1101"/>
                  </a:lnTo>
                  <a:lnTo>
                    <a:pt x="1151" y="1089"/>
                  </a:lnTo>
                  <a:lnTo>
                    <a:pt x="1152" y="1077"/>
                  </a:lnTo>
                  <a:lnTo>
                    <a:pt x="1151" y="1067"/>
                  </a:lnTo>
                  <a:lnTo>
                    <a:pt x="1148" y="1056"/>
                  </a:lnTo>
                  <a:lnTo>
                    <a:pt x="1143" y="1045"/>
                  </a:lnTo>
                  <a:lnTo>
                    <a:pt x="1137" y="1035"/>
                  </a:lnTo>
                  <a:lnTo>
                    <a:pt x="1129" y="1028"/>
                  </a:lnTo>
                  <a:lnTo>
                    <a:pt x="1120" y="1020"/>
                  </a:lnTo>
                  <a:close/>
                </a:path>
              </a:pathLst>
            </a:custGeom>
            <a:solidFill>
              <a:schemeClr val="bg1"/>
            </a:solidFill>
            <a:ln>
              <a:noFill/>
            </a:ln>
          </p:spPr>
          <p:txBody>
            <a:bodyPr anchor="ctr"/>
            <a:lstStyle/>
            <a:p>
              <a:pPr algn="ctr"/>
              <a:endParaRPr>
                <a:cs typeface="+mn-ea"/>
                <a:sym typeface="+mn-lt"/>
              </a:endParaRPr>
            </a:p>
          </p:txBody>
        </p:sp>
        <p:sp>
          <p:nvSpPr>
            <p:cNvPr id="24" name="Freeform: Shape 55"/>
            <p:cNvSpPr/>
            <p:nvPr/>
          </p:nvSpPr>
          <p:spPr>
            <a:xfrm>
              <a:off x="719667" y="3335807"/>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Rectangle 56"/>
            <p:cNvSpPr/>
            <p:nvPr/>
          </p:nvSpPr>
          <p:spPr>
            <a:xfrm>
              <a:off x="839989" y="3408933"/>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26" name="Rectangle 57"/>
            <p:cNvSpPr/>
            <p:nvPr/>
          </p:nvSpPr>
          <p:spPr>
            <a:xfrm>
              <a:off x="839989" y="3766281"/>
              <a:ext cx="2523206" cy="462551"/>
            </a:xfrm>
            <a:prstGeom prst="rect">
              <a:avLst/>
            </a:prstGeom>
          </p:spPr>
          <p:txBody>
            <a:bodyPr wrap="square" lIns="0" tIns="0" rIns="0" bIns="0" anchor="ctr">
              <a:normAutofit/>
            </a:bodyPr>
            <a:lstStyle/>
            <a:p>
              <a:pPr algn="just"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27" name="Freeform: Shape 59"/>
            <p:cNvSpPr/>
            <p:nvPr/>
          </p:nvSpPr>
          <p:spPr>
            <a:xfrm>
              <a:off x="1226841" y="4653136"/>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Rectangle 60"/>
            <p:cNvSpPr/>
            <p:nvPr/>
          </p:nvSpPr>
          <p:spPr>
            <a:xfrm>
              <a:off x="1347163" y="4726262"/>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29" name="Rectangle 61"/>
            <p:cNvSpPr/>
            <p:nvPr/>
          </p:nvSpPr>
          <p:spPr>
            <a:xfrm>
              <a:off x="1347163" y="5083610"/>
              <a:ext cx="2523206" cy="462551"/>
            </a:xfrm>
            <a:prstGeom prst="rect">
              <a:avLst/>
            </a:prstGeom>
          </p:spPr>
          <p:txBody>
            <a:bodyPr wrap="square" lIns="0" tIns="0" rIns="0" bIns="0" anchor="ctr">
              <a:normAutofit/>
            </a:bodyPr>
            <a:lstStyle/>
            <a:p>
              <a:pPr algn="just"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30" name="Freeform: Shape 30"/>
            <p:cNvSpPr/>
            <p:nvPr/>
          </p:nvSpPr>
          <p:spPr>
            <a:xfrm flipH="1">
              <a:off x="8029627" y="1922660"/>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Rectangle 33"/>
            <p:cNvSpPr/>
            <p:nvPr/>
          </p:nvSpPr>
          <p:spPr>
            <a:xfrm>
              <a:off x="9684552" y="2015088"/>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32" name="Rectangle 75"/>
            <p:cNvSpPr/>
            <p:nvPr/>
          </p:nvSpPr>
          <p:spPr>
            <a:xfrm>
              <a:off x="8397330" y="2353134"/>
              <a:ext cx="2523206" cy="462551"/>
            </a:xfrm>
            <a:prstGeom prst="rect">
              <a:avLst/>
            </a:prstGeom>
          </p:spPr>
          <p:txBody>
            <a:bodyPr wrap="square" lIns="0" tIns="0" rIns="0" bIns="0" anchor="ctr">
              <a:normAutofit/>
            </a:bodyPr>
            <a:lstStyle/>
            <a:p>
              <a:pPr algn="r"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33" name="Freeform: Shape 78"/>
            <p:cNvSpPr/>
            <p:nvPr/>
          </p:nvSpPr>
          <p:spPr>
            <a:xfrm flipH="1">
              <a:off x="8538016" y="3335807"/>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4" name="Rectangle 79"/>
            <p:cNvSpPr/>
            <p:nvPr/>
          </p:nvSpPr>
          <p:spPr>
            <a:xfrm>
              <a:off x="10192941" y="3428235"/>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35" name="Rectangle 80"/>
            <p:cNvSpPr/>
            <p:nvPr/>
          </p:nvSpPr>
          <p:spPr>
            <a:xfrm>
              <a:off x="8905719" y="3766281"/>
              <a:ext cx="2523206" cy="462551"/>
            </a:xfrm>
            <a:prstGeom prst="rect">
              <a:avLst/>
            </a:prstGeom>
          </p:spPr>
          <p:txBody>
            <a:bodyPr wrap="square" lIns="0" tIns="0" rIns="0" bIns="0" anchor="ctr">
              <a:normAutofit/>
            </a:bodyPr>
            <a:lstStyle/>
            <a:p>
              <a:pPr algn="r"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sp>
          <p:nvSpPr>
            <p:cNvPr id="36" name="Freeform: Shape 82"/>
            <p:cNvSpPr/>
            <p:nvPr/>
          </p:nvSpPr>
          <p:spPr>
            <a:xfrm flipH="1">
              <a:off x="8165709" y="4649134"/>
              <a:ext cx="2934847" cy="1003591"/>
            </a:xfrm>
            <a:custGeom>
              <a:avLst/>
              <a:gdLst>
                <a:gd name="connsiteX0" fmla="*/ 0 w 3142702"/>
                <a:gd name="connsiteY0" fmla="*/ 0 h 829414"/>
                <a:gd name="connsiteX1" fmla="*/ 2817151 w 3142702"/>
                <a:gd name="connsiteY1" fmla="*/ 0 h 829414"/>
                <a:gd name="connsiteX2" fmla="*/ 2817151 w 3142702"/>
                <a:gd name="connsiteY2" fmla="*/ 241289 h 829414"/>
                <a:gd name="connsiteX3" fmla="*/ 3142702 w 3142702"/>
                <a:gd name="connsiteY3" fmla="*/ 414953 h 829414"/>
                <a:gd name="connsiteX4" fmla="*/ 2817151 w 3142702"/>
                <a:gd name="connsiteY4" fmla="*/ 588615 h 829414"/>
                <a:gd name="connsiteX5" fmla="*/ 2817151 w 3142702"/>
                <a:gd name="connsiteY5" fmla="*/ 829414 h 829414"/>
                <a:gd name="connsiteX6" fmla="*/ 0 w 3142702"/>
                <a:gd name="connsiteY6" fmla="*/ 829414 h 82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2702" h="829414">
                  <a:moveTo>
                    <a:pt x="0" y="0"/>
                  </a:moveTo>
                  <a:lnTo>
                    <a:pt x="2817151" y="0"/>
                  </a:lnTo>
                  <a:lnTo>
                    <a:pt x="2817151" y="241289"/>
                  </a:lnTo>
                  <a:lnTo>
                    <a:pt x="3142702" y="414953"/>
                  </a:lnTo>
                  <a:lnTo>
                    <a:pt x="2817151" y="588615"/>
                  </a:lnTo>
                  <a:lnTo>
                    <a:pt x="2817151" y="829414"/>
                  </a:lnTo>
                  <a:lnTo>
                    <a:pt x="0" y="829414"/>
                  </a:lnTo>
                  <a:close/>
                </a:path>
              </a:pathLst>
            </a:custGeom>
            <a:solidFill>
              <a:schemeClr val="tx2">
                <a:lumMod val="20000"/>
                <a:lumOff val="80000"/>
                <a:alpha val="40000"/>
              </a:schemeClr>
            </a:solidFill>
            <a:ln w="317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Rectangle 83"/>
            <p:cNvSpPr/>
            <p:nvPr/>
          </p:nvSpPr>
          <p:spPr>
            <a:xfrm>
              <a:off x="9820634" y="4741562"/>
              <a:ext cx="1240766" cy="276999"/>
            </a:xfrm>
            <a:prstGeom prst="rect">
              <a:avLst/>
            </a:prstGeom>
            <a:noFill/>
            <a:ln>
              <a:noFill/>
            </a:ln>
          </p:spPr>
          <p:txBody>
            <a:bodyPr wrap="none">
              <a:normAutofit lnSpcReduction="10000"/>
            </a:bodyPr>
            <a:lstStyle/>
            <a:p>
              <a:pPr algn="ctr"/>
              <a:r>
                <a:rPr lang="en-US" altLang="zh-CN" sz="1100" dirty="0">
                  <a:solidFill>
                    <a:schemeClr val="bg1"/>
                  </a:solidFill>
                  <a:effectLst>
                    <a:outerShdw blurRad="38100" dist="38100" dir="2700000" algn="tl">
                      <a:srgbClr val="000000">
                        <a:alpha val="43137"/>
                      </a:srgbClr>
                    </a:outerShdw>
                  </a:effectLst>
                  <a:cs typeface="+mn-ea"/>
                  <a:sym typeface="+mn-lt"/>
                </a:rPr>
                <a:t>YOUR TITLE HERE</a:t>
              </a:r>
              <a:endParaRPr lang="zh-CN" altLang="en-US" sz="1100" dirty="0">
                <a:solidFill>
                  <a:schemeClr val="bg1"/>
                </a:solidFill>
                <a:effectLst>
                  <a:outerShdw blurRad="38100" dist="38100" dir="2700000" algn="tl">
                    <a:srgbClr val="000000">
                      <a:alpha val="43137"/>
                    </a:srgbClr>
                  </a:outerShdw>
                </a:effectLst>
                <a:cs typeface="+mn-ea"/>
                <a:sym typeface="+mn-lt"/>
              </a:endParaRPr>
            </a:p>
          </p:txBody>
        </p:sp>
        <p:sp>
          <p:nvSpPr>
            <p:cNvPr id="38" name="Rectangle 84"/>
            <p:cNvSpPr/>
            <p:nvPr/>
          </p:nvSpPr>
          <p:spPr>
            <a:xfrm>
              <a:off x="8533412" y="5079608"/>
              <a:ext cx="2523206" cy="462551"/>
            </a:xfrm>
            <a:prstGeom prst="rect">
              <a:avLst/>
            </a:prstGeom>
          </p:spPr>
          <p:txBody>
            <a:bodyPr wrap="square" lIns="0" tIns="0" rIns="0" bIns="0" anchor="ctr">
              <a:normAutofit/>
            </a:bodyPr>
            <a:lstStyle/>
            <a:p>
              <a:pPr algn="r" defTabSz="914316">
                <a:lnSpc>
                  <a:spcPct val="120000"/>
                </a:lnSpc>
                <a:defRPr/>
              </a:pPr>
              <a:r>
                <a:rPr lang="en-US" altLang="zh-CN" sz="900" dirty="0">
                  <a:solidFill>
                    <a:schemeClr val="bg1"/>
                  </a:solidFill>
                  <a:cs typeface="+mn-ea"/>
                  <a:sym typeface="+mn-lt"/>
                </a:rPr>
                <a:t>Lorem Ipsum is simply dummy text of the printing and</a:t>
              </a:r>
              <a:endParaRPr lang="zh-CN" altLang="en-US" sz="900" dirty="0">
                <a:solidFill>
                  <a:schemeClr val="bg1"/>
                </a:solidFill>
                <a:cs typeface="+mn-ea"/>
                <a:sym typeface="+mn-lt"/>
              </a:endParaRPr>
            </a:p>
          </p:txBody>
        </p:sp>
      </p:grpSp>
    </p:spTree>
    <p:extLst>
      <p:ext uri="{BB962C8B-B14F-4D97-AF65-F5344CB8AC3E}">
        <p14:creationId xmlns:p14="http://schemas.microsoft.com/office/powerpoint/2010/main" val="1980434726"/>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fill="hold" grpId="0" nodeType="afterEffect">
                                  <p:stCondLst>
                                    <p:cond delay="0"/>
                                  </p:stCondLst>
                                  <p:iterate>
                                    <p:tmAbs val="0"/>
                                  </p:iterate>
                                  <p:childTnLst>
                                    <p:set>
                                      <p:cBhvr>
                                        <p:cTn id="6" fill="hold"/>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par>
                          <p:cTn id="8" fill="hold">
                            <p:stCondLst>
                              <p:cond delay="500"/>
                            </p:stCondLst>
                            <p:childTnLst>
                              <p:par>
                                <p:cTn id="9" presetID="9" presetClass="entr" fill="hold" grpId="0" nodeType="afterEffect">
                                  <p:stCondLst>
                                    <p:cond delay="0"/>
                                  </p:stCondLst>
                                  <p:iterate>
                                    <p:tmAbs val="0"/>
                                  </p:iterate>
                                  <p:childTnLst>
                                    <p:set>
                                      <p:cBhvr>
                                        <p:cTn id="10" fill="hold"/>
                                        <p:tgtEl>
                                          <p:spTgt spid="2"/>
                                        </p:tgtEl>
                                        <p:attrNameLst>
                                          <p:attrName>style.visibility</p:attrName>
                                        </p:attrNameLst>
                                      </p:cBhvr>
                                      <p:to>
                                        <p:strVal val="visible"/>
                                      </p:to>
                                    </p:set>
                                    <p:animEffect transition="in" filter="dissolve">
                                      <p:cBhvr>
                                        <p:cTn id="1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P spid="3"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40"/>
          <p:cNvSpPr txBox="1"/>
          <p:nvPr/>
        </p:nvSpPr>
        <p:spPr>
          <a:xfrm>
            <a:off x="2197185" y="1717380"/>
            <a:ext cx="7862538" cy="923330"/>
          </a:xfrm>
          <a:prstGeom prst="rect">
            <a:avLst/>
          </a:prstGeom>
          <a:noFill/>
          <a:ln w="9525">
            <a:noFill/>
          </a:ln>
        </p:spPr>
        <p:txBody>
          <a:bodyPr wrap="none" anchor="t">
            <a:spAutoFit/>
          </a:bodyPr>
          <a:lstStyle/>
          <a:p>
            <a:pPr lvl="0" indent="0" algn="ctr" eaLnBrk="0" hangingPunct="0"/>
            <a:r>
              <a:rPr lang="en-US" altLang="zh-CN" sz="5400" dirty="0">
                <a:solidFill>
                  <a:schemeClr val="bg1"/>
                </a:solidFill>
                <a:cs typeface="+mn-ea"/>
                <a:sym typeface="+mn-lt"/>
              </a:rPr>
              <a:t>THANK YOU SO MUCH</a:t>
            </a:r>
            <a:endParaRPr lang="zh-CN" altLang="en-US" sz="5400" dirty="0">
              <a:solidFill>
                <a:schemeClr val="bg1"/>
              </a:solidFill>
              <a:cs typeface="+mn-ea"/>
              <a:sym typeface="+mn-lt"/>
            </a:endParaRPr>
          </a:p>
        </p:txBody>
      </p:sp>
      <p:grpSp>
        <p:nvGrpSpPr>
          <p:cNvPr id="58" name="Group 16"/>
          <p:cNvGrpSpPr>
            <a:grpSpLocks noChangeAspect="1"/>
          </p:cNvGrpSpPr>
          <p:nvPr/>
        </p:nvGrpSpPr>
        <p:grpSpPr bwMode="auto">
          <a:xfrm>
            <a:off x="0" y="3894138"/>
            <a:ext cx="12192000" cy="2963862"/>
            <a:chOff x="0" y="2453"/>
            <a:chExt cx="7680" cy="1867"/>
          </a:xfrm>
        </p:grpSpPr>
        <p:sp>
          <p:nvSpPr>
            <p:cNvPr id="60" name="Freeform 17"/>
            <p:cNvSpPr>
              <a:spLocks/>
            </p:cNvSpPr>
            <p:nvPr/>
          </p:nvSpPr>
          <p:spPr bwMode="auto">
            <a:xfrm>
              <a:off x="-1" y="2451"/>
              <a:ext cx="7683" cy="1868"/>
            </a:xfrm>
            <a:custGeom>
              <a:avLst/>
              <a:gdLst>
                <a:gd name="T0" fmla="*/ 5120 w 5120"/>
                <a:gd name="T1" fmla="*/ 0 h 1254"/>
                <a:gd name="T2" fmla="*/ 4080 w 5120"/>
                <a:gd name="T3" fmla="*/ 628 h 1254"/>
                <a:gd name="T4" fmla="*/ 4098 w 5120"/>
                <a:gd name="T5" fmla="*/ 627 h 1254"/>
                <a:gd name="T6" fmla="*/ 2654 w 5120"/>
                <a:gd name="T7" fmla="*/ 203 h 1254"/>
                <a:gd name="T8" fmla="*/ 908 w 5120"/>
                <a:gd name="T9" fmla="*/ 700 h 1254"/>
                <a:gd name="T10" fmla="*/ 0 w 5120"/>
                <a:gd name="T11" fmla="*/ 489 h 1254"/>
                <a:gd name="T12" fmla="*/ 0 w 5120"/>
                <a:gd name="T13" fmla="*/ 1254 h 1254"/>
                <a:gd name="T14" fmla="*/ 5120 w 5120"/>
                <a:gd name="T15" fmla="*/ 1254 h 1254"/>
                <a:gd name="T16" fmla="*/ 5120 w 5120"/>
                <a:gd name="T17" fmla="*/ 0 h 1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0" h="1254">
                  <a:moveTo>
                    <a:pt x="5120" y="0"/>
                  </a:moveTo>
                  <a:cubicBezTo>
                    <a:pt x="4865" y="275"/>
                    <a:pt x="4720" y="628"/>
                    <a:pt x="4080" y="628"/>
                  </a:cubicBezTo>
                  <a:cubicBezTo>
                    <a:pt x="4098" y="627"/>
                    <a:pt x="4098" y="627"/>
                    <a:pt x="4098" y="627"/>
                  </a:cubicBezTo>
                  <a:cubicBezTo>
                    <a:pt x="3610" y="627"/>
                    <a:pt x="3334" y="203"/>
                    <a:pt x="2654" y="203"/>
                  </a:cubicBezTo>
                  <a:cubicBezTo>
                    <a:pt x="1606" y="203"/>
                    <a:pt x="1951" y="700"/>
                    <a:pt x="908" y="700"/>
                  </a:cubicBezTo>
                  <a:cubicBezTo>
                    <a:pt x="477" y="700"/>
                    <a:pt x="223" y="603"/>
                    <a:pt x="0" y="489"/>
                  </a:cubicBezTo>
                  <a:cubicBezTo>
                    <a:pt x="0" y="1254"/>
                    <a:pt x="0" y="1254"/>
                    <a:pt x="0" y="1254"/>
                  </a:cubicBezTo>
                  <a:cubicBezTo>
                    <a:pt x="5120" y="1254"/>
                    <a:pt x="5120" y="1254"/>
                    <a:pt x="5120" y="1254"/>
                  </a:cubicBezTo>
                  <a:lnTo>
                    <a:pt x="5120" y="0"/>
                  </a:lnTo>
                  <a:close/>
                </a:path>
              </a:pathLst>
            </a:custGeom>
            <a:solidFill>
              <a:schemeClr val="bg1">
                <a:alpha val="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
          <p:nvSpPr>
            <p:cNvPr id="59" name="AutoShape 15"/>
            <p:cNvSpPr>
              <a:spLocks noChangeAspect="1" noChangeArrowheads="1" noTextEdit="1"/>
            </p:cNvSpPr>
            <p:nvPr/>
          </p:nvSpPr>
          <p:spPr bwMode="auto">
            <a:xfrm>
              <a:off x="0" y="2453"/>
              <a:ext cx="7680" cy="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cs typeface="+mn-ea"/>
                <a:sym typeface="+mn-lt"/>
              </a:endParaRPr>
            </a:p>
          </p:txBody>
        </p:sp>
      </p:grpSp>
      <p:sp>
        <p:nvSpPr>
          <p:cNvPr id="18" name="文本框 17"/>
          <p:cNvSpPr txBox="1"/>
          <p:nvPr/>
        </p:nvSpPr>
        <p:spPr>
          <a:xfrm>
            <a:off x="1931446" y="2515611"/>
            <a:ext cx="8200851" cy="400110"/>
          </a:xfrm>
          <a:prstGeom prst="rect">
            <a:avLst/>
          </a:prstGeom>
          <a:noFill/>
        </p:spPr>
        <p:txBody>
          <a:bodyPr wrap="square" rtlCol="0">
            <a:spAutoFit/>
          </a:bodyPr>
          <a:lstStyle/>
          <a:p>
            <a:pPr algn="dist"/>
            <a:r>
              <a:rPr lang="en-US" altLang="zh-CN" sz="2000" dirty="0">
                <a:solidFill>
                  <a:schemeClr val="bg1">
                    <a:alpha val="40000"/>
                  </a:schemeClr>
                </a:solidFill>
                <a:cs typeface="+mn-ea"/>
                <a:sym typeface="+mn-lt"/>
              </a:rPr>
              <a:t>BUSINESS POWERPOINT TEMPLATE</a:t>
            </a:r>
            <a:endParaRPr lang="zh-CN" altLang="en-US" sz="2000" dirty="0">
              <a:solidFill>
                <a:schemeClr val="bg1">
                  <a:alpha val="40000"/>
                </a:schemeClr>
              </a:solidFill>
              <a:cs typeface="+mn-ea"/>
              <a:sym typeface="+mn-lt"/>
            </a:endParaRPr>
          </a:p>
        </p:txBody>
      </p:sp>
      <p:sp>
        <p:nvSpPr>
          <p:cNvPr id="56" name="Freeform 21"/>
          <p:cNvSpPr>
            <a:spLocks/>
          </p:cNvSpPr>
          <p:nvPr/>
        </p:nvSpPr>
        <p:spPr bwMode="auto">
          <a:xfrm>
            <a:off x="3836" y="3842609"/>
            <a:ext cx="12188164" cy="3015391"/>
          </a:xfrm>
          <a:custGeom>
            <a:avLst/>
            <a:gdLst>
              <a:gd name="T0" fmla="*/ 5120 w 5120"/>
              <a:gd name="T1" fmla="*/ 246 h 1277"/>
              <a:gd name="T2" fmla="*/ 4536 w 5120"/>
              <a:gd name="T3" fmla="*/ 0 h 1277"/>
              <a:gd name="T4" fmla="*/ 2732 w 5120"/>
              <a:gd name="T5" fmla="*/ 1028 h 1277"/>
              <a:gd name="T6" fmla="*/ 1360 w 5120"/>
              <a:gd name="T7" fmla="*/ 460 h 1277"/>
              <a:gd name="T8" fmla="*/ 0 w 5120"/>
              <a:gd name="T9" fmla="*/ 1025 h 1277"/>
              <a:gd name="T10" fmla="*/ 0 w 5120"/>
              <a:gd name="T11" fmla="*/ 1277 h 1277"/>
              <a:gd name="T12" fmla="*/ 5120 w 5120"/>
              <a:gd name="T13" fmla="*/ 1277 h 1277"/>
              <a:gd name="T14" fmla="*/ 5120 w 5120"/>
              <a:gd name="T15" fmla="*/ 246 h 12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20" h="1277">
                <a:moveTo>
                  <a:pt x="5120" y="246"/>
                </a:moveTo>
                <a:cubicBezTo>
                  <a:pt x="4927" y="104"/>
                  <a:pt x="4733" y="0"/>
                  <a:pt x="4536" y="0"/>
                </a:cubicBezTo>
                <a:cubicBezTo>
                  <a:pt x="3917" y="0"/>
                  <a:pt x="3348" y="1028"/>
                  <a:pt x="2732" y="1028"/>
                </a:cubicBezTo>
                <a:cubicBezTo>
                  <a:pt x="2116" y="1028"/>
                  <a:pt x="1979" y="460"/>
                  <a:pt x="1360" y="460"/>
                </a:cubicBezTo>
                <a:cubicBezTo>
                  <a:pt x="741" y="460"/>
                  <a:pt x="619" y="1025"/>
                  <a:pt x="0" y="1025"/>
                </a:cubicBezTo>
                <a:cubicBezTo>
                  <a:pt x="0" y="1277"/>
                  <a:pt x="0" y="1277"/>
                  <a:pt x="0" y="1277"/>
                </a:cubicBezTo>
                <a:cubicBezTo>
                  <a:pt x="5120" y="1277"/>
                  <a:pt x="5120" y="1277"/>
                  <a:pt x="5120" y="1277"/>
                </a:cubicBezTo>
                <a:lnTo>
                  <a:pt x="5120" y="246"/>
                </a:lnTo>
                <a:close/>
              </a:path>
            </a:pathLst>
          </a:custGeom>
          <a:solidFill>
            <a:schemeClr val="bg1">
              <a:alpha val="1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cs typeface="+mn-ea"/>
              <a:sym typeface="+mn-lt"/>
            </a:endParaRPr>
          </a:p>
        </p:txBody>
      </p:sp>
    </p:spTree>
    <p:extLst>
      <p:ext uri="{BB962C8B-B14F-4D97-AF65-F5344CB8AC3E}">
        <p14:creationId xmlns:p14="http://schemas.microsoft.com/office/powerpoint/2010/main" val="2666432014"/>
      </p:ext>
    </p:extLst>
  </p:cSld>
  <p:clrMapOvr>
    <a:masterClrMapping/>
  </p:clrMapOvr>
  <p:transition spd="slow" advClick="0"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50"/>
                                        <p:tgtEl>
                                          <p:spTgt spid="58"/>
                                        </p:tgtEl>
                                      </p:cBhvr>
                                    </p:animEffect>
                                  </p:childTnLst>
                                </p:cTn>
                              </p:par>
                            </p:childTnLst>
                          </p:cTn>
                        </p:par>
                        <p:par>
                          <p:cTn id="8" fill="hold">
                            <p:stCondLst>
                              <p:cond delay="25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250"/>
                                        <p:tgtEl>
                                          <p:spTgt spid="56"/>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5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5A8E0A4-9A6E-4AA5-B280-F32AF0177FFC"/>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简洁蓝色iOS风格PPT模板"/>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y1fpxwl">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blipFill>
          <a:blip xmlns:r="http://schemas.openxmlformats.org/officeDocument/2006/relationships" r:embed="rId1"/>
          <a:stretch>
            <a:fillRect/>
          </a:stretch>
        </a:blipFill>
        <a:ln w="12700" cap="flat" cmpd="sng" algn="ctr">
          <a:noFill/>
          <a:prstDash val="solid"/>
          <a:miter lim="800000"/>
        </a:ln>
        <a:effectLst/>
        <a:extLst/>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974</Words>
  <Application>Microsoft Office PowerPoint</Application>
  <PresentationFormat>宽屏</PresentationFormat>
  <Paragraphs>213</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等线</vt:lpstr>
      <vt:lpstr>方正细谭黑简体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简洁蓝色iOS风格PPT模板</dc:title>
  <dc:creator>第一PPT</dc:creator>
  <cp:keywords>www.1ppt.com</cp:keywords>
  <dc:description>www.1ppt.com</dc:description>
  <cp:lastModifiedBy>faith123</cp:lastModifiedBy>
  <cp:revision>156</cp:revision>
  <dcterms:created xsi:type="dcterms:W3CDTF">2017-04-20T06:23:16Z</dcterms:created>
  <dcterms:modified xsi:type="dcterms:W3CDTF">2020-08-19T06:00:13Z</dcterms:modified>
</cp:coreProperties>
</file>