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8" r:id="rId3"/>
    <p:sldId id="257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custDataLst>
    <p:tags r:id="rId19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1944" y="-3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4" d="100"/>
        <a:sy n="124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1A3461AB-F906-43A8-B0F0-C1A79D08E17F}" type="datetimeFigureOut">
              <a:rPr lang="zh-CN" altLang="en-US"/>
              <a:pPr>
                <a:defRPr/>
              </a:pPr>
              <a:t>2020/9/3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 smtClean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BCE65CDA-D58A-4F11-AF36-26C49473EE5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8878228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1ppt.com/powerpoint/" TargetMode="External"/><Relationship Id="rId13" Type="http://schemas.openxmlformats.org/officeDocument/2006/relationships/hyperlink" Target="http://www.1ppt.cn/" TargetMode="External"/><Relationship Id="rId18" Type="http://schemas.openxmlformats.org/officeDocument/2006/relationships/hyperlink" Target="http://www.1ppt.com/kejian/meishu/" TargetMode="External"/><Relationship Id="rId3" Type="http://schemas.openxmlformats.org/officeDocument/2006/relationships/hyperlink" Target="http://www.1ppt.com/moban/" TargetMode="External"/><Relationship Id="rId21" Type="http://schemas.openxmlformats.org/officeDocument/2006/relationships/hyperlink" Target="http://www.1ppt.com/kejian/huaxue/" TargetMode="External"/><Relationship Id="rId7" Type="http://schemas.openxmlformats.org/officeDocument/2006/relationships/hyperlink" Target="http://www.1ppt.com/xiazai/" TargetMode="External"/><Relationship Id="rId12" Type="http://schemas.openxmlformats.org/officeDocument/2006/relationships/hyperlink" Target="http://www.1ppt.com/jiaoan/" TargetMode="External"/><Relationship Id="rId17" Type="http://schemas.openxmlformats.org/officeDocument/2006/relationships/hyperlink" Target="http://www.1ppt.com/kejian/yingyu/" TargetMode="External"/><Relationship Id="rId2" Type="http://schemas.openxmlformats.org/officeDocument/2006/relationships/slide" Target="../slides/slide4.xml"/><Relationship Id="rId16" Type="http://schemas.openxmlformats.org/officeDocument/2006/relationships/hyperlink" Target="http://www.1ppt.com/kejian/shuxue/" TargetMode="External"/><Relationship Id="rId20" Type="http://schemas.openxmlformats.org/officeDocument/2006/relationships/hyperlink" Target="http://www.1ppt.com/kejian/wuli/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www.1ppt.com/tubiao/" TargetMode="External"/><Relationship Id="rId11" Type="http://schemas.openxmlformats.org/officeDocument/2006/relationships/hyperlink" Target="http://www.1ppt.com/shiti/" TargetMode="External"/><Relationship Id="rId24" Type="http://schemas.openxmlformats.org/officeDocument/2006/relationships/hyperlink" Target="http://www.1ppt.com/kejian/lishi/" TargetMode="External"/><Relationship Id="rId5" Type="http://schemas.openxmlformats.org/officeDocument/2006/relationships/hyperlink" Target="http://www.1ppt.com/beijing/" TargetMode="External"/><Relationship Id="rId15" Type="http://schemas.openxmlformats.org/officeDocument/2006/relationships/hyperlink" Target="http://www.1ppt.com/kejian/yuwen/" TargetMode="External"/><Relationship Id="rId23" Type="http://schemas.openxmlformats.org/officeDocument/2006/relationships/hyperlink" Target="http://www.1ppt.com/kejian/dili/" TargetMode="External"/><Relationship Id="rId10" Type="http://schemas.openxmlformats.org/officeDocument/2006/relationships/hyperlink" Target="http://www.1ppt.com/fanwen/" TargetMode="External"/><Relationship Id="rId19" Type="http://schemas.openxmlformats.org/officeDocument/2006/relationships/hyperlink" Target="http://www.1ppt.com/kejian/kexue/" TargetMode="External"/><Relationship Id="rId4" Type="http://schemas.openxmlformats.org/officeDocument/2006/relationships/hyperlink" Target="http://www.1ppt.com/sucai/" TargetMode="External"/><Relationship Id="rId9" Type="http://schemas.openxmlformats.org/officeDocument/2006/relationships/hyperlink" Target="http://www.1ppt.com/ziliao/" TargetMode="External"/><Relationship Id="rId14" Type="http://schemas.openxmlformats.org/officeDocument/2006/relationships/hyperlink" Target="http://www.1ppt.com/kejian/" TargetMode="External"/><Relationship Id="rId22" Type="http://schemas.openxmlformats.org/officeDocument/2006/relationships/hyperlink" Target="http://www.1ppt.com/kejian/shengwu/" TargetMode="Externa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模板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3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3"/>
              </a:rPr>
              <a:t>moban/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素材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4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4"/>
              </a:rPr>
              <a:t>sucai/</a:t>
            </a:r>
            <a:endParaRPr lang="en-US" altLang="zh-CN" sz="1200" dirty="0" smtClean="0">
              <a:solidFill>
                <a:srgbClr val="EEECE1">
                  <a:lumMod val="25000"/>
                </a:srgbClr>
              </a:solidFill>
            </a:endParaRPr>
          </a:p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背景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5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5"/>
              </a:rPr>
              <a:t>beijing/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图表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6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6"/>
              </a:rPr>
              <a:t>tubiao/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</a:t>
            </a:r>
          </a:p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下载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7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7"/>
              </a:rPr>
              <a:t>xiazai/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教程： 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8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8"/>
              </a:rPr>
              <a:t>powerpoint/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资料下载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9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9"/>
              </a:rPr>
              <a:t>ziliao/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   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范文下载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0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0"/>
              </a:rPr>
              <a:t>fanwen/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 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试卷下载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1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1"/>
              </a:rPr>
              <a:t>shiti/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     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教案下载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2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2"/>
              </a:rPr>
              <a:t>jiaoan/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    </a:t>
            </a:r>
          </a:p>
          <a:p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论坛：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3"/>
              </a:rPr>
              <a:t>www.1ppt.cn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                            PPT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课件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4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4"/>
              </a:rPr>
              <a:t>kejian/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语文课件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5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5"/>
              </a:rPr>
              <a:t>kejian/yuwen/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数学课件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6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6"/>
              </a:rPr>
              <a:t>kejian/shuxue/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英语课件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7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7"/>
              </a:rPr>
              <a:t>kejian/yingyu/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美术课件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8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8"/>
              </a:rPr>
              <a:t>kejian/meishu/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科学课件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9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19"/>
              </a:rPr>
              <a:t>kejian/kexue/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物理课件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20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20"/>
              </a:rPr>
              <a:t>kejian/wuli/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化学课件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21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21"/>
              </a:rPr>
              <a:t>kejian/huaxue/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生物课件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22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22"/>
              </a:rPr>
              <a:t>kejian/shengwu/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</a:t>
            </a:r>
          </a:p>
          <a:p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地理课件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23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23"/>
              </a:rPr>
              <a:t>kejian/dili/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        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历史课件</a:t>
            </a:r>
            <a:r>
              <a:rPr lang="zh-CN" altLang="en-US" sz="1200" dirty="0" smtClean="0">
                <a:solidFill>
                  <a:srgbClr val="EEECE1">
                    <a:lumMod val="25000"/>
                  </a:srgbClr>
                </a:solidFill>
              </a:rPr>
              <a:t>：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24"/>
              </a:rPr>
              <a:t>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  <a:hlinkClick r:id="rId24"/>
              </a:rPr>
              <a:t>kejian/lishi/</a:t>
            </a:r>
            <a:r>
              <a:rPr lang="en-US" altLang="zh-CN" sz="1200" dirty="0" smtClean="0">
                <a:solidFill>
                  <a:srgbClr val="EEECE1">
                    <a:lumMod val="25000"/>
                  </a:srgbClr>
                </a:solidFill>
              </a:rPr>
              <a:t>  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E65CDA-D58A-4F11-AF36-26C49473EE53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12210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E65CDA-D58A-4F11-AF36-26C49473EE53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7"/>
            <a:ext cx="6858000" cy="165576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657344-14AF-4260-8551-D3D349EB5E23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13292039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D7686C-FDF2-470B-9412-6D8656C4A6F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1116873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0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5CCDC4-E828-4649-97C8-44A8CB5DDE35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991107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3EFFB9-AA12-4ECA-8FBF-1A11EDBF8DD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1732808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58E262-ADF6-4BE8-9514-587AE49543C4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3145423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CAA133-D022-4913-9A85-CA8C445504B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1157585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1FE601-68AF-463E-A2FC-D83B61D5DFB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4238054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1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637620-8D23-478E-87BC-9AF04413B2F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7173747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zh-CN" altLang="en-US" noProof="0" smtClean="0"/>
              <a:t>单击图标添加图片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1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80C661-F479-4C33-B886-4D345ABE6B6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2467964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37F0F7C-583E-478C-ACC6-CB0585B8434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1583663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6"/>
            <a:ext cx="1971675" cy="581183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6"/>
            <a:ext cx="5800725" cy="581183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4CB759-39F1-4166-9B10-01D297AF0AD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xmlns="" val="2866047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6185"/>
            <a:ext cx="7886700" cy="1325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6684"/>
            <a:ext cx="7886700" cy="43497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618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</a:defRPr>
            </a:lvl1pPr>
          </a:lstStyle>
          <a:p>
            <a:fld id="{8A9E7BAB-9442-41A7-BBDE-3FBC984F43D3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  <a:ea typeface="宋体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  <a:ea typeface="宋体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  <a:ea typeface="宋体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  <a:ea typeface="宋体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  <a:ea typeface="宋体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  <a:ea typeface="宋体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  <a:ea typeface="宋体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  <a:ea typeface="宋体" pitchFamily="2" charset="-122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 descr="纸袋封面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475656" y="0"/>
            <a:ext cx="612068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389467"/>
            <a:ext cx="9144000" cy="5703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 descr="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387351"/>
            <a:ext cx="9144000" cy="608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 descr="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387351"/>
            <a:ext cx="9144000" cy="608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5" descr="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389467"/>
            <a:ext cx="9144000" cy="6081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 descr="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387351"/>
            <a:ext cx="9144000" cy="608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5" descr="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387351"/>
            <a:ext cx="9144000" cy="608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4" descr="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387351"/>
            <a:ext cx="9144000" cy="608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4" descr="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387351"/>
            <a:ext cx="9144000" cy="608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4" descr="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387351"/>
            <a:ext cx="9144000" cy="608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 descr="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389467"/>
            <a:ext cx="9144000" cy="6079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4" descr="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389467"/>
            <a:ext cx="9144000" cy="6079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5" descr="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389467"/>
            <a:ext cx="9144000" cy="6079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4" descr="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389467"/>
            <a:ext cx="9144000" cy="6079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4" descr="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0" y="389467"/>
            <a:ext cx="9144000" cy="6079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4" descr="纸袋封面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979614" y="-12700"/>
            <a:ext cx="5184775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PT;"/>
</p:tagLst>
</file>

<file path=ppt/theme/theme1.xml><?xml version="1.0" encoding="utf-8"?>
<a:theme xmlns:a="http://schemas.openxmlformats.org/drawingml/2006/main" name="PPT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</TotalTime>
  <Words>132</Words>
  <Application>Microsoft Office PowerPoint</Application>
  <PresentationFormat>全屏显示(4:3)</PresentationFormat>
  <Paragraphs>13</Paragraphs>
  <Slides>16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17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PPT;</dc:title>
  <dc:subject>第一PPT模板网-WWW.1PPT.COM</dc:subject>
  <dc:creator>PPT</dc:creator>
  <cp:keywords>PPT</cp:keywords>
  <cp:lastModifiedBy>User</cp:lastModifiedBy>
  <cp:revision>9</cp:revision>
  <dcterms:created xsi:type="dcterms:W3CDTF">2009-05-14T07:20:19Z</dcterms:created>
  <dcterms:modified xsi:type="dcterms:W3CDTF">2020-09-03T03:52:01Z</dcterms:modified>
</cp:coreProperties>
</file>