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charts/chart1.xml" ContentType="application/vnd.openxmlformats-officedocument.drawingml.chart+xml"/>
  <Override PartName="/ppt/theme/themeOverride1.xml" ContentType="application/vnd.openxmlformats-officedocument.themeOverr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84678"/>
    <a:srgbClr val="67BB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showGuides="1">
      <p:cViewPr varScale="1">
        <p:scale>
          <a:sx n="90" d="100"/>
          <a:sy n="90" d="100"/>
        </p:scale>
        <p:origin x="78"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manualLayout>
          <c:xMode val="edge"/>
          <c:yMode val="edge"/>
          <c:x val="0.41497101163190298"/>
          <c:y val="2.0134378068267102E-2"/>
        </c:manualLayout>
      </c:layout>
      <c:overlay val="0"/>
      <c:spPr>
        <a:noFill/>
        <a:ln w="25327">
          <a:noFill/>
        </a:ln>
      </c:spPr>
      <c:txPr>
        <a:bodyPr rot="0" spcFirstLastPara="0" vertOverflow="ellipsis" vert="horz" wrap="square" anchor="ctr" anchorCtr="1"/>
        <a:lstStyle/>
        <a:p>
          <a:pPr>
            <a:defRPr lang="zh-CN" sz="1425" b="0" i="0" u="none" strike="noStrike" kern="1200" baseline="0">
              <a:solidFill>
                <a:srgbClr val="000000"/>
              </a:solidFill>
              <a:latin typeface="+mn-lt"/>
              <a:ea typeface="+mn-ea"/>
              <a:cs typeface="+mn-ea"/>
              <a:sym typeface="+mn-lt"/>
            </a:defRPr>
          </a:pPr>
          <a:endParaRPr lang="zh-CN"/>
        </a:p>
      </c:txPr>
    </c:title>
    <c:autoTitleDeleted val="0"/>
    <c:plotArea>
      <c:layout/>
      <c:pieChart>
        <c:varyColors val="1"/>
        <c:ser>
          <c:idx val="0"/>
          <c:order val="0"/>
          <c:tx>
            <c:strRef>
              <c:f>Sheet1!$B$1</c:f>
              <c:strCache>
                <c:ptCount val="1"/>
                <c:pt idx="0">
                  <c:v>Sales</c:v>
                </c:pt>
              </c:strCache>
            </c:strRef>
          </c:tx>
          <c:spPr>
            <a:effectLst>
              <a:outerShdw blurRad="50800" dist="38100" dir="2700000" algn="tl" rotWithShape="0">
                <a:prstClr val="black">
                  <a:alpha val="40000"/>
                </a:prstClr>
              </a:outerShdw>
            </a:effectLst>
          </c:spPr>
          <c:dPt>
            <c:idx val="0"/>
            <c:bubble3D val="0"/>
            <c:explosion val="7"/>
            <c:spPr>
              <a:solidFill>
                <a:srgbClr val="E84678"/>
              </a:solidFill>
              <a:ln w="18972">
                <a:solidFill>
                  <a:schemeClr val="lt1"/>
                </a:solidFill>
              </a:ln>
              <a:effectLst>
                <a:outerShdw blurRad="50800" dist="38100" dir="2700000" algn="tl" rotWithShape="0">
                  <a:prstClr val="black">
                    <a:alpha val="40000"/>
                  </a:prstClr>
                </a:outerShdw>
              </a:effectLst>
            </c:spPr>
          </c:dPt>
          <c:dPt>
            <c:idx val="1"/>
            <c:bubble3D val="0"/>
            <c:explosion val="7"/>
            <c:spPr>
              <a:solidFill>
                <a:schemeClr val="tx1">
                  <a:lumMod val="50000"/>
                  <a:lumOff val="50000"/>
                </a:schemeClr>
              </a:solidFill>
              <a:ln w="18972">
                <a:solidFill>
                  <a:schemeClr val="lt1"/>
                </a:solidFill>
              </a:ln>
              <a:effectLst>
                <a:outerShdw blurRad="50800" dist="38100" dir="2700000" algn="tl" rotWithShape="0">
                  <a:prstClr val="black">
                    <a:alpha val="40000"/>
                  </a:prstClr>
                </a:outerShdw>
              </a:effectLst>
            </c:spPr>
          </c:dPt>
          <c:dPt>
            <c:idx val="2"/>
            <c:bubble3D val="0"/>
            <c:explosion val="17"/>
            <c:spPr>
              <a:solidFill>
                <a:schemeClr val="accent3"/>
              </a:solidFill>
              <a:ln w="18972">
                <a:solidFill>
                  <a:schemeClr val="lt1"/>
                </a:solidFill>
              </a:ln>
              <a:effectLst>
                <a:outerShdw blurRad="50800" dist="38100" dir="2700000" algn="tl" rotWithShape="0">
                  <a:prstClr val="black">
                    <a:alpha val="40000"/>
                  </a:prstClr>
                </a:outerShdw>
              </a:effectLst>
            </c:spPr>
          </c:dPt>
          <c:dPt>
            <c:idx val="3"/>
            <c:bubble3D val="0"/>
            <c:explosion val="6"/>
            <c:spPr>
              <a:solidFill>
                <a:srgbClr val="67BBA1"/>
              </a:solidFill>
              <a:ln w="18972">
                <a:solidFill>
                  <a:schemeClr val="lt1"/>
                </a:solidFill>
              </a:ln>
              <a:effectLst>
                <a:outerShdw blurRad="50800" dist="38100" dir="2700000" algn="tl" rotWithShape="0">
                  <a:prstClr val="black">
                    <a:alpha val="40000"/>
                  </a:prstClr>
                </a:outerShdw>
              </a:effectLst>
            </c:spPr>
          </c:dPt>
          <c:cat>
            <c:strRef>
              <c:f>Sheet1!$A$2:$A$5</c:f>
              <c:strCache>
                <c:ptCount val="4"/>
                <c:pt idx="0">
                  <c:v>Price 1</c:v>
                </c:pt>
                <c:pt idx="1">
                  <c:v>Price 2</c:v>
                </c:pt>
                <c:pt idx="2">
                  <c:v>Price 3</c:v>
                </c:pt>
                <c:pt idx="3">
                  <c:v>Price 4</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w="25327">
          <a:noFill/>
        </a:ln>
      </c:spPr>
    </c:plotArea>
    <c:legend>
      <c:legendPos val="b"/>
      <c:layout/>
      <c:overlay val="0"/>
      <c:spPr>
        <a:noFill/>
        <a:ln w="25327">
          <a:noFill/>
        </a:ln>
      </c:spPr>
      <c:txPr>
        <a:bodyPr rot="0" spcFirstLastPara="0" vertOverflow="ellipsis" vert="horz" wrap="square" anchor="ctr" anchorCtr="1"/>
        <a:lstStyle/>
        <a:p>
          <a:pPr>
            <a:defRPr lang="zh-CN" sz="1190" b="0" i="0" u="none" strike="noStrike" kern="1200" baseline="0">
              <a:solidFill>
                <a:srgbClr val="000000"/>
              </a:solidFill>
              <a:latin typeface="+mn-lt"/>
              <a:ea typeface="+mn-ea"/>
              <a:cs typeface="+mn-ea"/>
              <a:sym typeface="+mn-lt"/>
            </a:defRPr>
          </a:pPr>
          <a:endParaRPr lang="zh-CN"/>
        </a:p>
      </c:txPr>
    </c:legend>
    <c:plotVisOnly val="1"/>
    <c:dispBlanksAs val="gap"/>
    <c:showDLblsOverMax val="0"/>
  </c:chart>
  <c:spPr>
    <a:noFill/>
    <a:ln>
      <a:noFill/>
    </a:ln>
    <a:effectLst/>
  </c:spPr>
  <c:txPr>
    <a:bodyPr/>
    <a:lstStyle/>
    <a:p>
      <a:pPr>
        <a:defRPr lang="zh-CN" sz="1190" b="0" i="0" u="none" strike="noStrike" baseline="0">
          <a:solidFill>
            <a:srgbClr val="000000"/>
          </a:solidFill>
          <a:latin typeface="+mn-lt"/>
          <a:ea typeface="+mn-ea"/>
          <a:cs typeface="+mn-ea"/>
          <a:sym typeface="+mn-lt"/>
        </a:defRPr>
      </a:pPr>
      <a:endParaRPr lang="zh-CN"/>
    </a:p>
  </c:txPr>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6-08-26T23:02:39.228" idx="1">
    <p:pos x="10" y="10"/>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6-08-26T23:02:39.228"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464884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extLst>
      <p:ext uri="{BB962C8B-B14F-4D97-AF65-F5344CB8AC3E}">
        <p14:creationId xmlns:p14="http://schemas.microsoft.com/office/powerpoint/2010/main" val="3693078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26B700-4FE4-4B79-B26A-284EE6A5C54B}"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EB2BD2-87D9-44D0-94A9-651E057BF685}" type="slidenum">
              <a:rPr lang="zh-CN" altLang="en-US" smtClean="0"/>
              <a:t>‹#›</a:t>
            </a:fld>
            <a:endParaRPr lang="zh-CN" altLang="en-US"/>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6B700-4FE4-4B79-B26A-284EE6A5C54B}" type="datetimeFigureOut">
              <a:rPr lang="zh-CN" altLang="en-US" smtClean="0"/>
              <a:t>2017/11/6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B2BD2-87D9-44D0-94A9-651E057BF68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jpeg"/><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comments" Target="../comments/comment1.xml"/><Relationship Id="rId4" Type="http://schemas.openxmlformats.org/officeDocument/2006/relationships/image" Target="../media/image3.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comments" Target="../comments/comment2.xml"/><Relationship Id="rId4" Type="http://schemas.openxmlformats.org/officeDocument/2006/relationships/image" Target="../media/image3.png"/><Relationship Id="rId9"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0.png"/><Relationship Id="rId7" Type="http://schemas.openxmlformats.org/officeDocument/2006/relationships/image" Target="../media/image23.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10" Type="http://schemas.openxmlformats.org/officeDocument/2006/relationships/image" Target="../media/image26.jpeg"/><Relationship Id="rId4" Type="http://schemas.openxmlformats.org/officeDocument/2006/relationships/image" Target="../media/image16.png"/><Relationship Id="rId9"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0.png"/><Relationship Id="rId7"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31.jpeg"/><Relationship Id="rId5" Type="http://schemas.openxmlformats.org/officeDocument/2006/relationships/image" Target="../media/image17.png"/><Relationship Id="rId10" Type="http://schemas.openxmlformats.org/officeDocument/2006/relationships/image" Target="../media/image30.jpeg"/><Relationship Id="rId4" Type="http://schemas.openxmlformats.org/officeDocument/2006/relationships/image" Target="../media/image16.png"/><Relationship Id="rId9"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5315" r="5438"/>
          <a:stretch>
            <a:fillRect/>
          </a:stretch>
        </p:blipFill>
        <p:spPr>
          <a:xfrm>
            <a:off x="-33867" y="0"/>
            <a:ext cx="12242800" cy="6858000"/>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b="27037"/>
          <a:stretch>
            <a:fillRect/>
          </a:stretch>
        </p:blipFill>
        <p:spPr>
          <a:xfrm>
            <a:off x="-33867" y="0"/>
            <a:ext cx="2321005" cy="2501900"/>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866" y="5524500"/>
            <a:ext cx="1702278" cy="1333500"/>
          </a:xfrm>
          <a:prstGeom prst="rect">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657" y="1094922"/>
            <a:ext cx="612835" cy="666501"/>
          </a:xfrm>
          <a:prstGeom prst="rect">
            <a:avLst/>
          </a:prstGeom>
        </p:spPr>
      </p:pic>
      <p:grpSp>
        <p:nvGrpSpPr>
          <p:cNvPr id="2" name="组合 1"/>
          <p:cNvGrpSpPr/>
          <p:nvPr/>
        </p:nvGrpSpPr>
        <p:grpSpPr>
          <a:xfrm>
            <a:off x="3183603" y="646053"/>
            <a:ext cx="5773797" cy="5773797"/>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83602" y="-88900"/>
            <a:ext cx="1127645" cy="2679700"/>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94907" y="-88900"/>
            <a:ext cx="1334466" cy="4991100"/>
          </a:xfrm>
          <a:prstGeom prst="rect">
            <a:avLst/>
          </a:prstGeom>
        </p:spPr>
      </p:pic>
      <p:pic>
        <p:nvPicPr>
          <p:cNvPr id="16" name="图片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78092" y="1389438"/>
            <a:ext cx="1416228" cy="2034423"/>
          </a:xfrm>
          <a:prstGeom prst="rect">
            <a:avLst/>
          </a:prstGeom>
        </p:spPr>
      </p:pic>
      <p:sp>
        <p:nvSpPr>
          <p:cNvPr id="18" name="文本框 17"/>
          <p:cNvSpPr txBox="1"/>
          <p:nvPr/>
        </p:nvSpPr>
        <p:spPr>
          <a:xfrm>
            <a:off x="3812095" y="2067918"/>
            <a:ext cx="2464938" cy="1446550"/>
          </a:xfrm>
          <a:prstGeom prst="rect">
            <a:avLst/>
          </a:prstGeom>
          <a:noFill/>
        </p:spPr>
        <p:txBody>
          <a:bodyPr wrap="square" rtlCol="0">
            <a:spAutoFit/>
          </a:bodyPr>
          <a:lstStyle/>
          <a:p>
            <a:r>
              <a:rPr lang="zh-CN" altLang="en-US" sz="8800" b="1" dirty="0">
                <a:solidFill>
                  <a:srgbClr val="E84678"/>
                </a:solidFill>
                <a:effectLst>
                  <a:outerShdw blurRad="50800" dist="38100" dir="5400000" algn="t" rotWithShape="0">
                    <a:prstClr val="black">
                      <a:alpha val="40000"/>
                    </a:prstClr>
                  </a:outerShdw>
                </a:effectLst>
                <a:latin typeface="张海山草泥马体" panose="02000000000000000000" pitchFamily="2" charset="-122"/>
                <a:ea typeface="张海山草泥马体" panose="02000000000000000000" pitchFamily="2" charset="-122"/>
              </a:rPr>
              <a:t>中秋</a:t>
            </a:r>
          </a:p>
        </p:txBody>
      </p:sp>
      <p:sp>
        <p:nvSpPr>
          <p:cNvPr id="19" name="文本框 18"/>
          <p:cNvSpPr txBox="1"/>
          <p:nvPr/>
        </p:nvSpPr>
        <p:spPr>
          <a:xfrm>
            <a:off x="5988435" y="3276942"/>
            <a:ext cx="2464938" cy="1446550"/>
          </a:xfrm>
          <a:prstGeom prst="rect">
            <a:avLst/>
          </a:prstGeom>
          <a:noFill/>
        </p:spPr>
        <p:txBody>
          <a:bodyPr wrap="square" rtlCol="0">
            <a:spAutoFit/>
          </a:bodyPr>
          <a:lstStyle/>
          <a:p>
            <a:r>
              <a:rPr lang="zh-CN" altLang="en-US" sz="8800" b="1" dirty="0">
                <a:solidFill>
                  <a:srgbClr val="67BBA1"/>
                </a:solidFill>
                <a:effectLst>
                  <a:outerShdw blurRad="50800" dist="38100" dir="5400000" algn="t" rotWithShape="0">
                    <a:prstClr val="black">
                      <a:alpha val="40000"/>
                    </a:prstClr>
                  </a:outerShdw>
                </a:effectLst>
                <a:latin typeface="张海山草泥马体" panose="02000000000000000000" pitchFamily="2" charset="-122"/>
                <a:ea typeface="张海山草泥马体" panose="02000000000000000000" pitchFamily="2" charset="-122"/>
              </a:rPr>
              <a:t>佳节</a:t>
            </a:r>
          </a:p>
        </p:txBody>
      </p:sp>
      <p:pic>
        <p:nvPicPr>
          <p:cNvPr id="20" name="图片 1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4356360" y="3374872"/>
            <a:ext cx="1087811" cy="1180052"/>
          </a:xfrm>
          <a:prstGeom prst="rect">
            <a:avLst/>
          </a:prstGeom>
        </p:spPr>
      </p:pic>
      <p:sp>
        <p:nvSpPr>
          <p:cNvPr id="21" name="矩形 20"/>
          <p:cNvSpPr/>
          <p:nvPr/>
        </p:nvSpPr>
        <p:spPr>
          <a:xfrm>
            <a:off x="4063633" y="5104380"/>
            <a:ext cx="4013735" cy="430887"/>
          </a:xfrm>
          <a:prstGeom prst="rect">
            <a:avLst/>
          </a:prstGeom>
        </p:spPr>
        <p:txBody>
          <a:bodyPr wrap="square">
            <a:spAutoFit/>
          </a:bodyPr>
          <a:lstStyle/>
          <a:p>
            <a:pPr algn="ctr"/>
            <a:r>
              <a:rPr lang="zh-CN" altLang="en-US" sz="1100" dirty="0">
                <a:solidFill>
                  <a:schemeClr val="tx1">
                    <a:lumMod val="50000"/>
                    <a:lumOff val="50000"/>
                  </a:scheme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a:t>
            </a:r>
            <a:endParaRPr lang="zh-CN" altLang="en-US" sz="1100" dirty="0">
              <a:solidFill>
                <a:schemeClr val="tx1">
                  <a:lumMod val="50000"/>
                  <a:lumOff val="50000"/>
                </a:schemeClr>
              </a:solidFill>
              <a:latin typeface="Agency FB" panose="020B0503020202020204" pitchFamily="34" charset="0"/>
              <a:ea typeface="张海山草泥马体" panose="02000000000000000000" pitchFamily="2" charset="-122"/>
              <a:cs typeface="+mn-ea"/>
              <a:sym typeface="+mn-lt"/>
            </a:endParaRPr>
          </a:p>
        </p:txBody>
      </p:sp>
      <p:sp>
        <p:nvSpPr>
          <p:cNvPr id="22" name="矩形 21"/>
          <p:cNvSpPr/>
          <p:nvPr/>
        </p:nvSpPr>
        <p:spPr>
          <a:xfrm>
            <a:off x="3923836" y="1751798"/>
            <a:ext cx="2740386" cy="523220"/>
          </a:xfrm>
          <a:prstGeom prst="rect">
            <a:avLst/>
          </a:prstGeom>
        </p:spPr>
        <p:txBody>
          <a:bodyPr wrap="square">
            <a:spAutoFit/>
          </a:bodyPr>
          <a:lstStyle/>
          <a:p>
            <a:pPr algn="r"/>
            <a:r>
              <a:rPr lang="zh-CN" altLang="en-US" sz="1400" dirty="0">
                <a:solidFill>
                  <a:schemeClr val="tx1">
                    <a:lumMod val="50000"/>
                    <a:lumOff val="50000"/>
                  </a:schemeClr>
                </a:solidFill>
                <a:latin typeface="张海山草泥马体" panose="02000000000000000000" pitchFamily="2" charset="-122"/>
                <a:ea typeface="张海山草泥马体" panose="02000000000000000000" pitchFamily="2" charset="-122"/>
              </a:rPr>
              <a:t>中秋节始于唐朝初年，盛行于宋朝，至明清时，已成为与春节</a:t>
            </a:r>
            <a:endParaRPr lang="zh-CN" altLang="en-US" sz="1400" dirty="0">
              <a:solidFill>
                <a:schemeClr val="tx1">
                  <a:lumMod val="50000"/>
                  <a:lumOff val="50000"/>
                </a:schemeClr>
              </a:solidFill>
              <a:latin typeface="Agency FB" panose="020B0503020202020204" pitchFamily="34" charset="0"/>
              <a:ea typeface="张海山草泥马体" panose="02000000000000000000" pitchFamily="2" charset="-122"/>
              <a:cs typeface="+mn-ea"/>
              <a:sym typeface="+mn-lt"/>
            </a:endParaRPr>
          </a:p>
        </p:txBody>
      </p:sp>
      <p:sp>
        <p:nvSpPr>
          <p:cNvPr id="23" name="文本框 22"/>
          <p:cNvSpPr txBox="1"/>
          <p:nvPr/>
        </p:nvSpPr>
        <p:spPr>
          <a:xfrm>
            <a:off x="3923836" y="4554924"/>
            <a:ext cx="4480800" cy="584775"/>
          </a:xfrm>
          <a:prstGeom prst="rect">
            <a:avLst/>
          </a:prstGeom>
          <a:noFill/>
        </p:spPr>
        <p:txBody>
          <a:bodyPr wrap="square" rtlCol="0">
            <a:spAutoFit/>
          </a:bodyPr>
          <a:lstStyle/>
          <a:p>
            <a:pPr algn="ctr"/>
            <a:r>
              <a:rPr lang="zh-CN" altLang="en-US" sz="3200" dirty="0">
                <a:solidFill>
                  <a:schemeClr val="tx1">
                    <a:lumMod val="75000"/>
                    <a:lumOff val="25000"/>
                  </a:schemeClr>
                </a:solidFill>
                <a:latin typeface="张海山草泥马体" panose="02000000000000000000" pitchFamily="2" charset="-122"/>
                <a:ea typeface="张海山草泥马体" panose="02000000000000000000" pitchFamily="2" charset="-122"/>
              </a:rPr>
              <a:t>活动策划方案解决汇报</a:t>
            </a:r>
          </a:p>
        </p:txBody>
      </p:sp>
      <p:pic>
        <p:nvPicPr>
          <p:cNvPr id="7" name="图片 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pic>
        <p:nvPicPr>
          <p:cNvPr id="3" name="小曲儿 - 明月难永">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949325" y="-1635125"/>
            <a:ext cx="406400" cy="406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0-#ppt_w/2"/>
                                          </p:val>
                                        </p:tav>
                                        <p:tav tm="100000">
                                          <p:val>
                                            <p:strVal val="#ppt_x"/>
                                          </p:val>
                                        </p:tav>
                                      </p:tavLst>
                                    </p:anim>
                                    <p:anim calcmode="lin" valueType="num">
                                      <p:cBhvr additive="base">
                                        <p:cTn id="11" dur="500" fill="hold"/>
                                        <p:tgtEl>
                                          <p:spTgt spid="6"/>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par>
                          <p:cTn id="28" fill="hold">
                            <p:stCondLst>
                              <p:cond delay="2000"/>
                            </p:stCondLst>
                            <p:childTnLst>
                              <p:par>
                                <p:cTn id="29" presetID="2" presetClass="entr" presetSubtype="1"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2" presetClass="entr" presetSubtype="1"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par>
                          <p:cTn id="42" fill="hold">
                            <p:stCondLst>
                              <p:cond delay="35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childTnLst>
                          </p:cTn>
                        </p:par>
                        <p:par>
                          <p:cTn id="48" fill="hold">
                            <p:stCondLst>
                              <p:cond delay="4051"/>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4600"/>
                            </p:stCondLst>
                            <p:childTnLst>
                              <p:par>
                                <p:cTn id="55" presetID="53" presetClass="entr" presetSubtype="16"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5100"/>
                            </p:stCondLst>
                            <p:childTnLst>
                              <p:par>
                                <p:cTn id="61" presetID="10"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childTnLst>
                          </p:cTn>
                        </p:par>
                        <p:par>
                          <p:cTn id="64" fill="hold">
                            <p:stCondLst>
                              <p:cond delay="5600"/>
                            </p:stCondLst>
                            <p:childTnLst>
                              <p:par>
                                <p:cTn id="65" presetID="53" presetClass="entr" presetSubtype="16"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par>
                          <p:cTn id="70" fill="hold">
                            <p:stCondLst>
                              <p:cond delay="6100"/>
                            </p:stCondLst>
                            <p:childTnLst>
                              <p:par>
                                <p:cTn id="71" presetID="22" presetClass="entr" presetSubtype="1"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childTnLst>
                          </p:cTn>
                        </p:par>
                        <p:par>
                          <p:cTn id="74" fill="hold">
                            <p:stCondLst>
                              <p:cond delay="6600"/>
                            </p:stCondLst>
                            <p:childTnLst>
                              <p:par>
                                <p:cTn id="75" presetID="22" presetClass="entr" presetSubtype="1"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up)">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8" repeatCount="indefinite" fill="hold" display="0">
                  <p:stCondLst>
                    <p:cond delay="indefinite"/>
                  </p:stCondLst>
                  <p:endCondLst>
                    <p:cond evt="onStopAudio" delay="0">
                      <p:tgtEl>
                        <p:sldTgt/>
                      </p:tgtEl>
                    </p:cond>
                  </p:endCondLst>
                </p:cTn>
                <p:tgtEl>
                  <p:spTgt spid="3"/>
                </p:tgtEl>
              </p:cMediaNode>
            </p:audio>
          </p:childTnLst>
        </p:cTn>
      </p:par>
    </p:tnLst>
    <p:bldLst>
      <p:bldP spid="18" grpId="0"/>
      <p:bldP spid="19" grpId="0"/>
      <p:bldP spid="21"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4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6" y="4487668"/>
            <a:ext cx="3025843" cy="2370331"/>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8" y="0"/>
            <a:ext cx="2321005" cy="2501900"/>
          </a:xfrm>
          <a:prstGeom prst="rect">
            <a:avLst/>
          </a:prstGeom>
        </p:spPr>
      </p:pic>
      <p:grpSp>
        <p:nvGrpSpPr>
          <p:cNvPr id="4" name="组合 3"/>
          <p:cNvGrpSpPr/>
          <p:nvPr/>
        </p:nvGrpSpPr>
        <p:grpSpPr>
          <a:xfrm>
            <a:off x="332453" y="241300"/>
            <a:ext cx="2876550" cy="2876550"/>
            <a:chOff x="332453" y="241300"/>
            <a:chExt cx="2876550" cy="2876550"/>
          </a:xfrm>
        </p:grpSpPr>
        <p:grpSp>
          <p:nvGrpSpPr>
            <p:cNvPr id="2" name="组合 1"/>
            <p:cNvGrpSpPr/>
            <p:nvPr/>
          </p:nvGrpSpPr>
          <p:grpSpPr>
            <a:xfrm>
              <a:off x="332453" y="241300"/>
              <a:ext cx="2876550" cy="2876550"/>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24" name="TextBox 6"/>
            <p:cNvSpPr txBox="1"/>
            <p:nvPr/>
          </p:nvSpPr>
          <p:spPr>
            <a:xfrm>
              <a:off x="954194" y="1109403"/>
              <a:ext cx="1627369" cy="769441"/>
            </a:xfrm>
            <a:prstGeom prst="rect">
              <a:avLst/>
            </a:prstGeom>
            <a:noFill/>
          </p:spPr>
          <p:txBody>
            <a:bodyPr wrap="none" rtlCol="0">
              <a:spAutoFit/>
            </a:bodyPr>
            <a:lstStyle/>
            <a:p>
              <a:pPr algn="dist"/>
              <a:r>
                <a:rPr lang="zh-CN" altLang="en-US" sz="4400" dirty="0">
                  <a:solidFill>
                    <a:srgbClr val="E84678"/>
                  </a:solidFill>
                  <a:latin typeface="张海山草泥马体" panose="02000000000000000000" pitchFamily="2" charset="-122"/>
                  <a:ea typeface="张海山草泥马体" panose="02000000000000000000" pitchFamily="2" charset="-122"/>
                  <a:cs typeface="Nexa Bold" panose="02000000000000000000" charset="0"/>
                </a:rPr>
                <a:t>目  录</a:t>
              </a:r>
              <a:endParaRPr lang="en-US" sz="4400" dirty="0">
                <a:solidFill>
                  <a:srgbClr val="E84678"/>
                </a:solidFill>
                <a:latin typeface="张海山草泥马体" panose="02000000000000000000" pitchFamily="2" charset="-122"/>
                <a:ea typeface="张海山草泥马体" panose="02000000000000000000" pitchFamily="2" charset="-122"/>
                <a:cs typeface="Nexa Bold" panose="02000000000000000000" charset="0"/>
              </a:endParaRPr>
            </a:p>
          </p:txBody>
        </p:sp>
        <p:sp>
          <p:nvSpPr>
            <p:cNvPr id="25" name="TextBox 6"/>
            <p:cNvSpPr txBox="1"/>
            <p:nvPr/>
          </p:nvSpPr>
          <p:spPr>
            <a:xfrm>
              <a:off x="604730" y="1717158"/>
              <a:ext cx="2345514" cy="584775"/>
            </a:xfrm>
            <a:prstGeom prst="rect">
              <a:avLst/>
            </a:prstGeom>
            <a:noFill/>
          </p:spPr>
          <p:txBody>
            <a:bodyPr wrap="none" rtlCol="0">
              <a:spAutoFit/>
            </a:bodyPr>
            <a:lstStyle/>
            <a:p>
              <a:pPr algn="dist"/>
              <a:r>
                <a:rPr lang="en-US" altLang="zh-CN" sz="3200" dirty="0">
                  <a:solidFill>
                    <a:prstClr val="black">
                      <a:lumMod val="65000"/>
                      <a:lumOff val="35000"/>
                    </a:prstClr>
                  </a:solidFill>
                  <a:latin typeface="张海山草泥马体" panose="02000000000000000000" pitchFamily="2" charset="-122"/>
                  <a:ea typeface="张海山草泥马体" panose="02000000000000000000" pitchFamily="2" charset="-122"/>
                  <a:cs typeface="Nexa Bold" panose="02000000000000000000" charset="0"/>
                </a:rPr>
                <a:t>CONTENTS</a:t>
              </a:r>
              <a:endParaRPr lang="en-US" sz="3200" dirty="0">
                <a:solidFill>
                  <a:prstClr val="black">
                    <a:lumMod val="65000"/>
                    <a:lumOff val="35000"/>
                  </a:prstClr>
                </a:solidFill>
                <a:latin typeface="张海山草泥马体" panose="02000000000000000000" pitchFamily="2" charset="-122"/>
                <a:ea typeface="张海山草泥马体" panose="02000000000000000000" pitchFamily="2" charset="-122"/>
                <a:cs typeface="Nexa Bold" panose="02000000000000000000" charset="0"/>
              </a:endParaRPr>
            </a:p>
          </p:txBody>
        </p:sp>
      </p:grpSp>
      <p:sp>
        <p:nvSpPr>
          <p:cNvPr id="26" name="文本框 6"/>
          <p:cNvSpPr txBox="1">
            <a:spLocks noChangeArrowheads="1"/>
          </p:cNvSpPr>
          <p:nvPr/>
        </p:nvSpPr>
        <p:spPr bwMode="auto">
          <a:xfrm>
            <a:off x="4617184" y="1878844"/>
            <a:ext cx="314541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spcBef>
                <a:spcPct val="0"/>
              </a:spcBef>
              <a:spcAft>
                <a:spcPct val="0"/>
              </a:spcAft>
              <a:defRPr/>
            </a:pPr>
            <a:r>
              <a:rPr lang="en-US" altLang="zh-CN"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01.</a:t>
            </a:r>
            <a:r>
              <a:rPr lang="zh-CN" altLang="en-US"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点击添加您标题内容</a:t>
            </a:r>
          </a:p>
        </p:txBody>
      </p:sp>
      <p:sp>
        <p:nvSpPr>
          <p:cNvPr id="27" name="文本框 12"/>
          <p:cNvSpPr txBox="1">
            <a:spLocks noChangeArrowheads="1"/>
          </p:cNvSpPr>
          <p:nvPr/>
        </p:nvSpPr>
        <p:spPr bwMode="auto">
          <a:xfrm>
            <a:off x="4617184" y="2961289"/>
            <a:ext cx="3179075" cy="42056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spcBef>
                <a:spcPct val="0"/>
              </a:spcBef>
              <a:spcAft>
                <a:spcPct val="0"/>
              </a:spcAft>
              <a:defRPr/>
            </a:pPr>
            <a:r>
              <a:rPr lang="en-US" altLang="zh-CN"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02.</a:t>
            </a:r>
            <a:r>
              <a:rPr lang="zh-CN" altLang="en-US"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点击添加您标题内容</a:t>
            </a:r>
          </a:p>
        </p:txBody>
      </p:sp>
      <p:sp>
        <p:nvSpPr>
          <p:cNvPr id="28" name="文本框 14"/>
          <p:cNvSpPr txBox="1">
            <a:spLocks noChangeArrowheads="1"/>
          </p:cNvSpPr>
          <p:nvPr/>
        </p:nvSpPr>
        <p:spPr bwMode="auto">
          <a:xfrm>
            <a:off x="4617184" y="3947912"/>
            <a:ext cx="3179075" cy="42056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spcBef>
                <a:spcPct val="0"/>
              </a:spcBef>
              <a:spcAft>
                <a:spcPct val="0"/>
              </a:spcAft>
              <a:defRPr/>
            </a:pPr>
            <a:r>
              <a:rPr lang="en-US" altLang="zh-CN"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03.</a:t>
            </a:r>
            <a:r>
              <a:rPr lang="zh-CN" altLang="en-US"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点击添加您标题内容</a:t>
            </a:r>
          </a:p>
        </p:txBody>
      </p:sp>
      <p:sp>
        <p:nvSpPr>
          <p:cNvPr id="29" name="文本框 14"/>
          <p:cNvSpPr txBox="1">
            <a:spLocks noChangeArrowheads="1"/>
          </p:cNvSpPr>
          <p:nvPr/>
        </p:nvSpPr>
        <p:spPr bwMode="auto">
          <a:xfrm>
            <a:off x="4617184" y="4911185"/>
            <a:ext cx="3179075" cy="42056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spcBef>
                <a:spcPct val="0"/>
              </a:spcBef>
              <a:spcAft>
                <a:spcPct val="0"/>
              </a:spcAft>
              <a:defRPr/>
            </a:pPr>
            <a:r>
              <a:rPr lang="en-US" altLang="zh-CN"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04.</a:t>
            </a:r>
            <a:r>
              <a:rPr lang="zh-CN" altLang="en-US" sz="2135" dirty="0">
                <a:solidFill>
                  <a:schemeClr val="tx1">
                    <a:lumMod val="85000"/>
                    <a:lumOff val="15000"/>
                  </a:schemeClr>
                </a:solidFill>
                <a:latin typeface="张海山草泥马体" panose="02000000000000000000" pitchFamily="2" charset="-122"/>
                <a:ea typeface="张海山草泥马体" panose="02000000000000000000" pitchFamily="2" charset="-122"/>
              </a:rPr>
              <a:t>点击添加您标题内容</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5315" r="5438"/>
          <a:stretch>
            <a:fillRect/>
          </a:stretch>
        </p:blipFill>
        <p:spPr>
          <a:xfrm>
            <a:off x="-33867" y="0"/>
            <a:ext cx="12242800" cy="685800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27037"/>
          <a:stretch>
            <a:fillRect/>
          </a:stretch>
        </p:blipFill>
        <p:spPr>
          <a:xfrm>
            <a:off x="-33867" y="0"/>
            <a:ext cx="2321005" cy="25019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6" y="5524500"/>
            <a:ext cx="1702278" cy="1333500"/>
          </a:xfrm>
          <a:prstGeom prst="rect">
            <a:avLst/>
          </a:prstGeom>
        </p:spPr>
      </p:pic>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657" y="1094922"/>
            <a:ext cx="612835" cy="666501"/>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3602" y="-88900"/>
            <a:ext cx="1127645" cy="2679700"/>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4907" y="-88900"/>
            <a:ext cx="1334466" cy="4991100"/>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sp>
        <p:nvSpPr>
          <p:cNvPr id="24" name="文本框 6"/>
          <p:cNvSpPr txBox="1">
            <a:spLocks noChangeArrowheads="1"/>
          </p:cNvSpPr>
          <p:nvPr/>
        </p:nvSpPr>
        <p:spPr bwMode="auto">
          <a:xfrm>
            <a:off x="4379372" y="2348744"/>
            <a:ext cx="34163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3765" fontAlgn="base">
              <a:spcBef>
                <a:spcPct val="0"/>
              </a:spcBef>
              <a:spcAft>
                <a:spcPct val="0"/>
              </a:spcAft>
              <a:defRPr/>
            </a:pPr>
            <a:r>
              <a:rPr lang="en-US" altLang="zh-CN" sz="2800" b="1" dirty="0">
                <a:solidFill>
                  <a:srgbClr val="E84678"/>
                </a:solidFill>
                <a:latin typeface="张海山草泥马体" panose="02000000000000000000" pitchFamily="2" charset="-122"/>
                <a:ea typeface="张海山草泥马体" panose="02000000000000000000" pitchFamily="2" charset="-122"/>
              </a:rPr>
              <a:t>01</a:t>
            </a:r>
          </a:p>
          <a:p>
            <a:pPr algn="ctr" defTabSz="913765" fontAlgn="base">
              <a:spcBef>
                <a:spcPct val="0"/>
              </a:spcBef>
              <a:spcAft>
                <a:spcPct val="0"/>
              </a:spcAft>
              <a:defRPr/>
            </a:pPr>
            <a:r>
              <a:rPr lang="zh-CN" altLang="en-US" sz="2800"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25" name="矩形 24"/>
          <p:cNvSpPr/>
          <p:nvPr/>
        </p:nvSpPr>
        <p:spPr>
          <a:xfrm>
            <a:off x="3867150" y="3429000"/>
            <a:ext cx="4502149" cy="430887"/>
          </a:xfrm>
          <a:prstGeom prst="rect">
            <a:avLst/>
          </a:prstGeom>
        </p:spPr>
        <p:txBody>
          <a:bodyPr wrap="square">
            <a:spAutoFit/>
          </a:bodyPr>
          <a:lstStyle/>
          <a:p>
            <a:pPr algn="ctr"/>
            <a:r>
              <a:rPr lang="zh-CN" altLang="en-US" sz="1100" dirty="0">
                <a:solidFill>
                  <a:schemeClr val="tx1">
                    <a:lumMod val="50000"/>
                    <a:lumOff val="50000"/>
                  </a:scheme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a:t>
            </a:r>
            <a:endParaRPr lang="zh-CN" altLang="en-US" sz="1100" dirty="0">
              <a:solidFill>
                <a:schemeClr val="tx1">
                  <a:lumMod val="50000"/>
                  <a:lumOff val="50000"/>
                </a:schemeClr>
              </a:solidFill>
              <a:latin typeface="Agency FB" panose="020B0503020202020204" pitchFamily="34" charset="0"/>
              <a:ea typeface="张海山草泥马体"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34550" y="56634"/>
            <a:ext cx="522900"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01</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18" name="TextBox 3"/>
          <p:cNvSpPr txBox="1"/>
          <p:nvPr/>
        </p:nvSpPr>
        <p:spPr>
          <a:xfrm>
            <a:off x="754837" y="3672924"/>
            <a:ext cx="2431752" cy="600164"/>
          </a:xfrm>
          <a:prstGeom prst="rect">
            <a:avLst/>
          </a:prstGeom>
          <a:noFill/>
        </p:spPr>
        <p:txBody>
          <a:bodyPr wrap="square" rtlCol="0">
            <a:spAutoFit/>
          </a:bodyPr>
          <a:lstStyle/>
          <a:p>
            <a:r>
              <a:rPr lang="en-US" sz="1100" kern="3000" spc="30" dirty="0">
                <a:solidFill>
                  <a:prstClr val="black">
                    <a:lumMod val="75000"/>
                    <a:lumOff val="25000"/>
                  </a:prstClr>
                </a:solidFill>
                <a:latin typeface="Agency FB" panose="020B0503020202020204" pitchFamily="34" charset="0"/>
              </a:rPr>
              <a:t>I think really great products come from melding two points of view the technology point of view and the customer point of view.</a:t>
            </a:r>
          </a:p>
        </p:txBody>
      </p:sp>
      <p:sp>
        <p:nvSpPr>
          <p:cNvPr id="19" name="TextBox 4"/>
          <p:cNvSpPr txBox="1"/>
          <p:nvPr/>
        </p:nvSpPr>
        <p:spPr>
          <a:xfrm>
            <a:off x="3548784" y="3672924"/>
            <a:ext cx="2431752" cy="600164"/>
          </a:xfrm>
          <a:prstGeom prst="rect">
            <a:avLst/>
          </a:prstGeom>
          <a:noFill/>
        </p:spPr>
        <p:txBody>
          <a:bodyPr wrap="square" rtlCol="0">
            <a:spAutoFit/>
          </a:bodyPr>
          <a:lstStyle/>
          <a:p>
            <a:r>
              <a:rPr lang="en-US" sz="1100" kern="3000" spc="30" dirty="0">
                <a:solidFill>
                  <a:prstClr val="black">
                    <a:lumMod val="75000"/>
                    <a:lumOff val="25000"/>
                  </a:prstClr>
                </a:solidFill>
                <a:latin typeface="Agency FB" panose="020B0503020202020204" pitchFamily="34" charset="0"/>
              </a:rPr>
              <a:t>I think really great products come from melding two points of view the technology point of view and the customer point of view.</a:t>
            </a:r>
          </a:p>
        </p:txBody>
      </p:sp>
      <p:sp>
        <p:nvSpPr>
          <p:cNvPr id="20" name="TextBox 5"/>
          <p:cNvSpPr txBox="1"/>
          <p:nvPr/>
        </p:nvSpPr>
        <p:spPr>
          <a:xfrm>
            <a:off x="6339553" y="3672924"/>
            <a:ext cx="2431752" cy="600164"/>
          </a:xfrm>
          <a:prstGeom prst="rect">
            <a:avLst/>
          </a:prstGeom>
          <a:noFill/>
        </p:spPr>
        <p:txBody>
          <a:bodyPr wrap="square" rtlCol="0">
            <a:spAutoFit/>
          </a:bodyPr>
          <a:lstStyle/>
          <a:p>
            <a:r>
              <a:rPr lang="en-US" sz="1100" kern="3000" spc="30" dirty="0">
                <a:solidFill>
                  <a:prstClr val="black">
                    <a:lumMod val="75000"/>
                    <a:lumOff val="25000"/>
                  </a:prstClr>
                </a:solidFill>
                <a:latin typeface="Agency FB" panose="020B0503020202020204" pitchFamily="34" charset="0"/>
              </a:rPr>
              <a:t>I think really great products come from melding two points of view the technology point of view and the customer point of view.</a:t>
            </a:r>
          </a:p>
        </p:txBody>
      </p:sp>
      <p:sp>
        <p:nvSpPr>
          <p:cNvPr id="21" name="Rectangle 6"/>
          <p:cNvSpPr/>
          <p:nvPr/>
        </p:nvSpPr>
        <p:spPr>
          <a:xfrm>
            <a:off x="746655" y="4551927"/>
            <a:ext cx="2385963" cy="1107996"/>
          </a:xfrm>
          <a:prstGeom prst="rect">
            <a:avLst/>
          </a:prstGeom>
        </p:spPr>
        <p:txBody>
          <a:bodyPr wrap="square">
            <a:spAutoFit/>
          </a:bodyPr>
          <a:lstStyle/>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Goals &amp; Requirements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Application flow</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Wireframes &amp; interactions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Creative concept</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Visual design &amp; Identity</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UI Specification</a:t>
            </a:r>
          </a:p>
        </p:txBody>
      </p:sp>
      <p:sp>
        <p:nvSpPr>
          <p:cNvPr id="22" name="Rectangle 7"/>
          <p:cNvSpPr/>
          <p:nvPr/>
        </p:nvSpPr>
        <p:spPr>
          <a:xfrm>
            <a:off x="3524657" y="4551927"/>
            <a:ext cx="2385963" cy="1107996"/>
          </a:xfrm>
          <a:prstGeom prst="rect">
            <a:avLst/>
          </a:prstGeom>
        </p:spPr>
        <p:txBody>
          <a:bodyPr wrap="square">
            <a:spAutoFit/>
          </a:bodyPr>
          <a:lstStyle/>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Goals &amp; Requirements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Application flow</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Wireframes &amp; interactions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Creative concept</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Visual design &amp; Identity</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UI Specification</a:t>
            </a:r>
          </a:p>
        </p:txBody>
      </p:sp>
      <p:sp>
        <p:nvSpPr>
          <p:cNvPr id="23" name="Rectangle 8"/>
          <p:cNvSpPr/>
          <p:nvPr/>
        </p:nvSpPr>
        <p:spPr>
          <a:xfrm>
            <a:off x="6378382" y="4551927"/>
            <a:ext cx="2385963" cy="1107996"/>
          </a:xfrm>
          <a:prstGeom prst="rect">
            <a:avLst/>
          </a:prstGeom>
        </p:spPr>
        <p:txBody>
          <a:bodyPr wrap="square">
            <a:spAutoFit/>
          </a:bodyPr>
          <a:lstStyle/>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Goals &amp; Requirements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Application flow</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Wireframes &amp; interactions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Creative concept</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Visual design &amp; Identity</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UI Specification</a:t>
            </a:r>
          </a:p>
        </p:txBody>
      </p:sp>
      <p:sp>
        <p:nvSpPr>
          <p:cNvPr id="30" name="Rectangle 12"/>
          <p:cNvSpPr/>
          <p:nvPr/>
        </p:nvSpPr>
        <p:spPr>
          <a:xfrm>
            <a:off x="763346" y="3109313"/>
            <a:ext cx="2642507" cy="646331"/>
          </a:xfrm>
          <a:prstGeom prst="rect">
            <a:avLst/>
          </a:prstGeom>
        </p:spPr>
        <p:txBody>
          <a:bodyPr wrap="square">
            <a:spAutoFit/>
          </a:bodyPr>
          <a:lstStyle/>
          <a:p>
            <a:r>
              <a:rPr lang="en-US" sz="3600" b="1" dirty="0">
                <a:solidFill>
                  <a:srgbClr val="E84678"/>
                </a:solidFill>
                <a:latin typeface="Agency FB" panose="020B0503020202020204" pitchFamily="34" charset="0"/>
              </a:rPr>
              <a:t>01. </a:t>
            </a:r>
            <a:r>
              <a:rPr lang="en-US" sz="2000" b="1" dirty="0">
                <a:solidFill>
                  <a:srgbClr val="E84678"/>
                </a:solidFill>
                <a:latin typeface="Agency FB" panose="020B0503020202020204" pitchFamily="34" charset="0"/>
              </a:rPr>
              <a:t>SOCIAL MEDIA</a:t>
            </a:r>
          </a:p>
        </p:txBody>
      </p:sp>
      <p:sp>
        <p:nvSpPr>
          <p:cNvPr id="31" name="Rectangle 13"/>
          <p:cNvSpPr/>
          <p:nvPr/>
        </p:nvSpPr>
        <p:spPr>
          <a:xfrm>
            <a:off x="3563806" y="3109313"/>
            <a:ext cx="2416730" cy="646331"/>
          </a:xfrm>
          <a:prstGeom prst="rect">
            <a:avLst/>
          </a:prstGeom>
        </p:spPr>
        <p:txBody>
          <a:bodyPr wrap="square">
            <a:spAutoFit/>
          </a:bodyPr>
          <a:lstStyle/>
          <a:p>
            <a:r>
              <a:rPr lang="en-US" sz="3600" b="1" dirty="0">
                <a:solidFill>
                  <a:srgbClr val="E84678"/>
                </a:solidFill>
                <a:latin typeface="Agency FB" panose="020B0503020202020204" pitchFamily="34" charset="0"/>
              </a:rPr>
              <a:t>02. </a:t>
            </a:r>
            <a:r>
              <a:rPr lang="en-US" sz="2000" b="1" dirty="0">
                <a:solidFill>
                  <a:srgbClr val="E84678"/>
                </a:solidFill>
                <a:latin typeface="Agency FB" panose="020B0503020202020204" pitchFamily="34" charset="0"/>
              </a:rPr>
              <a:t>MARKETING</a:t>
            </a:r>
          </a:p>
        </p:txBody>
      </p:sp>
      <p:sp>
        <p:nvSpPr>
          <p:cNvPr id="32" name="Rectangle 14"/>
          <p:cNvSpPr/>
          <p:nvPr/>
        </p:nvSpPr>
        <p:spPr>
          <a:xfrm>
            <a:off x="6333697" y="3109313"/>
            <a:ext cx="2472856" cy="646331"/>
          </a:xfrm>
          <a:prstGeom prst="rect">
            <a:avLst/>
          </a:prstGeom>
        </p:spPr>
        <p:txBody>
          <a:bodyPr wrap="square">
            <a:spAutoFit/>
          </a:bodyPr>
          <a:lstStyle/>
          <a:p>
            <a:r>
              <a:rPr lang="en-US" sz="3600" b="1" dirty="0">
                <a:solidFill>
                  <a:srgbClr val="E84678"/>
                </a:solidFill>
                <a:latin typeface="Agency FB" panose="020B0503020202020204" pitchFamily="34" charset="0"/>
              </a:rPr>
              <a:t>03. </a:t>
            </a:r>
            <a:r>
              <a:rPr lang="en-US" sz="2000" b="1" dirty="0">
                <a:solidFill>
                  <a:srgbClr val="E84678"/>
                </a:solidFill>
                <a:latin typeface="Agency FB" panose="020B0503020202020204" pitchFamily="34" charset="0"/>
              </a:rPr>
              <a:t>COUNSELING</a:t>
            </a:r>
          </a:p>
        </p:txBody>
      </p:sp>
      <p:sp>
        <p:nvSpPr>
          <p:cNvPr id="33" name="TextBox 15"/>
          <p:cNvSpPr txBox="1"/>
          <p:nvPr/>
        </p:nvSpPr>
        <p:spPr>
          <a:xfrm>
            <a:off x="9232238" y="3672924"/>
            <a:ext cx="2424792" cy="600164"/>
          </a:xfrm>
          <a:prstGeom prst="rect">
            <a:avLst/>
          </a:prstGeom>
          <a:noFill/>
        </p:spPr>
        <p:txBody>
          <a:bodyPr wrap="square" rtlCol="0">
            <a:spAutoFit/>
          </a:bodyPr>
          <a:lstStyle/>
          <a:p>
            <a:r>
              <a:rPr lang="en-US" sz="1100" kern="3000" spc="30" dirty="0">
                <a:solidFill>
                  <a:prstClr val="black">
                    <a:lumMod val="75000"/>
                    <a:lumOff val="25000"/>
                  </a:prstClr>
                </a:solidFill>
                <a:latin typeface="Agency FB" panose="020B0503020202020204" pitchFamily="34" charset="0"/>
              </a:rPr>
              <a:t>I think really great products come from melding two points of view the technology point of view and the customer point of view.</a:t>
            </a:r>
          </a:p>
        </p:txBody>
      </p:sp>
      <p:sp>
        <p:nvSpPr>
          <p:cNvPr id="34" name="Rectangle 16"/>
          <p:cNvSpPr/>
          <p:nvPr/>
        </p:nvSpPr>
        <p:spPr>
          <a:xfrm>
            <a:off x="9271067" y="4551927"/>
            <a:ext cx="2385963" cy="1107996"/>
          </a:xfrm>
          <a:prstGeom prst="rect">
            <a:avLst/>
          </a:prstGeom>
        </p:spPr>
        <p:txBody>
          <a:bodyPr wrap="square">
            <a:spAutoFit/>
          </a:bodyPr>
          <a:lstStyle/>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Goals &amp; Requirements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Application flow</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Wireframes &amp; interactions</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Creative concept</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Visual design &amp; Identity</a:t>
            </a:r>
          </a:p>
          <a:p>
            <a:pPr marL="171450" indent="-171450">
              <a:buFont typeface="Arial" panose="020B0604020202020204" pitchFamily="34" charset="0"/>
              <a:buChar char="•"/>
            </a:pPr>
            <a:r>
              <a:rPr lang="en-US" sz="1100" dirty="0">
                <a:solidFill>
                  <a:prstClr val="black">
                    <a:lumMod val="75000"/>
                    <a:lumOff val="25000"/>
                  </a:prstClr>
                </a:solidFill>
                <a:latin typeface="Agency FB" panose="020B0503020202020204" pitchFamily="34" charset="0"/>
              </a:rPr>
              <a:t>UI Specification</a:t>
            </a:r>
          </a:p>
        </p:txBody>
      </p:sp>
      <p:sp>
        <p:nvSpPr>
          <p:cNvPr id="35" name="Rectangle 18"/>
          <p:cNvSpPr/>
          <p:nvPr/>
        </p:nvSpPr>
        <p:spPr>
          <a:xfrm>
            <a:off x="9211961" y="3109313"/>
            <a:ext cx="2461447" cy="646331"/>
          </a:xfrm>
          <a:prstGeom prst="rect">
            <a:avLst/>
          </a:prstGeom>
        </p:spPr>
        <p:txBody>
          <a:bodyPr wrap="square">
            <a:spAutoFit/>
          </a:bodyPr>
          <a:lstStyle/>
          <a:p>
            <a:r>
              <a:rPr lang="en-US" sz="3600" b="1" dirty="0">
                <a:solidFill>
                  <a:srgbClr val="E84678"/>
                </a:solidFill>
                <a:latin typeface="Agency FB" panose="020B0503020202020204" pitchFamily="34" charset="0"/>
              </a:rPr>
              <a:t>05. </a:t>
            </a:r>
            <a:r>
              <a:rPr lang="en-US" sz="2000" b="1" dirty="0">
                <a:solidFill>
                  <a:srgbClr val="E84678"/>
                </a:solidFill>
                <a:latin typeface="Agency FB" panose="020B0503020202020204" pitchFamily="34" charset="0"/>
              </a:rPr>
              <a:t>ADVERTISING</a:t>
            </a:r>
          </a:p>
        </p:txBody>
      </p:sp>
      <p:sp>
        <p:nvSpPr>
          <p:cNvPr id="36" name="Freeform 75"/>
          <p:cNvSpPr>
            <a:spLocks noEditPoints="1"/>
          </p:cNvSpPr>
          <p:nvPr/>
        </p:nvSpPr>
        <p:spPr bwMode="auto">
          <a:xfrm>
            <a:off x="1290374" y="1854528"/>
            <a:ext cx="1048019" cy="737341"/>
          </a:xfrm>
          <a:custGeom>
            <a:avLst/>
            <a:gdLst>
              <a:gd name="T0" fmla="*/ 88 w 107"/>
              <a:gd name="T1" fmla="*/ 0 h 75"/>
              <a:gd name="T2" fmla="*/ 98 w 107"/>
              <a:gd name="T3" fmla="*/ 58 h 75"/>
              <a:gd name="T4" fmla="*/ 10 w 107"/>
              <a:gd name="T5" fmla="*/ 10 h 75"/>
              <a:gd name="T6" fmla="*/ 30 w 107"/>
              <a:gd name="T7" fmla="*/ 16 h 75"/>
              <a:gd name="T8" fmla="*/ 24 w 107"/>
              <a:gd name="T9" fmla="*/ 42 h 75"/>
              <a:gd name="T10" fmla="*/ 60 w 107"/>
              <a:gd name="T11" fmla="*/ 16 h 75"/>
              <a:gd name="T12" fmla="*/ 40 w 107"/>
              <a:gd name="T13" fmla="*/ 37 h 75"/>
              <a:gd name="T14" fmla="*/ 35 w 107"/>
              <a:gd name="T15" fmla="*/ 23 h 75"/>
              <a:gd name="T16" fmla="*/ 32 w 107"/>
              <a:gd name="T17" fmla="*/ 23 h 75"/>
              <a:gd name="T18" fmla="*/ 28 w 107"/>
              <a:gd name="T19" fmla="*/ 37 h 75"/>
              <a:gd name="T20" fmla="*/ 31 w 107"/>
              <a:gd name="T21" fmla="*/ 29 h 75"/>
              <a:gd name="T22" fmla="*/ 35 w 107"/>
              <a:gd name="T23" fmla="*/ 37 h 75"/>
              <a:gd name="T24" fmla="*/ 37 w 107"/>
              <a:gd name="T25" fmla="*/ 37 h 75"/>
              <a:gd name="T26" fmla="*/ 49 w 107"/>
              <a:gd name="T27" fmla="*/ 31 h 75"/>
              <a:gd name="T28" fmla="*/ 52 w 107"/>
              <a:gd name="T29" fmla="*/ 37 h 75"/>
              <a:gd name="T30" fmla="*/ 56 w 107"/>
              <a:gd name="T31" fmla="*/ 32 h 75"/>
              <a:gd name="T32" fmla="*/ 56 w 107"/>
              <a:gd name="T33" fmla="*/ 27 h 75"/>
              <a:gd name="T34" fmla="*/ 55 w 107"/>
              <a:gd name="T35" fmla="*/ 23 h 75"/>
              <a:gd name="T36" fmla="*/ 49 w 107"/>
              <a:gd name="T37" fmla="*/ 25 h 75"/>
              <a:gd name="T38" fmla="*/ 52 w 107"/>
              <a:gd name="T39" fmla="*/ 28 h 75"/>
              <a:gd name="T40" fmla="*/ 52 w 107"/>
              <a:gd name="T41" fmla="*/ 25 h 75"/>
              <a:gd name="T42" fmla="*/ 53 w 107"/>
              <a:gd name="T43" fmla="*/ 28 h 75"/>
              <a:gd name="T44" fmla="*/ 52 w 107"/>
              <a:gd name="T45" fmla="*/ 30 h 75"/>
              <a:gd name="T46" fmla="*/ 53 w 107"/>
              <a:gd name="T47" fmla="*/ 31 h 75"/>
              <a:gd name="T48" fmla="*/ 52 w 107"/>
              <a:gd name="T49" fmla="*/ 35 h 75"/>
              <a:gd name="T50" fmla="*/ 52 w 107"/>
              <a:gd name="T51" fmla="*/ 31 h 75"/>
              <a:gd name="T52" fmla="*/ 44 w 107"/>
              <a:gd name="T53" fmla="*/ 32 h 75"/>
              <a:gd name="T54" fmla="*/ 48 w 107"/>
              <a:gd name="T55" fmla="*/ 29 h 75"/>
              <a:gd name="T56" fmla="*/ 47 w 107"/>
              <a:gd name="T57" fmla="*/ 23 h 75"/>
              <a:gd name="T58" fmla="*/ 41 w 107"/>
              <a:gd name="T59" fmla="*/ 23 h 75"/>
              <a:gd name="T60" fmla="*/ 44 w 107"/>
              <a:gd name="T61" fmla="*/ 37 h 75"/>
              <a:gd name="T62" fmla="*/ 45 w 107"/>
              <a:gd name="T63" fmla="*/ 29 h 75"/>
              <a:gd name="T64" fmla="*/ 44 w 107"/>
              <a:gd name="T65" fmla="*/ 25 h 75"/>
              <a:gd name="T66" fmla="*/ 45 w 107"/>
              <a:gd name="T67" fmla="*/ 29 h 75"/>
              <a:gd name="T68" fmla="*/ 69 w 107"/>
              <a:gd name="T69" fmla="*/ 42 h 75"/>
              <a:gd name="T70" fmla="*/ 79 w 107"/>
              <a:gd name="T71" fmla="*/ 42 h 75"/>
              <a:gd name="T72" fmla="*/ 75 w 107"/>
              <a:gd name="T73" fmla="*/ 33 h 75"/>
              <a:gd name="T74" fmla="*/ 61 w 107"/>
              <a:gd name="T75" fmla="*/ 29 h 75"/>
              <a:gd name="T76" fmla="*/ 107 w 107"/>
              <a:gd name="T77" fmla="*/ 62 h 75"/>
              <a:gd name="T78" fmla="*/ 104 w 107"/>
              <a:gd name="T79" fmla="*/ 75 h 75"/>
              <a:gd name="T80" fmla="*/ 0 w 107"/>
              <a:gd name="T81" fmla="*/ 72 h 75"/>
              <a:gd name="T82" fmla="*/ 7 w 107"/>
              <a:gd name="T83" fmla="*/ 65 h 75"/>
              <a:gd name="T84" fmla="*/ 17 w 107"/>
              <a:gd name="T85" fmla="*/ 68 h 75"/>
              <a:gd name="T86" fmla="*/ 7 w 107"/>
              <a:gd name="T87" fmla="*/ 65 h 75"/>
              <a:gd name="T88" fmla="*/ 92 w 107"/>
              <a:gd name="T89" fmla="*/ 68 h 75"/>
              <a:gd name="T90" fmla="*/ 101 w 107"/>
              <a:gd name="T91" fmla="*/ 65 h 75"/>
              <a:gd name="T92" fmla="*/ 21 w 107"/>
              <a:gd name="T93" fmla="*/ 65 h 75"/>
              <a:gd name="T94" fmla="*/ 30 w 107"/>
              <a:gd name="T95" fmla="*/ 68 h 75"/>
              <a:gd name="T96" fmla="*/ 21 w 107"/>
              <a:gd name="T97" fmla="*/ 65 h 75"/>
              <a:gd name="T98" fmla="*/ 20 w 107"/>
              <a:gd name="T99" fmla="*/ 49 h 75"/>
              <a:gd name="T100" fmla="*/ 89 w 107"/>
              <a:gd name="T101"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75">
                <a:moveTo>
                  <a:pt x="20" y="0"/>
                </a:moveTo>
                <a:cubicBezTo>
                  <a:pt x="88" y="0"/>
                  <a:pt x="88" y="0"/>
                  <a:pt x="88" y="0"/>
                </a:cubicBezTo>
                <a:cubicBezTo>
                  <a:pt x="94" y="0"/>
                  <a:pt x="98" y="5"/>
                  <a:pt x="98" y="10"/>
                </a:cubicBezTo>
                <a:cubicBezTo>
                  <a:pt x="98" y="58"/>
                  <a:pt x="98" y="58"/>
                  <a:pt x="98" y="58"/>
                </a:cubicBezTo>
                <a:cubicBezTo>
                  <a:pt x="10" y="58"/>
                  <a:pt x="10" y="58"/>
                  <a:pt x="10" y="58"/>
                </a:cubicBezTo>
                <a:cubicBezTo>
                  <a:pt x="10" y="10"/>
                  <a:pt x="10" y="10"/>
                  <a:pt x="10" y="10"/>
                </a:cubicBezTo>
                <a:cubicBezTo>
                  <a:pt x="10" y="5"/>
                  <a:pt x="15" y="0"/>
                  <a:pt x="20" y="0"/>
                </a:cubicBezTo>
                <a:close/>
                <a:moveTo>
                  <a:pt x="30" y="16"/>
                </a:moveTo>
                <a:cubicBezTo>
                  <a:pt x="24" y="21"/>
                  <a:pt x="24" y="21"/>
                  <a:pt x="24" y="21"/>
                </a:cubicBezTo>
                <a:cubicBezTo>
                  <a:pt x="24" y="42"/>
                  <a:pt x="24" y="42"/>
                  <a:pt x="24" y="42"/>
                </a:cubicBezTo>
                <a:cubicBezTo>
                  <a:pt x="60" y="42"/>
                  <a:pt x="60" y="42"/>
                  <a:pt x="60" y="42"/>
                </a:cubicBezTo>
                <a:cubicBezTo>
                  <a:pt x="60" y="16"/>
                  <a:pt x="60" y="16"/>
                  <a:pt x="60" y="16"/>
                </a:cubicBezTo>
                <a:cubicBezTo>
                  <a:pt x="30" y="16"/>
                  <a:pt x="30" y="16"/>
                  <a:pt x="30" y="16"/>
                </a:cubicBezTo>
                <a:close/>
                <a:moveTo>
                  <a:pt x="40" y="37"/>
                </a:moveTo>
                <a:cubicBezTo>
                  <a:pt x="40" y="23"/>
                  <a:pt x="40" y="23"/>
                  <a:pt x="40" y="23"/>
                </a:cubicBezTo>
                <a:cubicBezTo>
                  <a:pt x="35" y="23"/>
                  <a:pt x="35" y="23"/>
                  <a:pt x="35" y="23"/>
                </a:cubicBezTo>
                <a:cubicBezTo>
                  <a:pt x="34" y="30"/>
                  <a:pt x="34" y="30"/>
                  <a:pt x="34" y="30"/>
                </a:cubicBezTo>
                <a:cubicBezTo>
                  <a:pt x="32" y="23"/>
                  <a:pt x="32" y="23"/>
                  <a:pt x="32" y="23"/>
                </a:cubicBezTo>
                <a:cubicBezTo>
                  <a:pt x="28" y="23"/>
                  <a:pt x="28" y="23"/>
                  <a:pt x="28" y="23"/>
                </a:cubicBezTo>
                <a:cubicBezTo>
                  <a:pt x="28" y="37"/>
                  <a:pt x="28" y="37"/>
                  <a:pt x="28" y="37"/>
                </a:cubicBezTo>
                <a:cubicBezTo>
                  <a:pt x="31" y="37"/>
                  <a:pt x="31" y="37"/>
                  <a:pt x="31" y="37"/>
                </a:cubicBezTo>
                <a:cubicBezTo>
                  <a:pt x="31" y="29"/>
                  <a:pt x="31" y="29"/>
                  <a:pt x="31" y="29"/>
                </a:cubicBezTo>
                <a:cubicBezTo>
                  <a:pt x="33" y="37"/>
                  <a:pt x="33" y="37"/>
                  <a:pt x="33" y="37"/>
                </a:cubicBezTo>
                <a:cubicBezTo>
                  <a:pt x="35" y="37"/>
                  <a:pt x="35" y="37"/>
                  <a:pt x="35" y="37"/>
                </a:cubicBezTo>
                <a:cubicBezTo>
                  <a:pt x="37" y="29"/>
                  <a:pt x="37" y="29"/>
                  <a:pt x="37" y="29"/>
                </a:cubicBezTo>
                <a:cubicBezTo>
                  <a:pt x="37" y="37"/>
                  <a:pt x="37" y="37"/>
                  <a:pt x="37" y="37"/>
                </a:cubicBezTo>
                <a:cubicBezTo>
                  <a:pt x="40" y="37"/>
                  <a:pt x="40" y="37"/>
                  <a:pt x="40" y="37"/>
                </a:cubicBezTo>
                <a:close/>
                <a:moveTo>
                  <a:pt x="49" y="31"/>
                </a:moveTo>
                <a:cubicBezTo>
                  <a:pt x="49" y="35"/>
                  <a:pt x="49" y="35"/>
                  <a:pt x="49" y="35"/>
                </a:cubicBezTo>
                <a:cubicBezTo>
                  <a:pt x="49" y="37"/>
                  <a:pt x="50" y="37"/>
                  <a:pt x="52" y="37"/>
                </a:cubicBezTo>
                <a:cubicBezTo>
                  <a:pt x="55" y="37"/>
                  <a:pt x="56" y="36"/>
                  <a:pt x="56" y="34"/>
                </a:cubicBezTo>
                <a:cubicBezTo>
                  <a:pt x="56" y="32"/>
                  <a:pt x="56" y="32"/>
                  <a:pt x="56" y="32"/>
                </a:cubicBezTo>
                <a:cubicBezTo>
                  <a:pt x="56" y="31"/>
                  <a:pt x="56" y="30"/>
                  <a:pt x="54" y="30"/>
                </a:cubicBezTo>
                <a:cubicBezTo>
                  <a:pt x="55" y="29"/>
                  <a:pt x="56" y="28"/>
                  <a:pt x="56" y="27"/>
                </a:cubicBezTo>
                <a:cubicBezTo>
                  <a:pt x="56" y="25"/>
                  <a:pt x="56" y="25"/>
                  <a:pt x="56" y="25"/>
                </a:cubicBezTo>
                <a:cubicBezTo>
                  <a:pt x="56" y="24"/>
                  <a:pt x="56" y="24"/>
                  <a:pt x="55" y="23"/>
                </a:cubicBezTo>
                <a:cubicBezTo>
                  <a:pt x="54" y="23"/>
                  <a:pt x="53" y="23"/>
                  <a:pt x="52" y="23"/>
                </a:cubicBezTo>
                <a:cubicBezTo>
                  <a:pt x="50" y="23"/>
                  <a:pt x="49" y="23"/>
                  <a:pt x="49" y="25"/>
                </a:cubicBezTo>
                <a:cubicBezTo>
                  <a:pt x="49" y="28"/>
                  <a:pt x="49" y="28"/>
                  <a:pt x="49" y="28"/>
                </a:cubicBezTo>
                <a:cubicBezTo>
                  <a:pt x="52" y="28"/>
                  <a:pt x="52" y="28"/>
                  <a:pt x="52" y="28"/>
                </a:cubicBezTo>
                <a:cubicBezTo>
                  <a:pt x="52" y="25"/>
                  <a:pt x="52" y="25"/>
                  <a:pt x="52" y="25"/>
                </a:cubicBezTo>
                <a:cubicBezTo>
                  <a:pt x="52" y="25"/>
                  <a:pt x="52" y="25"/>
                  <a:pt x="52" y="25"/>
                </a:cubicBezTo>
                <a:cubicBezTo>
                  <a:pt x="53" y="25"/>
                  <a:pt x="53" y="25"/>
                  <a:pt x="53" y="25"/>
                </a:cubicBezTo>
                <a:cubicBezTo>
                  <a:pt x="53" y="28"/>
                  <a:pt x="53" y="28"/>
                  <a:pt x="53" y="28"/>
                </a:cubicBezTo>
                <a:cubicBezTo>
                  <a:pt x="53" y="28"/>
                  <a:pt x="52" y="29"/>
                  <a:pt x="52" y="29"/>
                </a:cubicBezTo>
                <a:cubicBezTo>
                  <a:pt x="52" y="30"/>
                  <a:pt x="52" y="30"/>
                  <a:pt x="52" y="30"/>
                </a:cubicBezTo>
                <a:cubicBezTo>
                  <a:pt x="52" y="30"/>
                  <a:pt x="52" y="30"/>
                  <a:pt x="53" y="30"/>
                </a:cubicBezTo>
                <a:cubicBezTo>
                  <a:pt x="53" y="31"/>
                  <a:pt x="53" y="31"/>
                  <a:pt x="53" y="31"/>
                </a:cubicBezTo>
                <a:cubicBezTo>
                  <a:pt x="53" y="35"/>
                  <a:pt x="53" y="35"/>
                  <a:pt x="53" y="35"/>
                </a:cubicBezTo>
                <a:cubicBezTo>
                  <a:pt x="53" y="35"/>
                  <a:pt x="53" y="35"/>
                  <a:pt x="52" y="35"/>
                </a:cubicBezTo>
                <a:cubicBezTo>
                  <a:pt x="52" y="35"/>
                  <a:pt x="52" y="35"/>
                  <a:pt x="52" y="35"/>
                </a:cubicBezTo>
                <a:cubicBezTo>
                  <a:pt x="52" y="31"/>
                  <a:pt x="52" y="31"/>
                  <a:pt x="52" y="31"/>
                </a:cubicBezTo>
                <a:cubicBezTo>
                  <a:pt x="49" y="31"/>
                  <a:pt x="49" y="31"/>
                  <a:pt x="49" y="31"/>
                </a:cubicBezTo>
                <a:close/>
                <a:moveTo>
                  <a:pt x="44" y="32"/>
                </a:moveTo>
                <a:cubicBezTo>
                  <a:pt x="46" y="32"/>
                  <a:pt x="47" y="32"/>
                  <a:pt x="47" y="31"/>
                </a:cubicBezTo>
                <a:cubicBezTo>
                  <a:pt x="48" y="31"/>
                  <a:pt x="48" y="30"/>
                  <a:pt x="48" y="29"/>
                </a:cubicBezTo>
                <a:cubicBezTo>
                  <a:pt x="48" y="25"/>
                  <a:pt x="48" y="25"/>
                  <a:pt x="48" y="25"/>
                </a:cubicBezTo>
                <a:cubicBezTo>
                  <a:pt x="48" y="24"/>
                  <a:pt x="48" y="24"/>
                  <a:pt x="47" y="23"/>
                </a:cubicBezTo>
                <a:cubicBezTo>
                  <a:pt x="46" y="23"/>
                  <a:pt x="45" y="23"/>
                  <a:pt x="44" y="23"/>
                </a:cubicBezTo>
                <a:cubicBezTo>
                  <a:pt x="41" y="23"/>
                  <a:pt x="41" y="23"/>
                  <a:pt x="41" y="23"/>
                </a:cubicBezTo>
                <a:cubicBezTo>
                  <a:pt x="41" y="37"/>
                  <a:pt x="41" y="37"/>
                  <a:pt x="41" y="37"/>
                </a:cubicBezTo>
                <a:cubicBezTo>
                  <a:pt x="44" y="37"/>
                  <a:pt x="44" y="37"/>
                  <a:pt x="44" y="37"/>
                </a:cubicBezTo>
                <a:cubicBezTo>
                  <a:pt x="44" y="32"/>
                  <a:pt x="44" y="32"/>
                  <a:pt x="44" y="32"/>
                </a:cubicBezTo>
                <a:close/>
                <a:moveTo>
                  <a:pt x="45" y="29"/>
                </a:moveTo>
                <a:cubicBezTo>
                  <a:pt x="45" y="26"/>
                  <a:pt x="45" y="26"/>
                  <a:pt x="45" y="26"/>
                </a:cubicBezTo>
                <a:cubicBezTo>
                  <a:pt x="45" y="25"/>
                  <a:pt x="45" y="25"/>
                  <a:pt x="44" y="25"/>
                </a:cubicBezTo>
                <a:cubicBezTo>
                  <a:pt x="44" y="30"/>
                  <a:pt x="44" y="30"/>
                  <a:pt x="44" y="30"/>
                </a:cubicBezTo>
                <a:cubicBezTo>
                  <a:pt x="45" y="30"/>
                  <a:pt x="45" y="30"/>
                  <a:pt x="45" y="29"/>
                </a:cubicBezTo>
                <a:close/>
                <a:moveTo>
                  <a:pt x="61" y="29"/>
                </a:moveTo>
                <a:cubicBezTo>
                  <a:pt x="69" y="42"/>
                  <a:pt x="69" y="42"/>
                  <a:pt x="69" y="42"/>
                </a:cubicBezTo>
                <a:cubicBezTo>
                  <a:pt x="72" y="38"/>
                  <a:pt x="72" y="38"/>
                  <a:pt x="72" y="38"/>
                </a:cubicBezTo>
                <a:cubicBezTo>
                  <a:pt x="79" y="42"/>
                  <a:pt x="79" y="42"/>
                  <a:pt x="79" y="42"/>
                </a:cubicBezTo>
                <a:cubicBezTo>
                  <a:pt x="82" y="38"/>
                  <a:pt x="82" y="38"/>
                  <a:pt x="82" y="38"/>
                </a:cubicBezTo>
                <a:cubicBezTo>
                  <a:pt x="75" y="33"/>
                  <a:pt x="75" y="33"/>
                  <a:pt x="75" y="33"/>
                </a:cubicBezTo>
                <a:cubicBezTo>
                  <a:pt x="77" y="30"/>
                  <a:pt x="77" y="30"/>
                  <a:pt x="77" y="30"/>
                </a:cubicBezTo>
                <a:cubicBezTo>
                  <a:pt x="61" y="29"/>
                  <a:pt x="61" y="29"/>
                  <a:pt x="61" y="29"/>
                </a:cubicBezTo>
                <a:close/>
                <a:moveTo>
                  <a:pt x="0" y="62"/>
                </a:moveTo>
                <a:cubicBezTo>
                  <a:pt x="107" y="62"/>
                  <a:pt x="107" y="62"/>
                  <a:pt x="107" y="62"/>
                </a:cubicBezTo>
                <a:cubicBezTo>
                  <a:pt x="107" y="72"/>
                  <a:pt x="107" y="72"/>
                  <a:pt x="107" y="72"/>
                </a:cubicBezTo>
                <a:cubicBezTo>
                  <a:pt x="104" y="75"/>
                  <a:pt x="104" y="75"/>
                  <a:pt x="104" y="75"/>
                </a:cubicBezTo>
                <a:cubicBezTo>
                  <a:pt x="3" y="75"/>
                  <a:pt x="3" y="75"/>
                  <a:pt x="3" y="75"/>
                </a:cubicBezTo>
                <a:cubicBezTo>
                  <a:pt x="0" y="72"/>
                  <a:pt x="0" y="72"/>
                  <a:pt x="0" y="72"/>
                </a:cubicBezTo>
                <a:cubicBezTo>
                  <a:pt x="0" y="62"/>
                  <a:pt x="0" y="62"/>
                  <a:pt x="0" y="62"/>
                </a:cubicBezTo>
                <a:close/>
                <a:moveTo>
                  <a:pt x="7" y="65"/>
                </a:moveTo>
                <a:cubicBezTo>
                  <a:pt x="7" y="68"/>
                  <a:pt x="7" y="68"/>
                  <a:pt x="7" y="68"/>
                </a:cubicBezTo>
                <a:cubicBezTo>
                  <a:pt x="17" y="68"/>
                  <a:pt x="17" y="68"/>
                  <a:pt x="17" y="68"/>
                </a:cubicBezTo>
                <a:cubicBezTo>
                  <a:pt x="17" y="65"/>
                  <a:pt x="17" y="65"/>
                  <a:pt x="17" y="65"/>
                </a:cubicBezTo>
                <a:cubicBezTo>
                  <a:pt x="7" y="65"/>
                  <a:pt x="7" y="65"/>
                  <a:pt x="7" y="65"/>
                </a:cubicBezTo>
                <a:close/>
                <a:moveTo>
                  <a:pt x="92" y="65"/>
                </a:moveTo>
                <a:cubicBezTo>
                  <a:pt x="92" y="68"/>
                  <a:pt x="92" y="68"/>
                  <a:pt x="92" y="68"/>
                </a:cubicBezTo>
                <a:cubicBezTo>
                  <a:pt x="101" y="68"/>
                  <a:pt x="101" y="68"/>
                  <a:pt x="101" y="68"/>
                </a:cubicBezTo>
                <a:cubicBezTo>
                  <a:pt x="101" y="65"/>
                  <a:pt x="101" y="65"/>
                  <a:pt x="101" y="65"/>
                </a:cubicBezTo>
                <a:cubicBezTo>
                  <a:pt x="92" y="65"/>
                  <a:pt x="92" y="65"/>
                  <a:pt x="92" y="65"/>
                </a:cubicBezTo>
                <a:close/>
                <a:moveTo>
                  <a:pt x="21" y="65"/>
                </a:moveTo>
                <a:cubicBezTo>
                  <a:pt x="21" y="68"/>
                  <a:pt x="21" y="68"/>
                  <a:pt x="21" y="68"/>
                </a:cubicBezTo>
                <a:cubicBezTo>
                  <a:pt x="30" y="68"/>
                  <a:pt x="30" y="68"/>
                  <a:pt x="30" y="68"/>
                </a:cubicBezTo>
                <a:cubicBezTo>
                  <a:pt x="30" y="65"/>
                  <a:pt x="30" y="65"/>
                  <a:pt x="30" y="65"/>
                </a:cubicBezTo>
                <a:cubicBezTo>
                  <a:pt x="21" y="65"/>
                  <a:pt x="21" y="65"/>
                  <a:pt x="21" y="65"/>
                </a:cubicBezTo>
                <a:close/>
                <a:moveTo>
                  <a:pt x="20" y="9"/>
                </a:moveTo>
                <a:cubicBezTo>
                  <a:pt x="20" y="49"/>
                  <a:pt x="20" y="49"/>
                  <a:pt x="20" y="49"/>
                </a:cubicBezTo>
                <a:cubicBezTo>
                  <a:pt x="89" y="49"/>
                  <a:pt x="89" y="49"/>
                  <a:pt x="89" y="49"/>
                </a:cubicBezTo>
                <a:cubicBezTo>
                  <a:pt x="89" y="9"/>
                  <a:pt x="89" y="9"/>
                  <a:pt x="89" y="9"/>
                </a:cubicBezTo>
                <a:lnTo>
                  <a:pt x="20" y="9"/>
                </a:lnTo>
                <a:close/>
              </a:path>
            </a:pathLst>
          </a:custGeom>
          <a:solidFill>
            <a:srgbClr val="E84678"/>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lumMod val="75000"/>
                  <a:lumOff val="25000"/>
                </a:prstClr>
              </a:solidFill>
            </a:endParaRPr>
          </a:p>
        </p:txBody>
      </p:sp>
      <p:sp>
        <p:nvSpPr>
          <p:cNvPr id="37" name="Freeform 282"/>
          <p:cNvSpPr>
            <a:spLocks noEditPoints="1"/>
          </p:cNvSpPr>
          <p:nvPr/>
        </p:nvSpPr>
        <p:spPr bwMode="auto">
          <a:xfrm>
            <a:off x="10019014" y="1766910"/>
            <a:ext cx="745740" cy="737341"/>
          </a:xfrm>
          <a:custGeom>
            <a:avLst/>
            <a:gdLst>
              <a:gd name="T0" fmla="*/ 6 w 96"/>
              <a:gd name="T1" fmla="*/ 27 h 102"/>
              <a:gd name="T2" fmla="*/ 26 w 96"/>
              <a:gd name="T3" fmla="*/ 27 h 102"/>
              <a:gd name="T4" fmla="*/ 82 w 96"/>
              <a:gd name="T5" fmla="*/ 10 h 102"/>
              <a:gd name="T6" fmla="*/ 91 w 96"/>
              <a:gd name="T7" fmla="*/ 0 h 102"/>
              <a:gd name="T8" fmla="*/ 82 w 96"/>
              <a:gd name="T9" fmla="*/ 10 h 102"/>
              <a:gd name="T10" fmla="*/ 84 w 96"/>
              <a:gd name="T11" fmla="*/ 21 h 102"/>
              <a:gd name="T12" fmla="*/ 96 w 96"/>
              <a:gd name="T13" fmla="*/ 24 h 102"/>
              <a:gd name="T14" fmla="*/ 80 w 96"/>
              <a:gd name="T15" fmla="*/ 39 h 102"/>
              <a:gd name="T16" fmla="*/ 93 w 96"/>
              <a:gd name="T17" fmla="*/ 39 h 102"/>
              <a:gd name="T18" fmla="*/ 80 w 96"/>
              <a:gd name="T19" fmla="*/ 39 h 102"/>
              <a:gd name="T20" fmla="*/ 39 w 96"/>
              <a:gd name="T21" fmla="*/ 43 h 102"/>
              <a:gd name="T22" fmla="*/ 45 w 96"/>
              <a:gd name="T23" fmla="*/ 40 h 102"/>
              <a:gd name="T24" fmla="*/ 64 w 96"/>
              <a:gd name="T25" fmla="*/ 0 h 102"/>
              <a:gd name="T26" fmla="*/ 81 w 96"/>
              <a:gd name="T27" fmla="*/ 22 h 102"/>
              <a:gd name="T28" fmla="*/ 66 w 96"/>
              <a:gd name="T29" fmla="*/ 45 h 102"/>
              <a:gd name="T30" fmla="*/ 66 w 96"/>
              <a:gd name="T31" fmla="*/ 45 h 102"/>
              <a:gd name="T32" fmla="*/ 56 w 96"/>
              <a:gd name="T33" fmla="*/ 43 h 102"/>
              <a:gd name="T34" fmla="*/ 50 w 96"/>
              <a:gd name="T35" fmla="*/ 48 h 102"/>
              <a:gd name="T36" fmla="*/ 42 w 96"/>
              <a:gd name="T37" fmla="*/ 48 h 102"/>
              <a:gd name="T38" fmla="*/ 26 w 96"/>
              <a:gd name="T39" fmla="*/ 52 h 102"/>
              <a:gd name="T40" fmla="*/ 28 w 96"/>
              <a:gd name="T41" fmla="*/ 102 h 102"/>
              <a:gd name="T42" fmla="*/ 18 w 96"/>
              <a:gd name="T43" fmla="*/ 74 h 102"/>
              <a:gd name="T44" fmla="*/ 13 w 96"/>
              <a:gd name="T45" fmla="*/ 102 h 102"/>
              <a:gd name="T46" fmla="*/ 6 w 96"/>
              <a:gd name="T47" fmla="*/ 68 h 102"/>
              <a:gd name="T48" fmla="*/ 4 w 96"/>
              <a:gd name="T49" fmla="*/ 39 h 102"/>
              <a:gd name="T50" fmla="*/ 14 w 96"/>
              <a:gd name="T51" fmla="*/ 40 h 102"/>
              <a:gd name="T52" fmla="*/ 12 w 96"/>
              <a:gd name="T53" fmla="*/ 58 h 102"/>
              <a:gd name="T54" fmla="*/ 16 w 96"/>
              <a:gd name="T55" fmla="*/ 61 h 102"/>
              <a:gd name="T56" fmla="*/ 16 w 96"/>
              <a:gd name="T57" fmla="*/ 61 h 102"/>
              <a:gd name="T58" fmla="*/ 20 w 96"/>
              <a:gd name="T59" fmla="*/ 58 h 102"/>
              <a:gd name="T60" fmla="*/ 18 w 96"/>
              <a:gd name="T61" fmla="*/ 40 h 102"/>
              <a:gd name="T62" fmla="*/ 24 w 96"/>
              <a:gd name="T63" fmla="*/ 39 h 102"/>
              <a:gd name="T64" fmla="*/ 35 w 96"/>
              <a:gd name="T65" fmla="*/ 45 h 102"/>
              <a:gd name="T66" fmla="*/ 35 w 96"/>
              <a:gd name="T67" fmla="*/ 38 h 102"/>
              <a:gd name="T68" fmla="*/ 28 w 96"/>
              <a:gd name="T69" fmla="*/ 29 h 102"/>
              <a:gd name="T70" fmla="*/ 52 w 96"/>
              <a:gd name="T71" fmla="*/ 6 h 102"/>
              <a:gd name="T72" fmla="*/ 72 w 96"/>
              <a:gd name="T73" fmla="*/ 11 h 102"/>
              <a:gd name="T74" fmla="*/ 56 w 96"/>
              <a:gd name="T75" fmla="*/ 11 h 102"/>
              <a:gd name="T76" fmla="*/ 71 w 96"/>
              <a:gd name="T77" fmla="*/ 16 h 102"/>
              <a:gd name="T78" fmla="*/ 58 w 96"/>
              <a:gd name="T79" fmla="*/ 36 h 102"/>
              <a:gd name="T80" fmla="*/ 72 w 96"/>
              <a:gd name="T81" fmla="*/ 34 h 102"/>
              <a:gd name="T82" fmla="*/ 72 w 96"/>
              <a:gd name="T83" fmla="*/ 11 h 102"/>
              <a:gd name="T84" fmla="*/ 55 w 96"/>
              <a:gd name="T85" fmla="*/ 21 h 102"/>
              <a:gd name="T86" fmla="*/ 66 w 96"/>
              <a:gd name="T87"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 h="102">
                <a:moveTo>
                  <a:pt x="16" y="17"/>
                </a:moveTo>
                <a:cubicBezTo>
                  <a:pt x="11" y="17"/>
                  <a:pt x="6" y="21"/>
                  <a:pt x="6" y="27"/>
                </a:cubicBezTo>
                <a:cubicBezTo>
                  <a:pt x="6" y="32"/>
                  <a:pt x="11" y="36"/>
                  <a:pt x="16" y="36"/>
                </a:cubicBezTo>
                <a:cubicBezTo>
                  <a:pt x="21" y="36"/>
                  <a:pt x="26" y="32"/>
                  <a:pt x="26" y="27"/>
                </a:cubicBezTo>
                <a:cubicBezTo>
                  <a:pt x="26" y="21"/>
                  <a:pt x="21" y="17"/>
                  <a:pt x="16" y="17"/>
                </a:cubicBezTo>
                <a:close/>
                <a:moveTo>
                  <a:pt x="82" y="10"/>
                </a:moveTo>
                <a:cubicBezTo>
                  <a:pt x="82" y="7"/>
                  <a:pt x="82" y="7"/>
                  <a:pt x="82" y="7"/>
                </a:cubicBezTo>
                <a:cubicBezTo>
                  <a:pt x="91" y="0"/>
                  <a:pt x="91" y="0"/>
                  <a:pt x="91" y="0"/>
                </a:cubicBezTo>
                <a:cubicBezTo>
                  <a:pt x="93" y="5"/>
                  <a:pt x="93" y="5"/>
                  <a:pt x="93" y="5"/>
                </a:cubicBezTo>
                <a:cubicBezTo>
                  <a:pt x="82" y="10"/>
                  <a:pt x="82" y="10"/>
                  <a:pt x="82" y="10"/>
                </a:cubicBezTo>
                <a:close/>
                <a:moveTo>
                  <a:pt x="84" y="24"/>
                </a:moveTo>
                <a:cubicBezTo>
                  <a:pt x="84" y="21"/>
                  <a:pt x="84" y="21"/>
                  <a:pt x="84" y="21"/>
                </a:cubicBezTo>
                <a:cubicBezTo>
                  <a:pt x="96" y="18"/>
                  <a:pt x="96" y="18"/>
                  <a:pt x="96" y="18"/>
                </a:cubicBezTo>
                <a:cubicBezTo>
                  <a:pt x="96" y="24"/>
                  <a:pt x="96" y="24"/>
                  <a:pt x="96" y="24"/>
                </a:cubicBezTo>
                <a:cubicBezTo>
                  <a:pt x="84" y="24"/>
                  <a:pt x="84" y="24"/>
                  <a:pt x="84" y="24"/>
                </a:cubicBezTo>
                <a:close/>
                <a:moveTo>
                  <a:pt x="80" y="39"/>
                </a:moveTo>
                <a:cubicBezTo>
                  <a:pt x="81" y="37"/>
                  <a:pt x="81" y="37"/>
                  <a:pt x="81" y="37"/>
                </a:cubicBezTo>
                <a:cubicBezTo>
                  <a:pt x="93" y="39"/>
                  <a:pt x="93" y="39"/>
                  <a:pt x="93" y="39"/>
                </a:cubicBezTo>
                <a:cubicBezTo>
                  <a:pt x="91" y="44"/>
                  <a:pt x="91" y="44"/>
                  <a:pt x="91" y="44"/>
                </a:cubicBezTo>
                <a:cubicBezTo>
                  <a:pt x="80" y="39"/>
                  <a:pt x="80" y="39"/>
                  <a:pt x="80" y="39"/>
                </a:cubicBezTo>
                <a:close/>
                <a:moveTo>
                  <a:pt x="39" y="39"/>
                </a:moveTo>
                <a:cubicBezTo>
                  <a:pt x="39" y="43"/>
                  <a:pt x="39" y="43"/>
                  <a:pt x="39" y="43"/>
                </a:cubicBezTo>
                <a:cubicBezTo>
                  <a:pt x="45" y="45"/>
                  <a:pt x="45" y="45"/>
                  <a:pt x="45" y="45"/>
                </a:cubicBezTo>
                <a:cubicBezTo>
                  <a:pt x="45" y="40"/>
                  <a:pt x="45" y="40"/>
                  <a:pt x="45" y="40"/>
                </a:cubicBezTo>
                <a:cubicBezTo>
                  <a:pt x="39" y="39"/>
                  <a:pt x="39" y="39"/>
                  <a:pt x="39" y="39"/>
                </a:cubicBezTo>
                <a:close/>
                <a:moveTo>
                  <a:pt x="64" y="0"/>
                </a:moveTo>
                <a:cubicBezTo>
                  <a:pt x="69" y="0"/>
                  <a:pt x="73" y="3"/>
                  <a:pt x="77" y="7"/>
                </a:cubicBezTo>
                <a:cubicBezTo>
                  <a:pt x="80" y="11"/>
                  <a:pt x="81" y="16"/>
                  <a:pt x="81" y="22"/>
                </a:cubicBezTo>
                <a:cubicBezTo>
                  <a:pt x="81" y="28"/>
                  <a:pt x="80" y="34"/>
                  <a:pt x="77" y="38"/>
                </a:cubicBezTo>
                <a:cubicBezTo>
                  <a:pt x="74" y="42"/>
                  <a:pt x="70" y="44"/>
                  <a:pt x="66" y="45"/>
                </a:cubicBezTo>
                <a:cubicBezTo>
                  <a:pt x="66" y="45"/>
                  <a:pt x="66" y="45"/>
                  <a:pt x="66" y="45"/>
                </a:cubicBezTo>
                <a:cubicBezTo>
                  <a:pt x="66" y="45"/>
                  <a:pt x="66" y="45"/>
                  <a:pt x="66" y="45"/>
                </a:cubicBezTo>
                <a:cubicBezTo>
                  <a:pt x="65" y="45"/>
                  <a:pt x="65" y="45"/>
                  <a:pt x="64" y="45"/>
                </a:cubicBezTo>
                <a:cubicBezTo>
                  <a:pt x="61" y="45"/>
                  <a:pt x="59" y="44"/>
                  <a:pt x="56" y="43"/>
                </a:cubicBezTo>
                <a:cubicBezTo>
                  <a:pt x="50" y="41"/>
                  <a:pt x="50" y="41"/>
                  <a:pt x="50" y="41"/>
                </a:cubicBezTo>
                <a:cubicBezTo>
                  <a:pt x="50" y="48"/>
                  <a:pt x="50" y="48"/>
                  <a:pt x="50" y="48"/>
                </a:cubicBezTo>
                <a:cubicBezTo>
                  <a:pt x="47" y="50"/>
                  <a:pt x="47" y="50"/>
                  <a:pt x="47" y="50"/>
                </a:cubicBezTo>
                <a:cubicBezTo>
                  <a:pt x="42" y="48"/>
                  <a:pt x="42" y="48"/>
                  <a:pt x="42" y="48"/>
                </a:cubicBezTo>
                <a:cubicBezTo>
                  <a:pt x="33" y="54"/>
                  <a:pt x="33" y="54"/>
                  <a:pt x="33" y="54"/>
                </a:cubicBezTo>
                <a:cubicBezTo>
                  <a:pt x="26" y="52"/>
                  <a:pt x="26" y="52"/>
                  <a:pt x="26" y="52"/>
                </a:cubicBezTo>
                <a:cubicBezTo>
                  <a:pt x="27" y="68"/>
                  <a:pt x="27" y="68"/>
                  <a:pt x="27" y="68"/>
                </a:cubicBezTo>
                <a:cubicBezTo>
                  <a:pt x="28" y="102"/>
                  <a:pt x="28" y="102"/>
                  <a:pt x="28" y="102"/>
                </a:cubicBezTo>
                <a:cubicBezTo>
                  <a:pt x="20" y="102"/>
                  <a:pt x="20" y="102"/>
                  <a:pt x="20" y="102"/>
                </a:cubicBezTo>
                <a:cubicBezTo>
                  <a:pt x="18" y="74"/>
                  <a:pt x="18" y="74"/>
                  <a:pt x="18" y="74"/>
                </a:cubicBezTo>
                <a:cubicBezTo>
                  <a:pt x="14" y="74"/>
                  <a:pt x="14" y="74"/>
                  <a:pt x="14" y="74"/>
                </a:cubicBezTo>
                <a:cubicBezTo>
                  <a:pt x="13" y="102"/>
                  <a:pt x="13" y="102"/>
                  <a:pt x="13" y="102"/>
                </a:cubicBezTo>
                <a:cubicBezTo>
                  <a:pt x="4" y="102"/>
                  <a:pt x="4" y="102"/>
                  <a:pt x="4" y="102"/>
                </a:cubicBezTo>
                <a:cubicBezTo>
                  <a:pt x="6" y="68"/>
                  <a:pt x="6" y="68"/>
                  <a:pt x="6" y="68"/>
                </a:cubicBezTo>
                <a:cubicBezTo>
                  <a:pt x="0" y="64"/>
                  <a:pt x="0" y="64"/>
                  <a:pt x="0" y="64"/>
                </a:cubicBezTo>
                <a:cubicBezTo>
                  <a:pt x="4" y="39"/>
                  <a:pt x="4" y="39"/>
                  <a:pt x="4" y="39"/>
                </a:cubicBezTo>
                <a:cubicBezTo>
                  <a:pt x="14" y="39"/>
                  <a:pt x="14" y="39"/>
                  <a:pt x="14" y="39"/>
                </a:cubicBezTo>
                <a:cubicBezTo>
                  <a:pt x="14" y="40"/>
                  <a:pt x="14" y="40"/>
                  <a:pt x="14" y="40"/>
                </a:cubicBezTo>
                <a:cubicBezTo>
                  <a:pt x="15" y="42"/>
                  <a:pt x="15" y="42"/>
                  <a:pt x="15" y="42"/>
                </a:cubicBezTo>
                <a:cubicBezTo>
                  <a:pt x="12" y="58"/>
                  <a:pt x="12" y="58"/>
                  <a:pt x="12" y="58"/>
                </a:cubicBezTo>
                <a:cubicBezTo>
                  <a:pt x="16" y="61"/>
                  <a:pt x="16" y="61"/>
                  <a:pt x="16" y="61"/>
                </a:cubicBezTo>
                <a:cubicBezTo>
                  <a:pt x="16" y="61"/>
                  <a:pt x="16" y="61"/>
                  <a:pt x="16" y="61"/>
                </a:cubicBezTo>
                <a:cubicBezTo>
                  <a:pt x="16" y="61"/>
                  <a:pt x="16" y="61"/>
                  <a:pt x="16" y="61"/>
                </a:cubicBezTo>
                <a:cubicBezTo>
                  <a:pt x="16" y="61"/>
                  <a:pt x="16" y="61"/>
                  <a:pt x="16" y="61"/>
                </a:cubicBezTo>
                <a:cubicBezTo>
                  <a:pt x="16" y="61"/>
                  <a:pt x="16" y="61"/>
                  <a:pt x="16" y="61"/>
                </a:cubicBezTo>
                <a:cubicBezTo>
                  <a:pt x="20" y="58"/>
                  <a:pt x="20" y="58"/>
                  <a:pt x="20" y="58"/>
                </a:cubicBezTo>
                <a:cubicBezTo>
                  <a:pt x="17" y="42"/>
                  <a:pt x="17" y="42"/>
                  <a:pt x="17" y="42"/>
                </a:cubicBezTo>
                <a:cubicBezTo>
                  <a:pt x="18" y="40"/>
                  <a:pt x="18" y="40"/>
                  <a:pt x="18" y="40"/>
                </a:cubicBezTo>
                <a:cubicBezTo>
                  <a:pt x="18" y="39"/>
                  <a:pt x="18" y="39"/>
                  <a:pt x="18" y="39"/>
                </a:cubicBezTo>
                <a:cubicBezTo>
                  <a:pt x="24" y="39"/>
                  <a:pt x="24" y="39"/>
                  <a:pt x="24" y="39"/>
                </a:cubicBezTo>
                <a:cubicBezTo>
                  <a:pt x="32" y="46"/>
                  <a:pt x="32" y="46"/>
                  <a:pt x="32" y="46"/>
                </a:cubicBezTo>
                <a:cubicBezTo>
                  <a:pt x="35" y="45"/>
                  <a:pt x="35" y="45"/>
                  <a:pt x="35" y="45"/>
                </a:cubicBezTo>
                <a:cubicBezTo>
                  <a:pt x="35" y="44"/>
                  <a:pt x="35" y="44"/>
                  <a:pt x="35" y="44"/>
                </a:cubicBezTo>
                <a:cubicBezTo>
                  <a:pt x="35" y="38"/>
                  <a:pt x="35" y="38"/>
                  <a:pt x="35" y="38"/>
                </a:cubicBezTo>
                <a:cubicBezTo>
                  <a:pt x="28" y="36"/>
                  <a:pt x="28" y="36"/>
                  <a:pt x="28" y="36"/>
                </a:cubicBezTo>
                <a:cubicBezTo>
                  <a:pt x="25" y="35"/>
                  <a:pt x="24" y="32"/>
                  <a:pt x="28" y="29"/>
                </a:cubicBezTo>
                <a:cubicBezTo>
                  <a:pt x="37" y="20"/>
                  <a:pt x="43" y="15"/>
                  <a:pt x="52" y="6"/>
                </a:cubicBezTo>
                <a:cubicBezTo>
                  <a:pt x="52" y="6"/>
                  <a:pt x="52" y="6"/>
                  <a:pt x="52" y="6"/>
                </a:cubicBezTo>
                <a:cubicBezTo>
                  <a:pt x="55" y="2"/>
                  <a:pt x="59" y="0"/>
                  <a:pt x="64" y="0"/>
                </a:cubicBezTo>
                <a:close/>
                <a:moveTo>
                  <a:pt x="72" y="11"/>
                </a:moveTo>
                <a:cubicBezTo>
                  <a:pt x="70" y="8"/>
                  <a:pt x="67" y="6"/>
                  <a:pt x="64" y="6"/>
                </a:cubicBezTo>
                <a:cubicBezTo>
                  <a:pt x="61" y="6"/>
                  <a:pt x="58" y="8"/>
                  <a:pt x="56" y="11"/>
                </a:cubicBezTo>
                <a:cubicBezTo>
                  <a:pt x="56" y="11"/>
                  <a:pt x="56" y="11"/>
                  <a:pt x="56" y="11"/>
                </a:cubicBezTo>
                <a:cubicBezTo>
                  <a:pt x="71" y="16"/>
                  <a:pt x="71" y="16"/>
                  <a:pt x="71" y="16"/>
                </a:cubicBezTo>
                <a:cubicBezTo>
                  <a:pt x="72" y="19"/>
                  <a:pt x="73" y="24"/>
                  <a:pt x="71" y="29"/>
                </a:cubicBezTo>
                <a:cubicBezTo>
                  <a:pt x="58" y="36"/>
                  <a:pt x="58" y="36"/>
                  <a:pt x="58" y="36"/>
                </a:cubicBezTo>
                <a:cubicBezTo>
                  <a:pt x="60" y="38"/>
                  <a:pt x="62" y="39"/>
                  <a:pt x="64" y="39"/>
                </a:cubicBezTo>
                <a:cubicBezTo>
                  <a:pt x="67" y="39"/>
                  <a:pt x="70" y="37"/>
                  <a:pt x="72" y="34"/>
                </a:cubicBezTo>
                <a:cubicBezTo>
                  <a:pt x="74" y="31"/>
                  <a:pt x="75" y="27"/>
                  <a:pt x="75" y="22"/>
                </a:cubicBezTo>
                <a:cubicBezTo>
                  <a:pt x="75" y="18"/>
                  <a:pt x="74" y="14"/>
                  <a:pt x="72" y="11"/>
                </a:cubicBezTo>
                <a:close/>
                <a:moveTo>
                  <a:pt x="56" y="16"/>
                </a:moveTo>
                <a:cubicBezTo>
                  <a:pt x="55" y="18"/>
                  <a:pt x="55" y="19"/>
                  <a:pt x="55" y="21"/>
                </a:cubicBezTo>
                <a:cubicBezTo>
                  <a:pt x="66" y="20"/>
                  <a:pt x="66" y="20"/>
                  <a:pt x="66" y="20"/>
                </a:cubicBezTo>
                <a:cubicBezTo>
                  <a:pt x="66" y="19"/>
                  <a:pt x="66" y="19"/>
                  <a:pt x="66" y="19"/>
                </a:cubicBezTo>
                <a:cubicBezTo>
                  <a:pt x="62" y="18"/>
                  <a:pt x="59" y="17"/>
                  <a:pt x="56" y="16"/>
                </a:cubicBezTo>
                <a:close/>
              </a:path>
            </a:pathLst>
          </a:custGeom>
          <a:solidFill>
            <a:srgbClr val="E84678"/>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lumMod val="75000"/>
                  <a:lumOff val="25000"/>
                </a:prstClr>
              </a:solidFill>
            </a:endParaRPr>
          </a:p>
        </p:txBody>
      </p:sp>
      <p:sp>
        <p:nvSpPr>
          <p:cNvPr id="38" name="Freeform 284"/>
          <p:cNvSpPr>
            <a:spLocks noEditPoints="1"/>
          </p:cNvSpPr>
          <p:nvPr/>
        </p:nvSpPr>
        <p:spPr bwMode="auto">
          <a:xfrm>
            <a:off x="6996215" y="1766910"/>
            <a:ext cx="893821" cy="737341"/>
          </a:xfrm>
          <a:custGeom>
            <a:avLst/>
            <a:gdLst>
              <a:gd name="T0" fmla="*/ 8 w 97"/>
              <a:gd name="T1" fmla="*/ 10 h 91"/>
              <a:gd name="T2" fmla="*/ 28 w 97"/>
              <a:gd name="T3" fmla="*/ 10 h 91"/>
              <a:gd name="T4" fmla="*/ 41 w 97"/>
              <a:gd name="T5" fmla="*/ 45 h 91"/>
              <a:gd name="T6" fmla="*/ 51 w 97"/>
              <a:gd name="T7" fmla="*/ 41 h 91"/>
              <a:gd name="T8" fmla="*/ 59 w 97"/>
              <a:gd name="T9" fmla="*/ 46 h 91"/>
              <a:gd name="T10" fmla="*/ 66 w 97"/>
              <a:gd name="T11" fmla="*/ 27 h 91"/>
              <a:gd name="T12" fmla="*/ 73 w 97"/>
              <a:gd name="T13" fmla="*/ 34 h 91"/>
              <a:gd name="T14" fmla="*/ 83 w 97"/>
              <a:gd name="T15" fmla="*/ 23 h 91"/>
              <a:gd name="T16" fmla="*/ 73 w 97"/>
              <a:gd name="T17" fmla="*/ 40 h 91"/>
              <a:gd name="T18" fmla="*/ 67 w 97"/>
              <a:gd name="T19" fmla="*/ 33 h 91"/>
              <a:gd name="T20" fmla="*/ 61 w 97"/>
              <a:gd name="T21" fmla="*/ 51 h 91"/>
              <a:gd name="T22" fmla="*/ 51 w 97"/>
              <a:gd name="T23" fmla="*/ 45 h 91"/>
              <a:gd name="T24" fmla="*/ 41 w 97"/>
              <a:gd name="T25" fmla="*/ 45 h 91"/>
              <a:gd name="T26" fmla="*/ 74 w 97"/>
              <a:gd name="T27" fmla="*/ 86 h 91"/>
              <a:gd name="T28" fmla="*/ 43 w 97"/>
              <a:gd name="T29" fmla="*/ 91 h 91"/>
              <a:gd name="T30" fmla="*/ 63 w 97"/>
              <a:gd name="T31" fmla="*/ 68 h 91"/>
              <a:gd name="T32" fmla="*/ 97 w 97"/>
              <a:gd name="T33" fmla="*/ 68 h 91"/>
              <a:gd name="T34" fmla="*/ 97 w 97"/>
              <a:gd name="T35" fmla="*/ 6 h 91"/>
              <a:gd name="T36" fmla="*/ 93 w 97"/>
              <a:gd name="T37" fmla="*/ 3 h 91"/>
              <a:gd name="T38" fmla="*/ 34 w 97"/>
              <a:gd name="T39" fmla="*/ 9 h 91"/>
              <a:gd name="T40" fmla="*/ 90 w 97"/>
              <a:gd name="T41" fmla="*/ 61 h 91"/>
              <a:gd name="T42" fmla="*/ 36 w 97"/>
              <a:gd name="T43" fmla="*/ 68 h 91"/>
              <a:gd name="T44" fmla="*/ 54 w 97"/>
              <a:gd name="T45" fmla="*/ 84 h 91"/>
              <a:gd name="T46" fmla="*/ 63 w 97"/>
              <a:gd name="T47" fmla="*/ 68 h 91"/>
              <a:gd name="T48" fmla="*/ 7 w 97"/>
              <a:gd name="T49" fmla="*/ 55 h 91"/>
              <a:gd name="T50" fmla="*/ 14 w 97"/>
              <a:gd name="T51" fmla="*/ 91 h 91"/>
              <a:gd name="T52" fmla="*/ 20 w 97"/>
              <a:gd name="T53" fmla="*/ 60 h 91"/>
              <a:gd name="T54" fmla="*/ 31 w 97"/>
              <a:gd name="T55" fmla="*/ 91 h 91"/>
              <a:gd name="T56" fmla="*/ 28 w 97"/>
              <a:gd name="T57" fmla="*/ 33 h 91"/>
              <a:gd name="T58" fmla="*/ 55 w 97"/>
              <a:gd name="T59" fmla="*/ 24 h 91"/>
              <a:gd name="T60" fmla="*/ 20 w 97"/>
              <a:gd name="T61" fmla="*/ 23 h 91"/>
              <a:gd name="T62" fmla="*/ 19 w 97"/>
              <a:gd name="T63" fmla="*/ 27 h 91"/>
              <a:gd name="T64" fmla="*/ 18 w 97"/>
              <a:gd name="T65" fmla="*/ 47 h 91"/>
              <a:gd name="T66" fmla="*/ 18 w 97"/>
              <a:gd name="T67" fmla="*/ 47 h 91"/>
              <a:gd name="T68" fmla="*/ 18 w 97"/>
              <a:gd name="T69" fmla="*/ 47 h 91"/>
              <a:gd name="T70" fmla="*/ 16 w 97"/>
              <a:gd name="T71" fmla="*/ 27 h 91"/>
              <a:gd name="T72" fmla="*/ 16 w 97"/>
              <a:gd name="T73" fmla="*/ 23 h 91"/>
              <a:gd name="T74" fmla="*/ 0 w 97"/>
              <a:gd name="T75"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rgbClr val="E84678"/>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lumMod val="75000"/>
                  <a:lumOff val="25000"/>
                </a:prstClr>
              </a:solidFill>
            </a:endParaRPr>
          </a:p>
        </p:txBody>
      </p:sp>
      <p:sp>
        <p:nvSpPr>
          <p:cNvPr id="39" name="Freeform 26"/>
          <p:cNvSpPr>
            <a:spLocks noEditPoints="1"/>
          </p:cNvSpPr>
          <p:nvPr/>
        </p:nvSpPr>
        <p:spPr bwMode="auto">
          <a:xfrm>
            <a:off x="4087317" y="1766911"/>
            <a:ext cx="983120" cy="737341"/>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rgbClr val="E84678"/>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lumMod val="75000"/>
                  <a:lumOff val="25000"/>
                </a:prstClr>
              </a:solidFill>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750" fill="hold"/>
                                        <p:tgtEl>
                                          <p:spTgt spid="36"/>
                                        </p:tgtEl>
                                        <p:attrNameLst>
                                          <p:attrName>ppt_x</p:attrName>
                                        </p:attrNameLst>
                                      </p:cBhvr>
                                      <p:tavLst>
                                        <p:tav tm="0">
                                          <p:val>
                                            <p:strVal val="#ppt_x"/>
                                          </p:val>
                                        </p:tav>
                                        <p:tav tm="100000">
                                          <p:val>
                                            <p:strVal val="#ppt_x"/>
                                          </p:val>
                                        </p:tav>
                                      </p:tavLst>
                                    </p:anim>
                                    <p:anim calcmode="lin" valueType="num">
                                      <p:cBhvr additive="base">
                                        <p:cTn id="8" dur="750" fill="hold"/>
                                        <p:tgtEl>
                                          <p:spTgt spid="36"/>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750" fill="hold"/>
                                        <p:tgtEl>
                                          <p:spTgt spid="30"/>
                                        </p:tgtEl>
                                        <p:attrNameLst>
                                          <p:attrName>ppt_x</p:attrName>
                                        </p:attrNameLst>
                                      </p:cBhvr>
                                      <p:tavLst>
                                        <p:tav tm="0">
                                          <p:val>
                                            <p:strVal val="#ppt_x"/>
                                          </p:val>
                                        </p:tav>
                                        <p:tav tm="100000">
                                          <p:val>
                                            <p:strVal val="#ppt_x"/>
                                          </p:val>
                                        </p:tav>
                                      </p:tavLst>
                                    </p:anim>
                                    <p:anim calcmode="lin" valueType="num">
                                      <p:cBhvr additive="base">
                                        <p:cTn id="12" dur="750" fill="hold"/>
                                        <p:tgtEl>
                                          <p:spTgt spid="3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1">
                                            <p:txEl>
                                              <p:pRg st="0" end="0"/>
                                            </p:txEl>
                                          </p:spTgt>
                                        </p:tgtEl>
                                        <p:attrNameLst>
                                          <p:attrName>style.visibility</p:attrName>
                                        </p:attrNameLst>
                                      </p:cBhvr>
                                      <p:to>
                                        <p:strVal val="visible"/>
                                      </p:to>
                                    </p:set>
                                    <p:animEffect transition="in" filter="fade">
                                      <p:cBhvr>
                                        <p:cTn id="20" dur="250"/>
                                        <p:tgtEl>
                                          <p:spTgt spid="21">
                                            <p:txEl>
                                              <p:pRg st="0" end="0"/>
                                            </p:txEl>
                                          </p:spTgt>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1">
                                            <p:txEl>
                                              <p:pRg st="1" end="1"/>
                                            </p:txEl>
                                          </p:spTgt>
                                        </p:tgtEl>
                                        <p:attrNameLst>
                                          <p:attrName>style.visibility</p:attrName>
                                        </p:attrNameLst>
                                      </p:cBhvr>
                                      <p:to>
                                        <p:strVal val="visible"/>
                                      </p:to>
                                    </p:set>
                                    <p:animEffect transition="in" filter="fade">
                                      <p:cBhvr>
                                        <p:cTn id="24" dur="250"/>
                                        <p:tgtEl>
                                          <p:spTgt spid="21">
                                            <p:txEl>
                                              <p:pRg st="1" end="1"/>
                                            </p:txEl>
                                          </p:spTgt>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1">
                                            <p:txEl>
                                              <p:pRg st="2" end="2"/>
                                            </p:txEl>
                                          </p:spTgt>
                                        </p:tgtEl>
                                        <p:attrNameLst>
                                          <p:attrName>style.visibility</p:attrName>
                                        </p:attrNameLst>
                                      </p:cBhvr>
                                      <p:to>
                                        <p:strVal val="visible"/>
                                      </p:to>
                                    </p:set>
                                    <p:animEffect transition="in" filter="fade">
                                      <p:cBhvr>
                                        <p:cTn id="28" dur="250"/>
                                        <p:tgtEl>
                                          <p:spTgt spid="21">
                                            <p:txEl>
                                              <p:pRg st="2" end="2"/>
                                            </p:txEl>
                                          </p:spTgt>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1">
                                            <p:txEl>
                                              <p:pRg st="3" end="3"/>
                                            </p:txEl>
                                          </p:spTgt>
                                        </p:tgtEl>
                                        <p:attrNameLst>
                                          <p:attrName>style.visibility</p:attrName>
                                        </p:attrNameLst>
                                      </p:cBhvr>
                                      <p:to>
                                        <p:strVal val="visible"/>
                                      </p:to>
                                    </p:set>
                                    <p:animEffect transition="in" filter="fade">
                                      <p:cBhvr>
                                        <p:cTn id="32" dur="250"/>
                                        <p:tgtEl>
                                          <p:spTgt spid="21">
                                            <p:txEl>
                                              <p:pRg st="3" end="3"/>
                                            </p:txEl>
                                          </p:spTgt>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21">
                                            <p:txEl>
                                              <p:pRg st="4" end="4"/>
                                            </p:txEl>
                                          </p:spTgt>
                                        </p:tgtEl>
                                        <p:attrNameLst>
                                          <p:attrName>style.visibility</p:attrName>
                                        </p:attrNameLst>
                                      </p:cBhvr>
                                      <p:to>
                                        <p:strVal val="visible"/>
                                      </p:to>
                                    </p:set>
                                    <p:animEffect transition="in" filter="fade">
                                      <p:cBhvr>
                                        <p:cTn id="36" dur="250"/>
                                        <p:tgtEl>
                                          <p:spTgt spid="21">
                                            <p:txEl>
                                              <p:pRg st="4" end="4"/>
                                            </p:txEl>
                                          </p:spTgt>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1">
                                            <p:txEl>
                                              <p:pRg st="5" end="5"/>
                                            </p:txEl>
                                          </p:spTgt>
                                        </p:tgtEl>
                                        <p:attrNameLst>
                                          <p:attrName>style.visibility</p:attrName>
                                        </p:attrNameLst>
                                      </p:cBhvr>
                                      <p:to>
                                        <p:strVal val="visible"/>
                                      </p:to>
                                    </p:set>
                                    <p:animEffect transition="in" filter="fade">
                                      <p:cBhvr>
                                        <p:cTn id="40" dur="250"/>
                                        <p:tgtEl>
                                          <p:spTgt spid="21">
                                            <p:txEl>
                                              <p:pRg st="5" end="5"/>
                                            </p:txEl>
                                          </p:spTgt>
                                        </p:tgtEl>
                                      </p:cBhvr>
                                    </p:animEffect>
                                  </p:childTnLst>
                                </p:cTn>
                              </p:par>
                            </p:childTnLst>
                          </p:cTn>
                        </p:par>
                        <p:par>
                          <p:cTn id="41" fill="hold">
                            <p:stCondLst>
                              <p:cond delay="4500"/>
                            </p:stCondLst>
                            <p:childTnLst>
                              <p:par>
                                <p:cTn id="42" presetID="2" presetClass="entr" presetSubtype="4" decel="100000" fill="hold" grpId="0"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750" fill="hold"/>
                                        <p:tgtEl>
                                          <p:spTgt spid="39"/>
                                        </p:tgtEl>
                                        <p:attrNameLst>
                                          <p:attrName>ppt_x</p:attrName>
                                        </p:attrNameLst>
                                      </p:cBhvr>
                                      <p:tavLst>
                                        <p:tav tm="0">
                                          <p:val>
                                            <p:strVal val="#ppt_x"/>
                                          </p:val>
                                        </p:tav>
                                        <p:tav tm="100000">
                                          <p:val>
                                            <p:strVal val="#ppt_x"/>
                                          </p:val>
                                        </p:tav>
                                      </p:tavLst>
                                    </p:anim>
                                    <p:anim calcmode="lin" valueType="num">
                                      <p:cBhvr additive="base">
                                        <p:cTn id="45" dur="750" fill="hold"/>
                                        <p:tgtEl>
                                          <p:spTgt spid="39"/>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25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fade">
                                      <p:cBhvr>
                                        <p:cTn id="57" dur="250"/>
                                        <p:tgtEl>
                                          <p:spTgt spid="22">
                                            <p:txEl>
                                              <p:pRg st="0" end="0"/>
                                            </p:txEl>
                                          </p:spTgt>
                                        </p:tgtEl>
                                      </p:cBhvr>
                                    </p:animEffect>
                                  </p:childTnLst>
                                </p:cTn>
                              </p:par>
                            </p:childTnLst>
                          </p:cTn>
                        </p:par>
                        <p:par>
                          <p:cTn id="58" fill="hold">
                            <p:stCondLst>
                              <p:cond delay="6500"/>
                            </p:stCondLst>
                            <p:childTnLst>
                              <p:par>
                                <p:cTn id="59" presetID="10" presetClass="entr" presetSubtype="0" fill="hold" grpId="0" nodeType="afterEffect">
                                  <p:stCondLst>
                                    <p:cond delay="0"/>
                                  </p:stCondLst>
                                  <p:childTnLst>
                                    <p:set>
                                      <p:cBhvr>
                                        <p:cTn id="60" dur="1" fill="hold">
                                          <p:stCondLst>
                                            <p:cond delay="0"/>
                                          </p:stCondLst>
                                        </p:cTn>
                                        <p:tgtEl>
                                          <p:spTgt spid="22">
                                            <p:txEl>
                                              <p:pRg st="1" end="1"/>
                                            </p:txEl>
                                          </p:spTgt>
                                        </p:tgtEl>
                                        <p:attrNameLst>
                                          <p:attrName>style.visibility</p:attrName>
                                        </p:attrNameLst>
                                      </p:cBhvr>
                                      <p:to>
                                        <p:strVal val="visible"/>
                                      </p:to>
                                    </p:set>
                                    <p:animEffect transition="in" filter="fade">
                                      <p:cBhvr>
                                        <p:cTn id="61" dur="250"/>
                                        <p:tgtEl>
                                          <p:spTgt spid="22">
                                            <p:txEl>
                                              <p:pRg st="1" end="1"/>
                                            </p:txEl>
                                          </p:spTgt>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22">
                                            <p:txEl>
                                              <p:pRg st="2" end="2"/>
                                            </p:txEl>
                                          </p:spTgt>
                                        </p:tgtEl>
                                        <p:attrNameLst>
                                          <p:attrName>style.visibility</p:attrName>
                                        </p:attrNameLst>
                                      </p:cBhvr>
                                      <p:to>
                                        <p:strVal val="visible"/>
                                      </p:to>
                                    </p:set>
                                    <p:animEffect transition="in" filter="fade">
                                      <p:cBhvr>
                                        <p:cTn id="65" dur="250"/>
                                        <p:tgtEl>
                                          <p:spTgt spid="22">
                                            <p:txEl>
                                              <p:pRg st="2" end="2"/>
                                            </p:txEl>
                                          </p:spTgt>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22">
                                            <p:txEl>
                                              <p:pRg st="3" end="3"/>
                                            </p:txEl>
                                          </p:spTgt>
                                        </p:tgtEl>
                                        <p:attrNameLst>
                                          <p:attrName>style.visibility</p:attrName>
                                        </p:attrNameLst>
                                      </p:cBhvr>
                                      <p:to>
                                        <p:strVal val="visible"/>
                                      </p:to>
                                    </p:set>
                                    <p:animEffect transition="in" filter="fade">
                                      <p:cBhvr>
                                        <p:cTn id="69" dur="250"/>
                                        <p:tgtEl>
                                          <p:spTgt spid="22">
                                            <p:txEl>
                                              <p:pRg st="3" end="3"/>
                                            </p:txEl>
                                          </p:spTgt>
                                        </p:tgtEl>
                                      </p:cBhvr>
                                    </p:animEffect>
                                  </p:childTnLst>
                                </p:cTn>
                              </p:par>
                            </p:childTnLst>
                          </p:cTn>
                        </p:par>
                        <p:par>
                          <p:cTn id="70" fill="hold">
                            <p:stCondLst>
                              <p:cond delay="8000"/>
                            </p:stCondLst>
                            <p:childTnLst>
                              <p:par>
                                <p:cTn id="71" presetID="10" presetClass="entr" presetSubtype="0" fill="hold" grpId="0" nodeType="afterEffect">
                                  <p:stCondLst>
                                    <p:cond delay="0"/>
                                  </p:stCondLst>
                                  <p:childTnLst>
                                    <p:set>
                                      <p:cBhvr>
                                        <p:cTn id="72" dur="1" fill="hold">
                                          <p:stCondLst>
                                            <p:cond delay="0"/>
                                          </p:stCondLst>
                                        </p:cTn>
                                        <p:tgtEl>
                                          <p:spTgt spid="22">
                                            <p:txEl>
                                              <p:pRg st="4" end="4"/>
                                            </p:txEl>
                                          </p:spTgt>
                                        </p:tgtEl>
                                        <p:attrNameLst>
                                          <p:attrName>style.visibility</p:attrName>
                                        </p:attrNameLst>
                                      </p:cBhvr>
                                      <p:to>
                                        <p:strVal val="visible"/>
                                      </p:to>
                                    </p:set>
                                    <p:animEffect transition="in" filter="fade">
                                      <p:cBhvr>
                                        <p:cTn id="73" dur="250"/>
                                        <p:tgtEl>
                                          <p:spTgt spid="22">
                                            <p:txEl>
                                              <p:pRg st="4" end="4"/>
                                            </p:txEl>
                                          </p:spTgt>
                                        </p:tgtEl>
                                      </p:cBhvr>
                                    </p:animEffect>
                                  </p:childTnLst>
                                </p:cTn>
                              </p:par>
                            </p:childTnLst>
                          </p:cTn>
                        </p:par>
                        <p:par>
                          <p:cTn id="74" fill="hold">
                            <p:stCondLst>
                              <p:cond delay="8500"/>
                            </p:stCondLst>
                            <p:childTnLst>
                              <p:par>
                                <p:cTn id="75" presetID="10" presetClass="entr" presetSubtype="0" fill="hold" grpId="0" nodeType="afterEffect">
                                  <p:stCondLst>
                                    <p:cond delay="0"/>
                                  </p:stCondLst>
                                  <p:childTnLst>
                                    <p:set>
                                      <p:cBhvr>
                                        <p:cTn id="76" dur="1" fill="hold">
                                          <p:stCondLst>
                                            <p:cond delay="0"/>
                                          </p:stCondLst>
                                        </p:cTn>
                                        <p:tgtEl>
                                          <p:spTgt spid="22">
                                            <p:txEl>
                                              <p:pRg st="5" end="5"/>
                                            </p:txEl>
                                          </p:spTgt>
                                        </p:tgtEl>
                                        <p:attrNameLst>
                                          <p:attrName>style.visibility</p:attrName>
                                        </p:attrNameLst>
                                      </p:cBhvr>
                                      <p:to>
                                        <p:strVal val="visible"/>
                                      </p:to>
                                    </p:set>
                                    <p:animEffect transition="in" filter="fade">
                                      <p:cBhvr>
                                        <p:cTn id="77" dur="250"/>
                                        <p:tgtEl>
                                          <p:spTgt spid="22">
                                            <p:txEl>
                                              <p:pRg st="5" end="5"/>
                                            </p:txEl>
                                          </p:spTgt>
                                        </p:tgtEl>
                                      </p:cBhvr>
                                    </p:animEffect>
                                  </p:childTnLst>
                                </p:cTn>
                              </p:par>
                            </p:childTnLst>
                          </p:cTn>
                        </p:par>
                        <p:par>
                          <p:cTn id="78" fill="hold">
                            <p:stCondLst>
                              <p:cond delay="9000"/>
                            </p:stCondLst>
                            <p:childTnLst>
                              <p:par>
                                <p:cTn id="79" presetID="2" presetClass="entr" presetSubtype="4" decel="100000" fill="hold" grpId="0" nodeType="after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additive="base">
                                        <p:cTn id="81" dur="750" fill="hold"/>
                                        <p:tgtEl>
                                          <p:spTgt spid="38"/>
                                        </p:tgtEl>
                                        <p:attrNameLst>
                                          <p:attrName>ppt_x</p:attrName>
                                        </p:attrNameLst>
                                      </p:cBhvr>
                                      <p:tavLst>
                                        <p:tav tm="0">
                                          <p:val>
                                            <p:strVal val="#ppt_x"/>
                                          </p:val>
                                        </p:tav>
                                        <p:tav tm="100000">
                                          <p:val>
                                            <p:strVal val="#ppt_x"/>
                                          </p:val>
                                        </p:tav>
                                      </p:tavLst>
                                    </p:anim>
                                    <p:anim calcmode="lin" valueType="num">
                                      <p:cBhvr additive="base">
                                        <p:cTn id="82" dur="750" fill="hold"/>
                                        <p:tgtEl>
                                          <p:spTgt spid="38"/>
                                        </p:tgtEl>
                                        <p:attrNameLst>
                                          <p:attrName>ppt_y</p:attrName>
                                        </p:attrNameLst>
                                      </p:cBhvr>
                                      <p:tavLst>
                                        <p:tav tm="0">
                                          <p:val>
                                            <p:strVal val="1+#ppt_h/2"/>
                                          </p:val>
                                        </p:tav>
                                        <p:tav tm="100000">
                                          <p:val>
                                            <p:strVal val="#ppt_y"/>
                                          </p:val>
                                        </p:tav>
                                      </p:tavLst>
                                    </p:anim>
                                  </p:childTnLst>
                                </p:cTn>
                              </p:par>
                              <p:par>
                                <p:cTn id="83" presetID="2" presetClass="entr" presetSubtype="4" decel="10000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750" fill="hold"/>
                                        <p:tgtEl>
                                          <p:spTgt spid="32"/>
                                        </p:tgtEl>
                                        <p:attrNameLst>
                                          <p:attrName>ppt_x</p:attrName>
                                        </p:attrNameLst>
                                      </p:cBhvr>
                                      <p:tavLst>
                                        <p:tav tm="0">
                                          <p:val>
                                            <p:strVal val="#ppt_x"/>
                                          </p:val>
                                        </p:tav>
                                        <p:tav tm="100000">
                                          <p:val>
                                            <p:strVal val="#ppt_x"/>
                                          </p:val>
                                        </p:tav>
                                      </p:tavLst>
                                    </p:anim>
                                    <p:anim calcmode="lin" valueType="num">
                                      <p:cBhvr additive="base">
                                        <p:cTn id="86" dur="750" fill="hold"/>
                                        <p:tgtEl>
                                          <p:spTgt spid="32"/>
                                        </p:tgtEl>
                                        <p:attrNameLst>
                                          <p:attrName>ppt_y</p:attrName>
                                        </p:attrNameLst>
                                      </p:cBhvr>
                                      <p:tavLst>
                                        <p:tav tm="0">
                                          <p:val>
                                            <p:strVal val="1+#ppt_h/2"/>
                                          </p:val>
                                        </p:tav>
                                        <p:tav tm="100000">
                                          <p:val>
                                            <p:strVal val="#ppt_y"/>
                                          </p:val>
                                        </p:tav>
                                      </p:tavLst>
                                    </p:anim>
                                  </p:childTnLst>
                                </p:cTn>
                              </p:par>
                            </p:childTnLst>
                          </p:cTn>
                        </p:par>
                        <p:par>
                          <p:cTn id="87" fill="hold">
                            <p:stCondLst>
                              <p:cond delay="10000"/>
                            </p:stCondLst>
                            <p:childTnLst>
                              <p:par>
                                <p:cTn id="88" presetID="10" presetClass="entr" presetSubtype="0" fill="hold" grpId="0" nodeType="after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23">
                                            <p:txEl>
                                              <p:pRg st="0" end="0"/>
                                            </p:txEl>
                                          </p:spTgt>
                                        </p:tgtEl>
                                        <p:attrNameLst>
                                          <p:attrName>style.visibility</p:attrName>
                                        </p:attrNameLst>
                                      </p:cBhvr>
                                      <p:to>
                                        <p:strVal val="visible"/>
                                      </p:to>
                                    </p:set>
                                    <p:animEffect transition="in" filter="fade">
                                      <p:cBhvr>
                                        <p:cTn id="94" dur="250"/>
                                        <p:tgtEl>
                                          <p:spTgt spid="23">
                                            <p:txEl>
                                              <p:pRg st="0" end="0"/>
                                            </p:txEl>
                                          </p:spTgt>
                                        </p:tgtEl>
                                      </p:cBhvr>
                                    </p:animEffect>
                                  </p:childTnLst>
                                </p:cTn>
                              </p:par>
                            </p:childTnLst>
                          </p:cTn>
                        </p:par>
                        <p:par>
                          <p:cTn id="95" fill="hold">
                            <p:stCondLst>
                              <p:cond delay="11000"/>
                            </p:stCondLst>
                            <p:childTnLst>
                              <p:par>
                                <p:cTn id="96" presetID="10" presetClass="entr" presetSubtype="0" fill="hold" grpId="0" nodeType="afterEffect">
                                  <p:stCondLst>
                                    <p:cond delay="0"/>
                                  </p:stCondLst>
                                  <p:childTnLst>
                                    <p:set>
                                      <p:cBhvr>
                                        <p:cTn id="97" dur="1" fill="hold">
                                          <p:stCondLst>
                                            <p:cond delay="0"/>
                                          </p:stCondLst>
                                        </p:cTn>
                                        <p:tgtEl>
                                          <p:spTgt spid="23">
                                            <p:txEl>
                                              <p:pRg st="1" end="1"/>
                                            </p:txEl>
                                          </p:spTgt>
                                        </p:tgtEl>
                                        <p:attrNameLst>
                                          <p:attrName>style.visibility</p:attrName>
                                        </p:attrNameLst>
                                      </p:cBhvr>
                                      <p:to>
                                        <p:strVal val="visible"/>
                                      </p:to>
                                    </p:set>
                                    <p:animEffect transition="in" filter="fade">
                                      <p:cBhvr>
                                        <p:cTn id="98" dur="250"/>
                                        <p:tgtEl>
                                          <p:spTgt spid="23">
                                            <p:txEl>
                                              <p:pRg st="1" end="1"/>
                                            </p:txEl>
                                          </p:spTgt>
                                        </p:tgtEl>
                                      </p:cBhvr>
                                    </p:animEffect>
                                  </p:childTnLst>
                                </p:cTn>
                              </p:par>
                            </p:childTnLst>
                          </p:cTn>
                        </p:par>
                        <p:par>
                          <p:cTn id="99" fill="hold">
                            <p:stCondLst>
                              <p:cond delay="11500"/>
                            </p:stCondLst>
                            <p:childTnLst>
                              <p:par>
                                <p:cTn id="100" presetID="10" presetClass="entr" presetSubtype="0" fill="hold" grpId="0" nodeType="afterEffect">
                                  <p:stCondLst>
                                    <p:cond delay="0"/>
                                  </p:stCondLst>
                                  <p:childTnLst>
                                    <p:set>
                                      <p:cBhvr>
                                        <p:cTn id="101" dur="1" fill="hold">
                                          <p:stCondLst>
                                            <p:cond delay="0"/>
                                          </p:stCondLst>
                                        </p:cTn>
                                        <p:tgtEl>
                                          <p:spTgt spid="23">
                                            <p:txEl>
                                              <p:pRg st="2" end="2"/>
                                            </p:txEl>
                                          </p:spTgt>
                                        </p:tgtEl>
                                        <p:attrNameLst>
                                          <p:attrName>style.visibility</p:attrName>
                                        </p:attrNameLst>
                                      </p:cBhvr>
                                      <p:to>
                                        <p:strVal val="visible"/>
                                      </p:to>
                                    </p:set>
                                    <p:animEffect transition="in" filter="fade">
                                      <p:cBhvr>
                                        <p:cTn id="102" dur="250"/>
                                        <p:tgtEl>
                                          <p:spTgt spid="23">
                                            <p:txEl>
                                              <p:pRg st="2" end="2"/>
                                            </p:txEl>
                                          </p:spTgt>
                                        </p:tgtEl>
                                      </p:cBhvr>
                                    </p:animEffect>
                                  </p:childTnLst>
                                </p:cTn>
                              </p:par>
                            </p:childTnLst>
                          </p:cTn>
                        </p:par>
                        <p:par>
                          <p:cTn id="103" fill="hold">
                            <p:stCondLst>
                              <p:cond delay="12000"/>
                            </p:stCondLst>
                            <p:childTnLst>
                              <p:par>
                                <p:cTn id="104" presetID="10" presetClass="entr" presetSubtype="0" fill="hold" grpId="0" nodeType="afterEffect">
                                  <p:stCondLst>
                                    <p:cond delay="0"/>
                                  </p:stCondLst>
                                  <p:childTnLst>
                                    <p:set>
                                      <p:cBhvr>
                                        <p:cTn id="105" dur="1" fill="hold">
                                          <p:stCondLst>
                                            <p:cond delay="0"/>
                                          </p:stCondLst>
                                        </p:cTn>
                                        <p:tgtEl>
                                          <p:spTgt spid="23">
                                            <p:txEl>
                                              <p:pRg st="3" end="3"/>
                                            </p:txEl>
                                          </p:spTgt>
                                        </p:tgtEl>
                                        <p:attrNameLst>
                                          <p:attrName>style.visibility</p:attrName>
                                        </p:attrNameLst>
                                      </p:cBhvr>
                                      <p:to>
                                        <p:strVal val="visible"/>
                                      </p:to>
                                    </p:set>
                                    <p:animEffect transition="in" filter="fade">
                                      <p:cBhvr>
                                        <p:cTn id="106" dur="250"/>
                                        <p:tgtEl>
                                          <p:spTgt spid="23">
                                            <p:txEl>
                                              <p:pRg st="3" end="3"/>
                                            </p:txEl>
                                          </p:spTgt>
                                        </p:tgtEl>
                                      </p:cBhvr>
                                    </p:animEffect>
                                  </p:childTnLst>
                                </p:cTn>
                              </p:par>
                            </p:childTnLst>
                          </p:cTn>
                        </p:par>
                        <p:par>
                          <p:cTn id="107" fill="hold">
                            <p:stCondLst>
                              <p:cond delay="12500"/>
                            </p:stCondLst>
                            <p:childTnLst>
                              <p:par>
                                <p:cTn id="108" presetID="10" presetClass="entr" presetSubtype="0" fill="hold" grpId="0" nodeType="afterEffect">
                                  <p:stCondLst>
                                    <p:cond delay="0"/>
                                  </p:stCondLst>
                                  <p:childTnLst>
                                    <p:set>
                                      <p:cBhvr>
                                        <p:cTn id="109" dur="1" fill="hold">
                                          <p:stCondLst>
                                            <p:cond delay="0"/>
                                          </p:stCondLst>
                                        </p:cTn>
                                        <p:tgtEl>
                                          <p:spTgt spid="23">
                                            <p:txEl>
                                              <p:pRg st="4" end="4"/>
                                            </p:txEl>
                                          </p:spTgt>
                                        </p:tgtEl>
                                        <p:attrNameLst>
                                          <p:attrName>style.visibility</p:attrName>
                                        </p:attrNameLst>
                                      </p:cBhvr>
                                      <p:to>
                                        <p:strVal val="visible"/>
                                      </p:to>
                                    </p:set>
                                    <p:animEffect transition="in" filter="fade">
                                      <p:cBhvr>
                                        <p:cTn id="110" dur="250"/>
                                        <p:tgtEl>
                                          <p:spTgt spid="23">
                                            <p:txEl>
                                              <p:pRg st="4" end="4"/>
                                            </p:txEl>
                                          </p:spTgt>
                                        </p:tgtEl>
                                      </p:cBhvr>
                                    </p:animEffect>
                                  </p:childTnLst>
                                </p:cTn>
                              </p:par>
                            </p:childTnLst>
                          </p:cTn>
                        </p:par>
                        <p:par>
                          <p:cTn id="111" fill="hold">
                            <p:stCondLst>
                              <p:cond delay="13000"/>
                            </p:stCondLst>
                            <p:childTnLst>
                              <p:par>
                                <p:cTn id="112" presetID="10" presetClass="entr" presetSubtype="0" fill="hold" grpId="0" nodeType="afterEffect">
                                  <p:stCondLst>
                                    <p:cond delay="0"/>
                                  </p:stCondLst>
                                  <p:childTnLst>
                                    <p:set>
                                      <p:cBhvr>
                                        <p:cTn id="113" dur="1" fill="hold">
                                          <p:stCondLst>
                                            <p:cond delay="0"/>
                                          </p:stCondLst>
                                        </p:cTn>
                                        <p:tgtEl>
                                          <p:spTgt spid="23">
                                            <p:txEl>
                                              <p:pRg st="5" end="5"/>
                                            </p:txEl>
                                          </p:spTgt>
                                        </p:tgtEl>
                                        <p:attrNameLst>
                                          <p:attrName>style.visibility</p:attrName>
                                        </p:attrNameLst>
                                      </p:cBhvr>
                                      <p:to>
                                        <p:strVal val="visible"/>
                                      </p:to>
                                    </p:set>
                                    <p:animEffect transition="in" filter="fade">
                                      <p:cBhvr>
                                        <p:cTn id="114" dur="250"/>
                                        <p:tgtEl>
                                          <p:spTgt spid="23">
                                            <p:txEl>
                                              <p:pRg st="5" end="5"/>
                                            </p:txEl>
                                          </p:spTgt>
                                        </p:tgtEl>
                                      </p:cBhvr>
                                    </p:animEffect>
                                  </p:childTnLst>
                                </p:cTn>
                              </p:par>
                            </p:childTnLst>
                          </p:cTn>
                        </p:par>
                        <p:par>
                          <p:cTn id="115" fill="hold">
                            <p:stCondLst>
                              <p:cond delay="13500"/>
                            </p:stCondLst>
                            <p:childTnLst>
                              <p:par>
                                <p:cTn id="116" presetID="2" presetClass="entr" presetSubtype="4" decel="100000" fill="hold" grpId="0" nodeType="after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additive="base">
                                        <p:cTn id="118" dur="750" fill="hold"/>
                                        <p:tgtEl>
                                          <p:spTgt spid="37"/>
                                        </p:tgtEl>
                                        <p:attrNameLst>
                                          <p:attrName>ppt_x</p:attrName>
                                        </p:attrNameLst>
                                      </p:cBhvr>
                                      <p:tavLst>
                                        <p:tav tm="0">
                                          <p:val>
                                            <p:strVal val="#ppt_x"/>
                                          </p:val>
                                        </p:tav>
                                        <p:tav tm="100000">
                                          <p:val>
                                            <p:strVal val="#ppt_x"/>
                                          </p:val>
                                        </p:tav>
                                      </p:tavLst>
                                    </p:anim>
                                    <p:anim calcmode="lin" valueType="num">
                                      <p:cBhvr additive="base">
                                        <p:cTn id="119" dur="750" fill="hold"/>
                                        <p:tgtEl>
                                          <p:spTgt spid="37"/>
                                        </p:tgtEl>
                                        <p:attrNameLst>
                                          <p:attrName>ppt_y</p:attrName>
                                        </p:attrNameLst>
                                      </p:cBhvr>
                                      <p:tavLst>
                                        <p:tav tm="0">
                                          <p:val>
                                            <p:strVal val="1+#ppt_h/2"/>
                                          </p:val>
                                        </p:tav>
                                        <p:tav tm="100000">
                                          <p:val>
                                            <p:strVal val="#ppt_y"/>
                                          </p:val>
                                        </p:tav>
                                      </p:tavLst>
                                    </p:anim>
                                  </p:childTnLst>
                                </p:cTn>
                              </p:par>
                              <p:par>
                                <p:cTn id="120" presetID="2" presetClass="entr" presetSubtype="4" decel="100000" fill="hold" grpId="0" nodeType="withEffect">
                                  <p:stCondLst>
                                    <p:cond delay="250"/>
                                  </p:stCondLst>
                                  <p:childTnLst>
                                    <p:set>
                                      <p:cBhvr>
                                        <p:cTn id="121" dur="1" fill="hold">
                                          <p:stCondLst>
                                            <p:cond delay="0"/>
                                          </p:stCondLst>
                                        </p:cTn>
                                        <p:tgtEl>
                                          <p:spTgt spid="35"/>
                                        </p:tgtEl>
                                        <p:attrNameLst>
                                          <p:attrName>style.visibility</p:attrName>
                                        </p:attrNameLst>
                                      </p:cBhvr>
                                      <p:to>
                                        <p:strVal val="visible"/>
                                      </p:to>
                                    </p:set>
                                    <p:anim calcmode="lin" valueType="num">
                                      <p:cBhvr additive="base">
                                        <p:cTn id="122" dur="750" fill="hold"/>
                                        <p:tgtEl>
                                          <p:spTgt spid="35"/>
                                        </p:tgtEl>
                                        <p:attrNameLst>
                                          <p:attrName>ppt_x</p:attrName>
                                        </p:attrNameLst>
                                      </p:cBhvr>
                                      <p:tavLst>
                                        <p:tav tm="0">
                                          <p:val>
                                            <p:strVal val="#ppt_x"/>
                                          </p:val>
                                        </p:tav>
                                        <p:tav tm="100000">
                                          <p:val>
                                            <p:strVal val="#ppt_x"/>
                                          </p:val>
                                        </p:tav>
                                      </p:tavLst>
                                    </p:anim>
                                    <p:anim calcmode="lin" valueType="num">
                                      <p:cBhvr additive="base">
                                        <p:cTn id="123" dur="750" fill="hold"/>
                                        <p:tgtEl>
                                          <p:spTgt spid="35"/>
                                        </p:tgtEl>
                                        <p:attrNameLst>
                                          <p:attrName>ppt_y</p:attrName>
                                        </p:attrNameLst>
                                      </p:cBhvr>
                                      <p:tavLst>
                                        <p:tav tm="0">
                                          <p:val>
                                            <p:strVal val="1+#ppt_h/2"/>
                                          </p:val>
                                        </p:tav>
                                        <p:tav tm="100000">
                                          <p:val>
                                            <p:strVal val="#ppt_y"/>
                                          </p:val>
                                        </p:tav>
                                      </p:tavLst>
                                    </p:anim>
                                  </p:childTnLst>
                                </p:cTn>
                              </p:par>
                            </p:childTnLst>
                          </p:cTn>
                        </p:par>
                        <p:par>
                          <p:cTn id="124" fill="hold">
                            <p:stCondLst>
                              <p:cond delay="14500"/>
                            </p:stCondLst>
                            <p:childTnLst>
                              <p:par>
                                <p:cTn id="125" presetID="10" presetClass="entr" presetSubtype="0" fill="hold" grpId="0" nodeType="after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fade">
                                      <p:cBhvr>
                                        <p:cTn id="127" dur="500"/>
                                        <p:tgtEl>
                                          <p:spTgt spid="33"/>
                                        </p:tgtEl>
                                      </p:cBhvr>
                                    </p:animEffect>
                                  </p:childTnLst>
                                </p:cTn>
                              </p:par>
                            </p:childTnLst>
                          </p:cTn>
                        </p:par>
                        <p:par>
                          <p:cTn id="128" fill="hold">
                            <p:stCondLst>
                              <p:cond delay="15000"/>
                            </p:stCondLst>
                            <p:childTnLst>
                              <p:par>
                                <p:cTn id="129" presetID="10" presetClass="entr" presetSubtype="0" fill="hold" grpId="0" nodeType="afterEffect">
                                  <p:stCondLst>
                                    <p:cond delay="0"/>
                                  </p:stCondLst>
                                  <p:childTnLst>
                                    <p:set>
                                      <p:cBhvr>
                                        <p:cTn id="130" dur="1" fill="hold">
                                          <p:stCondLst>
                                            <p:cond delay="0"/>
                                          </p:stCondLst>
                                        </p:cTn>
                                        <p:tgtEl>
                                          <p:spTgt spid="34">
                                            <p:txEl>
                                              <p:pRg st="0" end="0"/>
                                            </p:txEl>
                                          </p:spTgt>
                                        </p:tgtEl>
                                        <p:attrNameLst>
                                          <p:attrName>style.visibility</p:attrName>
                                        </p:attrNameLst>
                                      </p:cBhvr>
                                      <p:to>
                                        <p:strVal val="visible"/>
                                      </p:to>
                                    </p:set>
                                    <p:animEffect transition="in" filter="fade">
                                      <p:cBhvr>
                                        <p:cTn id="131" dur="250"/>
                                        <p:tgtEl>
                                          <p:spTgt spid="34">
                                            <p:txEl>
                                              <p:pRg st="0" end="0"/>
                                            </p:txEl>
                                          </p:spTgt>
                                        </p:tgtEl>
                                      </p:cBhvr>
                                    </p:animEffect>
                                  </p:childTnLst>
                                </p:cTn>
                              </p:par>
                            </p:childTnLst>
                          </p:cTn>
                        </p:par>
                        <p:par>
                          <p:cTn id="132" fill="hold">
                            <p:stCondLst>
                              <p:cond delay="15500"/>
                            </p:stCondLst>
                            <p:childTnLst>
                              <p:par>
                                <p:cTn id="133" presetID="10" presetClass="entr" presetSubtype="0" fill="hold" grpId="0" nodeType="afterEffect">
                                  <p:stCondLst>
                                    <p:cond delay="0"/>
                                  </p:stCondLst>
                                  <p:childTnLst>
                                    <p:set>
                                      <p:cBhvr>
                                        <p:cTn id="134" dur="1" fill="hold">
                                          <p:stCondLst>
                                            <p:cond delay="0"/>
                                          </p:stCondLst>
                                        </p:cTn>
                                        <p:tgtEl>
                                          <p:spTgt spid="34">
                                            <p:txEl>
                                              <p:pRg st="1" end="1"/>
                                            </p:txEl>
                                          </p:spTgt>
                                        </p:tgtEl>
                                        <p:attrNameLst>
                                          <p:attrName>style.visibility</p:attrName>
                                        </p:attrNameLst>
                                      </p:cBhvr>
                                      <p:to>
                                        <p:strVal val="visible"/>
                                      </p:to>
                                    </p:set>
                                    <p:animEffect transition="in" filter="fade">
                                      <p:cBhvr>
                                        <p:cTn id="135" dur="250"/>
                                        <p:tgtEl>
                                          <p:spTgt spid="34">
                                            <p:txEl>
                                              <p:pRg st="1" end="1"/>
                                            </p:txEl>
                                          </p:spTgt>
                                        </p:tgtEl>
                                      </p:cBhvr>
                                    </p:animEffect>
                                  </p:childTnLst>
                                </p:cTn>
                              </p:par>
                            </p:childTnLst>
                          </p:cTn>
                        </p:par>
                        <p:par>
                          <p:cTn id="136" fill="hold">
                            <p:stCondLst>
                              <p:cond delay="16000"/>
                            </p:stCondLst>
                            <p:childTnLst>
                              <p:par>
                                <p:cTn id="137" presetID="10" presetClass="entr" presetSubtype="0" fill="hold" grpId="0" nodeType="afterEffect">
                                  <p:stCondLst>
                                    <p:cond delay="0"/>
                                  </p:stCondLst>
                                  <p:childTnLst>
                                    <p:set>
                                      <p:cBhvr>
                                        <p:cTn id="138" dur="1" fill="hold">
                                          <p:stCondLst>
                                            <p:cond delay="0"/>
                                          </p:stCondLst>
                                        </p:cTn>
                                        <p:tgtEl>
                                          <p:spTgt spid="34">
                                            <p:txEl>
                                              <p:pRg st="2" end="2"/>
                                            </p:txEl>
                                          </p:spTgt>
                                        </p:tgtEl>
                                        <p:attrNameLst>
                                          <p:attrName>style.visibility</p:attrName>
                                        </p:attrNameLst>
                                      </p:cBhvr>
                                      <p:to>
                                        <p:strVal val="visible"/>
                                      </p:to>
                                    </p:set>
                                    <p:animEffect transition="in" filter="fade">
                                      <p:cBhvr>
                                        <p:cTn id="139" dur="250"/>
                                        <p:tgtEl>
                                          <p:spTgt spid="34">
                                            <p:txEl>
                                              <p:pRg st="2" end="2"/>
                                            </p:txEl>
                                          </p:spTgt>
                                        </p:tgtEl>
                                      </p:cBhvr>
                                    </p:animEffect>
                                  </p:childTnLst>
                                </p:cTn>
                              </p:par>
                            </p:childTnLst>
                          </p:cTn>
                        </p:par>
                        <p:par>
                          <p:cTn id="140" fill="hold">
                            <p:stCondLst>
                              <p:cond delay="16500"/>
                            </p:stCondLst>
                            <p:childTnLst>
                              <p:par>
                                <p:cTn id="141" presetID="10" presetClass="entr" presetSubtype="0" fill="hold" grpId="0" nodeType="afterEffect">
                                  <p:stCondLst>
                                    <p:cond delay="0"/>
                                  </p:stCondLst>
                                  <p:childTnLst>
                                    <p:set>
                                      <p:cBhvr>
                                        <p:cTn id="142" dur="1" fill="hold">
                                          <p:stCondLst>
                                            <p:cond delay="0"/>
                                          </p:stCondLst>
                                        </p:cTn>
                                        <p:tgtEl>
                                          <p:spTgt spid="34">
                                            <p:txEl>
                                              <p:pRg st="3" end="3"/>
                                            </p:txEl>
                                          </p:spTgt>
                                        </p:tgtEl>
                                        <p:attrNameLst>
                                          <p:attrName>style.visibility</p:attrName>
                                        </p:attrNameLst>
                                      </p:cBhvr>
                                      <p:to>
                                        <p:strVal val="visible"/>
                                      </p:to>
                                    </p:set>
                                    <p:animEffect transition="in" filter="fade">
                                      <p:cBhvr>
                                        <p:cTn id="143" dur="250"/>
                                        <p:tgtEl>
                                          <p:spTgt spid="34">
                                            <p:txEl>
                                              <p:pRg st="3" end="3"/>
                                            </p:txEl>
                                          </p:spTgt>
                                        </p:tgtEl>
                                      </p:cBhvr>
                                    </p:animEffect>
                                  </p:childTnLst>
                                </p:cTn>
                              </p:par>
                            </p:childTnLst>
                          </p:cTn>
                        </p:par>
                        <p:par>
                          <p:cTn id="144" fill="hold">
                            <p:stCondLst>
                              <p:cond delay="17000"/>
                            </p:stCondLst>
                            <p:childTnLst>
                              <p:par>
                                <p:cTn id="145" presetID="10" presetClass="entr" presetSubtype="0" fill="hold" grpId="0" nodeType="afterEffect">
                                  <p:stCondLst>
                                    <p:cond delay="0"/>
                                  </p:stCondLst>
                                  <p:childTnLst>
                                    <p:set>
                                      <p:cBhvr>
                                        <p:cTn id="146" dur="1" fill="hold">
                                          <p:stCondLst>
                                            <p:cond delay="0"/>
                                          </p:stCondLst>
                                        </p:cTn>
                                        <p:tgtEl>
                                          <p:spTgt spid="34">
                                            <p:txEl>
                                              <p:pRg st="4" end="4"/>
                                            </p:txEl>
                                          </p:spTgt>
                                        </p:tgtEl>
                                        <p:attrNameLst>
                                          <p:attrName>style.visibility</p:attrName>
                                        </p:attrNameLst>
                                      </p:cBhvr>
                                      <p:to>
                                        <p:strVal val="visible"/>
                                      </p:to>
                                    </p:set>
                                    <p:animEffect transition="in" filter="fade">
                                      <p:cBhvr>
                                        <p:cTn id="147" dur="250"/>
                                        <p:tgtEl>
                                          <p:spTgt spid="34">
                                            <p:txEl>
                                              <p:pRg st="4" end="4"/>
                                            </p:txEl>
                                          </p:spTgt>
                                        </p:tgtEl>
                                      </p:cBhvr>
                                    </p:animEffect>
                                  </p:childTnLst>
                                </p:cTn>
                              </p:par>
                            </p:childTnLst>
                          </p:cTn>
                        </p:par>
                        <p:par>
                          <p:cTn id="148" fill="hold">
                            <p:stCondLst>
                              <p:cond delay="17500"/>
                            </p:stCondLst>
                            <p:childTnLst>
                              <p:par>
                                <p:cTn id="149" presetID="10" presetClass="entr" presetSubtype="0" fill="hold" grpId="0" nodeType="afterEffect">
                                  <p:stCondLst>
                                    <p:cond delay="0"/>
                                  </p:stCondLst>
                                  <p:childTnLst>
                                    <p:set>
                                      <p:cBhvr>
                                        <p:cTn id="150" dur="1" fill="hold">
                                          <p:stCondLst>
                                            <p:cond delay="0"/>
                                          </p:stCondLst>
                                        </p:cTn>
                                        <p:tgtEl>
                                          <p:spTgt spid="34">
                                            <p:txEl>
                                              <p:pRg st="5" end="5"/>
                                            </p:txEl>
                                          </p:spTgt>
                                        </p:tgtEl>
                                        <p:attrNameLst>
                                          <p:attrName>style.visibility</p:attrName>
                                        </p:attrNameLst>
                                      </p:cBhvr>
                                      <p:to>
                                        <p:strVal val="visible"/>
                                      </p:to>
                                    </p:set>
                                    <p:animEffect transition="in" filter="fade">
                                      <p:cBhvr>
                                        <p:cTn id="151" dur="250"/>
                                        <p:tgtEl>
                                          <p:spTgt spid="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build="p"/>
      <p:bldP spid="22" grpId="0" build="p"/>
      <p:bldP spid="23" grpId="0" build="p"/>
      <p:bldP spid="30" grpId="0"/>
      <p:bldP spid="31" grpId="0"/>
      <p:bldP spid="32" grpId="0"/>
      <p:bldP spid="33" grpId="0"/>
      <p:bldP spid="34" grpId="0" build="p"/>
      <p:bldP spid="35" grpId="0"/>
      <p:bldP spid="36" grpId="0" animBg="1"/>
      <p:bldP spid="37" grpId="0" animBg="1"/>
      <p:bldP spid="38" grpId="0" animBg="1"/>
      <p:bldP spid="3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34550" y="56634"/>
            <a:ext cx="522900"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01</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grpSp>
        <p:nvGrpSpPr>
          <p:cNvPr id="27" name="组合 26"/>
          <p:cNvGrpSpPr/>
          <p:nvPr/>
        </p:nvGrpSpPr>
        <p:grpSpPr>
          <a:xfrm>
            <a:off x="1296684" y="1441211"/>
            <a:ext cx="3754319" cy="4587331"/>
            <a:chOff x="1238595" y="1125652"/>
            <a:chExt cx="3754319" cy="4587331"/>
          </a:xfrm>
        </p:grpSpPr>
        <p:grpSp>
          <p:nvGrpSpPr>
            <p:cNvPr id="28" name="组合 27"/>
            <p:cNvGrpSpPr/>
            <p:nvPr/>
          </p:nvGrpSpPr>
          <p:grpSpPr>
            <a:xfrm>
              <a:off x="1238595" y="1125652"/>
              <a:ext cx="3754319" cy="4587331"/>
              <a:chOff x="1575141" y="1534498"/>
              <a:chExt cx="3470567" cy="4240622"/>
            </a:xfrm>
          </p:grpSpPr>
          <p:sp>
            <p:nvSpPr>
              <p:cNvPr id="40" name="矩形 39"/>
              <p:cNvSpPr/>
              <p:nvPr/>
            </p:nvSpPr>
            <p:spPr>
              <a:xfrm>
                <a:off x="1575141" y="1542571"/>
                <a:ext cx="3417773" cy="4151085"/>
              </a:xfrm>
              <a:prstGeom prst="rect">
                <a:avLst/>
              </a:prstGeom>
              <a:solidFill>
                <a:sysClr val="window" lastClr="FFFFFF"/>
              </a:solidFill>
              <a:ln w="76200" cap="flat" cmpd="sng" algn="ctr">
                <a:solidFill>
                  <a:sysClr val="window" lastClr="FFFFFF"/>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endParaRPr>
              </a:p>
            </p:txBody>
          </p:sp>
          <p:grpSp>
            <p:nvGrpSpPr>
              <p:cNvPr id="41" name="组合 40"/>
              <p:cNvGrpSpPr/>
              <p:nvPr/>
            </p:nvGrpSpPr>
            <p:grpSpPr>
              <a:xfrm rot="21240491">
                <a:off x="1651895" y="1534498"/>
                <a:ext cx="3393813" cy="4240622"/>
                <a:chOff x="1439010" y="1962150"/>
                <a:chExt cx="3018691" cy="3771901"/>
              </a:xfrm>
              <a:effectLst>
                <a:outerShdw blurRad="63500" sx="102000" sy="102000" algn="ctr" rotWithShape="0">
                  <a:prstClr val="black">
                    <a:alpha val="40000"/>
                  </a:prstClr>
                </a:outerShdw>
              </a:effectLst>
            </p:grpSpPr>
            <p:pic>
              <p:nvPicPr>
                <p:cNvPr id="42" name="图片 41"/>
                <p:cNvPicPr>
                  <a:picLocks noChangeAspect="1"/>
                </p:cNvPicPr>
                <p:nvPr/>
              </p:nvPicPr>
              <p:blipFill rotWithShape="1">
                <a:blip r:embed="rId7" cstate="print">
                  <a:extLst>
                    <a:ext uri="{28A0092B-C50C-407E-A947-70E740481C1C}">
                      <a14:useLocalDpi xmlns:a14="http://schemas.microsoft.com/office/drawing/2010/main" val="0"/>
                    </a:ext>
                  </a:extLst>
                </a:blip>
                <a:srcRect/>
                <a:stretch>
                  <a:fillRect/>
                </a:stretch>
              </p:blipFill>
              <p:spPr>
                <a:xfrm>
                  <a:off x="1473416" y="1962150"/>
                  <a:ext cx="2946400" cy="2946400"/>
                </a:xfrm>
                <a:prstGeom prst="rect">
                  <a:avLst/>
                </a:prstGeom>
                <a:ln w="76200">
                  <a:solidFill>
                    <a:sysClr val="window" lastClr="FFFFFF"/>
                  </a:solidFill>
                </a:ln>
              </p:spPr>
            </p:pic>
            <p:sp>
              <p:nvSpPr>
                <p:cNvPr id="43" name="矩形 42"/>
                <p:cNvSpPr/>
                <p:nvPr/>
              </p:nvSpPr>
              <p:spPr>
                <a:xfrm>
                  <a:off x="1439010" y="4921376"/>
                  <a:ext cx="3018691" cy="812675"/>
                </a:xfrm>
                <a:prstGeom prst="rect">
                  <a:avLst/>
                </a:prstGeom>
                <a:solidFill>
                  <a:sysClr val="window" lastClr="FFFFFF"/>
                </a:solidFill>
                <a:ln w="762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endParaRPr>
                </a:p>
              </p:txBody>
            </p:sp>
          </p:grpSp>
        </p:grpSp>
        <p:sp>
          <p:nvSpPr>
            <p:cNvPr id="29" name="文本框 28"/>
            <p:cNvSpPr txBox="1"/>
            <p:nvPr/>
          </p:nvSpPr>
          <p:spPr>
            <a:xfrm rot="21237339">
              <a:off x="2084334" y="4887568"/>
              <a:ext cx="226215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rPr>
                <a:t>在这里添加图片标题</a:t>
              </a:r>
            </a:p>
          </p:txBody>
        </p:sp>
      </p:grpSp>
      <p:sp>
        <p:nvSpPr>
          <p:cNvPr id="44" name="矩形 43"/>
          <p:cNvSpPr/>
          <p:nvPr/>
        </p:nvSpPr>
        <p:spPr>
          <a:xfrm>
            <a:off x="5833196" y="3679633"/>
            <a:ext cx="4891314" cy="1708160"/>
          </a:xfrm>
          <a:prstGeom prst="rect">
            <a:avLst/>
          </a:prstGeom>
        </p:spPr>
        <p:txBody>
          <a:bodyPr wrap="square">
            <a:spAutoFit/>
          </a:bodyPr>
          <a:lstStyle/>
          <a:p>
            <a:pPr>
              <a:lnSpc>
                <a:spcPct val="150000"/>
              </a:lnSpc>
            </a:pPr>
            <a:r>
              <a:rPr lang="zh-CN" altLang="en-US" sz="14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中秋节始于唐朝初年，盛行于宋朝，至明清时，已成为与春节齐名的中国主要节日之一。受中华文化的影响，中秋节也是东亚和东南亚一些国家尤其是当地的华人华侨的传统节日。自</a:t>
            </a:r>
            <a:r>
              <a:rPr lang="en-US" altLang="zh-CN" sz="1400" dirty="0">
                <a:latin typeface="张海山草泥马体" panose="02000000000000000000" pitchFamily="2" charset="-122"/>
                <a:ea typeface="张海山草泥马体" panose="02000000000000000000" pitchFamily="2" charset="-122"/>
              </a:rPr>
              <a:t>2008</a:t>
            </a:r>
            <a:r>
              <a:rPr lang="zh-CN" altLang="en-US" sz="1400" dirty="0">
                <a:latin typeface="张海山草泥马体" panose="02000000000000000000" pitchFamily="2" charset="-122"/>
                <a:ea typeface="张海山草泥马体" panose="02000000000000000000" pitchFamily="2" charset="-122"/>
              </a:rPr>
              <a:t>年起中秋节被列为国家法定节假日。</a:t>
            </a:r>
            <a:r>
              <a:rPr lang="en-US" altLang="zh-CN" sz="1400" dirty="0">
                <a:latin typeface="张海山草泥马体" panose="02000000000000000000" pitchFamily="2" charset="-122"/>
                <a:ea typeface="张海山草泥马体" panose="02000000000000000000" pitchFamily="2" charset="-122"/>
              </a:rPr>
              <a:t>2006</a:t>
            </a:r>
            <a:r>
              <a:rPr lang="zh-CN" altLang="en-US" sz="1400" dirty="0">
                <a:latin typeface="张海山草泥马体" panose="02000000000000000000" pitchFamily="2" charset="-122"/>
                <a:ea typeface="张海山草泥马体" panose="02000000000000000000" pitchFamily="2" charset="-122"/>
              </a:rPr>
              <a:t>年</a:t>
            </a:r>
            <a:r>
              <a:rPr lang="en-US" altLang="zh-CN" sz="1400" dirty="0">
                <a:latin typeface="张海山草泥马体" panose="02000000000000000000" pitchFamily="2" charset="-122"/>
                <a:ea typeface="张海山草泥马体" panose="02000000000000000000" pitchFamily="2" charset="-122"/>
              </a:rPr>
              <a:t>5</a:t>
            </a:r>
            <a:r>
              <a:rPr lang="zh-CN" altLang="en-US" sz="1400" dirty="0">
                <a:latin typeface="张海山草泥马体" panose="02000000000000000000" pitchFamily="2" charset="-122"/>
                <a:ea typeface="张海山草泥马体" panose="02000000000000000000" pitchFamily="2" charset="-122"/>
              </a:rPr>
              <a:t>月</a:t>
            </a:r>
            <a:r>
              <a:rPr lang="en-US" altLang="zh-CN" sz="1400" dirty="0">
                <a:latin typeface="张海山草泥马体" panose="02000000000000000000" pitchFamily="2" charset="-122"/>
                <a:ea typeface="张海山草泥马体" panose="02000000000000000000" pitchFamily="2" charset="-122"/>
              </a:rPr>
              <a:t>20</a:t>
            </a:r>
            <a:r>
              <a:rPr lang="zh-CN" altLang="en-US" sz="1400" dirty="0">
                <a:latin typeface="张海山草泥马体" panose="02000000000000000000" pitchFamily="2" charset="-122"/>
                <a:ea typeface="张海山草泥马体" panose="02000000000000000000" pitchFamily="2" charset="-122"/>
              </a:rPr>
              <a:t>日，国务院列入首批国家级非物质文化遗产名录。</a:t>
            </a:r>
          </a:p>
        </p:txBody>
      </p:sp>
      <p:grpSp>
        <p:nvGrpSpPr>
          <p:cNvPr id="45" name="组合 44"/>
          <p:cNvGrpSpPr/>
          <p:nvPr/>
        </p:nvGrpSpPr>
        <p:grpSpPr>
          <a:xfrm>
            <a:off x="5843544" y="1708145"/>
            <a:ext cx="4880966" cy="1691884"/>
            <a:chOff x="5649568" y="2028998"/>
            <a:chExt cx="2946474" cy="1021333"/>
          </a:xfrm>
        </p:grpSpPr>
        <p:sp>
          <p:nvSpPr>
            <p:cNvPr id="46" name="文本框 45"/>
            <p:cNvSpPr txBox="1"/>
            <p:nvPr/>
          </p:nvSpPr>
          <p:spPr>
            <a:xfrm>
              <a:off x="5908201" y="2464084"/>
              <a:ext cx="2438208" cy="315850"/>
            </a:xfrm>
            <a:prstGeom prst="rect">
              <a:avLst/>
            </a:prstGeom>
            <a:noFill/>
          </p:spPr>
          <p:txBody>
            <a:bodyPr wrap="square" rtlCol="0">
              <a:spAutoFit/>
            </a:bodyPr>
            <a:lstStyle>
              <a:defPPr>
                <a:defRPr lang="zh-CN"/>
              </a:defPPr>
              <a:lvl1pPr algn="dist">
                <a:defRPr sz="4000">
                  <a:solidFill>
                    <a:schemeClr val="accent1"/>
                  </a:solidFill>
                  <a:latin typeface="+mn-ea"/>
                </a:defRPr>
              </a:lvl1p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2800" b="0" i="0" u="none" strike="noStrike" kern="0" cap="none" spc="0" normalizeH="0" baseline="0" noProof="0" dirty="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rPr>
                <a:t>在这里输入标题</a:t>
              </a:r>
            </a:p>
          </p:txBody>
        </p:sp>
        <p:grpSp>
          <p:nvGrpSpPr>
            <p:cNvPr id="47" name="Group 8"/>
            <p:cNvGrpSpPr>
              <a:grpSpLocks noChangeAspect="1"/>
            </p:cNvGrpSpPr>
            <p:nvPr/>
          </p:nvGrpSpPr>
          <p:grpSpPr bwMode="auto">
            <a:xfrm>
              <a:off x="5649568" y="2028998"/>
              <a:ext cx="2946474" cy="1021333"/>
              <a:chOff x="1003" y="477"/>
              <a:chExt cx="5666" cy="1964"/>
            </a:xfrm>
            <a:solidFill>
              <a:sysClr val="windowText" lastClr="000000">
                <a:alpha val="70000"/>
              </a:sysClr>
            </a:solidFill>
          </p:grpSpPr>
          <p:sp>
            <p:nvSpPr>
              <p:cNvPr id="49" name="Freeform 9"/>
              <p:cNvSpPr>
                <a:spLocks noEditPoints="1"/>
              </p:cNvSpPr>
              <p:nvPr/>
            </p:nvSpPr>
            <p:spPr bwMode="auto">
              <a:xfrm>
                <a:off x="1003" y="477"/>
                <a:ext cx="5666" cy="321"/>
              </a:xfrm>
              <a:custGeom>
                <a:avLst/>
                <a:gdLst>
                  <a:gd name="T0" fmla="*/ 1641 w 1641"/>
                  <a:gd name="T1" fmla="*/ 86 h 92"/>
                  <a:gd name="T2" fmla="*/ 0 w 1641"/>
                  <a:gd name="T3" fmla="*/ 86 h 92"/>
                  <a:gd name="T4" fmla="*/ 657 w 1641"/>
                  <a:gd name="T5" fmla="*/ 87 h 92"/>
                  <a:gd name="T6" fmla="*/ 676 w 1641"/>
                  <a:gd name="T7" fmla="*/ 65 h 92"/>
                  <a:gd name="T8" fmla="*/ 693 w 1641"/>
                  <a:gd name="T9" fmla="*/ 68 h 92"/>
                  <a:gd name="T10" fmla="*/ 703 w 1641"/>
                  <a:gd name="T11" fmla="*/ 68 h 92"/>
                  <a:gd name="T12" fmla="*/ 737 w 1641"/>
                  <a:gd name="T13" fmla="*/ 70 h 92"/>
                  <a:gd name="T14" fmla="*/ 722 w 1641"/>
                  <a:gd name="T15" fmla="*/ 61 h 92"/>
                  <a:gd name="T16" fmla="*/ 741 w 1641"/>
                  <a:gd name="T17" fmla="*/ 55 h 92"/>
                  <a:gd name="T18" fmla="*/ 768 w 1641"/>
                  <a:gd name="T19" fmla="*/ 52 h 92"/>
                  <a:gd name="T20" fmla="*/ 766 w 1641"/>
                  <a:gd name="T21" fmla="*/ 35 h 92"/>
                  <a:gd name="T22" fmla="*/ 759 w 1641"/>
                  <a:gd name="T23" fmla="*/ 29 h 92"/>
                  <a:gd name="T24" fmla="*/ 756 w 1641"/>
                  <a:gd name="T25" fmla="*/ 19 h 92"/>
                  <a:gd name="T26" fmla="*/ 778 w 1641"/>
                  <a:gd name="T27" fmla="*/ 38 h 92"/>
                  <a:gd name="T28" fmla="*/ 837 w 1641"/>
                  <a:gd name="T29" fmla="*/ 3 h 92"/>
                  <a:gd name="T30" fmla="*/ 859 w 1641"/>
                  <a:gd name="T31" fmla="*/ 44 h 92"/>
                  <a:gd name="T32" fmla="*/ 883 w 1641"/>
                  <a:gd name="T33" fmla="*/ 35 h 92"/>
                  <a:gd name="T34" fmla="*/ 892 w 1641"/>
                  <a:gd name="T35" fmla="*/ 33 h 92"/>
                  <a:gd name="T36" fmla="*/ 900 w 1641"/>
                  <a:gd name="T37" fmla="*/ 27 h 92"/>
                  <a:gd name="T38" fmla="*/ 932 w 1641"/>
                  <a:gd name="T39" fmla="*/ 42 h 92"/>
                  <a:gd name="T40" fmla="*/ 915 w 1641"/>
                  <a:gd name="T41" fmla="*/ 50 h 92"/>
                  <a:gd name="T42" fmla="*/ 927 w 1641"/>
                  <a:gd name="T43" fmla="*/ 62 h 92"/>
                  <a:gd name="T44" fmla="*/ 941 w 1641"/>
                  <a:gd name="T45" fmla="*/ 59 h 92"/>
                  <a:gd name="T46" fmla="*/ 960 w 1641"/>
                  <a:gd name="T47" fmla="*/ 64 h 92"/>
                  <a:gd name="T48" fmla="*/ 946 w 1641"/>
                  <a:gd name="T49" fmla="*/ 71 h 92"/>
                  <a:gd name="T50" fmla="*/ 979 w 1641"/>
                  <a:gd name="T51" fmla="*/ 82 h 92"/>
                  <a:gd name="T52" fmla="*/ 985 w 1641"/>
                  <a:gd name="T53" fmla="*/ 76 h 92"/>
                  <a:gd name="T54" fmla="*/ 855 w 1641"/>
                  <a:gd name="T55" fmla="*/ 64 h 92"/>
                  <a:gd name="T56" fmla="*/ 859 w 1641"/>
                  <a:gd name="T57" fmla="*/ 58 h 92"/>
                  <a:gd name="T58" fmla="*/ 940 w 1641"/>
                  <a:gd name="T59" fmla="*/ 85 h 92"/>
                  <a:gd name="T60" fmla="*/ 843 w 1641"/>
                  <a:gd name="T61" fmla="*/ 54 h 92"/>
                  <a:gd name="T62" fmla="*/ 852 w 1641"/>
                  <a:gd name="T63" fmla="*/ 61 h 92"/>
                  <a:gd name="T64" fmla="*/ 852 w 1641"/>
                  <a:gd name="T65" fmla="*/ 68 h 92"/>
                  <a:gd name="T66" fmla="*/ 795 w 1641"/>
                  <a:gd name="T67" fmla="*/ 77 h 92"/>
                  <a:gd name="T68" fmla="*/ 808 w 1641"/>
                  <a:gd name="T69" fmla="*/ 78 h 92"/>
                  <a:gd name="T70" fmla="*/ 724 w 1641"/>
                  <a:gd name="T71" fmla="*/ 83 h 92"/>
                  <a:gd name="T72" fmla="*/ 767 w 1641"/>
                  <a:gd name="T73" fmla="*/ 81 h 92"/>
                  <a:gd name="T74" fmla="*/ 794 w 1641"/>
                  <a:gd name="T75" fmla="*/ 81 h 92"/>
                  <a:gd name="T76" fmla="*/ 789 w 1641"/>
                  <a:gd name="T77" fmla="*/ 76 h 92"/>
                  <a:gd name="T78" fmla="*/ 802 w 1641"/>
                  <a:gd name="T79" fmla="*/ 24 h 92"/>
                  <a:gd name="T80" fmla="*/ 791 w 1641"/>
                  <a:gd name="T81" fmla="*/ 24 h 92"/>
                  <a:gd name="T82" fmla="*/ 779 w 1641"/>
                  <a:gd name="T83" fmla="*/ 15 h 92"/>
                  <a:gd name="T84" fmla="*/ 859 w 1641"/>
                  <a:gd name="T85" fmla="*/ 39 h 92"/>
                  <a:gd name="T86" fmla="*/ 852 w 1641"/>
                  <a:gd name="T87" fmla="*/ 36 h 92"/>
                  <a:gd name="T88" fmla="*/ 840 w 1641"/>
                  <a:gd name="T89" fmla="*/ 33 h 92"/>
                  <a:gd name="T90" fmla="*/ 837 w 1641"/>
                  <a:gd name="T91" fmla="*/ 54 h 92"/>
                  <a:gd name="T92" fmla="*/ 819 w 1641"/>
                  <a:gd name="T93" fmla="*/ 60 h 92"/>
                  <a:gd name="T94" fmla="*/ 823 w 1641"/>
                  <a:gd name="T95" fmla="*/ 52 h 92"/>
                  <a:gd name="T96" fmla="*/ 811 w 1641"/>
                  <a:gd name="T97" fmla="*/ 85 h 92"/>
                  <a:gd name="T98" fmla="*/ 965 w 1641"/>
                  <a:gd name="T99" fmla="*/ 76 h 92"/>
                  <a:gd name="T100" fmla="*/ 683 w 1641"/>
                  <a:gd name="T10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41" h="92">
                    <a:moveTo>
                      <a:pt x="985" y="76"/>
                    </a:moveTo>
                    <a:cubicBezTo>
                      <a:pt x="989" y="75"/>
                      <a:pt x="993" y="74"/>
                      <a:pt x="997" y="75"/>
                    </a:cubicBezTo>
                    <a:cubicBezTo>
                      <a:pt x="1025" y="78"/>
                      <a:pt x="1054" y="82"/>
                      <a:pt x="1082" y="86"/>
                    </a:cubicBezTo>
                    <a:cubicBezTo>
                      <a:pt x="1084" y="86"/>
                      <a:pt x="1086" y="86"/>
                      <a:pt x="1087" y="86"/>
                    </a:cubicBezTo>
                    <a:cubicBezTo>
                      <a:pt x="1272" y="86"/>
                      <a:pt x="1456" y="86"/>
                      <a:pt x="1641" y="86"/>
                    </a:cubicBezTo>
                    <a:cubicBezTo>
                      <a:pt x="1641" y="88"/>
                      <a:pt x="1641" y="90"/>
                      <a:pt x="1641" y="92"/>
                    </a:cubicBezTo>
                    <a:cubicBezTo>
                      <a:pt x="1638" y="92"/>
                      <a:pt x="1635" y="92"/>
                      <a:pt x="1632" y="92"/>
                    </a:cubicBezTo>
                    <a:cubicBezTo>
                      <a:pt x="1091" y="92"/>
                      <a:pt x="550" y="92"/>
                      <a:pt x="8" y="92"/>
                    </a:cubicBezTo>
                    <a:cubicBezTo>
                      <a:pt x="6" y="92"/>
                      <a:pt x="3" y="92"/>
                      <a:pt x="0" y="92"/>
                    </a:cubicBezTo>
                    <a:cubicBezTo>
                      <a:pt x="0" y="90"/>
                      <a:pt x="0" y="88"/>
                      <a:pt x="0" y="86"/>
                    </a:cubicBezTo>
                    <a:cubicBezTo>
                      <a:pt x="185" y="86"/>
                      <a:pt x="370" y="86"/>
                      <a:pt x="555" y="85"/>
                    </a:cubicBezTo>
                    <a:cubicBezTo>
                      <a:pt x="570" y="85"/>
                      <a:pt x="585" y="82"/>
                      <a:pt x="601" y="80"/>
                    </a:cubicBezTo>
                    <a:cubicBezTo>
                      <a:pt x="619" y="78"/>
                      <a:pt x="637" y="76"/>
                      <a:pt x="655" y="73"/>
                    </a:cubicBezTo>
                    <a:cubicBezTo>
                      <a:pt x="654" y="78"/>
                      <a:pt x="652" y="81"/>
                      <a:pt x="651" y="84"/>
                    </a:cubicBezTo>
                    <a:cubicBezTo>
                      <a:pt x="651" y="85"/>
                      <a:pt x="654" y="85"/>
                      <a:pt x="657" y="87"/>
                    </a:cubicBezTo>
                    <a:cubicBezTo>
                      <a:pt x="653" y="81"/>
                      <a:pt x="654" y="77"/>
                      <a:pt x="660" y="75"/>
                    </a:cubicBezTo>
                    <a:cubicBezTo>
                      <a:pt x="660" y="76"/>
                      <a:pt x="660" y="77"/>
                      <a:pt x="660" y="77"/>
                    </a:cubicBezTo>
                    <a:cubicBezTo>
                      <a:pt x="661" y="79"/>
                      <a:pt x="662" y="81"/>
                      <a:pt x="663" y="83"/>
                    </a:cubicBezTo>
                    <a:cubicBezTo>
                      <a:pt x="664" y="82"/>
                      <a:pt x="667" y="81"/>
                      <a:pt x="668" y="80"/>
                    </a:cubicBezTo>
                    <a:cubicBezTo>
                      <a:pt x="671" y="75"/>
                      <a:pt x="673" y="69"/>
                      <a:pt x="676" y="65"/>
                    </a:cubicBezTo>
                    <a:cubicBezTo>
                      <a:pt x="681" y="58"/>
                      <a:pt x="687" y="57"/>
                      <a:pt x="692" y="61"/>
                    </a:cubicBezTo>
                    <a:cubicBezTo>
                      <a:pt x="697" y="64"/>
                      <a:pt x="698" y="72"/>
                      <a:pt x="694" y="75"/>
                    </a:cubicBezTo>
                    <a:cubicBezTo>
                      <a:pt x="690" y="79"/>
                      <a:pt x="686" y="77"/>
                      <a:pt x="684" y="72"/>
                    </a:cubicBezTo>
                    <a:cubicBezTo>
                      <a:pt x="685" y="72"/>
                      <a:pt x="685" y="71"/>
                      <a:pt x="685" y="71"/>
                    </a:cubicBezTo>
                    <a:cubicBezTo>
                      <a:pt x="689" y="72"/>
                      <a:pt x="692" y="73"/>
                      <a:pt x="693" y="68"/>
                    </a:cubicBezTo>
                    <a:cubicBezTo>
                      <a:pt x="693" y="66"/>
                      <a:pt x="691" y="63"/>
                      <a:pt x="689" y="62"/>
                    </a:cubicBezTo>
                    <a:cubicBezTo>
                      <a:pt x="686" y="60"/>
                      <a:pt x="682" y="62"/>
                      <a:pt x="681" y="65"/>
                    </a:cubicBezTo>
                    <a:cubicBezTo>
                      <a:pt x="677" y="70"/>
                      <a:pt x="679" y="76"/>
                      <a:pt x="682" y="80"/>
                    </a:cubicBezTo>
                    <a:cubicBezTo>
                      <a:pt x="687" y="84"/>
                      <a:pt x="692" y="84"/>
                      <a:pt x="697" y="82"/>
                    </a:cubicBezTo>
                    <a:cubicBezTo>
                      <a:pt x="702" y="79"/>
                      <a:pt x="705" y="74"/>
                      <a:pt x="703" y="68"/>
                    </a:cubicBezTo>
                    <a:cubicBezTo>
                      <a:pt x="702" y="64"/>
                      <a:pt x="701" y="61"/>
                      <a:pt x="700" y="57"/>
                    </a:cubicBezTo>
                    <a:cubicBezTo>
                      <a:pt x="698" y="49"/>
                      <a:pt x="698" y="40"/>
                      <a:pt x="705" y="34"/>
                    </a:cubicBezTo>
                    <a:cubicBezTo>
                      <a:pt x="714" y="28"/>
                      <a:pt x="723" y="28"/>
                      <a:pt x="733" y="32"/>
                    </a:cubicBezTo>
                    <a:cubicBezTo>
                      <a:pt x="741" y="36"/>
                      <a:pt x="745" y="43"/>
                      <a:pt x="746" y="52"/>
                    </a:cubicBezTo>
                    <a:cubicBezTo>
                      <a:pt x="746" y="62"/>
                      <a:pt x="743" y="68"/>
                      <a:pt x="737" y="70"/>
                    </a:cubicBezTo>
                    <a:cubicBezTo>
                      <a:pt x="729" y="72"/>
                      <a:pt x="719" y="70"/>
                      <a:pt x="715" y="63"/>
                    </a:cubicBezTo>
                    <a:cubicBezTo>
                      <a:pt x="713" y="60"/>
                      <a:pt x="712" y="55"/>
                      <a:pt x="713" y="52"/>
                    </a:cubicBezTo>
                    <a:cubicBezTo>
                      <a:pt x="715" y="49"/>
                      <a:pt x="719" y="47"/>
                      <a:pt x="723" y="46"/>
                    </a:cubicBezTo>
                    <a:cubicBezTo>
                      <a:pt x="728" y="45"/>
                      <a:pt x="732" y="50"/>
                      <a:pt x="732" y="55"/>
                    </a:cubicBezTo>
                    <a:cubicBezTo>
                      <a:pt x="731" y="61"/>
                      <a:pt x="727" y="62"/>
                      <a:pt x="722" y="61"/>
                    </a:cubicBezTo>
                    <a:cubicBezTo>
                      <a:pt x="724" y="57"/>
                      <a:pt x="725" y="54"/>
                      <a:pt x="727" y="49"/>
                    </a:cubicBezTo>
                    <a:cubicBezTo>
                      <a:pt x="723" y="50"/>
                      <a:pt x="720" y="50"/>
                      <a:pt x="718" y="51"/>
                    </a:cubicBezTo>
                    <a:cubicBezTo>
                      <a:pt x="717" y="53"/>
                      <a:pt x="717" y="56"/>
                      <a:pt x="717" y="59"/>
                    </a:cubicBezTo>
                    <a:cubicBezTo>
                      <a:pt x="719" y="65"/>
                      <a:pt x="724" y="69"/>
                      <a:pt x="730" y="68"/>
                    </a:cubicBezTo>
                    <a:cubicBezTo>
                      <a:pt x="737" y="67"/>
                      <a:pt x="742" y="62"/>
                      <a:pt x="741" y="55"/>
                    </a:cubicBezTo>
                    <a:cubicBezTo>
                      <a:pt x="741" y="48"/>
                      <a:pt x="736" y="41"/>
                      <a:pt x="730" y="39"/>
                    </a:cubicBezTo>
                    <a:cubicBezTo>
                      <a:pt x="722" y="36"/>
                      <a:pt x="713" y="38"/>
                      <a:pt x="708" y="44"/>
                    </a:cubicBezTo>
                    <a:cubicBezTo>
                      <a:pt x="703" y="49"/>
                      <a:pt x="702" y="56"/>
                      <a:pt x="705" y="63"/>
                    </a:cubicBezTo>
                    <a:cubicBezTo>
                      <a:pt x="711" y="76"/>
                      <a:pt x="726" y="82"/>
                      <a:pt x="741" y="76"/>
                    </a:cubicBezTo>
                    <a:cubicBezTo>
                      <a:pt x="753" y="72"/>
                      <a:pt x="761" y="62"/>
                      <a:pt x="768" y="52"/>
                    </a:cubicBezTo>
                    <a:cubicBezTo>
                      <a:pt x="764" y="51"/>
                      <a:pt x="760" y="51"/>
                      <a:pt x="756" y="50"/>
                    </a:cubicBezTo>
                    <a:cubicBezTo>
                      <a:pt x="745" y="46"/>
                      <a:pt x="739" y="33"/>
                      <a:pt x="743" y="22"/>
                    </a:cubicBezTo>
                    <a:cubicBezTo>
                      <a:pt x="745" y="17"/>
                      <a:pt x="748" y="14"/>
                      <a:pt x="754" y="14"/>
                    </a:cubicBezTo>
                    <a:cubicBezTo>
                      <a:pt x="759" y="13"/>
                      <a:pt x="764" y="15"/>
                      <a:pt x="766" y="21"/>
                    </a:cubicBezTo>
                    <a:cubicBezTo>
                      <a:pt x="768" y="25"/>
                      <a:pt x="768" y="31"/>
                      <a:pt x="766" y="35"/>
                    </a:cubicBezTo>
                    <a:cubicBezTo>
                      <a:pt x="765" y="37"/>
                      <a:pt x="760" y="40"/>
                      <a:pt x="757" y="39"/>
                    </a:cubicBezTo>
                    <a:cubicBezTo>
                      <a:pt x="754" y="38"/>
                      <a:pt x="751" y="35"/>
                      <a:pt x="749" y="32"/>
                    </a:cubicBezTo>
                    <a:cubicBezTo>
                      <a:pt x="748" y="31"/>
                      <a:pt x="750" y="26"/>
                      <a:pt x="751" y="26"/>
                    </a:cubicBezTo>
                    <a:cubicBezTo>
                      <a:pt x="753" y="25"/>
                      <a:pt x="756" y="26"/>
                      <a:pt x="759" y="26"/>
                    </a:cubicBezTo>
                    <a:cubicBezTo>
                      <a:pt x="759" y="27"/>
                      <a:pt x="759" y="28"/>
                      <a:pt x="759" y="29"/>
                    </a:cubicBezTo>
                    <a:cubicBezTo>
                      <a:pt x="757" y="29"/>
                      <a:pt x="754" y="29"/>
                      <a:pt x="750" y="30"/>
                    </a:cubicBezTo>
                    <a:cubicBezTo>
                      <a:pt x="752" y="32"/>
                      <a:pt x="753" y="35"/>
                      <a:pt x="754" y="35"/>
                    </a:cubicBezTo>
                    <a:cubicBezTo>
                      <a:pt x="757" y="35"/>
                      <a:pt x="761" y="35"/>
                      <a:pt x="763" y="34"/>
                    </a:cubicBezTo>
                    <a:cubicBezTo>
                      <a:pt x="764" y="32"/>
                      <a:pt x="766" y="27"/>
                      <a:pt x="765" y="25"/>
                    </a:cubicBezTo>
                    <a:cubicBezTo>
                      <a:pt x="763" y="22"/>
                      <a:pt x="759" y="19"/>
                      <a:pt x="756" y="19"/>
                    </a:cubicBezTo>
                    <a:cubicBezTo>
                      <a:pt x="753" y="19"/>
                      <a:pt x="749" y="22"/>
                      <a:pt x="747" y="25"/>
                    </a:cubicBezTo>
                    <a:cubicBezTo>
                      <a:pt x="744" y="31"/>
                      <a:pt x="745" y="37"/>
                      <a:pt x="750" y="42"/>
                    </a:cubicBezTo>
                    <a:cubicBezTo>
                      <a:pt x="756" y="47"/>
                      <a:pt x="762" y="50"/>
                      <a:pt x="770" y="47"/>
                    </a:cubicBezTo>
                    <a:cubicBezTo>
                      <a:pt x="774" y="46"/>
                      <a:pt x="778" y="45"/>
                      <a:pt x="783" y="44"/>
                    </a:cubicBezTo>
                    <a:cubicBezTo>
                      <a:pt x="781" y="42"/>
                      <a:pt x="779" y="40"/>
                      <a:pt x="778" y="38"/>
                    </a:cubicBezTo>
                    <a:cubicBezTo>
                      <a:pt x="765" y="23"/>
                      <a:pt x="767" y="9"/>
                      <a:pt x="785" y="0"/>
                    </a:cubicBezTo>
                    <a:cubicBezTo>
                      <a:pt x="789" y="0"/>
                      <a:pt x="794" y="0"/>
                      <a:pt x="798" y="0"/>
                    </a:cubicBezTo>
                    <a:cubicBezTo>
                      <a:pt x="816" y="9"/>
                      <a:pt x="819" y="14"/>
                      <a:pt x="816" y="33"/>
                    </a:cubicBezTo>
                    <a:cubicBezTo>
                      <a:pt x="819" y="32"/>
                      <a:pt x="822" y="31"/>
                      <a:pt x="825" y="30"/>
                    </a:cubicBezTo>
                    <a:cubicBezTo>
                      <a:pt x="822" y="18"/>
                      <a:pt x="826" y="9"/>
                      <a:pt x="837" y="3"/>
                    </a:cubicBezTo>
                    <a:cubicBezTo>
                      <a:pt x="839" y="2"/>
                      <a:pt x="842" y="1"/>
                      <a:pt x="844" y="0"/>
                    </a:cubicBezTo>
                    <a:cubicBezTo>
                      <a:pt x="848" y="0"/>
                      <a:pt x="853" y="0"/>
                      <a:pt x="857" y="0"/>
                    </a:cubicBezTo>
                    <a:cubicBezTo>
                      <a:pt x="870" y="8"/>
                      <a:pt x="874" y="14"/>
                      <a:pt x="871" y="25"/>
                    </a:cubicBezTo>
                    <a:cubicBezTo>
                      <a:pt x="869" y="30"/>
                      <a:pt x="866" y="34"/>
                      <a:pt x="863" y="39"/>
                    </a:cubicBezTo>
                    <a:cubicBezTo>
                      <a:pt x="862" y="40"/>
                      <a:pt x="860" y="42"/>
                      <a:pt x="859" y="44"/>
                    </a:cubicBezTo>
                    <a:cubicBezTo>
                      <a:pt x="864" y="45"/>
                      <a:pt x="868" y="47"/>
                      <a:pt x="873" y="48"/>
                    </a:cubicBezTo>
                    <a:cubicBezTo>
                      <a:pt x="886" y="51"/>
                      <a:pt x="899" y="38"/>
                      <a:pt x="895" y="26"/>
                    </a:cubicBezTo>
                    <a:cubicBezTo>
                      <a:pt x="894" y="21"/>
                      <a:pt x="889" y="18"/>
                      <a:pt x="883" y="19"/>
                    </a:cubicBezTo>
                    <a:cubicBezTo>
                      <a:pt x="878" y="20"/>
                      <a:pt x="875" y="25"/>
                      <a:pt x="876" y="29"/>
                    </a:cubicBezTo>
                    <a:cubicBezTo>
                      <a:pt x="877" y="32"/>
                      <a:pt x="881" y="35"/>
                      <a:pt x="883" y="35"/>
                    </a:cubicBezTo>
                    <a:cubicBezTo>
                      <a:pt x="887" y="36"/>
                      <a:pt x="890" y="35"/>
                      <a:pt x="890" y="30"/>
                    </a:cubicBezTo>
                    <a:cubicBezTo>
                      <a:pt x="888" y="29"/>
                      <a:pt x="885" y="29"/>
                      <a:pt x="883" y="29"/>
                    </a:cubicBezTo>
                    <a:cubicBezTo>
                      <a:pt x="883" y="28"/>
                      <a:pt x="883" y="27"/>
                      <a:pt x="882" y="27"/>
                    </a:cubicBezTo>
                    <a:cubicBezTo>
                      <a:pt x="885" y="26"/>
                      <a:pt x="888" y="25"/>
                      <a:pt x="890" y="26"/>
                    </a:cubicBezTo>
                    <a:cubicBezTo>
                      <a:pt x="892" y="27"/>
                      <a:pt x="893" y="32"/>
                      <a:pt x="892" y="33"/>
                    </a:cubicBezTo>
                    <a:cubicBezTo>
                      <a:pt x="890" y="36"/>
                      <a:pt x="886" y="39"/>
                      <a:pt x="883" y="39"/>
                    </a:cubicBezTo>
                    <a:cubicBezTo>
                      <a:pt x="880" y="39"/>
                      <a:pt x="875" y="35"/>
                      <a:pt x="874" y="32"/>
                    </a:cubicBezTo>
                    <a:cubicBezTo>
                      <a:pt x="871" y="27"/>
                      <a:pt x="873" y="21"/>
                      <a:pt x="878" y="17"/>
                    </a:cubicBezTo>
                    <a:cubicBezTo>
                      <a:pt x="882" y="13"/>
                      <a:pt x="887" y="13"/>
                      <a:pt x="892" y="15"/>
                    </a:cubicBezTo>
                    <a:cubicBezTo>
                      <a:pt x="897" y="17"/>
                      <a:pt x="899" y="21"/>
                      <a:pt x="900" y="27"/>
                    </a:cubicBezTo>
                    <a:cubicBezTo>
                      <a:pt x="901" y="40"/>
                      <a:pt x="892" y="50"/>
                      <a:pt x="879" y="51"/>
                    </a:cubicBezTo>
                    <a:cubicBezTo>
                      <a:pt x="877" y="51"/>
                      <a:pt x="876" y="51"/>
                      <a:pt x="873" y="51"/>
                    </a:cubicBezTo>
                    <a:cubicBezTo>
                      <a:pt x="882" y="64"/>
                      <a:pt x="891" y="75"/>
                      <a:pt x="907" y="78"/>
                    </a:cubicBezTo>
                    <a:cubicBezTo>
                      <a:pt x="919" y="80"/>
                      <a:pt x="932" y="73"/>
                      <a:pt x="937" y="62"/>
                    </a:cubicBezTo>
                    <a:cubicBezTo>
                      <a:pt x="940" y="54"/>
                      <a:pt x="938" y="47"/>
                      <a:pt x="932" y="42"/>
                    </a:cubicBezTo>
                    <a:cubicBezTo>
                      <a:pt x="926" y="36"/>
                      <a:pt x="916" y="36"/>
                      <a:pt x="909" y="40"/>
                    </a:cubicBezTo>
                    <a:cubicBezTo>
                      <a:pt x="903" y="44"/>
                      <a:pt x="899" y="52"/>
                      <a:pt x="901" y="59"/>
                    </a:cubicBezTo>
                    <a:cubicBezTo>
                      <a:pt x="902" y="64"/>
                      <a:pt x="909" y="69"/>
                      <a:pt x="915" y="67"/>
                    </a:cubicBezTo>
                    <a:cubicBezTo>
                      <a:pt x="921" y="66"/>
                      <a:pt x="926" y="59"/>
                      <a:pt x="925" y="53"/>
                    </a:cubicBezTo>
                    <a:cubicBezTo>
                      <a:pt x="924" y="49"/>
                      <a:pt x="922" y="49"/>
                      <a:pt x="915" y="50"/>
                    </a:cubicBezTo>
                    <a:cubicBezTo>
                      <a:pt x="917" y="54"/>
                      <a:pt x="918" y="57"/>
                      <a:pt x="919" y="61"/>
                    </a:cubicBezTo>
                    <a:cubicBezTo>
                      <a:pt x="914" y="62"/>
                      <a:pt x="911" y="61"/>
                      <a:pt x="910" y="56"/>
                    </a:cubicBezTo>
                    <a:cubicBezTo>
                      <a:pt x="908" y="52"/>
                      <a:pt x="912" y="46"/>
                      <a:pt x="916" y="46"/>
                    </a:cubicBezTo>
                    <a:cubicBezTo>
                      <a:pt x="920" y="46"/>
                      <a:pt x="925" y="48"/>
                      <a:pt x="927" y="50"/>
                    </a:cubicBezTo>
                    <a:cubicBezTo>
                      <a:pt x="929" y="53"/>
                      <a:pt x="929" y="59"/>
                      <a:pt x="927" y="62"/>
                    </a:cubicBezTo>
                    <a:cubicBezTo>
                      <a:pt x="924" y="69"/>
                      <a:pt x="912" y="72"/>
                      <a:pt x="905" y="70"/>
                    </a:cubicBezTo>
                    <a:cubicBezTo>
                      <a:pt x="899" y="68"/>
                      <a:pt x="895" y="62"/>
                      <a:pt x="896" y="53"/>
                    </a:cubicBezTo>
                    <a:cubicBezTo>
                      <a:pt x="896" y="44"/>
                      <a:pt x="899" y="36"/>
                      <a:pt x="908" y="32"/>
                    </a:cubicBezTo>
                    <a:cubicBezTo>
                      <a:pt x="917" y="28"/>
                      <a:pt x="927" y="27"/>
                      <a:pt x="936" y="34"/>
                    </a:cubicBezTo>
                    <a:cubicBezTo>
                      <a:pt x="944" y="40"/>
                      <a:pt x="943" y="50"/>
                      <a:pt x="941" y="59"/>
                    </a:cubicBezTo>
                    <a:cubicBezTo>
                      <a:pt x="941" y="61"/>
                      <a:pt x="939" y="63"/>
                      <a:pt x="939" y="66"/>
                    </a:cubicBezTo>
                    <a:cubicBezTo>
                      <a:pt x="936" y="71"/>
                      <a:pt x="938" y="76"/>
                      <a:pt x="942" y="79"/>
                    </a:cubicBezTo>
                    <a:cubicBezTo>
                      <a:pt x="946" y="83"/>
                      <a:pt x="951" y="84"/>
                      <a:pt x="956" y="81"/>
                    </a:cubicBezTo>
                    <a:cubicBezTo>
                      <a:pt x="961" y="78"/>
                      <a:pt x="963" y="74"/>
                      <a:pt x="962" y="68"/>
                    </a:cubicBezTo>
                    <a:cubicBezTo>
                      <a:pt x="962" y="66"/>
                      <a:pt x="961" y="64"/>
                      <a:pt x="960" y="64"/>
                    </a:cubicBezTo>
                    <a:cubicBezTo>
                      <a:pt x="957" y="63"/>
                      <a:pt x="954" y="62"/>
                      <a:pt x="951" y="63"/>
                    </a:cubicBezTo>
                    <a:cubicBezTo>
                      <a:pt x="950" y="63"/>
                      <a:pt x="948" y="67"/>
                      <a:pt x="949" y="68"/>
                    </a:cubicBezTo>
                    <a:cubicBezTo>
                      <a:pt x="950" y="70"/>
                      <a:pt x="953" y="71"/>
                      <a:pt x="957" y="73"/>
                    </a:cubicBezTo>
                    <a:cubicBezTo>
                      <a:pt x="956" y="73"/>
                      <a:pt x="954" y="77"/>
                      <a:pt x="953" y="76"/>
                    </a:cubicBezTo>
                    <a:cubicBezTo>
                      <a:pt x="950" y="75"/>
                      <a:pt x="946" y="73"/>
                      <a:pt x="946" y="71"/>
                    </a:cubicBezTo>
                    <a:cubicBezTo>
                      <a:pt x="945" y="68"/>
                      <a:pt x="947" y="62"/>
                      <a:pt x="949" y="61"/>
                    </a:cubicBezTo>
                    <a:cubicBezTo>
                      <a:pt x="952" y="59"/>
                      <a:pt x="958" y="59"/>
                      <a:pt x="961" y="61"/>
                    </a:cubicBezTo>
                    <a:cubicBezTo>
                      <a:pt x="964" y="62"/>
                      <a:pt x="966" y="66"/>
                      <a:pt x="968" y="70"/>
                    </a:cubicBezTo>
                    <a:cubicBezTo>
                      <a:pt x="970" y="73"/>
                      <a:pt x="972" y="77"/>
                      <a:pt x="974" y="80"/>
                    </a:cubicBezTo>
                    <a:cubicBezTo>
                      <a:pt x="975" y="81"/>
                      <a:pt x="977" y="82"/>
                      <a:pt x="979" y="82"/>
                    </a:cubicBezTo>
                    <a:cubicBezTo>
                      <a:pt x="980" y="83"/>
                      <a:pt x="981" y="80"/>
                      <a:pt x="981" y="78"/>
                    </a:cubicBezTo>
                    <a:cubicBezTo>
                      <a:pt x="981" y="75"/>
                      <a:pt x="983" y="75"/>
                      <a:pt x="985" y="75"/>
                    </a:cubicBezTo>
                    <a:cubicBezTo>
                      <a:pt x="986" y="79"/>
                      <a:pt x="986" y="82"/>
                      <a:pt x="986" y="86"/>
                    </a:cubicBezTo>
                    <a:cubicBezTo>
                      <a:pt x="987" y="86"/>
                      <a:pt x="989" y="85"/>
                      <a:pt x="991" y="85"/>
                    </a:cubicBezTo>
                    <a:cubicBezTo>
                      <a:pt x="992" y="80"/>
                      <a:pt x="991" y="76"/>
                      <a:pt x="985" y="76"/>
                    </a:cubicBezTo>
                    <a:close/>
                    <a:moveTo>
                      <a:pt x="853" y="74"/>
                    </a:moveTo>
                    <a:cubicBezTo>
                      <a:pt x="852" y="74"/>
                      <a:pt x="852" y="74"/>
                      <a:pt x="852" y="75"/>
                    </a:cubicBezTo>
                    <a:cubicBezTo>
                      <a:pt x="850" y="74"/>
                      <a:pt x="848" y="73"/>
                      <a:pt x="847" y="71"/>
                    </a:cubicBezTo>
                    <a:cubicBezTo>
                      <a:pt x="846" y="70"/>
                      <a:pt x="847" y="67"/>
                      <a:pt x="848" y="66"/>
                    </a:cubicBezTo>
                    <a:cubicBezTo>
                      <a:pt x="850" y="65"/>
                      <a:pt x="853" y="64"/>
                      <a:pt x="855" y="64"/>
                    </a:cubicBezTo>
                    <a:cubicBezTo>
                      <a:pt x="859" y="66"/>
                      <a:pt x="862" y="72"/>
                      <a:pt x="859" y="76"/>
                    </a:cubicBezTo>
                    <a:cubicBezTo>
                      <a:pt x="856" y="79"/>
                      <a:pt x="851" y="82"/>
                      <a:pt x="848" y="81"/>
                    </a:cubicBezTo>
                    <a:cubicBezTo>
                      <a:pt x="844" y="80"/>
                      <a:pt x="840" y="77"/>
                      <a:pt x="838" y="73"/>
                    </a:cubicBezTo>
                    <a:cubicBezTo>
                      <a:pt x="837" y="70"/>
                      <a:pt x="839" y="65"/>
                      <a:pt x="841" y="62"/>
                    </a:cubicBezTo>
                    <a:cubicBezTo>
                      <a:pt x="846" y="57"/>
                      <a:pt x="852" y="56"/>
                      <a:pt x="859" y="58"/>
                    </a:cubicBezTo>
                    <a:cubicBezTo>
                      <a:pt x="865" y="61"/>
                      <a:pt x="868" y="65"/>
                      <a:pt x="869" y="72"/>
                    </a:cubicBezTo>
                    <a:cubicBezTo>
                      <a:pt x="870" y="75"/>
                      <a:pt x="872" y="79"/>
                      <a:pt x="875" y="81"/>
                    </a:cubicBezTo>
                    <a:cubicBezTo>
                      <a:pt x="876" y="82"/>
                      <a:pt x="880" y="80"/>
                      <a:pt x="884" y="79"/>
                    </a:cubicBezTo>
                    <a:cubicBezTo>
                      <a:pt x="883" y="80"/>
                      <a:pt x="882" y="83"/>
                      <a:pt x="881" y="85"/>
                    </a:cubicBezTo>
                    <a:cubicBezTo>
                      <a:pt x="901" y="85"/>
                      <a:pt x="921" y="85"/>
                      <a:pt x="940" y="85"/>
                    </a:cubicBezTo>
                    <a:cubicBezTo>
                      <a:pt x="938" y="81"/>
                      <a:pt x="936" y="77"/>
                      <a:pt x="934" y="73"/>
                    </a:cubicBezTo>
                    <a:cubicBezTo>
                      <a:pt x="931" y="75"/>
                      <a:pt x="929" y="77"/>
                      <a:pt x="926" y="78"/>
                    </a:cubicBezTo>
                    <a:cubicBezTo>
                      <a:pt x="914" y="86"/>
                      <a:pt x="900" y="86"/>
                      <a:pt x="888" y="77"/>
                    </a:cubicBezTo>
                    <a:cubicBezTo>
                      <a:pt x="883" y="72"/>
                      <a:pt x="879" y="67"/>
                      <a:pt x="875" y="61"/>
                    </a:cubicBezTo>
                    <a:cubicBezTo>
                      <a:pt x="864" y="45"/>
                      <a:pt x="859" y="44"/>
                      <a:pt x="843" y="54"/>
                    </a:cubicBezTo>
                    <a:cubicBezTo>
                      <a:pt x="842" y="54"/>
                      <a:pt x="842" y="54"/>
                      <a:pt x="841" y="55"/>
                    </a:cubicBezTo>
                    <a:cubicBezTo>
                      <a:pt x="833" y="60"/>
                      <a:pt x="830" y="67"/>
                      <a:pt x="832" y="75"/>
                    </a:cubicBezTo>
                    <a:cubicBezTo>
                      <a:pt x="835" y="83"/>
                      <a:pt x="840" y="86"/>
                      <a:pt x="851" y="86"/>
                    </a:cubicBezTo>
                    <a:cubicBezTo>
                      <a:pt x="859" y="85"/>
                      <a:pt x="866" y="74"/>
                      <a:pt x="862" y="67"/>
                    </a:cubicBezTo>
                    <a:cubicBezTo>
                      <a:pt x="860" y="62"/>
                      <a:pt x="856" y="60"/>
                      <a:pt x="852" y="61"/>
                    </a:cubicBezTo>
                    <a:cubicBezTo>
                      <a:pt x="848" y="62"/>
                      <a:pt x="844" y="64"/>
                      <a:pt x="843" y="67"/>
                    </a:cubicBezTo>
                    <a:cubicBezTo>
                      <a:pt x="842" y="69"/>
                      <a:pt x="843" y="74"/>
                      <a:pt x="845" y="76"/>
                    </a:cubicBezTo>
                    <a:cubicBezTo>
                      <a:pt x="846" y="78"/>
                      <a:pt x="850" y="78"/>
                      <a:pt x="852" y="78"/>
                    </a:cubicBezTo>
                    <a:cubicBezTo>
                      <a:pt x="854" y="77"/>
                      <a:pt x="855" y="74"/>
                      <a:pt x="855" y="72"/>
                    </a:cubicBezTo>
                    <a:cubicBezTo>
                      <a:pt x="856" y="71"/>
                      <a:pt x="854" y="69"/>
                      <a:pt x="852" y="68"/>
                    </a:cubicBezTo>
                    <a:cubicBezTo>
                      <a:pt x="852" y="68"/>
                      <a:pt x="852" y="69"/>
                      <a:pt x="851" y="69"/>
                    </a:cubicBezTo>
                    <a:cubicBezTo>
                      <a:pt x="852" y="71"/>
                      <a:pt x="852" y="72"/>
                      <a:pt x="853" y="74"/>
                    </a:cubicBezTo>
                    <a:close/>
                    <a:moveTo>
                      <a:pt x="790" y="67"/>
                    </a:moveTo>
                    <a:cubicBezTo>
                      <a:pt x="786" y="70"/>
                      <a:pt x="784" y="72"/>
                      <a:pt x="787" y="75"/>
                    </a:cubicBezTo>
                    <a:cubicBezTo>
                      <a:pt x="789" y="77"/>
                      <a:pt x="794" y="78"/>
                      <a:pt x="795" y="77"/>
                    </a:cubicBezTo>
                    <a:cubicBezTo>
                      <a:pt x="798" y="75"/>
                      <a:pt x="799" y="70"/>
                      <a:pt x="799" y="67"/>
                    </a:cubicBezTo>
                    <a:cubicBezTo>
                      <a:pt x="798" y="65"/>
                      <a:pt x="794" y="62"/>
                      <a:pt x="792" y="61"/>
                    </a:cubicBezTo>
                    <a:cubicBezTo>
                      <a:pt x="785" y="60"/>
                      <a:pt x="780" y="63"/>
                      <a:pt x="779" y="68"/>
                    </a:cubicBezTo>
                    <a:cubicBezTo>
                      <a:pt x="777" y="75"/>
                      <a:pt x="781" y="84"/>
                      <a:pt x="787" y="85"/>
                    </a:cubicBezTo>
                    <a:cubicBezTo>
                      <a:pt x="795" y="88"/>
                      <a:pt x="804" y="85"/>
                      <a:pt x="808" y="78"/>
                    </a:cubicBezTo>
                    <a:cubicBezTo>
                      <a:pt x="812" y="71"/>
                      <a:pt x="810" y="62"/>
                      <a:pt x="803" y="57"/>
                    </a:cubicBezTo>
                    <a:cubicBezTo>
                      <a:pt x="799" y="53"/>
                      <a:pt x="794" y="51"/>
                      <a:pt x="789" y="49"/>
                    </a:cubicBezTo>
                    <a:cubicBezTo>
                      <a:pt x="782" y="46"/>
                      <a:pt x="777" y="47"/>
                      <a:pt x="772" y="53"/>
                    </a:cubicBezTo>
                    <a:cubicBezTo>
                      <a:pt x="768" y="58"/>
                      <a:pt x="765" y="64"/>
                      <a:pt x="761" y="69"/>
                    </a:cubicBezTo>
                    <a:cubicBezTo>
                      <a:pt x="752" y="82"/>
                      <a:pt x="737" y="87"/>
                      <a:pt x="724" y="83"/>
                    </a:cubicBezTo>
                    <a:cubicBezTo>
                      <a:pt x="718" y="81"/>
                      <a:pt x="713" y="77"/>
                      <a:pt x="707" y="74"/>
                    </a:cubicBezTo>
                    <a:cubicBezTo>
                      <a:pt x="705" y="77"/>
                      <a:pt x="703" y="81"/>
                      <a:pt x="701" y="86"/>
                    </a:cubicBezTo>
                    <a:cubicBezTo>
                      <a:pt x="721" y="86"/>
                      <a:pt x="740" y="86"/>
                      <a:pt x="760" y="86"/>
                    </a:cubicBezTo>
                    <a:cubicBezTo>
                      <a:pt x="759" y="83"/>
                      <a:pt x="758" y="81"/>
                      <a:pt x="758" y="79"/>
                    </a:cubicBezTo>
                    <a:cubicBezTo>
                      <a:pt x="761" y="80"/>
                      <a:pt x="765" y="82"/>
                      <a:pt x="767" y="81"/>
                    </a:cubicBezTo>
                    <a:cubicBezTo>
                      <a:pt x="769" y="80"/>
                      <a:pt x="770" y="76"/>
                      <a:pt x="772" y="74"/>
                    </a:cubicBezTo>
                    <a:cubicBezTo>
                      <a:pt x="772" y="73"/>
                      <a:pt x="772" y="73"/>
                      <a:pt x="772" y="72"/>
                    </a:cubicBezTo>
                    <a:cubicBezTo>
                      <a:pt x="774" y="59"/>
                      <a:pt x="786" y="53"/>
                      <a:pt x="798" y="60"/>
                    </a:cubicBezTo>
                    <a:cubicBezTo>
                      <a:pt x="802" y="62"/>
                      <a:pt x="805" y="66"/>
                      <a:pt x="804" y="71"/>
                    </a:cubicBezTo>
                    <a:cubicBezTo>
                      <a:pt x="803" y="76"/>
                      <a:pt x="800" y="80"/>
                      <a:pt x="794" y="81"/>
                    </a:cubicBezTo>
                    <a:cubicBezTo>
                      <a:pt x="789" y="83"/>
                      <a:pt x="783" y="79"/>
                      <a:pt x="782" y="74"/>
                    </a:cubicBezTo>
                    <a:cubicBezTo>
                      <a:pt x="780" y="70"/>
                      <a:pt x="782" y="67"/>
                      <a:pt x="786" y="65"/>
                    </a:cubicBezTo>
                    <a:cubicBezTo>
                      <a:pt x="788" y="64"/>
                      <a:pt x="791" y="64"/>
                      <a:pt x="792" y="65"/>
                    </a:cubicBezTo>
                    <a:cubicBezTo>
                      <a:pt x="794" y="66"/>
                      <a:pt x="795" y="69"/>
                      <a:pt x="795" y="71"/>
                    </a:cubicBezTo>
                    <a:cubicBezTo>
                      <a:pt x="794" y="72"/>
                      <a:pt x="792" y="73"/>
                      <a:pt x="789" y="76"/>
                    </a:cubicBezTo>
                    <a:cubicBezTo>
                      <a:pt x="789" y="72"/>
                      <a:pt x="790" y="70"/>
                      <a:pt x="790" y="67"/>
                    </a:cubicBezTo>
                    <a:close/>
                    <a:moveTo>
                      <a:pt x="808" y="42"/>
                    </a:moveTo>
                    <a:cubicBezTo>
                      <a:pt x="798" y="44"/>
                      <a:pt x="791" y="42"/>
                      <a:pt x="786" y="36"/>
                    </a:cubicBezTo>
                    <a:cubicBezTo>
                      <a:pt x="782" y="31"/>
                      <a:pt x="783" y="26"/>
                      <a:pt x="788" y="22"/>
                    </a:cubicBezTo>
                    <a:cubicBezTo>
                      <a:pt x="792" y="19"/>
                      <a:pt x="800" y="20"/>
                      <a:pt x="802" y="24"/>
                    </a:cubicBezTo>
                    <a:cubicBezTo>
                      <a:pt x="803" y="27"/>
                      <a:pt x="802" y="30"/>
                      <a:pt x="801" y="33"/>
                    </a:cubicBezTo>
                    <a:cubicBezTo>
                      <a:pt x="800" y="34"/>
                      <a:pt x="797" y="33"/>
                      <a:pt x="794" y="33"/>
                    </a:cubicBezTo>
                    <a:cubicBezTo>
                      <a:pt x="794" y="33"/>
                      <a:pt x="794" y="32"/>
                      <a:pt x="794" y="31"/>
                    </a:cubicBezTo>
                    <a:cubicBezTo>
                      <a:pt x="797" y="30"/>
                      <a:pt x="803" y="32"/>
                      <a:pt x="800" y="26"/>
                    </a:cubicBezTo>
                    <a:cubicBezTo>
                      <a:pt x="798" y="22"/>
                      <a:pt x="794" y="22"/>
                      <a:pt x="791" y="24"/>
                    </a:cubicBezTo>
                    <a:cubicBezTo>
                      <a:pt x="788" y="26"/>
                      <a:pt x="784" y="29"/>
                      <a:pt x="787" y="33"/>
                    </a:cubicBezTo>
                    <a:cubicBezTo>
                      <a:pt x="790" y="38"/>
                      <a:pt x="795" y="40"/>
                      <a:pt x="801" y="39"/>
                    </a:cubicBezTo>
                    <a:cubicBezTo>
                      <a:pt x="807" y="38"/>
                      <a:pt x="812" y="36"/>
                      <a:pt x="813" y="30"/>
                    </a:cubicBezTo>
                    <a:cubicBezTo>
                      <a:pt x="815" y="22"/>
                      <a:pt x="810" y="11"/>
                      <a:pt x="803" y="8"/>
                    </a:cubicBezTo>
                    <a:cubicBezTo>
                      <a:pt x="796" y="5"/>
                      <a:pt x="785" y="8"/>
                      <a:pt x="779" y="15"/>
                    </a:cubicBezTo>
                    <a:cubicBezTo>
                      <a:pt x="774" y="22"/>
                      <a:pt x="774" y="31"/>
                      <a:pt x="781" y="37"/>
                    </a:cubicBezTo>
                    <a:cubicBezTo>
                      <a:pt x="789" y="44"/>
                      <a:pt x="797" y="49"/>
                      <a:pt x="806" y="55"/>
                    </a:cubicBezTo>
                    <a:cubicBezTo>
                      <a:pt x="807" y="49"/>
                      <a:pt x="807" y="46"/>
                      <a:pt x="808" y="42"/>
                    </a:cubicBezTo>
                    <a:close/>
                    <a:moveTo>
                      <a:pt x="837" y="54"/>
                    </a:moveTo>
                    <a:cubicBezTo>
                      <a:pt x="844" y="49"/>
                      <a:pt x="852" y="45"/>
                      <a:pt x="859" y="39"/>
                    </a:cubicBezTo>
                    <a:cubicBezTo>
                      <a:pt x="867" y="33"/>
                      <a:pt x="868" y="25"/>
                      <a:pt x="864" y="18"/>
                    </a:cubicBezTo>
                    <a:cubicBezTo>
                      <a:pt x="860" y="10"/>
                      <a:pt x="850" y="5"/>
                      <a:pt x="841" y="7"/>
                    </a:cubicBezTo>
                    <a:cubicBezTo>
                      <a:pt x="834" y="9"/>
                      <a:pt x="829" y="15"/>
                      <a:pt x="828" y="24"/>
                    </a:cubicBezTo>
                    <a:cubicBezTo>
                      <a:pt x="827" y="30"/>
                      <a:pt x="829" y="34"/>
                      <a:pt x="834" y="37"/>
                    </a:cubicBezTo>
                    <a:cubicBezTo>
                      <a:pt x="839" y="40"/>
                      <a:pt x="846" y="40"/>
                      <a:pt x="852" y="36"/>
                    </a:cubicBezTo>
                    <a:cubicBezTo>
                      <a:pt x="854" y="34"/>
                      <a:pt x="856" y="30"/>
                      <a:pt x="855" y="29"/>
                    </a:cubicBezTo>
                    <a:cubicBezTo>
                      <a:pt x="853" y="26"/>
                      <a:pt x="849" y="24"/>
                      <a:pt x="846" y="23"/>
                    </a:cubicBezTo>
                    <a:cubicBezTo>
                      <a:pt x="845" y="23"/>
                      <a:pt x="843" y="26"/>
                      <a:pt x="841" y="27"/>
                    </a:cubicBezTo>
                    <a:cubicBezTo>
                      <a:pt x="843" y="29"/>
                      <a:pt x="845" y="31"/>
                      <a:pt x="848" y="34"/>
                    </a:cubicBezTo>
                    <a:cubicBezTo>
                      <a:pt x="844" y="34"/>
                      <a:pt x="840" y="34"/>
                      <a:pt x="840" y="33"/>
                    </a:cubicBezTo>
                    <a:cubicBezTo>
                      <a:pt x="839" y="30"/>
                      <a:pt x="839" y="26"/>
                      <a:pt x="840" y="24"/>
                    </a:cubicBezTo>
                    <a:cubicBezTo>
                      <a:pt x="842" y="19"/>
                      <a:pt x="849" y="19"/>
                      <a:pt x="854" y="22"/>
                    </a:cubicBezTo>
                    <a:cubicBezTo>
                      <a:pt x="859" y="26"/>
                      <a:pt x="860" y="31"/>
                      <a:pt x="855" y="36"/>
                    </a:cubicBezTo>
                    <a:cubicBezTo>
                      <a:pt x="850" y="42"/>
                      <a:pt x="843" y="45"/>
                      <a:pt x="835" y="42"/>
                    </a:cubicBezTo>
                    <a:cubicBezTo>
                      <a:pt x="835" y="46"/>
                      <a:pt x="836" y="49"/>
                      <a:pt x="837" y="54"/>
                    </a:cubicBezTo>
                    <a:close/>
                    <a:moveTo>
                      <a:pt x="833" y="40"/>
                    </a:moveTo>
                    <a:cubicBezTo>
                      <a:pt x="829" y="37"/>
                      <a:pt x="826" y="33"/>
                      <a:pt x="824" y="34"/>
                    </a:cubicBezTo>
                    <a:cubicBezTo>
                      <a:pt x="820" y="35"/>
                      <a:pt x="817" y="39"/>
                      <a:pt x="815" y="42"/>
                    </a:cubicBezTo>
                    <a:cubicBezTo>
                      <a:pt x="813" y="44"/>
                      <a:pt x="813" y="47"/>
                      <a:pt x="813" y="49"/>
                    </a:cubicBezTo>
                    <a:cubicBezTo>
                      <a:pt x="814" y="53"/>
                      <a:pt x="816" y="57"/>
                      <a:pt x="819" y="60"/>
                    </a:cubicBezTo>
                    <a:cubicBezTo>
                      <a:pt x="820" y="61"/>
                      <a:pt x="825" y="60"/>
                      <a:pt x="826" y="59"/>
                    </a:cubicBezTo>
                    <a:cubicBezTo>
                      <a:pt x="828" y="55"/>
                      <a:pt x="829" y="51"/>
                      <a:pt x="829" y="48"/>
                    </a:cubicBezTo>
                    <a:cubicBezTo>
                      <a:pt x="829" y="46"/>
                      <a:pt x="826" y="43"/>
                      <a:pt x="824" y="42"/>
                    </a:cubicBezTo>
                    <a:cubicBezTo>
                      <a:pt x="823" y="42"/>
                      <a:pt x="820" y="45"/>
                      <a:pt x="819" y="46"/>
                    </a:cubicBezTo>
                    <a:cubicBezTo>
                      <a:pt x="820" y="48"/>
                      <a:pt x="822" y="50"/>
                      <a:pt x="823" y="52"/>
                    </a:cubicBezTo>
                    <a:cubicBezTo>
                      <a:pt x="822" y="55"/>
                      <a:pt x="819" y="56"/>
                      <a:pt x="817" y="53"/>
                    </a:cubicBezTo>
                    <a:cubicBezTo>
                      <a:pt x="813" y="47"/>
                      <a:pt x="816" y="40"/>
                      <a:pt x="823" y="39"/>
                    </a:cubicBezTo>
                    <a:cubicBezTo>
                      <a:pt x="825" y="39"/>
                      <a:pt x="828" y="40"/>
                      <a:pt x="833" y="40"/>
                    </a:cubicBezTo>
                    <a:close/>
                    <a:moveTo>
                      <a:pt x="815" y="63"/>
                    </a:moveTo>
                    <a:cubicBezTo>
                      <a:pt x="819" y="72"/>
                      <a:pt x="817" y="79"/>
                      <a:pt x="811" y="85"/>
                    </a:cubicBezTo>
                    <a:cubicBezTo>
                      <a:pt x="818" y="85"/>
                      <a:pt x="824" y="85"/>
                      <a:pt x="831" y="85"/>
                    </a:cubicBezTo>
                    <a:cubicBezTo>
                      <a:pt x="824" y="79"/>
                      <a:pt x="822" y="72"/>
                      <a:pt x="826" y="63"/>
                    </a:cubicBezTo>
                    <a:cubicBezTo>
                      <a:pt x="822" y="63"/>
                      <a:pt x="819" y="63"/>
                      <a:pt x="815" y="63"/>
                    </a:cubicBezTo>
                    <a:close/>
                    <a:moveTo>
                      <a:pt x="973" y="85"/>
                    </a:moveTo>
                    <a:cubicBezTo>
                      <a:pt x="970" y="82"/>
                      <a:pt x="967" y="79"/>
                      <a:pt x="965" y="76"/>
                    </a:cubicBezTo>
                    <a:cubicBezTo>
                      <a:pt x="962" y="80"/>
                      <a:pt x="960" y="82"/>
                      <a:pt x="958" y="85"/>
                    </a:cubicBezTo>
                    <a:cubicBezTo>
                      <a:pt x="963" y="85"/>
                      <a:pt x="968" y="85"/>
                      <a:pt x="973" y="85"/>
                    </a:cubicBezTo>
                    <a:close/>
                    <a:moveTo>
                      <a:pt x="677" y="77"/>
                    </a:moveTo>
                    <a:cubicBezTo>
                      <a:pt x="674" y="80"/>
                      <a:pt x="672" y="82"/>
                      <a:pt x="669" y="85"/>
                    </a:cubicBezTo>
                    <a:cubicBezTo>
                      <a:pt x="674" y="85"/>
                      <a:pt x="678" y="85"/>
                      <a:pt x="683" y="85"/>
                    </a:cubicBezTo>
                    <a:cubicBezTo>
                      <a:pt x="680" y="82"/>
                      <a:pt x="679" y="80"/>
                      <a:pt x="677" y="77"/>
                    </a:cubicBezTo>
                    <a:close/>
                  </a:path>
                </a:pathLst>
              </a:custGeom>
              <a:solidFill>
                <a:srgbClr val="E846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endParaRPr>
              </a:p>
            </p:txBody>
          </p:sp>
          <p:sp>
            <p:nvSpPr>
              <p:cNvPr id="50" name="Freeform 10"/>
              <p:cNvSpPr>
                <a:spLocks noEditPoints="1"/>
              </p:cNvSpPr>
              <p:nvPr/>
            </p:nvSpPr>
            <p:spPr bwMode="auto">
              <a:xfrm>
                <a:off x="1003" y="2124"/>
                <a:ext cx="5666" cy="317"/>
              </a:xfrm>
              <a:custGeom>
                <a:avLst/>
                <a:gdLst>
                  <a:gd name="T0" fmla="*/ 1037 w 1641"/>
                  <a:gd name="T1" fmla="*/ 12 h 91"/>
                  <a:gd name="T2" fmla="*/ 984 w 1641"/>
                  <a:gd name="T3" fmla="*/ 16 h 91"/>
                  <a:gd name="T4" fmla="*/ 974 w 1641"/>
                  <a:gd name="T5" fmla="*/ 11 h 91"/>
                  <a:gd name="T6" fmla="*/ 953 w 1641"/>
                  <a:gd name="T7" fmla="*/ 14 h 91"/>
                  <a:gd name="T8" fmla="*/ 953 w 1641"/>
                  <a:gd name="T9" fmla="*/ 29 h 91"/>
                  <a:gd name="T10" fmla="*/ 938 w 1641"/>
                  <a:gd name="T11" fmla="*/ 24 h 91"/>
                  <a:gd name="T12" fmla="*/ 905 w 1641"/>
                  <a:gd name="T13" fmla="*/ 21 h 91"/>
                  <a:gd name="T14" fmla="*/ 910 w 1641"/>
                  <a:gd name="T15" fmla="*/ 33 h 91"/>
                  <a:gd name="T16" fmla="*/ 915 w 1641"/>
                  <a:gd name="T17" fmla="*/ 41 h 91"/>
                  <a:gd name="T18" fmla="*/ 901 w 1641"/>
                  <a:gd name="T19" fmla="*/ 40 h 91"/>
                  <a:gd name="T20" fmla="*/ 900 w 1641"/>
                  <a:gd name="T21" fmla="*/ 15 h 91"/>
                  <a:gd name="T22" fmla="*/ 888 w 1641"/>
                  <a:gd name="T23" fmla="*/ 77 h 91"/>
                  <a:gd name="T24" fmla="*/ 890 w 1641"/>
                  <a:gd name="T25" fmla="*/ 65 h 91"/>
                  <a:gd name="T26" fmla="*/ 886 w 1641"/>
                  <a:gd name="T27" fmla="*/ 56 h 91"/>
                  <a:gd name="T28" fmla="*/ 895 w 1641"/>
                  <a:gd name="T29" fmla="*/ 64 h 91"/>
                  <a:gd name="T30" fmla="*/ 854 w 1641"/>
                  <a:gd name="T31" fmla="*/ 91 h 91"/>
                  <a:gd name="T32" fmla="*/ 802 w 1641"/>
                  <a:gd name="T33" fmla="*/ 89 h 91"/>
                  <a:gd name="T34" fmla="*/ 771 w 1641"/>
                  <a:gd name="T35" fmla="*/ 63 h 91"/>
                  <a:gd name="T36" fmla="*/ 747 w 1641"/>
                  <a:gd name="T37" fmla="*/ 66 h 91"/>
                  <a:gd name="T38" fmla="*/ 755 w 1641"/>
                  <a:gd name="T39" fmla="*/ 56 h 91"/>
                  <a:gd name="T40" fmla="*/ 750 w 1641"/>
                  <a:gd name="T41" fmla="*/ 56 h 91"/>
                  <a:gd name="T42" fmla="*/ 741 w 1641"/>
                  <a:gd name="T43" fmla="*/ 62 h 91"/>
                  <a:gd name="T44" fmla="*/ 706 w 1641"/>
                  <a:gd name="T45" fmla="*/ 26 h 91"/>
                  <a:gd name="T46" fmla="*/ 730 w 1641"/>
                  <a:gd name="T47" fmla="*/ 23 h 91"/>
                  <a:gd name="T48" fmla="*/ 732 w 1641"/>
                  <a:gd name="T49" fmla="*/ 35 h 91"/>
                  <a:gd name="T50" fmla="*/ 737 w 1641"/>
                  <a:gd name="T51" fmla="*/ 21 h 91"/>
                  <a:gd name="T52" fmla="*/ 703 w 1641"/>
                  <a:gd name="T53" fmla="*/ 22 h 91"/>
                  <a:gd name="T54" fmla="*/ 685 w 1641"/>
                  <a:gd name="T55" fmla="*/ 29 h 91"/>
                  <a:gd name="T56" fmla="*/ 689 w 1641"/>
                  <a:gd name="T57" fmla="*/ 14 h 91"/>
                  <a:gd name="T58" fmla="*/ 671 w 1641"/>
                  <a:gd name="T59" fmla="*/ 17 h 91"/>
                  <a:gd name="T60" fmla="*/ 653 w 1641"/>
                  <a:gd name="T61" fmla="*/ 7 h 91"/>
                  <a:gd name="T62" fmla="*/ 8 w 1641"/>
                  <a:gd name="T63" fmla="*/ 6 h 91"/>
                  <a:gd name="T64" fmla="*/ 1641 w 1641"/>
                  <a:gd name="T65" fmla="*/ 6 h 91"/>
                  <a:gd name="T66" fmla="*/ 838 w 1641"/>
                  <a:gd name="T67" fmla="*/ 19 h 91"/>
                  <a:gd name="T68" fmla="*/ 848 w 1641"/>
                  <a:gd name="T69" fmla="*/ 24 h 91"/>
                  <a:gd name="T70" fmla="*/ 854 w 1641"/>
                  <a:gd name="T71" fmla="*/ 23 h 91"/>
                  <a:gd name="T72" fmla="*/ 859 w 1641"/>
                  <a:gd name="T73" fmla="*/ 27 h 91"/>
                  <a:gd name="T74" fmla="*/ 856 w 1641"/>
                  <a:gd name="T75" fmla="*/ 43 h 91"/>
                  <a:gd name="T76" fmla="*/ 884 w 1641"/>
                  <a:gd name="T77" fmla="*/ 13 h 91"/>
                  <a:gd name="T78" fmla="*/ 787 w 1641"/>
                  <a:gd name="T79" fmla="*/ 42 h 91"/>
                  <a:gd name="T80" fmla="*/ 779 w 1641"/>
                  <a:gd name="T81" fmla="*/ 14 h 91"/>
                  <a:gd name="T82" fmla="*/ 794 w 1641"/>
                  <a:gd name="T83" fmla="*/ 13 h 91"/>
                  <a:gd name="T84" fmla="*/ 789 w 1641"/>
                  <a:gd name="T85" fmla="*/ 17 h 91"/>
                  <a:gd name="T86" fmla="*/ 782 w 1641"/>
                  <a:gd name="T87" fmla="*/ 16 h 91"/>
                  <a:gd name="T88" fmla="*/ 782 w 1641"/>
                  <a:gd name="T89" fmla="*/ 32 h 91"/>
                  <a:gd name="T90" fmla="*/ 758 w 1641"/>
                  <a:gd name="T91" fmla="*/ 6 h 91"/>
                  <a:gd name="T92" fmla="*/ 777 w 1641"/>
                  <a:gd name="T93" fmla="*/ 71 h 91"/>
                  <a:gd name="T94" fmla="*/ 789 w 1641"/>
                  <a:gd name="T95" fmla="*/ 56 h 91"/>
                  <a:gd name="T96" fmla="*/ 795 w 1641"/>
                  <a:gd name="T97" fmla="*/ 58 h 91"/>
                  <a:gd name="T98" fmla="*/ 787 w 1641"/>
                  <a:gd name="T99" fmla="*/ 54 h 91"/>
                  <a:gd name="T100" fmla="*/ 856 w 1641"/>
                  <a:gd name="T101" fmla="*/ 56 h 91"/>
                  <a:gd name="T102" fmla="*/ 841 w 1641"/>
                  <a:gd name="T103" fmla="*/ 57 h 91"/>
                  <a:gd name="T104" fmla="*/ 855 w 1641"/>
                  <a:gd name="T105" fmla="*/ 58 h 91"/>
                  <a:gd name="T106" fmla="*/ 863 w 1641"/>
                  <a:gd name="T107" fmla="*/ 74 h 91"/>
                  <a:gd name="T108" fmla="*/ 834 w 1641"/>
                  <a:gd name="T109" fmla="*/ 49 h 91"/>
                  <a:gd name="T110" fmla="*/ 820 w 1641"/>
                  <a:gd name="T111" fmla="*/ 36 h 91"/>
                  <a:gd name="T112" fmla="*/ 826 w 1641"/>
                  <a:gd name="T113" fmla="*/ 48 h 91"/>
                  <a:gd name="T114" fmla="*/ 818 w 1641"/>
                  <a:gd name="T115" fmla="*/ 54 h 91"/>
                  <a:gd name="T116" fmla="*/ 824 w 1641"/>
                  <a:gd name="T117" fmla="*/ 27 h 91"/>
                  <a:gd name="T118" fmla="*/ 916 w 1641"/>
                  <a:gd name="T119" fmla="*/ 7 h 91"/>
                  <a:gd name="T120" fmla="*/ 724 w 1641"/>
                  <a:gd name="T121" fmla="*/ 6 h 91"/>
                  <a:gd name="T122" fmla="*/ 965 w 1641"/>
                  <a:gd name="T123" fmla="*/ 14 h 91"/>
                  <a:gd name="T124" fmla="*/ 681 w 1641"/>
                  <a:gd name="T125" fmla="*/ 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1" h="91">
                    <a:moveTo>
                      <a:pt x="1641" y="6"/>
                    </a:moveTo>
                    <a:cubicBezTo>
                      <a:pt x="1638" y="6"/>
                      <a:pt x="1635" y="6"/>
                      <a:pt x="1632" y="6"/>
                    </a:cubicBezTo>
                    <a:cubicBezTo>
                      <a:pt x="1457" y="6"/>
                      <a:pt x="1281" y="6"/>
                      <a:pt x="1106" y="6"/>
                    </a:cubicBezTo>
                    <a:cubicBezTo>
                      <a:pt x="1083" y="6"/>
                      <a:pt x="1060" y="9"/>
                      <a:pt x="1037" y="12"/>
                    </a:cubicBezTo>
                    <a:cubicBezTo>
                      <a:pt x="1020" y="14"/>
                      <a:pt x="1003" y="16"/>
                      <a:pt x="986" y="18"/>
                    </a:cubicBezTo>
                    <a:cubicBezTo>
                      <a:pt x="988" y="14"/>
                      <a:pt x="990" y="11"/>
                      <a:pt x="991" y="8"/>
                    </a:cubicBezTo>
                    <a:cubicBezTo>
                      <a:pt x="991" y="8"/>
                      <a:pt x="989" y="7"/>
                      <a:pt x="988" y="6"/>
                    </a:cubicBezTo>
                    <a:cubicBezTo>
                      <a:pt x="986" y="10"/>
                      <a:pt x="985" y="13"/>
                      <a:pt x="984" y="16"/>
                    </a:cubicBezTo>
                    <a:cubicBezTo>
                      <a:pt x="983" y="16"/>
                      <a:pt x="983" y="16"/>
                      <a:pt x="982" y="15"/>
                    </a:cubicBezTo>
                    <a:cubicBezTo>
                      <a:pt x="982" y="14"/>
                      <a:pt x="982" y="13"/>
                      <a:pt x="981" y="12"/>
                    </a:cubicBezTo>
                    <a:cubicBezTo>
                      <a:pt x="980" y="10"/>
                      <a:pt x="979" y="8"/>
                      <a:pt x="978" y="8"/>
                    </a:cubicBezTo>
                    <a:cubicBezTo>
                      <a:pt x="977" y="8"/>
                      <a:pt x="975" y="9"/>
                      <a:pt x="974" y="11"/>
                    </a:cubicBezTo>
                    <a:cubicBezTo>
                      <a:pt x="971" y="15"/>
                      <a:pt x="969" y="20"/>
                      <a:pt x="966" y="24"/>
                    </a:cubicBezTo>
                    <a:cubicBezTo>
                      <a:pt x="964" y="29"/>
                      <a:pt x="960" y="33"/>
                      <a:pt x="954" y="32"/>
                    </a:cubicBezTo>
                    <a:cubicBezTo>
                      <a:pt x="948" y="31"/>
                      <a:pt x="943" y="24"/>
                      <a:pt x="946" y="19"/>
                    </a:cubicBezTo>
                    <a:cubicBezTo>
                      <a:pt x="947" y="17"/>
                      <a:pt x="950" y="15"/>
                      <a:pt x="953" y="14"/>
                    </a:cubicBezTo>
                    <a:cubicBezTo>
                      <a:pt x="954" y="14"/>
                      <a:pt x="956" y="17"/>
                      <a:pt x="958" y="18"/>
                    </a:cubicBezTo>
                    <a:cubicBezTo>
                      <a:pt x="957" y="19"/>
                      <a:pt x="956" y="20"/>
                      <a:pt x="956" y="20"/>
                    </a:cubicBezTo>
                    <a:cubicBezTo>
                      <a:pt x="952" y="18"/>
                      <a:pt x="949" y="19"/>
                      <a:pt x="949" y="23"/>
                    </a:cubicBezTo>
                    <a:cubicBezTo>
                      <a:pt x="948" y="25"/>
                      <a:pt x="951" y="28"/>
                      <a:pt x="953" y="29"/>
                    </a:cubicBezTo>
                    <a:cubicBezTo>
                      <a:pt x="958" y="31"/>
                      <a:pt x="961" y="28"/>
                      <a:pt x="962" y="24"/>
                    </a:cubicBezTo>
                    <a:cubicBezTo>
                      <a:pt x="963" y="18"/>
                      <a:pt x="962" y="13"/>
                      <a:pt x="957" y="10"/>
                    </a:cubicBezTo>
                    <a:cubicBezTo>
                      <a:pt x="952" y="6"/>
                      <a:pt x="947" y="7"/>
                      <a:pt x="943" y="11"/>
                    </a:cubicBezTo>
                    <a:cubicBezTo>
                      <a:pt x="938" y="14"/>
                      <a:pt x="937" y="19"/>
                      <a:pt x="938" y="24"/>
                    </a:cubicBezTo>
                    <a:cubicBezTo>
                      <a:pt x="939" y="28"/>
                      <a:pt x="941" y="31"/>
                      <a:pt x="942" y="35"/>
                    </a:cubicBezTo>
                    <a:cubicBezTo>
                      <a:pt x="944" y="52"/>
                      <a:pt x="938" y="60"/>
                      <a:pt x="922" y="61"/>
                    </a:cubicBezTo>
                    <a:cubicBezTo>
                      <a:pt x="908" y="63"/>
                      <a:pt x="896" y="52"/>
                      <a:pt x="896" y="38"/>
                    </a:cubicBezTo>
                    <a:cubicBezTo>
                      <a:pt x="895" y="28"/>
                      <a:pt x="899" y="22"/>
                      <a:pt x="905" y="21"/>
                    </a:cubicBezTo>
                    <a:cubicBezTo>
                      <a:pt x="912" y="18"/>
                      <a:pt x="923" y="22"/>
                      <a:pt x="927" y="28"/>
                    </a:cubicBezTo>
                    <a:cubicBezTo>
                      <a:pt x="931" y="33"/>
                      <a:pt x="930" y="39"/>
                      <a:pt x="925" y="42"/>
                    </a:cubicBezTo>
                    <a:cubicBezTo>
                      <a:pt x="921" y="46"/>
                      <a:pt x="915" y="46"/>
                      <a:pt x="912" y="42"/>
                    </a:cubicBezTo>
                    <a:cubicBezTo>
                      <a:pt x="911" y="40"/>
                      <a:pt x="910" y="36"/>
                      <a:pt x="910" y="33"/>
                    </a:cubicBezTo>
                    <a:cubicBezTo>
                      <a:pt x="911" y="31"/>
                      <a:pt x="915" y="30"/>
                      <a:pt x="917" y="29"/>
                    </a:cubicBezTo>
                    <a:cubicBezTo>
                      <a:pt x="918" y="29"/>
                      <a:pt x="918" y="30"/>
                      <a:pt x="919" y="30"/>
                    </a:cubicBezTo>
                    <a:cubicBezTo>
                      <a:pt x="918" y="32"/>
                      <a:pt x="918" y="33"/>
                      <a:pt x="917" y="35"/>
                    </a:cubicBezTo>
                    <a:cubicBezTo>
                      <a:pt x="917" y="37"/>
                      <a:pt x="916" y="38"/>
                      <a:pt x="915" y="41"/>
                    </a:cubicBezTo>
                    <a:cubicBezTo>
                      <a:pt x="918" y="41"/>
                      <a:pt x="921" y="42"/>
                      <a:pt x="923" y="40"/>
                    </a:cubicBezTo>
                    <a:cubicBezTo>
                      <a:pt x="924" y="39"/>
                      <a:pt x="925" y="36"/>
                      <a:pt x="924" y="33"/>
                    </a:cubicBezTo>
                    <a:cubicBezTo>
                      <a:pt x="923" y="26"/>
                      <a:pt x="916" y="21"/>
                      <a:pt x="909" y="23"/>
                    </a:cubicBezTo>
                    <a:cubicBezTo>
                      <a:pt x="902" y="25"/>
                      <a:pt x="898" y="32"/>
                      <a:pt x="901" y="40"/>
                    </a:cubicBezTo>
                    <a:cubicBezTo>
                      <a:pt x="903" y="47"/>
                      <a:pt x="908" y="52"/>
                      <a:pt x="915" y="53"/>
                    </a:cubicBezTo>
                    <a:cubicBezTo>
                      <a:pt x="923" y="54"/>
                      <a:pt x="930" y="52"/>
                      <a:pt x="935" y="45"/>
                    </a:cubicBezTo>
                    <a:cubicBezTo>
                      <a:pt x="940" y="39"/>
                      <a:pt x="939" y="33"/>
                      <a:pt x="935" y="26"/>
                    </a:cubicBezTo>
                    <a:cubicBezTo>
                      <a:pt x="929" y="14"/>
                      <a:pt x="914" y="9"/>
                      <a:pt x="900" y="15"/>
                    </a:cubicBezTo>
                    <a:cubicBezTo>
                      <a:pt x="890" y="19"/>
                      <a:pt x="879" y="28"/>
                      <a:pt x="874" y="39"/>
                    </a:cubicBezTo>
                    <a:cubicBezTo>
                      <a:pt x="877" y="39"/>
                      <a:pt x="880" y="39"/>
                      <a:pt x="883" y="40"/>
                    </a:cubicBezTo>
                    <a:cubicBezTo>
                      <a:pt x="895" y="42"/>
                      <a:pt x="903" y="56"/>
                      <a:pt x="899" y="68"/>
                    </a:cubicBezTo>
                    <a:cubicBezTo>
                      <a:pt x="897" y="73"/>
                      <a:pt x="894" y="76"/>
                      <a:pt x="888" y="77"/>
                    </a:cubicBezTo>
                    <a:cubicBezTo>
                      <a:pt x="882" y="77"/>
                      <a:pt x="878" y="75"/>
                      <a:pt x="875" y="69"/>
                    </a:cubicBezTo>
                    <a:cubicBezTo>
                      <a:pt x="873" y="65"/>
                      <a:pt x="872" y="59"/>
                      <a:pt x="875" y="55"/>
                    </a:cubicBezTo>
                    <a:cubicBezTo>
                      <a:pt x="880" y="49"/>
                      <a:pt x="890" y="50"/>
                      <a:pt x="892" y="57"/>
                    </a:cubicBezTo>
                    <a:cubicBezTo>
                      <a:pt x="893" y="59"/>
                      <a:pt x="892" y="63"/>
                      <a:pt x="890" y="65"/>
                    </a:cubicBezTo>
                    <a:cubicBezTo>
                      <a:pt x="889" y="66"/>
                      <a:pt x="885" y="64"/>
                      <a:pt x="883" y="64"/>
                    </a:cubicBezTo>
                    <a:cubicBezTo>
                      <a:pt x="883" y="63"/>
                      <a:pt x="883" y="62"/>
                      <a:pt x="883" y="62"/>
                    </a:cubicBezTo>
                    <a:cubicBezTo>
                      <a:pt x="885" y="62"/>
                      <a:pt x="887" y="61"/>
                      <a:pt x="892" y="61"/>
                    </a:cubicBezTo>
                    <a:cubicBezTo>
                      <a:pt x="889" y="58"/>
                      <a:pt x="888" y="56"/>
                      <a:pt x="886" y="56"/>
                    </a:cubicBezTo>
                    <a:cubicBezTo>
                      <a:pt x="884" y="55"/>
                      <a:pt x="880" y="56"/>
                      <a:pt x="878" y="58"/>
                    </a:cubicBezTo>
                    <a:cubicBezTo>
                      <a:pt x="876" y="60"/>
                      <a:pt x="876" y="65"/>
                      <a:pt x="877" y="66"/>
                    </a:cubicBezTo>
                    <a:cubicBezTo>
                      <a:pt x="880" y="69"/>
                      <a:pt x="884" y="72"/>
                      <a:pt x="887" y="71"/>
                    </a:cubicBezTo>
                    <a:cubicBezTo>
                      <a:pt x="890" y="71"/>
                      <a:pt x="894" y="67"/>
                      <a:pt x="895" y="64"/>
                    </a:cubicBezTo>
                    <a:cubicBezTo>
                      <a:pt x="897" y="58"/>
                      <a:pt x="895" y="52"/>
                      <a:pt x="890" y="48"/>
                    </a:cubicBezTo>
                    <a:cubicBezTo>
                      <a:pt x="884" y="43"/>
                      <a:pt x="878" y="41"/>
                      <a:pt x="870" y="43"/>
                    </a:cubicBezTo>
                    <a:cubicBezTo>
                      <a:pt x="866" y="44"/>
                      <a:pt x="863" y="46"/>
                      <a:pt x="859" y="47"/>
                    </a:cubicBezTo>
                    <a:cubicBezTo>
                      <a:pt x="877" y="71"/>
                      <a:pt x="876" y="83"/>
                      <a:pt x="854" y="91"/>
                    </a:cubicBezTo>
                    <a:cubicBezTo>
                      <a:pt x="851" y="91"/>
                      <a:pt x="848" y="91"/>
                      <a:pt x="845" y="91"/>
                    </a:cubicBezTo>
                    <a:cubicBezTo>
                      <a:pt x="827" y="83"/>
                      <a:pt x="824" y="79"/>
                      <a:pt x="825" y="61"/>
                    </a:cubicBezTo>
                    <a:cubicBezTo>
                      <a:pt x="822" y="60"/>
                      <a:pt x="819" y="59"/>
                      <a:pt x="816" y="58"/>
                    </a:cubicBezTo>
                    <a:cubicBezTo>
                      <a:pt x="819" y="74"/>
                      <a:pt x="815" y="83"/>
                      <a:pt x="802" y="89"/>
                    </a:cubicBezTo>
                    <a:cubicBezTo>
                      <a:pt x="800" y="89"/>
                      <a:pt x="799" y="90"/>
                      <a:pt x="797" y="91"/>
                    </a:cubicBezTo>
                    <a:cubicBezTo>
                      <a:pt x="793" y="91"/>
                      <a:pt x="790" y="91"/>
                      <a:pt x="786" y="91"/>
                    </a:cubicBezTo>
                    <a:cubicBezTo>
                      <a:pt x="785" y="90"/>
                      <a:pt x="783" y="89"/>
                      <a:pt x="781" y="89"/>
                    </a:cubicBezTo>
                    <a:cubicBezTo>
                      <a:pt x="771" y="84"/>
                      <a:pt x="767" y="74"/>
                      <a:pt x="771" y="63"/>
                    </a:cubicBezTo>
                    <a:cubicBezTo>
                      <a:pt x="774" y="57"/>
                      <a:pt x="779" y="52"/>
                      <a:pt x="782" y="47"/>
                    </a:cubicBezTo>
                    <a:cubicBezTo>
                      <a:pt x="779" y="46"/>
                      <a:pt x="775" y="44"/>
                      <a:pt x="771" y="43"/>
                    </a:cubicBezTo>
                    <a:cubicBezTo>
                      <a:pt x="763" y="41"/>
                      <a:pt x="755" y="43"/>
                      <a:pt x="750" y="49"/>
                    </a:cubicBezTo>
                    <a:cubicBezTo>
                      <a:pt x="745" y="54"/>
                      <a:pt x="744" y="60"/>
                      <a:pt x="747" y="66"/>
                    </a:cubicBezTo>
                    <a:cubicBezTo>
                      <a:pt x="749" y="68"/>
                      <a:pt x="753" y="72"/>
                      <a:pt x="756" y="71"/>
                    </a:cubicBezTo>
                    <a:cubicBezTo>
                      <a:pt x="759" y="71"/>
                      <a:pt x="763" y="68"/>
                      <a:pt x="765" y="65"/>
                    </a:cubicBezTo>
                    <a:cubicBezTo>
                      <a:pt x="766" y="63"/>
                      <a:pt x="765" y="59"/>
                      <a:pt x="763" y="57"/>
                    </a:cubicBezTo>
                    <a:cubicBezTo>
                      <a:pt x="761" y="55"/>
                      <a:pt x="757" y="55"/>
                      <a:pt x="755" y="56"/>
                    </a:cubicBezTo>
                    <a:cubicBezTo>
                      <a:pt x="753" y="56"/>
                      <a:pt x="752" y="58"/>
                      <a:pt x="750" y="61"/>
                    </a:cubicBezTo>
                    <a:cubicBezTo>
                      <a:pt x="754" y="61"/>
                      <a:pt x="757" y="61"/>
                      <a:pt x="759" y="62"/>
                    </a:cubicBezTo>
                    <a:cubicBezTo>
                      <a:pt x="757" y="66"/>
                      <a:pt x="754" y="67"/>
                      <a:pt x="751" y="64"/>
                    </a:cubicBezTo>
                    <a:cubicBezTo>
                      <a:pt x="747" y="62"/>
                      <a:pt x="748" y="59"/>
                      <a:pt x="750" y="56"/>
                    </a:cubicBezTo>
                    <a:cubicBezTo>
                      <a:pt x="753" y="52"/>
                      <a:pt x="757" y="50"/>
                      <a:pt x="761" y="52"/>
                    </a:cubicBezTo>
                    <a:cubicBezTo>
                      <a:pt x="766" y="53"/>
                      <a:pt x="768" y="56"/>
                      <a:pt x="768" y="61"/>
                    </a:cubicBezTo>
                    <a:cubicBezTo>
                      <a:pt x="769" y="70"/>
                      <a:pt x="763" y="77"/>
                      <a:pt x="755" y="77"/>
                    </a:cubicBezTo>
                    <a:cubicBezTo>
                      <a:pt x="747" y="77"/>
                      <a:pt x="742" y="71"/>
                      <a:pt x="741" y="62"/>
                    </a:cubicBezTo>
                    <a:cubicBezTo>
                      <a:pt x="741" y="50"/>
                      <a:pt x="750" y="40"/>
                      <a:pt x="763" y="40"/>
                    </a:cubicBezTo>
                    <a:cubicBezTo>
                      <a:pt x="764" y="39"/>
                      <a:pt x="766" y="40"/>
                      <a:pt x="768" y="40"/>
                    </a:cubicBezTo>
                    <a:cubicBezTo>
                      <a:pt x="761" y="23"/>
                      <a:pt x="742" y="11"/>
                      <a:pt x="726" y="13"/>
                    </a:cubicBezTo>
                    <a:cubicBezTo>
                      <a:pt x="717" y="13"/>
                      <a:pt x="710" y="18"/>
                      <a:pt x="706" y="26"/>
                    </a:cubicBezTo>
                    <a:cubicBezTo>
                      <a:pt x="702" y="33"/>
                      <a:pt x="702" y="40"/>
                      <a:pt x="707" y="46"/>
                    </a:cubicBezTo>
                    <a:cubicBezTo>
                      <a:pt x="712" y="52"/>
                      <a:pt x="721" y="54"/>
                      <a:pt x="729" y="52"/>
                    </a:cubicBezTo>
                    <a:cubicBezTo>
                      <a:pt x="736" y="50"/>
                      <a:pt x="741" y="43"/>
                      <a:pt x="741" y="36"/>
                    </a:cubicBezTo>
                    <a:cubicBezTo>
                      <a:pt x="742" y="29"/>
                      <a:pt x="737" y="24"/>
                      <a:pt x="730" y="23"/>
                    </a:cubicBezTo>
                    <a:cubicBezTo>
                      <a:pt x="724" y="22"/>
                      <a:pt x="718" y="27"/>
                      <a:pt x="717" y="33"/>
                    </a:cubicBezTo>
                    <a:cubicBezTo>
                      <a:pt x="716" y="40"/>
                      <a:pt x="718" y="42"/>
                      <a:pt x="726" y="40"/>
                    </a:cubicBezTo>
                    <a:cubicBezTo>
                      <a:pt x="725" y="37"/>
                      <a:pt x="724" y="33"/>
                      <a:pt x="722" y="30"/>
                    </a:cubicBezTo>
                    <a:cubicBezTo>
                      <a:pt x="727" y="29"/>
                      <a:pt x="731" y="29"/>
                      <a:pt x="732" y="35"/>
                    </a:cubicBezTo>
                    <a:cubicBezTo>
                      <a:pt x="732" y="39"/>
                      <a:pt x="728" y="45"/>
                      <a:pt x="724" y="44"/>
                    </a:cubicBezTo>
                    <a:cubicBezTo>
                      <a:pt x="720" y="44"/>
                      <a:pt x="716" y="42"/>
                      <a:pt x="714" y="39"/>
                    </a:cubicBezTo>
                    <a:cubicBezTo>
                      <a:pt x="712" y="37"/>
                      <a:pt x="712" y="32"/>
                      <a:pt x="714" y="29"/>
                    </a:cubicBezTo>
                    <a:cubicBezTo>
                      <a:pt x="717" y="21"/>
                      <a:pt x="730" y="17"/>
                      <a:pt x="737" y="21"/>
                    </a:cubicBezTo>
                    <a:cubicBezTo>
                      <a:pt x="741" y="23"/>
                      <a:pt x="744" y="27"/>
                      <a:pt x="745" y="30"/>
                    </a:cubicBezTo>
                    <a:cubicBezTo>
                      <a:pt x="749" y="48"/>
                      <a:pt x="738" y="61"/>
                      <a:pt x="720" y="61"/>
                    </a:cubicBezTo>
                    <a:cubicBezTo>
                      <a:pt x="703" y="61"/>
                      <a:pt x="695" y="47"/>
                      <a:pt x="701" y="29"/>
                    </a:cubicBezTo>
                    <a:cubicBezTo>
                      <a:pt x="702" y="26"/>
                      <a:pt x="703" y="24"/>
                      <a:pt x="703" y="22"/>
                    </a:cubicBezTo>
                    <a:cubicBezTo>
                      <a:pt x="704" y="16"/>
                      <a:pt x="702" y="11"/>
                      <a:pt x="697" y="9"/>
                    </a:cubicBezTo>
                    <a:cubicBezTo>
                      <a:pt x="692" y="7"/>
                      <a:pt x="687" y="6"/>
                      <a:pt x="683" y="10"/>
                    </a:cubicBezTo>
                    <a:cubicBezTo>
                      <a:pt x="679" y="14"/>
                      <a:pt x="677" y="19"/>
                      <a:pt x="680" y="24"/>
                    </a:cubicBezTo>
                    <a:cubicBezTo>
                      <a:pt x="681" y="26"/>
                      <a:pt x="683" y="28"/>
                      <a:pt x="685" y="29"/>
                    </a:cubicBezTo>
                    <a:cubicBezTo>
                      <a:pt x="688" y="29"/>
                      <a:pt x="690" y="28"/>
                      <a:pt x="692" y="26"/>
                    </a:cubicBezTo>
                    <a:cubicBezTo>
                      <a:pt x="693" y="25"/>
                      <a:pt x="693" y="22"/>
                      <a:pt x="692" y="21"/>
                    </a:cubicBezTo>
                    <a:cubicBezTo>
                      <a:pt x="690" y="19"/>
                      <a:pt x="687" y="19"/>
                      <a:pt x="683" y="18"/>
                    </a:cubicBezTo>
                    <a:cubicBezTo>
                      <a:pt x="685" y="16"/>
                      <a:pt x="688" y="13"/>
                      <a:pt x="689" y="14"/>
                    </a:cubicBezTo>
                    <a:cubicBezTo>
                      <a:pt x="692" y="15"/>
                      <a:pt x="696" y="18"/>
                      <a:pt x="696" y="20"/>
                    </a:cubicBezTo>
                    <a:cubicBezTo>
                      <a:pt x="696" y="23"/>
                      <a:pt x="694" y="28"/>
                      <a:pt x="691" y="30"/>
                    </a:cubicBezTo>
                    <a:cubicBezTo>
                      <a:pt x="687" y="34"/>
                      <a:pt x="682" y="32"/>
                      <a:pt x="679" y="29"/>
                    </a:cubicBezTo>
                    <a:cubicBezTo>
                      <a:pt x="676" y="25"/>
                      <a:pt x="674" y="21"/>
                      <a:pt x="671" y="17"/>
                    </a:cubicBezTo>
                    <a:cubicBezTo>
                      <a:pt x="671" y="16"/>
                      <a:pt x="670" y="14"/>
                      <a:pt x="669" y="13"/>
                    </a:cubicBezTo>
                    <a:cubicBezTo>
                      <a:pt x="667" y="11"/>
                      <a:pt x="665" y="9"/>
                      <a:pt x="663" y="7"/>
                    </a:cubicBezTo>
                    <a:cubicBezTo>
                      <a:pt x="662" y="10"/>
                      <a:pt x="660" y="12"/>
                      <a:pt x="658" y="16"/>
                    </a:cubicBezTo>
                    <a:cubicBezTo>
                      <a:pt x="657" y="13"/>
                      <a:pt x="655" y="10"/>
                      <a:pt x="653" y="7"/>
                    </a:cubicBezTo>
                    <a:cubicBezTo>
                      <a:pt x="649" y="8"/>
                      <a:pt x="649" y="10"/>
                      <a:pt x="657" y="18"/>
                    </a:cubicBezTo>
                    <a:cubicBezTo>
                      <a:pt x="636" y="16"/>
                      <a:pt x="616" y="13"/>
                      <a:pt x="596" y="11"/>
                    </a:cubicBezTo>
                    <a:cubicBezTo>
                      <a:pt x="578" y="9"/>
                      <a:pt x="559" y="6"/>
                      <a:pt x="541" y="6"/>
                    </a:cubicBezTo>
                    <a:cubicBezTo>
                      <a:pt x="364" y="6"/>
                      <a:pt x="186" y="6"/>
                      <a:pt x="8" y="6"/>
                    </a:cubicBezTo>
                    <a:cubicBezTo>
                      <a:pt x="6" y="6"/>
                      <a:pt x="3" y="6"/>
                      <a:pt x="0" y="6"/>
                    </a:cubicBezTo>
                    <a:cubicBezTo>
                      <a:pt x="0" y="4"/>
                      <a:pt x="0" y="2"/>
                      <a:pt x="0" y="0"/>
                    </a:cubicBezTo>
                    <a:cubicBezTo>
                      <a:pt x="547" y="0"/>
                      <a:pt x="1094" y="0"/>
                      <a:pt x="1641" y="0"/>
                    </a:cubicBezTo>
                    <a:cubicBezTo>
                      <a:pt x="1641" y="2"/>
                      <a:pt x="1641" y="4"/>
                      <a:pt x="1641" y="6"/>
                    </a:cubicBezTo>
                    <a:close/>
                    <a:moveTo>
                      <a:pt x="884" y="13"/>
                    </a:moveTo>
                    <a:cubicBezTo>
                      <a:pt x="875" y="6"/>
                      <a:pt x="870" y="8"/>
                      <a:pt x="869" y="19"/>
                    </a:cubicBezTo>
                    <a:cubicBezTo>
                      <a:pt x="868" y="31"/>
                      <a:pt x="855" y="37"/>
                      <a:pt x="843" y="30"/>
                    </a:cubicBezTo>
                    <a:cubicBezTo>
                      <a:pt x="839" y="27"/>
                      <a:pt x="836" y="24"/>
                      <a:pt x="838" y="19"/>
                    </a:cubicBezTo>
                    <a:cubicBezTo>
                      <a:pt x="839" y="15"/>
                      <a:pt x="842" y="11"/>
                      <a:pt x="846" y="10"/>
                    </a:cubicBezTo>
                    <a:cubicBezTo>
                      <a:pt x="849" y="9"/>
                      <a:pt x="854" y="11"/>
                      <a:pt x="857" y="13"/>
                    </a:cubicBezTo>
                    <a:cubicBezTo>
                      <a:pt x="862" y="17"/>
                      <a:pt x="860" y="25"/>
                      <a:pt x="854" y="26"/>
                    </a:cubicBezTo>
                    <a:cubicBezTo>
                      <a:pt x="852" y="26"/>
                      <a:pt x="850" y="26"/>
                      <a:pt x="848" y="24"/>
                    </a:cubicBezTo>
                    <a:cubicBezTo>
                      <a:pt x="847" y="23"/>
                      <a:pt x="846" y="20"/>
                      <a:pt x="847" y="19"/>
                    </a:cubicBezTo>
                    <a:cubicBezTo>
                      <a:pt x="848" y="18"/>
                      <a:pt x="850" y="17"/>
                      <a:pt x="852" y="16"/>
                    </a:cubicBezTo>
                    <a:cubicBezTo>
                      <a:pt x="852" y="19"/>
                      <a:pt x="852" y="20"/>
                      <a:pt x="851" y="22"/>
                    </a:cubicBezTo>
                    <a:cubicBezTo>
                      <a:pt x="852" y="22"/>
                      <a:pt x="853" y="22"/>
                      <a:pt x="854" y="23"/>
                    </a:cubicBezTo>
                    <a:cubicBezTo>
                      <a:pt x="854" y="20"/>
                      <a:pt x="856" y="16"/>
                      <a:pt x="855" y="15"/>
                    </a:cubicBezTo>
                    <a:cubicBezTo>
                      <a:pt x="853" y="14"/>
                      <a:pt x="849" y="12"/>
                      <a:pt x="846" y="13"/>
                    </a:cubicBezTo>
                    <a:cubicBezTo>
                      <a:pt x="841" y="16"/>
                      <a:pt x="840" y="25"/>
                      <a:pt x="846" y="28"/>
                    </a:cubicBezTo>
                    <a:cubicBezTo>
                      <a:pt x="850" y="29"/>
                      <a:pt x="856" y="29"/>
                      <a:pt x="859" y="27"/>
                    </a:cubicBezTo>
                    <a:cubicBezTo>
                      <a:pt x="862" y="26"/>
                      <a:pt x="863" y="20"/>
                      <a:pt x="863" y="16"/>
                    </a:cubicBezTo>
                    <a:cubicBezTo>
                      <a:pt x="862" y="8"/>
                      <a:pt x="858" y="6"/>
                      <a:pt x="846" y="6"/>
                    </a:cubicBezTo>
                    <a:cubicBezTo>
                      <a:pt x="836" y="6"/>
                      <a:pt x="829" y="15"/>
                      <a:pt x="832" y="24"/>
                    </a:cubicBezTo>
                    <a:cubicBezTo>
                      <a:pt x="836" y="36"/>
                      <a:pt x="846" y="40"/>
                      <a:pt x="856" y="43"/>
                    </a:cubicBezTo>
                    <a:cubicBezTo>
                      <a:pt x="865" y="45"/>
                      <a:pt x="869" y="38"/>
                      <a:pt x="873" y="32"/>
                    </a:cubicBezTo>
                    <a:cubicBezTo>
                      <a:pt x="880" y="21"/>
                      <a:pt x="888" y="11"/>
                      <a:pt x="901" y="6"/>
                    </a:cubicBezTo>
                    <a:cubicBezTo>
                      <a:pt x="895" y="6"/>
                      <a:pt x="889" y="6"/>
                      <a:pt x="883" y="6"/>
                    </a:cubicBezTo>
                    <a:cubicBezTo>
                      <a:pt x="883" y="9"/>
                      <a:pt x="883" y="11"/>
                      <a:pt x="884" y="13"/>
                    </a:cubicBezTo>
                    <a:close/>
                    <a:moveTo>
                      <a:pt x="742" y="6"/>
                    </a:moveTo>
                    <a:cubicBezTo>
                      <a:pt x="754" y="11"/>
                      <a:pt x="762" y="21"/>
                      <a:pt x="768" y="32"/>
                    </a:cubicBezTo>
                    <a:cubicBezTo>
                      <a:pt x="770" y="34"/>
                      <a:pt x="771" y="36"/>
                      <a:pt x="772" y="38"/>
                    </a:cubicBezTo>
                    <a:cubicBezTo>
                      <a:pt x="776" y="43"/>
                      <a:pt x="781" y="45"/>
                      <a:pt x="787" y="42"/>
                    </a:cubicBezTo>
                    <a:cubicBezTo>
                      <a:pt x="793" y="39"/>
                      <a:pt x="800" y="36"/>
                      <a:pt x="806" y="31"/>
                    </a:cubicBezTo>
                    <a:cubicBezTo>
                      <a:pt x="812" y="25"/>
                      <a:pt x="811" y="13"/>
                      <a:pt x="804" y="9"/>
                    </a:cubicBezTo>
                    <a:cubicBezTo>
                      <a:pt x="800" y="6"/>
                      <a:pt x="794" y="7"/>
                      <a:pt x="789" y="6"/>
                    </a:cubicBezTo>
                    <a:cubicBezTo>
                      <a:pt x="783" y="5"/>
                      <a:pt x="781" y="9"/>
                      <a:pt x="779" y="14"/>
                    </a:cubicBezTo>
                    <a:cubicBezTo>
                      <a:pt x="777" y="19"/>
                      <a:pt x="777" y="24"/>
                      <a:pt x="782" y="27"/>
                    </a:cubicBezTo>
                    <a:cubicBezTo>
                      <a:pt x="786" y="30"/>
                      <a:pt x="791" y="31"/>
                      <a:pt x="796" y="28"/>
                    </a:cubicBezTo>
                    <a:cubicBezTo>
                      <a:pt x="798" y="26"/>
                      <a:pt x="799" y="22"/>
                      <a:pt x="799" y="20"/>
                    </a:cubicBezTo>
                    <a:cubicBezTo>
                      <a:pt x="799" y="17"/>
                      <a:pt x="796" y="14"/>
                      <a:pt x="794" y="13"/>
                    </a:cubicBezTo>
                    <a:cubicBezTo>
                      <a:pt x="792" y="12"/>
                      <a:pt x="788" y="14"/>
                      <a:pt x="787" y="16"/>
                    </a:cubicBezTo>
                    <a:cubicBezTo>
                      <a:pt x="786" y="17"/>
                      <a:pt x="787" y="20"/>
                      <a:pt x="787" y="22"/>
                    </a:cubicBezTo>
                    <a:cubicBezTo>
                      <a:pt x="788" y="22"/>
                      <a:pt x="789" y="22"/>
                      <a:pt x="790" y="22"/>
                    </a:cubicBezTo>
                    <a:cubicBezTo>
                      <a:pt x="790" y="20"/>
                      <a:pt x="789" y="19"/>
                      <a:pt x="789" y="17"/>
                    </a:cubicBezTo>
                    <a:cubicBezTo>
                      <a:pt x="790" y="16"/>
                      <a:pt x="790" y="16"/>
                      <a:pt x="791" y="16"/>
                    </a:cubicBezTo>
                    <a:cubicBezTo>
                      <a:pt x="792" y="18"/>
                      <a:pt x="795" y="21"/>
                      <a:pt x="795" y="22"/>
                    </a:cubicBezTo>
                    <a:cubicBezTo>
                      <a:pt x="793" y="24"/>
                      <a:pt x="791" y="26"/>
                      <a:pt x="788" y="26"/>
                    </a:cubicBezTo>
                    <a:cubicBezTo>
                      <a:pt x="784" y="27"/>
                      <a:pt x="779" y="20"/>
                      <a:pt x="782" y="16"/>
                    </a:cubicBezTo>
                    <a:cubicBezTo>
                      <a:pt x="784" y="13"/>
                      <a:pt x="789" y="10"/>
                      <a:pt x="792" y="9"/>
                    </a:cubicBezTo>
                    <a:cubicBezTo>
                      <a:pt x="798" y="8"/>
                      <a:pt x="801" y="12"/>
                      <a:pt x="803" y="17"/>
                    </a:cubicBezTo>
                    <a:cubicBezTo>
                      <a:pt x="805" y="22"/>
                      <a:pt x="804" y="26"/>
                      <a:pt x="800" y="29"/>
                    </a:cubicBezTo>
                    <a:cubicBezTo>
                      <a:pt x="795" y="33"/>
                      <a:pt x="789" y="34"/>
                      <a:pt x="782" y="32"/>
                    </a:cubicBezTo>
                    <a:cubicBezTo>
                      <a:pt x="776" y="30"/>
                      <a:pt x="773" y="25"/>
                      <a:pt x="772" y="19"/>
                    </a:cubicBezTo>
                    <a:cubicBezTo>
                      <a:pt x="772" y="15"/>
                      <a:pt x="770" y="11"/>
                      <a:pt x="768" y="10"/>
                    </a:cubicBezTo>
                    <a:cubicBezTo>
                      <a:pt x="766" y="8"/>
                      <a:pt x="761" y="10"/>
                      <a:pt x="758" y="11"/>
                    </a:cubicBezTo>
                    <a:cubicBezTo>
                      <a:pt x="758" y="10"/>
                      <a:pt x="758" y="8"/>
                      <a:pt x="758" y="6"/>
                    </a:cubicBezTo>
                    <a:cubicBezTo>
                      <a:pt x="753" y="6"/>
                      <a:pt x="747" y="6"/>
                      <a:pt x="742" y="6"/>
                    </a:cubicBezTo>
                    <a:close/>
                    <a:moveTo>
                      <a:pt x="807" y="36"/>
                    </a:moveTo>
                    <a:cubicBezTo>
                      <a:pt x="798" y="41"/>
                      <a:pt x="790" y="46"/>
                      <a:pt x="783" y="51"/>
                    </a:cubicBezTo>
                    <a:cubicBezTo>
                      <a:pt x="776" y="57"/>
                      <a:pt x="774" y="65"/>
                      <a:pt x="777" y="71"/>
                    </a:cubicBezTo>
                    <a:cubicBezTo>
                      <a:pt x="781" y="79"/>
                      <a:pt x="789" y="84"/>
                      <a:pt x="798" y="84"/>
                    </a:cubicBezTo>
                    <a:cubicBezTo>
                      <a:pt x="805" y="83"/>
                      <a:pt x="810" y="79"/>
                      <a:pt x="813" y="70"/>
                    </a:cubicBezTo>
                    <a:cubicBezTo>
                      <a:pt x="815" y="63"/>
                      <a:pt x="813" y="57"/>
                      <a:pt x="808" y="54"/>
                    </a:cubicBezTo>
                    <a:cubicBezTo>
                      <a:pt x="802" y="50"/>
                      <a:pt x="794" y="50"/>
                      <a:pt x="789" y="56"/>
                    </a:cubicBezTo>
                    <a:cubicBezTo>
                      <a:pt x="787" y="57"/>
                      <a:pt x="786" y="61"/>
                      <a:pt x="787" y="63"/>
                    </a:cubicBezTo>
                    <a:cubicBezTo>
                      <a:pt x="789" y="65"/>
                      <a:pt x="792" y="67"/>
                      <a:pt x="795" y="67"/>
                    </a:cubicBezTo>
                    <a:cubicBezTo>
                      <a:pt x="797" y="68"/>
                      <a:pt x="799" y="65"/>
                      <a:pt x="800" y="63"/>
                    </a:cubicBezTo>
                    <a:cubicBezTo>
                      <a:pt x="799" y="61"/>
                      <a:pt x="797" y="60"/>
                      <a:pt x="795" y="58"/>
                    </a:cubicBezTo>
                    <a:cubicBezTo>
                      <a:pt x="797" y="57"/>
                      <a:pt x="801" y="57"/>
                      <a:pt x="802" y="58"/>
                    </a:cubicBezTo>
                    <a:cubicBezTo>
                      <a:pt x="803" y="61"/>
                      <a:pt x="803" y="65"/>
                      <a:pt x="801" y="67"/>
                    </a:cubicBezTo>
                    <a:cubicBezTo>
                      <a:pt x="798" y="71"/>
                      <a:pt x="791" y="71"/>
                      <a:pt x="787" y="67"/>
                    </a:cubicBezTo>
                    <a:cubicBezTo>
                      <a:pt x="783" y="64"/>
                      <a:pt x="783" y="58"/>
                      <a:pt x="787" y="54"/>
                    </a:cubicBezTo>
                    <a:cubicBezTo>
                      <a:pt x="793" y="48"/>
                      <a:pt x="799" y="46"/>
                      <a:pt x="808" y="49"/>
                    </a:cubicBezTo>
                    <a:cubicBezTo>
                      <a:pt x="807" y="45"/>
                      <a:pt x="807" y="41"/>
                      <a:pt x="807" y="36"/>
                    </a:cubicBezTo>
                    <a:close/>
                    <a:moveTo>
                      <a:pt x="834" y="49"/>
                    </a:moveTo>
                    <a:cubicBezTo>
                      <a:pt x="844" y="45"/>
                      <a:pt x="851" y="49"/>
                      <a:pt x="856" y="56"/>
                    </a:cubicBezTo>
                    <a:cubicBezTo>
                      <a:pt x="858" y="57"/>
                      <a:pt x="858" y="62"/>
                      <a:pt x="857" y="64"/>
                    </a:cubicBezTo>
                    <a:cubicBezTo>
                      <a:pt x="854" y="67"/>
                      <a:pt x="850" y="69"/>
                      <a:pt x="846" y="70"/>
                    </a:cubicBezTo>
                    <a:cubicBezTo>
                      <a:pt x="844" y="70"/>
                      <a:pt x="840" y="67"/>
                      <a:pt x="839" y="64"/>
                    </a:cubicBezTo>
                    <a:cubicBezTo>
                      <a:pt x="838" y="63"/>
                      <a:pt x="840" y="59"/>
                      <a:pt x="841" y="57"/>
                    </a:cubicBezTo>
                    <a:cubicBezTo>
                      <a:pt x="842" y="56"/>
                      <a:pt x="845" y="57"/>
                      <a:pt x="846" y="57"/>
                    </a:cubicBezTo>
                    <a:cubicBezTo>
                      <a:pt x="844" y="60"/>
                      <a:pt x="841" y="63"/>
                      <a:pt x="842" y="64"/>
                    </a:cubicBezTo>
                    <a:cubicBezTo>
                      <a:pt x="843" y="68"/>
                      <a:pt x="847" y="69"/>
                      <a:pt x="850" y="67"/>
                    </a:cubicBezTo>
                    <a:cubicBezTo>
                      <a:pt x="854" y="65"/>
                      <a:pt x="857" y="63"/>
                      <a:pt x="855" y="58"/>
                    </a:cubicBezTo>
                    <a:cubicBezTo>
                      <a:pt x="853" y="54"/>
                      <a:pt x="844" y="50"/>
                      <a:pt x="839" y="51"/>
                    </a:cubicBezTo>
                    <a:cubicBezTo>
                      <a:pt x="832" y="53"/>
                      <a:pt x="828" y="58"/>
                      <a:pt x="828" y="63"/>
                    </a:cubicBezTo>
                    <a:cubicBezTo>
                      <a:pt x="827" y="71"/>
                      <a:pt x="833" y="81"/>
                      <a:pt x="840" y="83"/>
                    </a:cubicBezTo>
                    <a:cubicBezTo>
                      <a:pt x="848" y="85"/>
                      <a:pt x="858" y="81"/>
                      <a:pt x="863" y="74"/>
                    </a:cubicBezTo>
                    <a:cubicBezTo>
                      <a:pt x="868" y="67"/>
                      <a:pt x="867" y="59"/>
                      <a:pt x="860" y="52"/>
                    </a:cubicBezTo>
                    <a:cubicBezTo>
                      <a:pt x="853" y="47"/>
                      <a:pt x="845" y="42"/>
                      <a:pt x="836" y="36"/>
                    </a:cubicBezTo>
                    <a:cubicBezTo>
                      <a:pt x="836" y="40"/>
                      <a:pt x="836" y="42"/>
                      <a:pt x="836" y="43"/>
                    </a:cubicBezTo>
                    <a:cubicBezTo>
                      <a:pt x="836" y="45"/>
                      <a:pt x="835" y="46"/>
                      <a:pt x="834" y="49"/>
                    </a:cubicBezTo>
                    <a:close/>
                    <a:moveTo>
                      <a:pt x="830" y="51"/>
                    </a:moveTo>
                    <a:cubicBezTo>
                      <a:pt x="827" y="51"/>
                      <a:pt x="825" y="51"/>
                      <a:pt x="823" y="51"/>
                    </a:cubicBezTo>
                    <a:cubicBezTo>
                      <a:pt x="817" y="51"/>
                      <a:pt x="813" y="44"/>
                      <a:pt x="817" y="39"/>
                    </a:cubicBezTo>
                    <a:cubicBezTo>
                      <a:pt x="817" y="37"/>
                      <a:pt x="819" y="36"/>
                      <a:pt x="820" y="36"/>
                    </a:cubicBezTo>
                    <a:cubicBezTo>
                      <a:pt x="822" y="36"/>
                      <a:pt x="823" y="38"/>
                      <a:pt x="824" y="39"/>
                    </a:cubicBezTo>
                    <a:cubicBezTo>
                      <a:pt x="822" y="40"/>
                      <a:pt x="820" y="41"/>
                      <a:pt x="819" y="43"/>
                    </a:cubicBezTo>
                    <a:cubicBezTo>
                      <a:pt x="818" y="44"/>
                      <a:pt x="820" y="46"/>
                      <a:pt x="821" y="47"/>
                    </a:cubicBezTo>
                    <a:cubicBezTo>
                      <a:pt x="823" y="48"/>
                      <a:pt x="826" y="48"/>
                      <a:pt x="826" y="48"/>
                    </a:cubicBezTo>
                    <a:cubicBezTo>
                      <a:pt x="827" y="44"/>
                      <a:pt x="829" y="40"/>
                      <a:pt x="828" y="36"/>
                    </a:cubicBezTo>
                    <a:cubicBezTo>
                      <a:pt x="828" y="34"/>
                      <a:pt x="824" y="30"/>
                      <a:pt x="822" y="31"/>
                    </a:cubicBezTo>
                    <a:cubicBezTo>
                      <a:pt x="819" y="31"/>
                      <a:pt x="815" y="34"/>
                      <a:pt x="814" y="37"/>
                    </a:cubicBezTo>
                    <a:cubicBezTo>
                      <a:pt x="812" y="43"/>
                      <a:pt x="813" y="49"/>
                      <a:pt x="818" y="54"/>
                    </a:cubicBezTo>
                    <a:cubicBezTo>
                      <a:pt x="823" y="59"/>
                      <a:pt x="826" y="59"/>
                      <a:pt x="830" y="51"/>
                    </a:cubicBezTo>
                    <a:close/>
                    <a:moveTo>
                      <a:pt x="812" y="6"/>
                    </a:moveTo>
                    <a:cubicBezTo>
                      <a:pt x="818" y="13"/>
                      <a:pt x="818" y="20"/>
                      <a:pt x="815" y="28"/>
                    </a:cubicBezTo>
                    <a:cubicBezTo>
                      <a:pt x="819" y="28"/>
                      <a:pt x="822" y="27"/>
                      <a:pt x="824" y="27"/>
                    </a:cubicBezTo>
                    <a:cubicBezTo>
                      <a:pt x="825" y="20"/>
                      <a:pt x="826" y="13"/>
                      <a:pt x="827" y="6"/>
                    </a:cubicBezTo>
                    <a:cubicBezTo>
                      <a:pt x="823" y="6"/>
                      <a:pt x="818" y="6"/>
                      <a:pt x="812" y="6"/>
                    </a:cubicBezTo>
                    <a:close/>
                    <a:moveTo>
                      <a:pt x="939" y="7"/>
                    </a:moveTo>
                    <a:cubicBezTo>
                      <a:pt x="931" y="7"/>
                      <a:pt x="923" y="7"/>
                      <a:pt x="916" y="7"/>
                    </a:cubicBezTo>
                    <a:cubicBezTo>
                      <a:pt x="922" y="10"/>
                      <a:pt x="928" y="14"/>
                      <a:pt x="934" y="17"/>
                    </a:cubicBezTo>
                    <a:cubicBezTo>
                      <a:pt x="936" y="14"/>
                      <a:pt x="937" y="11"/>
                      <a:pt x="939" y="7"/>
                    </a:cubicBezTo>
                    <a:close/>
                    <a:moveTo>
                      <a:pt x="707" y="17"/>
                    </a:moveTo>
                    <a:cubicBezTo>
                      <a:pt x="713" y="13"/>
                      <a:pt x="718" y="10"/>
                      <a:pt x="724" y="6"/>
                    </a:cubicBezTo>
                    <a:cubicBezTo>
                      <a:pt x="717" y="6"/>
                      <a:pt x="710" y="6"/>
                      <a:pt x="703" y="6"/>
                    </a:cubicBezTo>
                    <a:cubicBezTo>
                      <a:pt x="704" y="10"/>
                      <a:pt x="706" y="14"/>
                      <a:pt x="707" y="17"/>
                    </a:cubicBezTo>
                    <a:close/>
                    <a:moveTo>
                      <a:pt x="960" y="7"/>
                    </a:moveTo>
                    <a:cubicBezTo>
                      <a:pt x="961" y="9"/>
                      <a:pt x="963" y="12"/>
                      <a:pt x="965" y="14"/>
                    </a:cubicBezTo>
                    <a:cubicBezTo>
                      <a:pt x="967" y="12"/>
                      <a:pt x="969" y="9"/>
                      <a:pt x="971" y="7"/>
                    </a:cubicBezTo>
                    <a:cubicBezTo>
                      <a:pt x="967" y="7"/>
                      <a:pt x="964" y="7"/>
                      <a:pt x="960" y="7"/>
                    </a:cubicBezTo>
                    <a:close/>
                    <a:moveTo>
                      <a:pt x="677" y="14"/>
                    </a:moveTo>
                    <a:cubicBezTo>
                      <a:pt x="678" y="11"/>
                      <a:pt x="679" y="9"/>
                      <a:pt x="681" y="7"/>
                    </a:cubicBezTo>
                    <a:cubicBezTo>
                      <a:pt x="678" y="7"/>
                      <a:pt x="675" y="7"/>
                      <a:pt x="671" y="7"/>
                    </a:cubicBezTo>
                    <a:cubicBezTo>
                      <a:pt x="673" y="9"/>
                      <a:pt x="674" y="11"/>
                      <a:pt x="677" y="14"/>
                    </a:cubicBezTo>
                    <a:close/>
                  </a:path>
                </a:pathLst>
              </a:custGeom>
              <a:solidFill>
                <a:srgbClr val="E8467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endParaRPr>
              </a:p>
            </p:txBody>
          </p:sp>
        </p:grpSp>
        <p:sp>
          <p:nvSpPr>
            <p:cNvPr id="48" name="文本框 47"/>
            <p:cNvSpPr txBox="1"/>
            <p:nvPr/>
          </p:nvSpPr>
          <p:spPr>
            <a:xfrm>
              <a:off x="5929011" y="2304808"/>
              <a:ext cx="2396588" cy="204374"/>
            </a:xfrm>
            <a:prstGeom prst="rect">
              <a:avLst/>
            </a:prstGeom>
            <a:noFill/>
          </p:spPr>
          <p:txBody>
            <a:bodyPr wrap="square" rtlCol="0">
              <a:spAutoFit/>
            </a:bodyPr>
            <a:lstStyle>
              <a:defPPr>
                <a:defRPr lang="zh-CN"/>
              </a:defPPr>
              <a:lvl1pPr>
                <a:defRPr sz="2000">
                  <a:latin typeface="Vivaldi" panose="03020602050506090804" pitchFamily="66" charset="0"/>
                </a:defRPr>
              </a:lvl1p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cs typeface="Times New Roman" panose="02020603050405020304" pitchFamily="18" charset="0"/>
                </a:rPr>
                <a:t>Add a title here</a:t>
              </a:r>
              <a:endParaRPr kumimoji="0" lang="zh-CN" altLang="en-US" sz="1600" b="0" i="0" u="none" strike="noStrike" kern="0" cap="none" spc="0" normalizeH="0" baseline="0" noProof="0" dirty="0">
                <a:ln>
                  <a:noFill/>
                </a:ln>
                <a:solidFill>
                  <a:schemeClr val="tx1">
                    <a:lumMod val="75000"/>
                    <a:lumOff val="25000"/>
                  </a:schemeClr>
                </a:solidFill>
                <a:effectLst/>
                <a:uLnTx/>
                <a:uFillTx/>
                <a:latin typeface="张海山草泥马体" panose="02000000000000000000" pitchFamily="2" charset="-122"/>
                <a:ea typeface="张海山草泥马体" panose="02000000000000000000" pitchFamily="2" charset="-122"/>
                <a:cs typeface="Times New Roman" panose="02020603050405020304" pitchFamily="18" charset="0"/>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outVertical)">
                                      <p:cBhvr>
                                        <p:cTn id="11" dur="500"/>
                                        <p:tgtEl>
                                          <p:spTgt spid="45"/>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1000"/>
                                        <p:tgtEl>
                                          <p:spTgt spid="44"/>
                                        </p:tgtEl>
                                      </p:cBhvr>
                                    </p:animEffect>
                                    <p:anim calcmode="lin" valueType="num">
                                      <p:cBhvr>
                                        <p:cTn id="15" dur="1000" fill="hold"/>
                                        <p:tgtEl>
                                          <p:spTgt spid="44"/>
                                        </p:tgtEl>
                                        <p:attrNameLst>
                                          <p:attrName>ppt_x</p:attrName>
                                        </p:attrNameLst>
                                      </p:cBhvr>
                                      <p:tavLst>
                                        <p:tav tm="0">
                                          <p:val>
                                            <p:strVal val="#ppt_x"/>
                                          </p:val>
                                        </p:tav>
                                        <p:tav tm="100000">
                                          <p:val>
                                            <p:strVal val="#ppt_x"/>
                                          </p:val>
                                        </p:tav>
                                      </p:tavLst>
                                    </p:anim>
                                    <p:anim calcmode="lin" valueType="num">
                                      <p:cBhvr>
                                        <p:cTn id="1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34550" y="56634"/>
            <a:ext cx="522900"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01</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28" name="矩形 27"/>
          <p:cNvSpPr/>
          <p:nvPr/>
        </p:nvSpPr>
        <p:spPr>
          <a:xfrm>
            <a:off x="7698315" y="1585383"/>
            <a:ext cx="160867" cy="956736"/>
          </a:xfrm>
          <a:prstGeom prst="rect">
            <a:avLst/>
          </a:prstGeom>
          <a:solidFill>
            <a:srgbClr val="E84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张海山草泥马体" panose="02000000000000000000" pitchFamily="2" charset="-122"/>
              <a:ea typeface="张海山草泥马体" panose="02000000000000000000" pitchFamily="2" charset="-122"/>
              <a:cs typeface="+mn-ea"/>
              <a:sym typeface="+mn-lt"/>
            </a:endParaRPr>
          </a:p>
        </p:txBody>
      </p:sp>
      <p:sp>
        <p:nvSpPr>
          <p:cNvPr id="29" name="Rectangle 3"/>
          <p:cNvSpPr txBox="1">
            <a:spLocks noChangeArrowheads="1"/>
          </p:cNvSpPr>
          <p:nvPr/>
        </p:nvSpPr>
        <p:spPr bwMode="auto">
          <a:xfrm>
            <a:off x="402680" y="2021739"/>
            <a:ext cx="712808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gn="r"/>
            <a:r>
              <a:rPr lang="zh-CN" altLang="en-US" sz="12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中秋节始于唐朝初年，盛行于宋朝，至明清时，已成为与春节齐名的中国主要节日之一。受中华文化的影响，中秋节也是东亚和东南亚一些国家尤其是当地的华人华侨的传统节日。自</a:t>
            </a:r>
            <a:r>
              <a:rPr lang="en-US" altLang="zh-CN" sz="1200" dirty="0">
                <a:latin typeface="张海山草泥马体" panose="02000000000000000000" pitchFamily="2" charset="-122"/>
                <a:ea typeface="张海山草泥马体" panose="02000000000000000000" pitchFamily="2" charset="-122"/>
              </a:rPr>
              <a:t>2008</a:t>
            </a:r>
            <a:r>
              <a:rPr lang="zh-CN" altLang="en-US" sz="1200" dirty="0">
                <a:latin typeface="张海山草泥马体" panose="02000000000000000000" pitchFamily="2" charset="-122"/>
                <a:ea typeface="张海山草泥马体" panose="02000000000000000000" pitchFamily="2" charset="-122"/>
              </a:rPr>
              <a:t>年起中秋节被</a:t>
            </a:r>
          </a:p>
        </p:txBody>
      </p:sp>
      <p:sp>
        <p:nvSpPr>
          <p:cNvPr id="33" name="speed"/>
          <p:cNvSpPr txBox="1">
            <a:spLocks noChangeArrowheads="1"/>
          </p:cNvSpPr>
          <p:nvPr/>
        </p:nvSpPr>
        <p:spPr bwMode="auto">
          <a:xfrm>
            <a:off x="3702389" y="1640323"/>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r" latinLnBrk="0"/>
            <a:r>
              <a:rPr lang="zh-CN" altLang="en-US" sz="2000" b="1" dirty="0">
                <a:solidFill>
                  <a:srgbClr val="E84678"/>
                </a:solidFill>
                <a:latin typeface="张海山草泥马体" panose="02000000000000000000" pitchFamily="2" charset="-122"/>
                <a:ea typeface="张海山草泥马体" panose="02000000000000000000" pitchFamily="2" charset="-122"/>
                <a:cs typeface="+mn-ea"/>
                <a:sym typeface="+mn-lt"/>
              </a:rPr>
              <a:t>中秋节的活动流程</a:t>
            </a:r>
            <a:endParaRPr lang="en-US" altLang="ko-KR" sz="2000" b="1" dirty="0">
              <a:solidFill>
                <a:srgbClr val="E84678"/>
              </a:solidFill>
              <a:latin typeface="张海山草泥马体" panose="02000000000000000000" pitchFamily="2" charset="-122"/>
              <a:ea typeface="张海山草泥马体" panose="02000000000000000000" pitchFamily="2" charset="-122"/>
              <a:cs typeface="+mn-ea"/>
              <a:sym typeface="+mn-lt"/>
            </a:endParaRPr>
          </a:p>
        </p:txBody>
      </p:sp>
      <p:grpSp>
        <p:nvGrpSpPr>
          <p:cNvPr id="3" name="组合 2"/>
          <p:cNvGrpSpPr/>
          <p:nvPr/>
        </p:nvGrpSpPr>
        <p:grpSpPr>
          <a:xfrm>
            <a:off x="294219" y="2796119"/>
            <a:ext cx="1617134" cy="1617134"/>
            <a:chOff x="294219" y="2796119"/>
            <a:chExt cx="1617134" cy="1617134"/>
          </a:xfrm>
        </p:grpSpPr>
        <p:sp>
          <p:nvSpPr>
            <p:cNvPr id="18" name="矩形 17"/>
            <p:cNvSpPr/>
            <p:nvPr/>
          </p:nvSpPr>
          <p:spPr>
            <a:xfrm>
              <a:off x="294219" y="2796119"/>
              <a:ext cx="1617134" cy="1617134"/>
            </a:xfrm>
            <a:prstGeom prst="rect">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35" name="文本框 34"/>
            <p:cNvSpPr txBox="1"/>
            <p:nvPr/>
          </p:nvSpPr>
          <p:spPr>
            <a:xfrm>
              <a:off x="411149" y="3092619"/>
              <a:ext cx="772710"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STEP01</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36" name="矩形 35"/>
            <p:cNvSpPr/>
            <p:nvPr/>
          </p:nvSpPr>
          <p:spPr>
            <a:xfrm>
              <a:off x="402680" y="3461951"/>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nvGrpSpPr>
          <p:cNvPr id="10" name="组合 9"/>
          <p:cNvGrpSpPr/>
          <p:nvPr/>
        </p:nvGrpSpPr>
        <p:grpSpPr>
          <a:xfrm>
            <a:off x="1970618" y="2796119"/>
            <a:ext cx="1617134" cy="1617134"/>
            <a:chOff x="1970618" y="2796119"/>
            <a:chExt cx="1617134" cy="1617134"/>
          </a:xfrm>
        </p:grpSpPr>
        <p:sp>
          <p:nvSpPr>
            <p:cNvPr id="19" name="矩形 18"/>
            <p:cNvSpPr/>
            <p:nvPr/>
          </p:nvSpPr>
          <p:spPr>
            <a:xfrm>
              <a:off x="1970618" y="2796119"/>
              <a:ext cx="1617134" cy="1617134"/>
            </a:xfrm>
            <a:prstGeom prst="rect">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37" name="组合 36"/>
            <p:cNvGrpSpPr/>
            <p:nvPr/>
          </p:nvGrpSpPr>
          <p:grpSpPr>
            <a:xfrm>
              <a:off x="2079079" y="3092619"/>
              <a:ext cx="1479040" cy="1015663"/>
              <a:chOff x="384304" y="2811948"/>
              <a:chExt cx="1479040" cy="1015663"/>
            </a:xfrm>
          </p:grpSpPr>
          <p:sp>
            <p:nvSpPr>
              <p:cNvPr id="38" name="文本框 37"/>
              <p:cNvSpPr txBox="1"/>
              <p:nvPr/>
            </p:nvSpPr>
            <p:spPr>
              <a:xfrm>
                <a:off x="392773" y="2811948"/>
                <a:ext cx="840444"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STEP02</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39" name="矩形 38"/>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grpSp>
        <p:nvGrpSpPr>
          <p:cNvPr id="11" name="组合 10"/>
          <p:cNvGrpSpPr/>
          <p:nvPr/>
        </p:nvGrpSpPr>
        <p:grpSpPr>
          <a:xfrm>
            <a:off x="3647017" y="2796119"/>
            <a:ext cx="1646766" cy="1617134"/>
            <a:chOff x="3647017" y="2796119"/>
            <a:chExt cx="1646766" cy="1617134"/>
          </a:xfrm>
        </p:grpSpPr>
        <p:sp>
          <p:nvSpPr>
            <p:cNvPr id="20" name="矩形 19"/>
            <p:cNvSpPr/>
            <p:nvPr/>
          </p:nvSpPr>
          <p:spPr>
            <a:xfrm>
              <a:off x="3647017" y="2796119"/>
              <a:ext cx="1617134" cy="1617134"/>
            </a:xfrm>
            <a:prstGeom prst="rect">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40" name="组合 39"/>
            <p:cNvGrpSpPr/>
            <p:nvPr/>
          </p:nvGrpSpPr>
          <p:grpSpPr>
            <a:xfrm>
              <a:off x="3814743" y="3112189"/>
              <a:ext cx="1479040" cy="1015663"/>
              <a:chOff x="384304" y="2811948"/>
              <a:chExt cx="1479040" cy="1015663"/>
            </a:xfrm>
          </p:grpSpPr>
          <p:sp>
            <p:nvSpPr>
              <p:cNvPr id="41" name="文本框 40"/>
              <p:cNvSpPr txBox="1"/>
              <p:nvPr/>
            </p:nvSpPr>
            <p:spPr>
              <a:xfrm>
                <a:off x="392772" y="2811948"/>
                <a:ext cx="987007"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STEP03</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42" name="矩形 41"/>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grpSp>
        <p:nvGrpSpPr>
          <p:cNvPr id="13" name="组合 12"/>
          <p:cNvGrpSpPr/>
          <p:nvPr/>
        </p:nvGrpSpPr>
        <p:grpSpPr>
          <a:xfrm>
            <a:off x="5293783" y="2796119"/>
            <a:ext cx="1676399" cy="1617134"/>
            <a:chOff x="5293783" y="2796119"/>
            <a:chExt cx="1676399" cy="1617134"/>
          </a:xfrm>
        </p:grpSpPr>
        <p:sp>
          <p:nvSpPr>
            <p:cNvPr id="21" name="矩形 20"/>
            <p:cNvSpPr/>
            <p:nvPr/>
          </p:nvSpPr>
          <p:spPr>
            <a:xfrm>
              <a:off x="5293783" y="2796119"/>
              <a:ext cx="1617134" cy="1617134"/>
            </a:xfrm>
            <a:prstGeom prst="rect">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43" name="组合 42"/>
            <p:cNvGrpSpPr/>
            <p:nvPr/>
          </p:nvGrpSpPr>
          <p:grpSpPr>
            <a:xfrm>
              <a:off x="5491142" y="3112189"/>
              <a:ext cx="1479040" cy="1015663"/>
              <a:chOff x="384304" y="2811948"/>
              <a:chExt cx="1479040" cy="1015663"/>
            </a:xfrm>
          </p:grpSpPr>
          <p:sp>
            <p:nvSpPr>
              <p:cNvPr id="44" name="文本框 43"/>
              <p:cNvSpPr txBox="1"/>
              <p:nvPr/>
            </p:nvSpPr>
            <p:spPr>
              <a:xfrm>
                <a:off x="392773" y="2811948"/>
                <a:ext cx="927742"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STEP04</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45" name="矩形 44"/>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grpSp>
        <p:nvGrpSpPr>
          <p:cNvPr id="14" name="组合 13"/>
          <p:cNvGrpSpPr/>
          <p:nvPr/>
        </p:nvGrpSpPr>
        <p:grpSpPr>
          <a:xfrm>
            <a:off x="6970182" y="2796119"/>
            <a:ext cx="1625603" cy="1617134"/>
            <a:chOff x="6970182" y="2796119"/>
            <a:chExt cx="1625603" cy="1617134"/>
          </a:xfrm>
        </p:grpSpPr>
        <p:sp>
          <p:nvSpPr>
            <p:cNvPr id="22" name="矩形 21"/>
            <p:cNvSpPr/>
            <p:nvPr/>
          </p:nvSpPr>
          <p:spPr>
            <a:xfrm>
              <a:off x="6970182" y="2796119"/>
              <a:ext cx="1617134" cy="1617134"/>
            </a:xfrm>
            <a:prstGeom prst="rect">
              <a:avLst/>
            </a:prstGeom>
            <a:solidFill>
              <a:srgbClr val="E84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46" name="组合 45"/>
            <p:cNvGrpSpPr/>
            <p:nvPr/>
          </p:nvGrpSpPr>
          <p:grpSpPr>
            <a:xfrm>
              <a:off x="7116745" y="3124557"/>
              <a:ext cx="1479040" cy="1015663"/>
              <a:chOff x="384304" y="2811948"/>
              <a:chExt cx="1479040" cy="1015663"/>
            </a:xfrm>
          </p:grpSpPr>
          <p:sp>
            <p:nvSpPr>
              <p:cNvPr id="47" name="文本框 46"/>
              <p:cNvSpPr txBox="1"/>
              <p:nvPr/>
            </p:nvSpPr>
            <p:spPr>
              <a:xfrm>
                <a:off x="392773" y="2811948"/>
                <a:ext cx="891240"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STEP05</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48" name="矩形 47"/>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grpSp>
        <p:nvGrpSpPr>
          <p:cNvPr id="15" name="组合 14"/>
          <p:cNvGrpSpPr/>
          <p:nvPr/>
        </p:nvGrpSpPr>
        <p:grpSpPr>
          <a:xfrm>
            <a:off x="8646581" y="2796119"/>
            <a:ext cx="1625603" cy="1617134"/>
            <a:chOff x="8646581" y="2796119"/>
            <a:chExt cx="1625603" cy="1617134"/>
          </a:xfrm>
        </p:grpSpPr>
        <p:sp>
          <p:nvSpPr>
            <p:cNvPr id="23" name="矩形 22"/>
            <p:cNvSpPr/>
            <p:nvPr/>
          </p:nvSpPr>
          <p:spPr>
            <a:xfrm>
              <a:off x="8646581" y="2796119"/>
              <a:ext cx="1617134" cy="1617134"/>
            </a:xfrm>
            <a:prstGeom prst="rect">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49" name="组合 48"/>
            <p:cNvGrpSpPr/>
            <p:nvPr/>
          </p:nvGrpSpPr>
          <p:grpSpPr>
            <a:xfrm>
              <a:off x="8793144" y="3124557"/>
              <a:ext cx="1479040" cy="1015663"/>
              <a:chOff x="384304" y="2811948"/>
              <a:chExt cx="1479040" cy="1015663"/>
            </a:xfrm>
          </p:grpSpPr>
          <p:sp>
            <p:nvSpPr>
              <p:cNvPr id="50" name="文本框 49"/>
              <p:cNvSpPr txBox="1"/>
              <p:nvPr/>
            </p:nvSpPr>
            <p:spPr>
              <a:xfrm>
                <a:off x="392773" y="2811948"/>
                <a:ext cx="891240"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STEP06</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51" name="矩形 50"/>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grpSp>
        <p:nvGrpSpPr>
          <p:cNvPr id="25" name="组合 24"/>
          <p:cNvGrpSpPr/>
          <p:nvPr/>
        </p:nvGrpSpPr>
        <p:grpSpPr>
          <a:xfrm>
            <a:off x="10322980" y="2796119"/>
            <a:ext cx="1684868" cy="1617134"/>
            <a:chOff x="10322980" y="2796119"/>
            <a:chExt cx="1684868" cy="1617134"/>
          </a:xfrm>
        </p:grpSpPr>
        <p:sp>
          <p:nvSpPr>
            <p:cNvPr id="24" name="矩形 23"/>
            <p:cNvSpPr/>
            <p:nvPr/>
          </p:nvSpPr>
          <p:spPr>
            <a:xfrm>
              <a:off x="10322980" y="2796119"/>
              <a:ext cx="1617134" cy="1617134"/>
            </a:xfrm>
            <a:prstGeom prst="rect">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52" name="组合 51"/>
            <p:cNvGrpSpPr/>
            <p:nvPr/>
          </p:nvGrpSpPr>
          <p:grpSpPr>
            <a:xfrm>
              <a:off x="10528808" y="3144127"/>
              <a:ext cx="1479040" cy="1015663"/>
              <a:chOff x="384304" y="2811948"/>
              <a:chExt cx="1479040" cy="1015663"/>
            </a:xfrm>
          </p:grpSpPr>
          <p:sp>
            <p:nvSpPr>
              <p:cNvPr id="53" name="文本框 52"/>
              <p:cNvSpPr txBox="1"/>
              <p:nvPr/>
            </p:nvSpPr>
            <p:spPr>
              <a:xfrm>
                <a:off x="392772" y="2811948"/>
                <a:ext cx="886373"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STEP07</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54" name="矩形 53"/>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grpSp>
        <p:nvGrpSpPr>
          <p:cNvPr id="26" name="组合 25"/>
          <p:cNvGrpSpPr/>
          <p:nvPr/>
        </p:nvGrpSpPr>
        <p:grpSpPr>
          <a:xfrm>
            <a:off x="10322980" y="4464049"/>
            <a:ext cx="1726527" cy="1617134"/>
            <a:chOff x="10322980" y="4464049"/>
            <a:chExt cx="1726527" cy="1617134"/>
          </a:xfrm>
        </p:grpSpPr>
        <p:sp>
          <p:nvSpPr>
            <p:cNvPr id="27" name="矩形 26"/>
            <p:cNvSpPr/>
            <p:nvPr/>
          </p:nvSpPr>
          <p:spPr>
            <a:xfrm>
              <a:off x="10322980" y="4464049"/>
              <a:ext cx="1617134" cy="1617134"/>
            </a:xfrm>
            <a:prstGeom prst="rect">
              <a:avLst/>
            </a:prstGeom>
            <a:solidFill>
              <a:srgbClr val="E84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gency FB" panose="020B0503020202020204" pitchFamily="34" charset="0"/>
                <a:ea typeface="张海山草泥马体" panose="02000000000000000000" pitchFamily="2" charset="-122"/>
                <a:cs typeface="+mn-ea"/>
                <a:sym typeface="+mn-lt"/>
              </a:endParaRPr>
            </a:p>
          </p:txBody>
        </p:sp>
        <p:grpSp>
          <p:nvGrpSpPr>
            <p:cNvPr id="55" name="组合 54"/>
            <p:cNvGrpSpPr/>
            <p:nvPr/>
          </p:nvGrpSpPr>
          <p:grpSpPr>
            <a:xfrm>
              <a:off x="10570467" y="4761261"/>
              <a:ext cx="1479040" cy="1015663"/>
              <a:chOff x="384304" y="2811948"/>
              <a:chExt cx="1479040" cy="1015663"/>
            </a:xfrm>
          </p:grpSpPr>
          <p:sp>
            <p:nvSpPr>
              <p:cNvPr id="56" name="文本框 55"/>
              <p:cNvSpPr txBox="1"/>
              <p:nvPr/>
            </p:nvSpPr>
            <p:spPr>
              <a:xfrm>
                <a:off x="392773" y="2811948"/>
                <a:ext cx="927264" cy="369332"/>
              </a:xfrm>
              <a:prstGeom prst="rect">
                <a:avLst/>
              </a:prstGeom>
              <a:noFill/>
            </p:spPr>
            <p:txBody>
              <a:bodyPr wrap="square" rtlCol="0">
                <a:spAutoFit/>
              </a:bodyPr>
              <a:lstStyle/>
              <a:p>
                <a:r>
                  <a:rPr lang="en-US" altLang="zh-CN" b="1" dirty="0">
                    <a:solidFill>
                      <a:schemeClr val="bg1"/>
                    </a:solidFill>
                    <a:latin typeface="Agency FB" panose="020B0503020202020204" pitchFamily="34" charset="0"/>
                    <a:ea typeface="张海山草泥马体" panose="02000000000000000000" pitchFamily="2" charset="-122"/>
                    <a:cs typeface="+mn-ea"/>
                    <a:sym typeface="+mn-lt"/>
                  </a:rPr>
                  <a:t>STEP08</a:t>
                </a:r>
                <a:endParaRPr lang="zh-CN" altLang="en-US" b="1" dirty="0">
                  <a:solidFill>
                    <a:schemeClr val="bg1"/>
                  </a:solidFill>
                  <a:latin typeface="Agency FB" panose="020B0503020202020204" pitchFamily="34" charset="0"/>
                  <a:ea typeface="张海山草泥马体" panose="02000000000000000000" pitchFamily="2" charset="-122"/>
                  <a:cs typeface="+mn-ea"/>
                  <a:sym typeface="+mn-lt"/>
                </a:endParaRPr>
              </a:p>
            </p:txBody>
          </p:sp>
          <p:sp>
            <p:nvSpPr>
              <p:cNvPr id="57" name="矩形 56"/>
              <p:cNvSpPr/>
              <p:nvPr/>
            </p:nvSpPr>
            <p:spPr>
              <a:xfrm>
                <a:off x="384304" y="3181280"/>
                <a:ext cx="1479040" cy="646331"/>
              </a:xfrm>
              <a:prstGeom prst="rect">
                <a:avLst/>
              </a:prstGeom>
            </p:spPr>
            <p:txBody>
              <a:bodyPr wrap="square">
                <a:spAutoFit/>
              </a:bodyPr>
              <a:lstStyle/>
              <a:p>
                <a:r>
                  <a:rPr lang="zh-CN" altLang="en-US" sz="1200" dirty="0">
                    <a:solidFill>
                      <a:schemeClr val="bg1"/>
                    </a:solidFill>
                    <a:latin typeface="张海山草泥马体" panose="02000000000000000000" pitchFamily="2" charset="-122"/>
                    <a:ea typeface="张海山草泥马体" panose="02000000000000000000" pitchFamily="2" charset="-122"/>
                  </a:rPr>
                  <a:t>中秋节始于唐朝初年，盛行于宋朝，至明清时</a:t>
                </a:r>
                <a:endParaRPr lang="zh-CN" altLang="en-US" sz="1200" dirty="0">
                  <a:solidFill>
                    <a:schemeClr val="bg1"/>
                  </a:solidFill>
                  <a:latin typeface="Agency FB" panose="020B0503020202020204" pitchFamily="34" charset="0"/>
                  <a:ea typeface="张海山草泥马体" panose="02000000000000000000" pitchFamily="2" charset="-122"/>
                  <a:cs typeface="+mn-ea"/>
                  <a:sym typeface="+mn-lt"/>
                </a:endParaRPr>
              </a:p>
            </p:txBody>
          </p:sp>
        </p:grpSp>
      </p:grpSp>
      <p:sp>
        <p:nvSpPr>
          <p:cNvPr id="58" name="Rectangle 3"/>
          <p:cNvSpPr txBox="1">
            <a:spLocks noChangeArrowheads="1"/>
          </p:cNvSpPr>
          <p:nvPr/>
        </p:nvSpPr>
        <p:spPr bwMode="auto">
          <a:xfrm>
            <a:off x="4521716" y="4845773"/>
            <a:ext cx="5614837" cy="830997"/>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gn="r">
              <a:lnSpc>
                <a:spcPct val="150000"/>
              </a:lnSpc>
            </a:pPr>
            <a:r>
              <a:rPr lang="zh-CN" altLang="en-US" sz="12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中秋节始于唐朝初年，盛行于宋朝，至明清时，已成为与春节齐名的中国主要节日之一。受中华文化的影响，中秋节也是东亚和东南亚一些国家尤其是当地的华人华侨的传统节日。自</a:t>
            </a:r>
            <a:r>
              <a:rPr lang="en-US" altLang="zh-CN" sz="1200" dirty="0">
                <a:latin typeface="张海山草泥马体" panose="02000000000000000000" pitchFamily="2" charset="-122"/>
                <a:ea typeface="张海山草泥马体" panose="02000000000000000000" pitchFamily="2" charset="-122"/>
              </a:rPr>
              <a:t>2008</a:t>
            </a:r>
            <a:r>
              <a:rPr lang="zh-CN" altLang="en-US" sz="1200" dirty="0">
                <a:latin typeface="张海山草泥马体" panose="02000000000000000000" pitchFamily="2" charset="-122"/>
                <a:ea typeface="张海山草泥马体" panose="02000000000000000000" pitchFamily="2" charset="-122"/>
              </a:rPr>
              <a:t>年起中秋节被</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500"/>
                                        <p:tgtEl>
                                          <p:spTgt spid="2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up)">
                                      <p:cBhvr>
                                        <p:cTn id="11" dur="500"/>
                                        <p:tgtEl>
                                          <p:spTgt spid="3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up)">
                                      <p:cBhvr>
                                        <p:cTn id="15" dur="500"/>
                                        <p:tgtEl>
                                          <p:spTgt spid="29"/>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3"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34550" y="56634"/>
            <a:ext cx="522900"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01</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7807" y="2148741"/>
            <a:ext cx="4852839" cy="3229144"/>
          </a:xfrm>
          <a:prstGeom prst="rect">
            <a:avLst/>
          </a:prstGeom>
        </p:spPr>
      </p:pic>
      <p:grpSp>
        <p:nvGrpSpPr>
          <p:cNvPr id="3" name="组合 2"/>
          <p:cNvGrpSpPr/>
          <p:nvPr/>
        </p:nvGrpSpPr>
        <p:grpSpPr>
          <a:xfrm>
            <a:off x="5941702" y="2148741"/>
            <a:ext cx="4793831" cy="3229144"/>
            <a:chOff x="5941702" y="2148741"/>
            <a:chExt cx="4793831" cy="3229144"/>
          </a:xfrm>
        </p:grpSpPr>
        <p:sp>
          <p:nvSpPr>
            <p:cNvPr id="26" name="矩形 25"/>
            <p:cNvSpPr/>
            <p:nvPr/>
          </p:nvSpPr>
          <p:spPr>
            <a:xfrm>
              <a:off x="5941702" y="2148741"/>
              <a:ext cx="4752685" cy="3229144"/>
            </a:xfrm>
            <a:prstGeom prst="rect">
              <a:avLst/>
            </a:pr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Light"/>
                <a:ea typeface="华文细黑" panose="02010600040101010101" pitchFamily="2" charset="-122"/>
              </a:endParaRPr>
            </a:p>
          </p:txBody>
        </p:sp>
        <p:sp>
          <p:nvSpPr>
            <p:cNvPr id="30" name="文本框 5"/>
            <p:cNvSpPr txBox="1">
              <a:spLocks noChangeArrowheads="1"/>
            </p:cNvSpPr>
            <p:nvPr/>
          </p:nvSpPr>
          <p:spPr bwMode="auto">
            <a:xfrm>
              <a:off x="6096000" y="2532731"/>
              <a:ext cx="2925801"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spcBef>
                  <a:spcPct val="0"/>
                </a:spcBef>
                <a:spcAft>
                  <a:spcPct val="0"/>
                </a:spcAft>
                <a:defRPr/>
              </a:pPr>
              <a:r>
                <a:rPr lang="zh-CN" altLang="en-US" sz="2135" b="1" dirty="0">
                  <a:solidFill>
                    <a:prstClr val="white"/>
                  </a:solidFill>
                  <a:latin typeface="张海山草泥马体" panose="02000000000000000000" pitchFamily="2" charset="-122"/>
                  <a:ea typeface="张海山草泥马体" panose="02000000000000000000" pitchFamily="2" charset="-122"/>
                </a:rPr>
                <a:t>节日的品质随生活提高</a:t>
              </a:r>
            </a:p>
          </p:txBody>
        </p:sp>
        <p:sp>
          <p:nvSpPr>
            <p:cNvPr id="31" name="文本框 6"/>
            <p:cNvSpPr txBox="1">
              <a:spLocks noChangeArrowheads="1"/>
            </p:cNvSpPr>
            <p:nvPr/>
          </p:nvSpPr>
          <p:spPr bwMode="auto">
            <a:xfrm>
              <a:off x="6123880" y="2984136"/>
              <a:ext cx="4611653" cy="95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lnSpc>
                  <a:spcPct val="150000"/>
                </a:lnSpc>
                <a:spcBef>
                  <a:spcPct val="0"/>
                </a:spcBef>
                <a:spcAft>
                  <a:spcPct val="0"/>
                </a:spcAft>
                <a:defRPr/>
              </a:pPr>
              <a:r>
                <a:rPr lang="en-US" altLang="zh-CN" sz="935" dirty="0" err="1">
                  <a:solidFill>
                    <a:prstClr val="white"/>
                  </a:solidFill>
                  <a:latin typeface="张海山草泥马体" panose="02000000000000000000" pitchFamily="2" charset="-122"/>
                  <a:ea typeface="张海山草泥马体" panose="02000000000000000000" pitchFamily="2" charset="-122"/>
                </a:rPr>
                <a:t>Lorem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ipsum</a:t>
              </a:r>
              <a:r>
                <a:rPr lang="en-US" altLang="zh-CN" sz="935" dirty="0">
                  <a:solidFill>
                    <a:prstClr val="white"/>
                  </a:solidFill>
                  <a:latin typeface="张海山草泥马体" panose="02000000000000000000" pitchFamily="2" charset="-122"/>
                  <a:ea typeface="张海山草泥马体" panose="02000000000000000000" pitchFamily="2" charset="-122"/>
                </a:rPr>
                <a:t> dolor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consectetur</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adipiscing</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elit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Donec</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luctus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nibh</a:t>
              </a:r>
              <a:r>
                <a:rPr lang="en-US" altLang="zh-CN" sz="935" dirty="0">
                  <a:solidFill>
                    <a:prstClr val="white"/>
                  </a:solidFill>
                  <a:latin typeface="张海山草泥马体" panose="02000000000000000000" pitchFamily="2" charset="-122"/>
                  <a:ea typeface="张海山草泥马体" panose="02000000000000000000" pitchFamily="2" charset="-122"/>
                </a:rPr>
                <a:t>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sem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vulputate</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venenatis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bibendum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orci</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pulvinar</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Lorem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ipsum</a:t>
              </a:r>
              <a:r>
                <a:rPr lang="en-US" altLang="zh-CN" sz="935" dirty="0">
                  <a:solidFill>
                    <a:prstClr val="white"/>
                  </a:solidFill>
                  <a:latin typeface="张海山草泥马体" panose="02000000000000000000" pitchFamily="2" charset="-122"/>
                  <a:ea typeface="张海山草泥马体" panose="02000000000000000000" pitchFamily="2" charset="-122"/>
                </a:rPr>
                <a:t> dolor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consectetur</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adipiscing</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elit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Donec</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luctus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nibh</a:t>
              </a:r>
              <a:r>
                <a:rPr lang="en-US" altLang="zh-CN" sz="935" dirty="0">
                  <a:solidFill>
                    <a:prstClr val="white"/>
                  </a:solidFill>
                  <a:latin typeface="张海山草泥马体" panose="02000000000000000000" pitchFamily="2" charset="-122"/>
                  <a:ea typeface="张海山草泥马体" panose="02000000000000000000" pitchFamily="2" charset="-122"/>
                </a:rPr>
                <a:t>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sem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vulputate</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venenatis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bibendum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orci</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pulvinar</a:t>
              </a:r>
              <a:r>
                <a:rPr lang="en-US" altLang="zh-CN" sz="935" dirty="0">
                  <a:solidFill>
                    <a:prstClr val="white"/>
                  </a:solidFill>
                  <a:latin typeface="张海山草泥马体" panose="02000000000000000000" pitchFamily="2" charset="-122"/>
                  <a:ea typeface="张海山草泥马体" panose="02000000000000000000" pitchFamily="2" charset="-122"/>
                </a:rPr>
                <a:t>. </a:t>
              </a:r>
            </a:p>
          </p:txBody>
        </p:sp>
        <p:sp>
          <p:nvSpPr>
            <p:cNvPr id="32" name="文本框 6"/>
            <p:cNvSpPr txBox="1">
              <a:spLocks noChangeArrowheads="1"/>
            </p:cNvSpPr>
            <p:nvPr/>
          </p:nvSpPr>
          <p:spPr bwMode="auto">
            <a:xfrm>
              <a:off x="6126198" y="3969021"/>
              <a:ext cx="4609335" cy="95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defTabSz="913765" fontAlgn="base">
                <a:lnSpc>
                  <a:spcPct val="150000"/>
                </a:lnSpc>
                <a:spcBef>
                  <a:spcPct val="0"/>
                </a:spcBef>
                <a:spcAft>
                  <a:spcPct val="0"/>
                </a:spcAft>
                <a:defRPr/>
              </a:pPr>
              <a:r>
                <a:rPr lang="en-US" altLang="zh-CN" sz="935" dirty="0" err="1">
                  <a:solidFill>
                    <a:prstClr val="white"/>
                  </a:solidFill>
                  <a:latin typeface="张海山草泥马体" panose="02000000000000000000" pitchFamily="2" charset="-122"/>
                  <a:ea typeface="张海山草泥马体" panose="02000000000000000000" pitchFamily="2" charset="-122"/>
                </a:rPr>
                <a:t>Lorem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ipsum</a:t>
              </a:r>
              <a:r>
                <a:rPr lang="en-US" altLang="zh-CN" sz="935" dirty="0">
                  <a:solidFill>
                    <a:prstClr val="white"/>
                  </a:solidFill>
                  <a:latin typeface="张海山草泥马体" panose="02000000000000000000" pitchFamily="2" charset="-122"/>
                  <a:ea typeface="张海山草泥马体" panose="02000000000000000000" pitchFamily="2" charset="-122"/>
                </a:rPr>
                <a:t> dolor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consectetur</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adipiscing</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elit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Donec</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luctus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nibh</a:t>
              </a:r>
              <a:r>
                <a:rPr lang="en-US" altLang="zh-CN" sz="935" dirty="0">
                  <a:solidFill>
                    <a:prstClr val="white"/>
                  </a:solidFill>
                  <a:latin typeface="张海山草泥马体" panose="02000000000000000000" pitchFamily="2" charset="-122"/>
                  <a:ea typeface="张海山草泥马体" panose="02000000000000000000" pitchFamily="2" charset="-122"/>
                </a:rPr>
                <a:t>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sem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vulputate</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venenatis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bibendum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orci</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pulvinar</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Lorem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ipsum</a:t>
              </a:r>
              <a:r>
                <a:rPr lang="en-US" altLang="zh-CN" sz="935" dirty="0">
                  <a:solidFill>
                    <a:prstClr val="white"/>
                  </a:solidFill>
                  <a:latin typeface="张海山草泥马体" panose="02000000000000000000" pitchFamily="2" charset="-122"/>
                  <a:ea typeface="张海山草泥马体" panose="02000000000000000000" pitchFamily="2" charset="-122"/>
                </a:rPr>
                <a:t> dolor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consectetur</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adipiscing</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elit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Donec</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luctus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nibh</a:t>
              </a:r>
              <a:r>
                <a:rPr lang="en-US" altLang="zh-CN" sz="935" dirty="0">
                  <a:solidFill>
                    <a:prstClr val="white"/>
                  </a:solidFill>
                  <a:latin typeface="张海山草泥马体" panose="02000000000000000000" pitchFamily="2" charset="-122"/>
                  <a:ea typeface="张海山草泥马体" panose="02000000000000000000" pitchFamily="2" charset="-122"/>
                </a:rPr>
                <a:t> sit </a:t>
              </a:r>
              <a:r>
                <a:rPr lang="en-US" altLang="zh-CN" sz="935" dirty="0" err="1">
                  <a:solidFill>
                    <a:prstClr val="white"/>
                  </a:solidFill>
                  <a:latin typeface="张海山草泥马体" panose="02000000000000000000" pitchFamily="2" charset="-122"/>
                  <a:ea typeface="张海山草泥马体" panose="02000000000000000000" pitchFamily="2" charset="-122"/>
                </a:rPr>
                <a:t>amet</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sem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vulputate</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venenatis</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bibendum</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orci</a:t>
              </a:r>
              <a:r>
                <a:rPr lang="en-US" altLang="zh-CN" sz="935" dirty="0">
                  <a:solidFill>
                    <a:prstClr val="white"/>
                  </a:solidFill>
                  <a:latin typeface="张海山草泥马体" panose="02000000000000000000" pitchFamily="2" charset="-122"/>
                  <a:ea typeface="张海山草泥马体" panose="02000000000000000000" pitchFamily="2" charset="-122"/>
                </a:rPr>
                <a:t> </a:t>
              </a:r>
              <a:r>
                <a:rPr lang="en-US" altLang="zh-CN" sz="935" dirty="0" err="1">
                  <a:solidFill>
                    <a:prstClr val="white"/>
                  </a:solidFill>
                  <a:latin typeface="张海山草泥马体" panose="02000000000000000000" pitchFamily="2" charset="-122"/>
                  <a:ea typeface="张海山草泥马体" panose="02000000000000000000" pitchFamily="2" charset="-122"/>
                </a:rPr>
                <a:t>pulvinar</a:t>
              </a:r>
              <a:r>
                <a:rPr lang="en-US" altLang="zh-CN" sz="935" dirty="0">
                  <a:solidFill>
                    <a:prstClr val="white"/>
                  </a:solidFill>
                  <a:latin typeface="张海山草泥马体" panose="02000000000000000000" pitchFamily="2" charset="-122"/>
                  <a:ea typeface="张海山草泥马体" panose="02000000000000000000" pitchFamily="2" charset="-122"/>
                </a:rPr>
                <a:t>. </a:t>
              </a: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5315" r="5438"/>
          <a:stretch>
            <a:fillRect/>
          </a:stretch>
        </p:blipFill>
        <p:spPr>
          <a:xfrm>
            <a:off x="-33867" y="0"/>
            <a:ext cx="12242800" cy="685800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27037"/>
          <a:stretch>
            <a:fillRect/>
          </a:stretch>
        </p:blipFill>
        <p:spPr>
          <a:xfrm>
            <a:off x="-33867" y="0"/>
            <a:ext cx="2321005" cy="25019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6" y="5524500"/>
            <a:ext cx="1702278" cy="1333500"/>
          </a:xfrm>
          <a:prstGeom prst="rect">
            <a:avLst/>
          </a:prstGeom>
        </p:spPr>
      </p:pic>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657" y="1094922"/>
            <a:ext cx="612835" cy="666501"/>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3602" y="-88900"/>
            <a:ext cx="1127645" cy="2679700"/>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4907" y="-88900"/>
            <a:ext cx="1334466" cy="4991100"/>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sp>
        <p:nvSpPr>
          <p:cNvPr id="24" name="文本框 6"/>
          <p:cNvSpPr txBox="1">
            <a:spLocks noChangeArrowheads="1"/>
          </p:cNvSpPr>
          <p:nvPr/>
        </p:nvSpPr>
        <p:spPr bwMode="auto">
          <a:xfrm>
            <a:off x="4379372" y="2348744"/>
            <a:ext cx="34163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3765" fontAlgn="base">
              <a:spcBef>
                <a:spcPct val="0"/>
              </a:spcBef>
              <a:spcAft>
                <a:spcPct val="0"/>
              </a:spcAft>
              <a:defRPr/>
            </a:pPr>
            <a:r>
              <a:rPr lang="en-US" altLang="zh-CN" sz="2800" b="1" dirty="0">
                <a:solidFill>
                  <a:srgbClr val="E84678"/>
                </a:solidFill>
                <a:latin typeface="张海山草泥马体" panose="02000000000000000000" pitchFamily="2" charset="-122"/>
                <a:ea typeface="张海山草泥马体" panose="02000000000000000000" pitchFamily="2" charset="-122"/>
              </a:rPr>
              <a:t>02</a:t>
            </a:r>
          </a:p>
          <a:p>
            <a:pPr algn="ctr" defTabSz="913765" fontAlgn="base">
              <a:spcBef>
                <a:spcPct val="0"/>
              </a:spcBef>
              <a:spcAft>
                <a:spcPct val="0"/>
              </a:spcAft>
              <a:defRPr/>
            </a:pPr>
            <a:r>
              <a:rPr lang="zh-CN" altLang="en-US" sz="2800"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25" name="矩形 24"/>
          <p:cNvSpPr/>
          <p:nvPr/>
        </p:nvSpPr>
        <p:spPr>
          <a:xfrm>
            <a:off x="3867150" y="3429000"/>
            <a:ext cx="4502149" cy="430887"/>
          </a:xfrm>
          <a:prstGeom prst="rect">
            <a:avLst/>
          </a:prstGeom>
        </p:spPr>
        <p:txBody>
          <a:bodyPr wrap="square">
            <a:spAutoFit/>
          </a:bodyPr>
          <a:lstStyle/>
          <a:p>
            <a:pPr algn="ctr"/>
            <a:r>
              <a:rPr lang="zh-CN" altLang="en-US" sz="1100" dirty="0">
                <a:solidFill>
                  <a:prstClr val="black">
                    <a:lumMod val="50000"/>
                    <a:lumOff val="50000"/>
                  </a:prst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a:t>
            </a:r>
            <a:endParaRPr lang="zh-CN" altLang="en-US" sz="1100" dirty="0">
              <a:solidFill>
                <a:prstClr val="black">
                  <a:lumMod val="50000"/>
                  <a:lumOff val="50000"/>
                </a:prstClr>
              </a:solidFill>
              <a:latin typeface="Agency FB" panose="020B0503020202020204" pitchFamily="34" charset="0"/>
              <a:ea typeface="张海山草泥马体"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4" y="56634"/>
            <a:ext cx="550152"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02</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27" name="AutoShape 53"/>
          <p:cNvSpPr/>
          <p:nvPr/>
        </p:nvSpPr>
        <p:spPr bwMode="auto">
          <a:xfrm>
            <a:off x="1035125" y="1575315"/>
            <a:ext cx="4381931" cy="4381931"/>
          </a:xfrm>
          <a:custGeom>
            <a:avLst/>
            <a:gdLst>
              <a:gd name="T0" fmla="*/ 2147483646 w 19679"/>
              <a:gd name="T1" fmla="*/ 1338568409 h 19679"/>
              <a:gd name="T2" fmla="*/ 2147483646 w 19679"/>
              <a:gd name="T3" fmla="*/ 2147483646 h 19679"/>
              <a:gd name="T4" fmla="*/ 1338568409 w 19679"/>
              <a:gd name="T5" fmla="*/ 2147483646 h 19679"/>
              <a:gd name="T6" fmla="*/ 1338568409 w 19679"/>
              <a:gd name="T7" fmla="*/ 1338568409 h 19679"/>
              <a:gd name="T8" fmla="*/ 2147483646 w 19679"/>
              <a:gd name="T9" fmla="*/ 1338568409 h 19679"/>
              <a:gd name="T10" fmla="*/ 2147483646 w 19679"/>
              <a:gd name="T11" fmla="*/ 1338568409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sym typeface="Gill Sans" pitchFamily="2" charset="0"/>
            </a:endParaRPr>
          </a:p>
        </p:txBody>
      </p:sp>
      <p:pic>
        <p:nvPicPr>
          <p:cNvPr id="28" name="图片 27"/>
          <p:cNvPicPr>
            <a:picLocks noChangeAspect="1"/>
          </p:cNvPicPr>
          <p:nvPr/>
        </p:nvPicPr>
        <p:blipFill rotWithShape="1">
          <a:blip r:embed="rId7" cstate="print">
            <a:extLst>
              <a:ext uri="{28A0092B-C50C-407E-A947-70E740481C1C}">
                <a14:useLocalDpi xmlns:a14="http://schemas.microsoft.com/office/drawing/2010/main" val="0"/>
              </a:ext>
            </a:extLst>
          </a:blip>
          <a:srcRect l="55278" b="56950"/>
          <a:stretch>
            <a:fillRect/>
          </a:stretch>
        </p:blipFill>
        <p:spPr>
          <a:xfrm>
            <a:off x="955687" y="1739110"/>
            <a:ext cx="4381931" cy="4218136"/>
          </a:xfrm>
          <a:prstGeom prst="rect">
            <a:avLst/>
          </a:prstGeom>
        </p:spPr>
      </p:pic>
      <p:grpSp>
        <p:nvGrpSpPr>
          <p:cNvPr id="29" name="组合 28"/>
          <p:cNvGrpSpPr/>
          <p:nvPr/>
        </p:nvGrpSpPr>
        <p:grpSpPr>
          <a:xfrm>
            <a:off x="5820924" y="1739110"/>
            <a:ext cx="5254412" cy="2590660"/>
            <a:chOff x="8342389" y="-4411611"/>
            <a:chExt cx="9526257" cy="5331348"/>
          </a:xfrm>
        </p:grpSpPr>
        <p:sp>
          <p:nvSpPr>
            <p:cNvPr id="40" name="文本框 39"/>
            <p:cNvSpPr txBox="1"/>
            <p:nvPr/>
          </p:nvSpPr>
          <p:spPr>
            <a:xfrm>
              <a:off x="8342389" y="-3385020"/>
              <a:ext cx="7935927" cy="823391"/>
            </a:xfrm>
            <a:prstGeom prst="rect">
              <a:avLst/>
            </a:prstGeom>
            <a:noFill/>
          </p:spPr>
          <p:txBody>
            <a:bodyPr wrap="square" rtlCol="0">
              <a:spAutoFit/>
            </a:bodyPr>
            <a:lstStyle/>
            <a:p>
              <a:pPr algn="dist"/>
              <a:r>
                <a:rPr lang="zh-CN" altLang="en-US" sz="2000" dirty="0">
                  <a:solidFill>
                    <a:schemeClr val="tx1">
                      <a:lumMod val="65000"/>
                      <a:lumOff val="35000"/>
                    </a:schemeClr>
                  </a:solidFill>
                  <a:latin typeface="张海山草泥马体" panose="02000000000000000000" pitchFamily="2" charset="-122"/>
                  <a:ea typeface="张海山草泥马体" panose="02000000000000000000" pitchFamily="2" charset="-122"/>
                </a:rPr>
                <a:t>生活在别处 丨 </a:t>
              </a:r>
              <a:r>
                <a:rPr lang="en-US" altLang="zh-CN" sz="2000" dirty="0">
                  <a:solidFill>
                    <a:schemeClr val="tx1">
                      <a:lumMod val="65000"/>
                      <a:lumOff val="35000"/>
                    </a:schemeClr>
                  </a:solidFill>
                  <a:latin typeface="张海山草泥马体" panose="02000000000000000000" pitchFamily="2" charset="-122"/>
                  <a:ea typeface="张海山草泥马体" panose="02000000000000000000" pitchFamily="2" charset="-122"/>
                  <a:cs typeface="Times New Roman" panose="02020603050405020304" pitchFamily="18" charset="0"/>
                </a:rPr>
                <a:t>Life is elsewhere</a:t>
              </a:r>
              <a:endParaRPr lang="zh-CN" altLang="en-US" sz="2000" dirty="0">
                <a:solidFill>
                  <a:schemeClr val="tx1">
                    <a:lumMod val="65000"/>
                    <a:lumOff val="35000"/>
                  </a:schemeClr>
                </a:solidFill>
                <a:latin typeface="张海山草泥马体" panose="02000000000000000000" pitchFamily="2" charset="-122"/>
                <a:ea typeface="张海山草泥马体" panose="02000000000000000000" pitchFamily="2" charset="-122"/>
                <a:cs typeface="Times New Roman" panose="02020603050405020304" pitchFamily="18" charset="0"/>
              </a:endParaRPr>
            </a:p>
          </p:txBody>
        </p:sp>
        <p:sp>
          <p:nvSpPr>
            <p:cNvPr id="41" name="矩形 40"/>
            <p:cNvSpPr/>
            <p:nvPr/>
          </p:nvSpPr>
          <p:spPr>
            <a:xfrm>
              <a:off x="8351153" y="-1930460"/>
              <a:ext cx="9517493" cy="2850197"/>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中秋节始于唐朝初年，盛行于宋朝，至明清时，已成为与春节齐名的中国主要节日之一。受中华文化的影响，中秋节也是东亚和东南亚一些国家尤其是当地的华人华侨的传统节日。自</a:t>
              </a:r>
              <a:r>
                <a:rPr lang="en-US" altLang="zh-CN" sz="1400" dirty="0">
                  <a:solidFill>
                    <a:schemeClr val="tx1">
                      <a:lumMod val="65000"/>
                      <a:lumOff val="35000"/>
                    </a:schemeClr>
                  </a:solidFill>
                  <a:latin typeface="张海山草泥马体" panose="02000000000000000000" pitchFamily="2" charset="-122"/>
                  <a:ea typeface="张海山草泥马体" panose="02000000000000000000" pitchFamily="2" charset="-122"/>
                </a:rPr>
                <a:t>2008</a:t>
              </a:r>
              <a:r>
                <a:rPr lang="zh-CN" altLang="en-US" sz="1400" dirty="0">
                  <a:solidFill>
                    <a:schemeClr val="tx1">
                      <a:lumMod val="65000"/>
                      <a:lumOff val="35000"/>
                    </a:schemeClr>
                  </a:solidFill>
                  <a:latin typeface="张海山草泥马体" panose="02000000000000000000" pitchFamily="2" charset="-122"/>
                  <a:ea typeface="张海山草泥马体" panose="02000000000000000000" pitchFamily="2" charset="-122"/>
                </a:rPr>
                <a:t>年起中秋节被列为国家法定节假日。</a:t>
              </a:r>
            </a:p>
          </p:txBody>
        </p:sp>
        <p:sp>
          <p:nvSpPr>
            <p:cNvPr id="42" name="文本框 41"/>
            <p:cNvSpPr txBox="1"/>
            <p:nvPr/>
          </p:nvSpPr>
          <p:spPr>
            <a:xfrm>
              <a:off x="8342389" y="-4411611"/>
              <a:ext cx="4212710" cy="760052"/>
            </a:xfrm>
            <a:prstGeom prst="rect">
              <a:avLst/>
            </a:prstGeom>
            <a:noFill/>
          </p:spPr>
          <p:txBody>
            <a:bodyPr wrap="square" rtlCol="0">
              <a:spAutoFit/>
            </a:bodyPr>
            <a:lstStyle/>
            <a:p>
              <a:pPr algn="dist"/>
              <a:endParaRPr lang="zh-CN" altLang="en-US" dirty="0">
                <a:solidFill>
                  <a:schemeClr val="tx1">
                    <a:lumMod val="65000"/>
                    <a:lumOff val="35000"/>
                  </a:schemeClr>
                </a:solidFill>
                <a:latin typeface="张海山草泥马体" panose="02000000000000000000" pitchFamily="2" charset="-122"/>
                <a:ea typeface="张海山草泥马体" panose="02000000000000000000" pitchFamily="2" charset="-122"/>
                <a:cs typeface="Times New Roman" panose="02020603050405020304" pitchFamily="18" charset="0"/>
              </a:endParaRPr>
            </a:p>
          </p:txBody>
        </p:sp>
      </p:grpSp>
      <p:grpSp>
        <p:nvGrpSpPr>
          <p:cNvPr id="43" name="组合 42"/>
          <p:cNvGrpSpPr/>
          <p:nvPr/>
        </p:nvGrpSpPr>
        <p:grpSpPr>
          <a:xfrm>
            <a:off x="5820924" y="4677280"/>
            <a:ext cx="5460152" cy="881741"/>
            <a:chOff x="1210639" y="5099037"/>
            <a:chExt cx="5460152" cy="881741"/>
          </a:xfrm>
        </p:grpSpPr>
        <p:grpSp>
          <p:nvGrpSpPr>
            <p:cNvPr id="44" name="组合 43"/>
            <p:cNvGrpSpPr/>
            <p:nvPr/>
          </p:nvGrpSpPr>
          <p:grpSpPr>
            <a:xfrm>
              <a:off x="1210639" y="5099037"/>
              <a:ext cx="5436443" cy="741592"/>
              <a:chOff x="1124048" y="4854423"/>
              <a:chExt cx="5436443" cy="741592"/>
            </a:xfrm>
          </p:grpSpPr>
          <p:sp>
            <p:nvSpPr>
              <p:cNvPr id="46" name="文本框 45"/>
              <p:cNvSpPr txBox="1"/>
              <p:nvPr/>
            </p:nvSpPr>
            <p:spPr>
              <a:xfrm>
                <a:off x="1124048" y="4854423"/>
                <a:ext cx="335348" cy="707886"/>
              </a:xfrm>
              <a:prstGeom prst="rect">
                <a:avLst/>
              </a:prstGeom>
              <a:noFill/>
            </p:spPr>
            <p:txBody>
              <a:bodyPr wrap="none" rtlCol="0">
                <a:spAutoFit/>
              </a:bodyPr>
              <a:lstStyle/>
              <a:p>
                <a:r>
                  <a:rPr lang="en-US" altLang="zh-CN" sz="4000" dirty="0">
                    <a:solidFill>
                      <a:srgbClr val="E84678"/>
                    </a:solidFill>
                    <a:latin typeface="张海山草泥马体" panose="02000000000000000000" pitchFamily="2" charset="-122"/>
                    <a:ea typeface="张海山草泥马体" panose="02000000000000000000" pitchFamily="2" charset="-122"/>
                  </a:rPr>
                  <a:t>“</a:t>
                </a:r>
                <a:endParaRPr lang="zh-CN" altLang="en-US" sz="4000" dirty="0">
                  <a:solidFill>
                    <a:srgbClr val="E84678"/>
                  </a:solidFill>
                  <a:latin typeface="张海山草泥马体" panose="02000000000000000000" pitchFamily="2" charset="-122"/>
                  <a:ea typeface="张海山草泥马体" panose="02000000000000000000" pitchFamily="2" charset="-122"/>
                </a:endParaRPr>
              </a:p>
            </p:txBody>
          </p:sp>
          <p:sp>
            <p:nvSpPr>
              <p:cNvPr id="47" name="文本框 46"/>
              <p:cNvSpPr txBox="1"/>
              <p:nvPr/>
            </p:nvSpPr>
            <p:spPr>
              <a:xfrm>
                <a:off x="1752489" y="4949684"/>
                <a:ext cx="4808002" cy="646331"/>
              </a:xfrm>
              <a:prstGeom prst="rect">
                <a:avLst/>
              </a:prstGeom>
              <a:noFill/>
            </p:spPr>
            <p:txBody>
              <a:bodyPr wrap="square" rtlCol="0">
                <a:spAutoFit/>
              </a:bodyPr>
              <a:lstStyle/>
              <a:p>
                <a:r>
                  <a:rPr lang="zh-CN" altLang="en-US" dirty="0">
                    <a:solidFill>
                      <a:srgbClr val="E84678"/>
                    </a:solidFill>
                    <a:latin typeface="张海山草泥马体" panose="02000000000000000000" pitchFamily="2" charset="-122"/>
                    <a:ea typeface="张海山草泥马体" panose="02000000000000000000" pitchFamily="2" charset="-122"/>
                  </a:rPr>
                  <a:t>而天上却是另一个世界，到处是灯火辉煌的路标，时间分割为一道灿烂的光谱。</a:t>
                </a:r>
              </a:p>
            </p:txBody>
          </p:sp>
        </p:grpSp>
        <p:sp>
          <p:nvSpPr>
            <p:cNvPr id="45" name="文本框 44"/>
            <p:cNvSpPr txBox="1"/>
            <p:nvPr/>
          </p:nvSpPr>
          <p:spPr>
            <a:xfrm rot="10800000">
              <a:off x="6335443" y="5272892"/>
              <a:ext cx="335348" cy="707886"/>
            </a:xfrm>
            <a:prstGeom prst="rect">
              <a:avLst/>
            </a:prstGeom>
            <a:noFill/>
          </p:spPr>
          <p:txBody>
            <a:bodyPr wrap="none" rtlCol="0">
              <a:spAutoFit/>
            </a:bodyPr>
            <a:lstStyle/>
            <a:p>
              <a:r>
                <a:rPr lang="en-US" altLang="zh-CN" sz="4000" dirty="0">
                  <a:solidFill>
                    <a:srgbClr val="E84678"/>
                  </a:solidFill>
                  <a:latin typeface="张海山草泥马体" panose="02000000000000000000" pitchFamily="2" charset="-122"/>
                  <a:ea typeface="张海山草泥马体" panose="02000000000000000000" pitchFamily="2" charset="-122"/>
                </a:rPr>
                <a:t>“</a:t>
              </a:r>
              <a:endParaRPr lang="zh-CN" altLang="en-US" sz="4000" dirty="0">
                <a:solidFill>
                  <a:srgbClr val="E84678"/>
                </a:solidFill>
                <a:latin typeface="张海山草泥马体" panose="02000000000000000000" pitchFamily="2" charset="-122"/>
                <a:ea typeface="张海山草泥马体" panose="02000000000000000000" pitchFamily="2" charset="-122"/>
              </a:endParaRPr>
            </a:p>
          </p:txBody>
        </p:sp>
      </p:grpSp>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87504" y="588047"/>
            <a:ext cx="4144848" cy="595410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25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up)">
                                      <p:cBhvr>
                                        <p:cTn id="23" dur="500"/>
                                        <p:tgtEl>
                                          <p:spTgt spid="29"/>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8"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4" y="56634"/>
            <a:ext cx="550152"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02</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grpSp>
        <p:nvGrpSpPr>
          <p:cNvPr id="11" name="组合 10"/>
          <p:cNvGrpSpPr/>
          <p:nvPr/>
        </p:nvGrpSpPr>
        <p:grpSpPr>
          <a:xfrm>
            <a:off x="6961617" y="1161103"/>
            <a:ext cx="4381931" cy="4670314"/>
            <a:chOff x="1035125" y="1286932"/>
            <a:chExt cx="4381931" cy="4670314"/>
          </a:xfrm>
        </p:grpSpPr>
        <p:sp>
          <p:nvSpPr>
            <p:cNvPr id="24" name="AutoShape 53"/>
            <p:cNvSpPr/>
            <p:nvPr/>
          </p:nvSpPr>
          <p:spPr bwMode="auto">
            <a:xfrm>
              <a:off x="1035125" y="1575315"/>
              <a:ext cx="4381931" cy="4381931"/>
            </a:xfrm>
            <a:custGeom>
              <a:avLst/>
              <a:gdLst>
                <a:gd name="T0" fmla="*/ 2147483646 w 19679"/>
                <a:gd name="T1" fmla="*/ 1338568409 h 19679"/>
                <a:gd name="T2" fmla="*/ 2147483646 w 19679"/>
                <a:gd name="T3" fmla="*/ 2147483646 h 19679"/>
                <a:gd name="T4" fmla="*/ 1338568409 w 19679"/>
                <a:gd name="T5" fmla="*/ 2147483646 h 19679"/>
                <a:gd name="T6" fmla="*/ 1338568409 w 19679"/>
                <a:gd name="T7" fmla="*/ 1338568409 h 19679"/>
                <a:gd name="T8" fmla="*/ 2147483646 w 19679"/>
                <a:gd name="T9" fmla="*/ 1338568409 h 19679"/>
                <a:gd name="T10" fmla="*/ 2147483646 w 19679"/>
                <a:gd name="T11" fmla="*/ 1338568409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sym typeface="Gill Sans" pitchFamily="2" charset="0"/>
              </a:endParaRPr>
            </a:p>
          </p:txBody>
        </p:sp>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t="33333" r="40494"/>
            <a:stretch>
              <a:fillRect/>
            </a:stretch>
          </p:blipFill>
          <p:spPr>
            <a:xfrm>
              <a:off x="1185623" y="1286932"/>
              <a:ext cx="4080933" cy="4572001"/>
            </a:xfrm>
            <a:prstGeom prst="rect">
              <a:avLst/>
            </a:prstGeom>
          </p:spPr>
        </p:pic>
      </p:grpSp>
      <p:grpSp>
        <p:nvGrpSpPr>
          <p:cNvPr id="26" name="组合 25"/>
          <p:cNvGrpSpPr/>
          <p:nvPr/>
        </p:nvGrpSpPr>
        <p:grpSpPr>
          <a:xfrm>
            <a:off x="4015700" y="3510275"/>
            <a:ext cx="753795" cy="706087"/>
            <a:chOff x="3880234" y="3539880"/>
            <a:chExt cx="753795" cy="706087"/>
          </a:xfrm>
        </p:grpSpPr>
        <p:sp>
          <p:nvSpPr>
            <p:cNvPr id="30" name="AutoShape 5"/>
            <p:cNvSpPr/>
            <p:nvPr/>
          </p:nvSpPr>
          <p:spPr bwMode="auto">
            <a:xfrm>
              <a:off x="3880234" y="3539880"/>
              <a:ext cx="753795" cy="706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5" y="0"/>
                  </a:moveTo>
                  <a:lnTo>
                    <a:pt x="20264" y="0"/>
                  </a:lnTo>
                  <a:cubicBezTo>
                    <a:pt x="21002" y="0"/>
                    <a:pt x="21600" y="637"/>
                    <a:pt x="21600" y="1423"/>
                  </a:cubicBezTo>
                  <a:lnTo>
                    <a:pt x="21600" y="15414"/>
                  </a:lnTo>
                  <a:cubicBezTo>
                    <a:pt x="21600" y="16200"/>
                    <a:pt x="21002" y="16837"/>
                    <a:pt x="20264" y="16837"/>
                  </a:cubicBezTo>
                  <a:lnTo>
                    <a:pt x="18742" y="16837"/>
                  </a:lnTo>
                  <a:lnTo>
                    <a:pt x="18742" y="21600"/>
                  </a:lnTo>
                  <a:lnTo>
                    <a:pt x="13957" y="16837"/>
                  </a:lnTo>
                  <a:lnTo>
                    <a:pt x="1335" y="16837"/>
                  </a:lnTo>
                  <a:cubicBezTo>
                    <a:pt x="597" y="16837"/>
                    <a:pt x="0" y="16200"/>
                    <a:pt x="0" y="15414"/>
                  </a:cubicBezTo>
                  <a:lnTo>
                    <a:pt x="0" y="1423"/>
                  </a:lnTo>
                  <a:cubicBezTo>
                    <a:pt x="0" y="637"/>
                    <a:pt x="597" y="0"/>
                    <a:pt x="1335" y="0"/>
                  </a:cubicBezTo>
                  <a:close/>
                </a:path>
              </a:pathLst>
            </a:custGeom>
            <a:solidFill>
              <a:srgbClr val="E84678"/>
            </a:solidFill>
            <a:ln>
              <a:noFill/>
            </a:ln>
            <a:effectLst/>
          </p:spPr>
          <p:txBody>
            <a:bodyPr lIns="38100" tIns="38100" rIns="38100" bIns="38100" anchor="ctr"/>
            <a:lstStyle/>
            <a:p>
              <a:pPr defTabSz="456565"/>
              <a:endParaRPr lang="id-ID" sz="3000">
                <a:solidFill>
                  <a:srgbClr val="FFFFFF"/>
                </a:solidFill>
                <a:effectLst>
                  <a:outerShdw blurRad="38100" dist="38100" dir="2700000" algn="tl">
                    <a:srgbClr val="C0C0C0"/>
                  </a:outerShdw>
                </a:effectLst>
                <a:cs typeface="+mn-ea"/>
                <a:sym typeface="+mn-lt"/>
              </a:endParaRPr>
            </a:p>
          </p:txBody>
        </p:sp>
        <p:sp>
          <p:nvSpPr>
            <p:cNvPr id="31" name="Freeform 33"/>
            <p:cNvSpPr/>
            <p:nvPr/>
          </p:nvSpPr>
          <p:spPr bwMode="auto">
            <a:xfrm>
              <a:off x="4116743" y="3666373"/>
              <a:ext cx="323659" cy="262861"/>
            </a:xfrm>
            <a:custGeom>
              <a:avLst/>
              <a:gdLst>
                <a:gd name="T0" fmla="*/ 153 w 153"/>
                <a:gd name="T1" fmla="*/ 14 h 124"/>
                <a:gd name="T2" fmla="*/ 135 w 153"/>
                <a:gd name="T3" fmla="*/ 19 h 124"/>
                <a:gd name="T4" fmla="*/ 149 w 153"/>
                <a:gd name="T5" fmla="*/ 2 h 124"/>
                <a:gd name="T6" fmla="*/ 129 w 153"/>
                <a:gd name="T7" fmla="*/ 9 h 124"/>
                <a:gd name="T8" fmla="*/ 106 w 153"/>
                <a:gd name="T9" fmla="*/ 0 h 124"/>
                <a:gd name="T10" fmla="*/ 75 w 153"/>
                <a:gd name="T11" fmla="*/ 31 h 124"/>
                <a:gd name="T12" fmla="*/ 76 w 153"/>
                <a:gd name="T13" fmla="*/ 38 h 124"/>
                <a:gd name="T14" fmla="*/ 11 w 153"/>
                <a:gd name="T15" fmla="*/ 5 h 124"/>
                <a:gd name="T16" fmla="*/ 7 w 153"/>
                <a:gd name="T17" fmla="*/ 21 h 124"/>
                <a:gd name="T18" fmla="*/ 21 w 153"/>
                <a:gd name="T19" fmla="*/ 47 h 124"/>
                <a:gd name="T20" fmla="*/ 6 w 153"/>
                <a:gd name="T21" fmla="*/ 43 h 124"/>
                <a:gd name="T22" fmla="*/ 6 w 153"/>
                <a:gd name="T23" fmla="*/ 44 h 124"/>
                <a:gd name="T24" fmla="*/ 32 w 153"/>
                <a:gd name="T25" fmla="*/ 74 h 124"/>
                <a:gd name="T26" fmla="*/ 23 w 153"/>
                <a:gd name="T27" fmla="*/ 76 h 124"/>
                <a:gd name="T28" fmla="*/ 17 w 153"/>
                <a:gd name="T29" fmla="*/ 75 h 124"/>
                <a:gd name="T30" fmla="*/ 47 w 153"/>
                <a:gd name="T31" fmla="*/ 97 h 124"/>
                <a:gd name="T32" fmla="*/ 8 w 153"/>
                <a:gd name="T33" fmla="*/ 110 h 124"/>
                <a:gd name="T34" fmla="*/ 0 w 153"/>
                <a:gd name="T35" fmla="*/ 110 h 124"/>
                <a:gd name="T36" fmla="*/ 48 w 153"/>
                <a:gd name="T37" fmla="*/ 124 h 124"/>
                <a:gd name="T38" fmla="*/ 138 w 153"/>
                <a:gd name="T39" fmla="*/ 35 h 124"/>
                <a:gd name="T40" fmla="*/ 138 w 153"/>
                <a:gd name="T41" fmla="*/ 31 h 124"/>
                <a:gd name="T42" fmla="*/ 153 w 153"/>
                <a:gd name="T43" fmla="*/ 1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124">
                  <a:moveTo>
                    <a:pt x="153" y="14"/>
                  </a:moveTo>
                  <a:cubicBezTo>
                    <a:pt x="148" y="17"/>
                    <a:pt x="142" y="18"/>
                    <a:pt x="135" y="19"/>
                  </a:cubicBezTo>
                  <a:cubicBezTo>
                    <a:pt x="142" y="15"/>
                    <a:pt x="147" y="9"/>
                    <a:pt x="149" y="2"/>
                  </a:cubicBezTo>
                  <a:cubicBezTo>
                    <a:pt x="143" y="5"/>
                    <a:pt x="136" y="8"/>
                    <a:pt x="129" y="9"/>
                  </a:cubicBezTo>
                  <a:cubicBezTo>
                    <a:pt x="124" y="3"/>
                    <a:pt x="115" y="0"/>
                    <a:pt x="106" y="0"/>
                  </a:cubicBezTo>
                  <a:cubicBezTo>
                    <a:pt x="89" y="0"/>
                    <a:pt x="75" y="14"/>
                    <a:pt x="75" y="31"/>
                  </a:cubicBezTo>
                  <a:cubicBezTo>
                    <a:pt x="75" y="33"/>
                    <a:pt x="75" y="36"/>
                    <a:pt x="76" y="38"/>
                  </a:cubicBezTo>
                  <a:cubicBezTo>
                    <a:pt x="50" y="37"/>
                    <a:pt x="26" y="24"/>
                    <a:pt x="11" y="5"/>
                  </a:cubicBezTo>
                  <a:cubicBezTo>
                    <a:pt x="8" y="10"/>
                    <a:pt x="7" y="15"/>
                    <a:pt x="7" y="21"/>
                  </a:cubicBezTo>
                  <a:cubicBezTo>
                    <a:pt x="7" y="32"/>
                    <a:pt x="12" y="42"/>
                    <a:pt x="21" y="47"/>
                  </a:cubicBezTo>
                  <a:cubicBezTo>
                    <a:pt x="16" y="47"/>
                    <a:pt x="11" y="46"/>
                    <a:pt x="6" y="43"/>
                  </a:cubicBezTo>
                  <a:cubicBezTo>
                    <a:pt x="6" y="43"/>
                    <a:pt x="6" y="44"/>
                    <a:pt x="6" y="44"/>
                  </a:cubicBezTo>
                  <a:cubicBezTo>
                    <a:pt x="6" y="59"/>
                    <a:pt x="17" y="72"/>
                    <a:pt x="32" y="74"/>
                  </a:cubicBezTo>
                  <a:cubicBezTo>
                    <a:pt x="29" y="75"/>
                    <a:pt x="26" y="76"/>
                    <a:pt x="23" y="76"/>
                  </a:cubicBezTo>
                  <a:cubicBezTo>
                    <a:pt x="21" y="76"/>
                    <a:pt x="19" y="75"/>
                    <a:pt x="17" y="75"/>
                  </a:cubicBezTo>
                  <a:cubicBezTo>
                    <a:pt x="21" y="87"/>
                    <a:pt x="33" y="97"/>
                    <a:pt x="47" y="97"/>
                  </a:cubicBezTo>
                  <a:cubicBezTo>
                    <a:pt x="36" y="105"/>
                    <a:pt x="23" y="110"/>
                    <a:pt x="8" y="110"/>
                  </a:cubicBezTo>
                  <a:cubicBezTo>
                    <a:pt x="5" y="110"/>
                    <a:pt x="3" y="110"/>
                    <a:pt x="0" y="110"/>
                  </a:cubicBezTo>
                  <a:cubicBezTo>
                    <a:pt x="14" y="119"/>
                    <a:pt x="31" y="124"/>
                    <a:pt x="48" y="124"/>
                  </a:cubicBezTo>
                  <a:cubicBezTo>
                    <a:pt x="106" y="124"/>
                    <a:pt x="138" y="76"/>
                    <a:pt x="138" y="35"/>
                  </a:cubicBezTo>
                  <a:cubicBezTo>
                    <a:pt x="138" y="33"/>
                    <a:pt x="138" y="32"/>
                    <a:pt x="138" y="31"/>
                  </a:cubicBezTo>
                  <a:cubicBezTo>
                    <a:pt x="144" y="26"/>
                    <a:pt x="149" y="21"/>
                    <a:pt x="153" y="14"/>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grpSp>
      <p:grpSp>
        <p:nvGrpSpPr>
          <p:cNvPr id="32" name="组合 31"/>
          <p:cNvGrpSpPr/>
          <p:nvPr/>
        </p:nvGrpSpPr>
        <p:grpSpPr>
          <a:xfrm>
            <a:off x="4047701" y="1857331"/>
            <a:ext cx="753795" cy="706087"/>
            <a:chOff x="3912235" y="1886936"/>
            <a:chExt cx="753795" cy="706087"/>
          </a:xfrm>
        </p:grpSpPr>
        <p:sp>
          <p:nvSpPr>
            <p:cNvPr id="33" name="AutoShape 5"/>
            <p:cNvSpPr/>
            <p:nvPr/>
          </p:nvSpPr>
          <p:spPr bwMode="auto">
            <a:xfrm>
              <a:off x="3912235" y="1886936"/>
              <a:ext cx="753795" cy="706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5" y="0"/>
                  </a:moveTo>
                  <a:lnTo>
                    <a:pt x="20264" y="0"/>
                  </a:lnTo>
                  <a:cubicBezTo>
                    <a:pt x="21002" y="0"/>
                    <a:pt x="21600" y="637"/>
                    <a:pt x="21600" y="1423"/>
                  </a:cubicBezTo>
                  <a:lnTo>
                    <a:pt x="21600" y="15414"/>
                  </a:lnTo>
                  <a:cubicBezTo>
                    <a:pt x="21600" y="16200"/>
                    <a:pt x="21002" y="16837"/>
                    <a:pt x="20264" y="16837"/>
                  </a:cubicBezTo>
                  <a:lnTo>
                    <a:pt x="18742" y="16837"/>
                  </a:lnTo>
                  <a:lnTo>
                    <a:pt x="18742" y="21600"/>
                  </a:lnTo>
                  <a:lnTo>
                    <a:pt x="13957" y="16837"/>
                  </a:lnTo>
                  <a:lnTo>
                    <a:pt x="1335" y="16837"/>
                  </a:lnTo>
                  <a:cubicBezTo>
                    <a:pt x="597" y="16837"/>
                    <a:pt x="0" y="16200"/>
                    <a:pt x="0" y="15414"/>
                  </a:cubicBezTo>
                  <a:lnTo>
                    <a:pt x="0" y="1423"/>
                  </a:lnTo>
                  <a:cubicBezTo>
                    <a:pt x="0" y="637"/>
                    <a:pt x="597" y="0"/>
                    <a:pt x="1335" y="0"/>
                  </a:cubicBezTo>
                  <a:close/>
                </a:path>
              </a:pathLst>
            </a:custGeom>
            <a:solidFill>
              <a:srgbClr val="67BBA1"/>
            </a:solidFill>
            <a:ln>
              <a:noFill/>
            </a:ln>
            <a:effectLst/>
          </p:spPr>
          <p:txBody>
            <a:bodyPr lIns="38100" tIns="38100" rIns="38100" bIns="38100" anchor="ctr"/>
            <a:lstStyle/>
            <a:p>
              <a:pPr defTabSz="456565"/>
              <a:endParaRPr lang="id-ID" sz="3000">
                <a:solidFill>
                  <a:srgbClr val="FFFFFF"/>
                </a:solidFill>
                <a:effectLst>
                  <a:outerShdw blurRad="38100" dist="38100" dir="2700000" algn="tl">
                    <a:srgbClr val="C0C0C0"/>
                  </a:outerShdw>
                </a:effectLst>
                <a:cs typeface="+mn-ea"/>
                <a:sym typeface="+mn-lt"/>
              </a:endParaRPr>
            </a:p>
          </p:txBody>
        </p:sp>
        <p:sp>
          <p:nvSpPr>
            <p:cNvPr id="34" name="Freeform 24"/>
            <p:cNvSpPr/>
            <p:nvPr/>
          </p:nvSpPr>
          <p:spPr bwMode="auto">
            <a:xfrm>
              <a:off x="4216180" y="1987934"/>
              <a:ext cx="144039" cy="313209"/>
            </a:xfrm>
            <a:custGeom>
              <a:avLst/>
              <a:gdLst>
                <a:gd name="T0" fmla="*/ 63 w 63"/>
                <a:gd name="T1" fmla="*/ 44 h 137"/>
                <a:gd name="T2" fmla="*/ 42 w 63"/>
                <a:gd name="T3" fmla="*/ 44 h 137"/>
                <a:gd name="T4" fmla="*/ 42 w 63"/>
                <a:gd name="T5" fmla="*/ 30 h 137"/>
                <a:gd name="T6" fmla="*/ 48 w 63"/>
                <a:gd name="T7" fmla="*/ 24 h 137"/>
                <a:gd name="T8" fmla="*/ 63 w 63"/>
                <a:gd name="T9" fmla="*/ 24 h 137"/>
                <a:gd name="T10" fmla="*/ 63 w 63"/>
                <a:gd name="T11" fmla="*/ 0 h 137"/>
                <a:gd name="T12" fmla="*/ 42 w 63"/>
                <a:gd name="T13" fmla="*/ 0 h 137"/>
                <a:gd name="T14" fmla="*/ 13 w 63"/>
                <a:gd name="T15" fmla="*/ 29 h 137"/>
                <a:gd name="T16" fmla="*/ 13 w 63"/>
                <a:gd name="T17" fmla="*/ 44 h 137"/>
                <a:gd name="T18" fmla="*/ 0 w 63"/>
                <a:gd name="T19" fmla="*/ 44 h 137"/>
                <a:gd name="T20" fmla="*/ 0 w 63"/>
                <a:gd name="T21" fmla="*/ 68 h 137"/>
                <a:gd name="T22" fmla="*/ 13 w 63"/>
                <a:gd name="T23" fmla="*/ 68 h 137"/>
                <a:gd name="T24" fmla="*/ 13 w 63"/>
                <a:gd name="T25" fmla="*/ 137 h 137"/>
                <a:gd name="T26" fmla="*/ 42 w 63"/>
                <a:gd name="T27" fmla="*/ 137 h 137"/>
                <a:gd name="T28" fmla="*/ 42 w 63"/>
                <a:gd name="T29" fmla="*/ 68 h 137"/>
                <a:gd name="T30" fmla="*/ 61 w 63"/>
                <a:gd name="T31" fmla="*/ 68 h 137"/>
                <a:gd name="T32" fmla="*/ 63 w 63"/>
                <a:gd name="T33" fmla="*/ 4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137">
                  <a:moveTo>
                    <a:pt x="63" y="44"/>
                  </a:moveTo>
                  <a:cubicBezTo>
                    <a:pt x="42" y="44"/>
                    <a:pt x="42" y="44"/>
                    <a:pt x="42" y="44"/>
                  </a:cubicBezTo>
                  <a:cubicBezTo>
                    <a:pt x="42" y="30"/>
                    <a:pt x="42" y="30"/>
                    <a:pt x="42" y="30"/>
                  </a:cubicBezTo>
                  <a:cubicBezTo>
                    <a:pt x="42" y="25"/>
                    <a:pt x="45" y="24"/>
                    <a:pt x="48" y="24"/>
                  </a:cubicBezTo>
                  <a:cubicBezTo>
                    <a:pt x="50" y="24"/>
                    <a:pt x="63" y="24"/>
                    <a:pt x="63" y="24"/>
                  </a:cubicBezTo>
                  <a:cubicBezTo>
                    <a:pt x="63" y="0"/>
                    <a:pt x="63" y="0"/>
                    <a:pt x="63" y="0"/>
                  </a:cubicBezTo>
                  <a:cubicBezTo>
                    <a:pt x="42" y="0"/>
                    <a:pt x="42" y="0"/>
                    <a:pt x="42" y="0"/>
                  </a:cubicBezTo>
                  <a:cubicBezTo>
                    <a:pt x="19" y="0"/>
                    <a:pt x="13" y="18"/>
                    <a:pt x="13" y="29"/>
                  </a:cubicBezTo>
                  <a:cubicBezTo>
                    <a:pt x="13" y="44"/>
                    <a:pt x="13" y="44"/>
                    <a:pt x="13" y="44"/>
                  </a:cubicBezTo>
                  <a:cubicBezTo>
                    <a:pt x="0" y="44"/>
                    <a:pt x="0" y="44"/>
                    <a:pt x="0" y="44"/>
                  </a:cubicBezTo>
                  <a:cubicBezTo>
                    <a:pt x="0" y="68"/>
                    <a:pt x="0" y="68"/>
                    <a:pt x="0" y="68"/>
                  </a:cubicBezTo>
                  <a:cubicBezTo>
                    <a:pt x="13" y="68"/>
                    <a:pt x="13" y="68"/>
                    <a:pt x="13" y="68"/>
                  </a:cubicBezTo>
                  <a:cubicBezTo>
                    <a:pt x="13" y="99"/>
                    <a:pt x="13" y="137"/>
                    <a:pt x="13" y="137"/>
                  </a:cubicBezTo>
                  <a:cubicBezTo>
                    <a:pt x="42" y="137"/>
                    <a:pt x="42" y="137"/>
                    <a:pt x="42" y="137"/>
                  </a:cubicBezTo>
                  <a:cubicBezTo>
                    <a:pt x="42" y="137"/>
                    <a:pt x="42" y="99"/>
                    <a:pt x="42" y="68"/>
                  </a:cubicBezTo>
                  <a:cubicBezTo>
                    <a:pt x="61" y="68"/>
                    <a:pt x="61" y="68"/>
                    <a:pt x="61" y="68"/>
                  </a:cubicBezTo>
                  <a:lnTo>
                    <a:pt x="63" y="44"/>
                  </a:lnTo>
                  <a:close/>
                </a:path>
              </a:pathLst>
            </a:custGeom>
            <a:solidFill>
              <a:schemeClr val="bg1"/>
            </a:solidFill>
            <a:ln>
              <a:noFill/>
            </a:ln>
          </p:spPr>
          <p:txBody>
            <a:bodyPr vert="horz" wrap="square" lIns="91440" tIns="45720" rIns="91440" bIns="45720" numCol="1" anchor="t" anchorCtr="0" compatLnSpc="1"/>
            <a:lstStyle/>
            <a:p>
              <a:endParaRPr lang="id-ID">
                <a:solidFill>
                  <a:srgbClr val="BFD70B"/>
                </a:solidFill>
                <a:cs typeface="+mn-ea"/>
                <a:sym typeface="+mn-lt"/>
              </a:endParaRPr>
            </a:p>
          </p:txBody>
        </p:sp>
      </p:grpSp>
      <p:grpSp>
        <p:nvGrpSpPr>
          <p:cNvPr id="35" name="组合 34"/>
          <p:cNvGrpSpPr/>
          <p:nvPr/>
        </p:nvGrpSpPr>
        <p:grpSpPr>
          <a:xfrm>
            <a:off x="4015700" y="5050103"/>
            <a:ext cx="753795" cy="706087"/>
            <a:chOff x="3880234" y="5079708"/>
            <a:chExt cx="753795" cy="706087"/>
          </a:xfrm>
        </p:grpSpPr>
        <p:sp>
          <p:nvSpPr>
            <p:cNvPr id="36" name="AutoShape 5"/>
            <p:cNvSpPr/>
            <p:nvPr/>
          </p:nvSpPr>
          <p:spPr bwMode="auto">
            <a:xfrm>
              <a:off x="3880234" y="5079708"/>
              <a:ext cx="753795" cy="7060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35" y="0"/>
                  </a:moveTo>
                  <a:lnTo>
                    <a:pt x="20264" y="0"/>
                  </a:lnTo>
                  <a:cubicBezTo>
                    <a:pt x="21002" y="0"/>
                    <a:pt x="21600" y="637"/>
                    <a:pt x="21600" y="1423"/>
                  </a:cubicBezTo>
                  <a:lnTo>
                    <a:pt x="21600" y="15414"/>
                  </a:lnTo>
                  <a:cubicBezTo>
                    <a:pt x="21600" y="16200"/>
                    <a:pt x="21002" y="16837"/>
                    <a:pt x="20264" y="16837"/>
                  </a:cubicBezTo>
                  <a:lnTo>
                    <a:pt x="18742" y="16837"/>
                  </a:lnTo>
                  <a:lnTo>
                    <a:pt x="18742" y="21600"/>
                  </a:lnTo>
                  <a:lnTo>
                    <a:pt x="13957" y="16837"/>
                  </a:lnTo>
                  <a:lnTo>
                    <a:pt x="1335" y="16837"/>
                  </a:lnTo>
                  <a:cubicBezTo>
                    <a:pt x="597" y="16837"/>
                    <a:pt x="0" y="16200"/>
                    <a:pt x="0" y="15414"/>
                  </a:cubicBezTo>
                  <a:lnTo>
                    <a:pt x="0" y="1423"/>
                  </a:lnTo>
                  <a:cubicBezTo>
                    <a:pt x="0" y="637"/>
                    <a:pt x="597" y="0"/>
                    <a:pt x="1335" y="0"/>
                  </a:cubicBezTo>
                  <a:close/>
                </a:path>
              </a:pathLst>
            </a:custGeom>
            <a:solidFill>
              <a:srgbClr val="E84678"/>
            </a:solidFill>
            <a:ln>
              <a:noFill/>
            </a:ln>
            <a:effectLst/>
          </p:spPr>
          <p:txBody>
            <a:bodyPr lIns="38100" tIns="38100" rIns="38100" bIns="38100" anchor="ctr"/>
            <a:lstStyle/>
            <a:p>
              <a:pPr defTabSz="456565"/>
              <a:endParaRPr lang="id-ID" sz="3000">
                <a:solidFill>
                  <a:srgbClr val="FFFFFF"/>
                </a:solidFill>
                <a:effectLst>
                  <a:outerShdw blurRad="38100" dist="38100" dir="2700000" algn="tl">
                    <a:srgbClr val="C0C0C0"/>
                  </a:outerShdw>
                </a:effectLst>
                <a:cs typeface="+mn-ea"/>
                <a:sym typeface="+mn-lt"/>
              </a:endParaRPr>
            </a:p>
          </p:txBody>
        </p:sp>
        <p:grpSp>
          <p:nvGrpSpPr>
            <p:cNvPr id="37" name="Group 104"/>
            <p:cNvGrpSpPr/>
            <p:nvPr/>
          </p:nvGrpSpPr>
          <p:grpSpPr>
            <a:xfrm>
              <a:off x="4082933" y="5178401"/>
              <a:ext cx="348396" cy="340212"/>
              <a:chOff x="8402638" y="2208213"/>
              <a:chExt cx="473075" cy="461962"/>
            </a:xfrm>
            <a:solidFill>
              <a:schemeClr val="bg1"/>
            </a:solidFill>
          </p:grpSpPr>
          <p:sp>
            <p:nvSpPr>
              <p:cNvPr id="38" name="Freeform 27"/>
              <p:cNvSpPr>
                <a:spLocks noEditPoints="1"/>
              </p:cNvSpPr>
              <p:nvPr/>
            </p:nvSpPr>
            <p:spPr bwMode="auto">
              <a:xfrm>
                <a:off x="8402638" y="2428875"/>
                <a:ext cx="473075" cy="241300"/>
              </a:xfrm>
              <a:custGeom>
                <a:avLst/>
                <a:gdLst>
                  <a:gd name="T0" fmla="*/ 23 w 126"/>
                  <a:gd name="T1" fmla="*/ 0 h 64"/>
                  <a:gd name="T2" fmla="*/ 0 w 126"/>
                  <a:gd name="T3" fmla="*/ 41 h 64"/>
                  <a:gd name="T4" fmla="*/ 103 w 126"/>
                  <a:gd name="T5" fmla="*/ 64 h 64"/>
                  <a:gd name="T6" fmla="*/ 126 w 126"/>
                  <a:gd name="T7" fmla="*/ 23 h 64"/>
                  <a:gd name="T8" fmla="*/ 40 w 126"/>
                  <a:gd name="T9" fmla="*/ 14 h 64"/>
                  <a:gd name="T10" fmla="*/ 32 w 126"/>
                  <a:gd name="T11" fmla="*/ 51 h 64"/>
                  <a:gd name="T12" fmla="*/ 25 w 126"/>
                  <a:gd name="T13" fmla="*/ 14 h 64"/>
                  <a:gd name="T14" fmla="*/ 18 w 126"/>
                  <a:gd name="T15" fmla="*/ 8 h 64"/>
                  <a:gd name="T16" fmla="*/ 40 w 126"/>
                  <a:gd name="T17" fmla="*/ 14 h 64"/>
                  <a:gd name="T18" fmla="*/ 54 w 126"/>
                  <a:gd name="T19" fmla="*/ 51 h 64"/>
                  <a:gd name="T20" fmla="*/ 50 w 126"/>
                  <a:gd name="T21" fmla="*/ 51 h 64"/>
                  <a:gd name="T22" fmla="*/ 43 w 126"/>
                  <a:gd name="T23" fmla="*/ 50 h 64"/>
                  <a:gd name="T24" fmla="*/ 42 w 126"/>
                  <a:gd name="T25" fmla="*/ 19 h 64"/>
                  <a:gd name="T26" fmla="*/ 49 w 126"/>
                  <a:gd name="T27" fmla="*/ 44 h 64"/>
                  <a:gd name="T28" fmla="*/ 50 w 126"/>
                  <a:gd name="T29" fmla="*/ 46 h 64"/>
                  <a:gd name="T30" fmla="*/ 54 w 126"/>
                  <a:gd name="T31" fmla="*/ 43 h 64"/>
                  <a:gd name="T32" fmla="*/ 61 w 126"/>
                  <a:gd name="T33" fmla="*/ 19 h 64"/>
                  <a:gd name="T34" fmla="*/ 84 w 126"/>
                  <a:gd name="T35" fmla="*/ 44 h 64"/>
                  <a:gd name="T36" fmla="*/ 78 w 126"/>
                  <a:gd name="T37" fmla="*/ 51 h 64"/>
                  <a:gd name="T38" fmla="*/ 72 w 126"/>
                  <a:gd name="T39" fmla="*/ 49 h 64"/>
                  <a:gd name="T40" fmla="*/ 65 w 126"/>
                  <a:gd name="T41" fmla="*/ 51 h 64"/>
                  <a:gd name="T42" fmla="*/ 72 w 126"/>
                  <a:gd name="T43" fmla="*/ 8 h 64"/>
                  <a:gd name="T44" fmla="*/ 74 w 126"/>
                  <a:gd name="T45" fmla="*/ 20 h 64"/>
                  <a:gd name="T46" fmla="*/ 82 w 126"/>
                  <a:gd name="T47" fmla="*/ 21 h 64"/>
                  <a:gd name="T48" fmla="*/ 84 w 126"/>
                  <a:gd name="T49" fmla="*/ 44 h 64"/>
                  <a:gd name="T50" fmla="*/ 94 w 126"/>
                  <a:gd name="T51" fmla="*/ 36 h 64"/>
                  <a:gd name="T52" fmla="*/ 94 w 126"/>
                  <a:gd name="T53" fmla="*/ 45 h 64"/>
                  <a:gd name="T54" fmla="*/ 99 w 126"/>
                  <a:gd name="T55" fmla="*/ 46 h 64"/>
                  <a:gd name="T56" fmla="*/ 99 w 126"/>
                  <a:gd name="T57" fmla="*/ 40 h 64"/>
                  <a:gd name="T58" fmla="*/ 106 w 126"/>
                  <a:gd name="T59" fmla="*/ 42 h 64"/>
                  <a:gd name="T60" fmla="*/ 96 w 126"/>
                  <a:gd name="T61" fmla="*/ 52 h 64"/>
                  <a:gd name="T62" fmla="*/ 87 w 126"/>
                  <a:gd name="T63" fmla="*/ 42 h 64"/>
                  <a:gd name="T64" fmla="*/ 90 w 126"/>
                  <a:gd name="T65" fmla="*/ 21 h 64"/>
                  <a:gd name="T66" fmla="*/ 103 w 126"/>
                  <a:gd name="T67" fmla="*/ 21 h 64"/>
                  <a:gd name="T68" fmla="*/ 106 w 126"/>
                  <a:gd name="T6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64">
                    <a:moveTo>
                      <a:pt x="103" y="0"/>
                    </a:moveTo>
                    <a:cubicBezTo>
                      <a:pt x="23" y="0"/>
                      <a:pt x="23" y="0"/>
                      <a:pt x="23" y="0"/>
                    </a:cubicBezTo>
                    <a:cubicBezTo>
                      <a:pt x="10" y="0"/>
                      <a:pt x="0" y="10"/>
                      <a:pt x="0" y="23"/>
                    </a:cubicBezTo>
                    <a:cubicBezTo>
                      <a:pt x="0" y="41"/>
                      <a:pt x="0" y="41"/>
                      <a:pt x="0" y="41"/>
                    </a:cubicBezTo>
                    <a:cubicBezTo>
                      <a:pt x="0" y="54"/>
                      <a:pt x="10" y="64"/>
                      <a:pt x="23" y="64"/>
                    </a:cubicBezTo>
                    <a:cubicBezTo>
                      <a:pt x="103" y="64"/>
                      <a:pt x="103" y="64"/>
                      <a:pt x="103" y="64"/>
                    </a:cubicBezTo>
                    <a:cubicBezTo>
                      <a:pt x="115" y="64"/>
                      <a:pt x="126" y="54"/>
                      <a:pt x="126" y="41"/>
                    </a:cubicBezTo>
                    <a:cubicBezTo>
                      <a:pt x="126" y="23"/>
                      <a:pt x="126" y="23"/>
                      <a:pt x="126" y="23"/>
                    </a:cubicBezTo>
                    <a:cubicBezTo>
                      <a:pt x="126" y="10"/>
                      <a:pt x="115" y="0"/>
                      <a:pt x="103" y="0"/>
                    </a:cubicBezTo>
                    <a:close/>
                    <a:moveTo>
                      <a:pt x="40" y="14"/>
                    </a:moveTo>
                    <a:cubicBezTo>
                      <a:pt x="32" y="14"/>
                      <a:pt x="32" y="14"/>
                      <a:pt x="32" y="14"/>
                    </a:cubicBezTo>
                    <a:cubicBezTo>
                      <a:pt x="32" y="51"/>
                      <a:pt x="32" y="51"/>
                      <a:pt x="32" y="51"/>
                    </a:cubicBezTo>
                    <a:cubicBezTo>
                      <a:pt x="25" y="51"/>
                      <a:pt x="25" y="51"/>
                      <a:pt x="25" y="51"/>
                    </a:cubicBezTo>
                    <a:cubicBezTo>
                      <a:pt x="25" y="14"/>
                      <a:pt x="25" y="14"/>
                      <a:pt x="25" y="14"/>
                    </a:cubicBezTo>
                    <a:cubicBezTo>
                      <a:pt x="18" y="14"/>
                      <a:pt x="18" y="14"/>
                      <a:pt x="18" y="14"/>
                    </a:cubicBezTo>
                    <a:cubicBezTo>
                      <a:pt x="18" y="8"/>
                      <a:pt x="18" y="8"/>
                      <a:pt x="18" y="8"/>
                    </a:cubicBezTo>
                    <a:cubicBezTo>
                      <a:pt x="40" y="8"/>
                      <a:pt x="40" y="8"/>
                      <a:pt x="40" y="8"/>
                    </a:cubicBezTo>
                    <a:lnTo>
                      <a:pt x="40" y="14"/>
                    </a:lnTo>
                    <a:close/>
                    <a:moveTo>
                      <a:pt x="61" y="51"/>
                    </a:moveTo>
                    <a:cubicBezTo>
                      <a:pt x="54" y="51"/>
                      <a:pt x="54" y="51"/>
                      <a:pt x="54" y="51"/>
                    </a:cubicBezTo>
                    <a:cubicBezTo>
                      <a:pt x="54" y="48"/>
                      <a:pt x="54" y="48"/>
                      <a:pt x="54" y="48"/>
                    </a:cubicBezTo>
                    <a:cubicBezTo>
                      <a:pt x="53" y="49"/>
                      <a:pt x="52" y="50"/>
                      <a:pt x="50" y="51"/>
                    </a:cubicBezTo>
                    <a:cubicBezTo>
                      <a:pt x="49" y="51"/>
                      <a:pt x="48" y="52"/>
                      <a:pt x="47" y="52"/>
                    </a:cubicBezTo>
                    <a:cubicBezTo>
                      <a:pt x="45" y="52"/>
                      <a:pt x="44" y="51"/>
                      <a:pt x="43" y="50"/>
                    </a:cubicBezTo>
                    <a:cubicBezTo>
                      <a:pt x="43" y="49"/>
                      <a:pt x="42" y="48"/>
                      <a:pt x="42" y="46"/>
                    </a:cubicBezTo>
                    <a:cubicBezTo>
                      <a:pt x="42" y="19"/>
                      <a:pt x="42" y="19"/>
                      <a:pt x="42" y="19"/>
                    </a:cubicBezTo>
                    <a:cubicBezTo>
                      <a:pt x="49" y="19"/>
                      <a:pt x="49" y="19"/>
                      <a:pt x="49" y="19"/>
                    </a:cubicBezTo>
                    <a:cubicBezTo>
                      <a:pt x="49" y="44"/>
                      <a:pt x="49" y="44"/>
                      <a:pt x="49" y="44"/>
                    </a:cubicBezTo>
                    <a:cubicBezTo>
                      <a:pt x="49" y="44"/>
                      <a:pt x="49" y="45"/>
                      <a:pt x="49" y="45"/>
                    </a:cubicBezTo>
                    <a:cubicBezTo>
                      <a:pt x="49" y="46"/>
                      <a:pt x="50" y="46"/>
                      <a:pt x="50" y="46"/>
                    </a:cubicBezTo>
                    <a:cubicBezTo>
                      <a:pt x="51" y="46"/>
                      <a:pt x="51" y="46"/>
                      <a:pt x="52" y="45"/>
                    </a:cubicBezTo>
                    <a:cubicBezTo>
                      <a:pt x="53" y="45"/>
                      <a:pt x="54" y="44"/>
                      <a:pt x="54" y="43"/>
                    </a:cubicBezTo>
                    <a:cubicBezTo>
                      <a:pt x="54" y="19"/>
                      <a:pt x="54" y="19"/>
                      <a:pt x="54" y="19"/>
                    </a:cubicBezTo>
                    <a:cubicBezTo>
                      <a:pt x="61" y="19"/>
                      <a:pt x="61" y="19"/>
                      <a:pt x="61" y="19"/>
                    </a:cubicBezTo>
                    <a:lnTo>
                      <a:pt x="61" y="51"/>
                    </a:lnTo>
                    <a:close/>
                    <a:moveTo>
                      <a:pt x="84" y="44"/>
                    </a:moveTo>
                    <a:cubicBezTo>
                      <a:pt x="84" y="47"/>
                      <a:pt x="83" y="48"/>
                      <a:pt x="82" y="50"/>
                    </a:cubicBezTo>
                    <a:cubicBezTo>
                      <a:pt x="81" y="51"/>
                      <a:pt x="80" y="51"/>
                      <a:pt x="78" y="51"/>
                    </a:cubicBezTo>
                    <a:cubicBezTo>
                      <a:pt x="77" y="51"/>
                      <a:pt x="75" y="51"/>
                      <a:pt x="74" y="51"/>
                    </a:cubicBezTo>
                    <a:cubicBezTo>
                      <a:pt x="74" y="50"/>
                      <a:pt x="73" y="50"/>
                      <a:pt x="72" y="49"/>
                    </a:cubicBezTo>
                    <a:cubicBezTo>
                      <a:pt x="72" y="51"/>
                      <a:pt x="72" y="51"/>
                      <a:pt x="72" y="51"/>
                    </a:cubicBezTo>
                    <a:cubicBezTo>
                      <a:pt x="65" y="51"/>
                      <a:pt x="65" y="51"/>
                      <a:pt x="65" y="51"/>
                    </a:cubicBezTo>
                    <a:cubicBezTo>
                      <a:pt x="65" y="8"/>
                      <a:pt x="65" y="8"/>
                      <a:pt x="65" y="8"/>
                    </a:cubicBezTo>
                    <a:cubicBezTo>
                      <a:pt x="72" y="8"/>
                      <a:pt x="72" y="8"/>
                      <a:pt x="72" y="8"/>
                    </a:cubicBezTo>
                    <a:cubicBezTo>
                      <a:pt x="72" y="22"/>
                      <a:pt x="72" y="22"/>
                      <a:pt x="72" y="22"/>
                    </a:cubicBezTo>
                    <a:cubicBezTo>
                      <a:pt x="73" y="21"/>
                      <a:pt x="74" y="20"/>
                      <a:pt x="74" y="20"/>
                    </a:cubicBezTo>
                    <a:cubicBezTo>
                      <a:pt x="75" y="19"/>
                      <a:pt x="76" y="19"/>
                      <a:pt x="77" y="19"/>
                    </a:cubicBezTo>
                    <a:cubicBezTo>
                      <a:pt x="79" y="19"/>
                      <a:pt x="81" y="19"/>
                      <a:pt x="82" y="21"/>
                    </a:cubicBezTo>
                    <a:cubicBezTo>
                      <a:pt x="83" y="22"/>
                      <a:pt x="84" y="24"/>
                      <a:pt x="84" y="27"/>
                    </a:cubicBezTo>
                    <a:lnTo>
                      <a:pt x="84" y="44"/>
                    </a:lnTo>
                    <a:close/>
                    <a:moveTo>
                      <a:pt x="106" y="36"/>
                    </a:moveTo>
                    <a:cubicBezTo>
                      <a:pt x="94" y="36"/>
                      <a:pt x="94" y="36"/>
                      <a:pt x="94" y="36"/>
                    </a:cubicBezTo>
                    <a:cubicBezTo>
                      <a:pt x="94" y="42"/>
                      <a:pt x="94" y="42"/>
                      <a:pt x="94" y="42"/>
                    </a:cubicBezTo>
                    <a:cubicBezTo>
                      <a:pt x="94" y="44"/>
                      <a:pt x="94" y="45"/>
                      <a:pt x="94" y="45"/>
                    </a:cubicBezTo>
                    <a:cubicBezTo>
                      <a:pt x="95" y="46"/>
                      <a:pt x="95" y="46"/>
                      <a:pt x="96" y="46"/>
                    </a:cubicBezTo>
                    <a:cubicBezTo>
                      <a:pt x="97" y="46"/>
                      <a:pt x="98" y="46"/>
                      <a:pt x="99" y="46"/>
                    </a:cubicBezTo>
                    <a:cubicBezTo>
                      <a:pt x="99" y="45"/>
                      <a:pt x="99" y="44"/>
                      <a:pt x="99" y="42"/>
                    </a:cubicBezTo>
                    <a:cubicBezTo>
                      <a:pt x="99" y="40"/>
                      <a:pt x="99" y="40"/>
                      <a:pt x="99" y="40"/>
                    </a:cubicBezTo>
                    <a:cubicBezTo>
                      <a:pt x="106" y="40"/>
                      <a:pt x="106" y="40"/>
                      <a:pt x="106" y="40"/>
                    </a:cubicBezTo>
                    <a:cubicBezTo>
                      <a:pt x="106" y="42"/>
                      <a:pt x="106" y="42"/>
                      <a:pt x="106" y="42"/>
                    </a:cubicBezTo>
                    <a:cubicBezTo>
                      <a:pt x="106" y="45"/>
                      <a:pt x="105" y="48"/>
                      <a:pt x="103" y="49"/>
                    </a:cubicBezTo>
                    <a:cubicBezTo>
                      <a:pt x="102" y="51"/>
                      <a:pt x="99" y="52"/>
                      <a:pt x="96" y="52"/>
                    </a:cubicBezTo>
                    <a:cubicBezTo>
                      <a:pt x="93" y="52"/>
                      <a:pt x="91" y="51"/>
                      <a:pt x="89" y="49"/>
                    </a:cubicBezTo>
                    <a:cubicBezTo>
                      <a:pt x="88" y="48"/>
                      <a:pt x="87" y="45"/>
                      <a:pt x="87" y="42"/>
                    </a:cubicBezTo>
                    <a:cubicBezTo>
                      <a:pt x="87" y="28"/>
                      <a:pt x="87" y="28"/>
                      <a:pt x="87" y="28"/>
                    </a:cubicBezTo>
                    <a:cubicBezTo>
                      <a:pt x="87" y="25"/>
                      <a:pt x="88" y="23"/>
                      <a:pt x="90" y="21"/>
                    </a:cubicBezTo>
                    <a:cubicBezTo>
                      <a:pt x="91" y="19"/>
                      <a:pt x="94" y="18"/>
                      <a:pt x="97" y="18"/>
                    </a:cubicBezTo>
                    <a:cubicBezTo>
                      <a:pt x="100" y="18"/>
                      <a:pt x="102" y="19"/>
                      <a:pt x="103" y="21"/>
                    </a:cubicBezTo>
                    <a:cubicBezTo>
                      <a:pt x="105" y="22"/>
                      <a:pt x="106" y="25"/>
                      <a:pt x="106" y="28"/>
                    </a:cubicBezTo>
                    <a:lnTo>
                      <a:pt x="106" y="36"/>
                    </a:lnTo>
                    <a:close/>
                  </a:path>
                </a:pathLst>
              </a:custGeom>
              <a:grp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9" name="Freeform 28"/>
              <p:cNvSpPr/>
              <p:nvPr/>
            </p:nvSpPr>
            <p:spPr bwMode="auto">
              <a:xfrm>
                <a:off x="8755063" y="2519363"/>
                <a:ext cx="19050" cy="26988"/>
              </a:xfrm>
              <a:custGeom>
                <a:avLst/>
                <a:gdLst>
                  <a:gd name="T0" fmla="*/ 2 w 5"/>
                  <a:gd name="T1" fmla="*/ 0 h 7"/>
                  <a:gd name="T2" fmla="*/ 0 w 5"/>
                  <a:gd name="T3" fmla="*/ 1 h 7"/>
                  <a:gd name="T4" fmla="*/ 0 w 5"/>
                  <a:gd name="T5" fmla="*/ 4 h 7"/>
                  <a:gd name="T6" fmla="*/ 0 w 5"/>
                  <a:gd name="T7" fmla="*/ 7 h 7"/>
                  <a:gd name="T8" fmla="*/ 5 w 5"/>
                  <a:gd name="T9" fmla="*/ 7 h 7"/>
                  <a:gd name="T10" fmla="*/ 5 w 5"/>
                  <a:gd name="T11" fmla="*/ 4 h 7"/>
                  <a:gd name="T12" fmla="*/ 4 w 5"/>
                  <a:gd name="T13" fmla="*/ 1 h 7"/>
                  <a:gd name="T14" fmla="*/ 2 w 5"/>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2" y="0"/>
                    </a:moveTo>
                    <a:cubicBezTo>
                      <a:pt x="1" y="0"/>
                      <a:pt x="1" y="0"/>
                      <a:pt x="0" y="1"/>
                    </a:cubicBezTo>
                    <a:cubicBezTo>
                      <a:pt x="0" y="1"/>
                      <a:pt x="0" y="2"/>
                      <a:pt x="0" y="4"/>
                    </a:cubicBezTo>
                    <a:cubicBezTo>
                      <a:pt x="0" y="7"/>
                      <a:pt x="0" y="7"/>
                      <a:pt x="0" y="7"/>
                    </a:cubicBezTo>
                    <a:cubicBezTo>
                      <a:pt x="5" y="7"/>
                      <a:pt x="5" y="7"/>
                      <a:pt x="5" y="7"/>
                    </a:cubicBezTo>
                    <a:cubicBezTo>
                      <a:pt x="5" y="4"/>
                      <a:pt x="5" y="4"/>
                      <a:pt x="5" y="4"/>
                    </a:cubicBezTo>
                    <a:cubicBezTo>
                      <a:pt x="5" y="2"/>
                      <a:pt x="5" y="1"/>
                      <a:pt x="4" y="1"/>
                    </a:cubicBezTo>
                    <a:cubicBezTo>
                      <a:pt x="4" y="0"/>
                      <a:pt x="3" y="0"/>
                      <a:pt x="2" y="0"/>
                    </a:cubicBezTo>
                    <a:close/>
                  </a:path>
                </a:pathLst>
              </a:custGeom>
              <a:grp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8" name="Freeform 29"/>
              <p:cNvSpPr/>
              <p:nvPr/>
            </p:nvSpPr>
            <p:spPr bwMode="auto">
              <a:xfrm>
                <a:off x="8672513" y="2519363"/>
                <a:ext cx="19050" cy="82550"/>
              </a:xfrm>
              <a:custGeom>
                <a:avLst/>
                <a:gdLst>
                  <a:gd name="T0" fmla="*/ 2 w 5"/>
                  <a:gd name="T1" fmla="*/ 0 h 22"/>
                  <a:gd name="T2" fmla="*/ 1 w 5"/>
                  <a:gd name="T3" fmla="*/ 0 h 22"/>
                  <a:gd name="T4" fmla="*/ 0 w 5"/>
                  <a:gd name="T5" fmla="*/ 1 h 22"/>
                  <a:gd name="T6" fmla="*/ 0 w 5"/>
                  <a:gd name="T7" fmla="*/ 21 h 22"/>
                  <a:gd name="T8" fmla="*/ 1 w 5"/>
                  <a:gd name="T9" fmla="*/ 22 h 22"/>
                  <a:gd name="T10" fmla="*/ 3 w 5"/>
                  <a:gd name="T11" fmla="*/ 22 h 22"/>
                  <a:gd name="T12" fmla="*/ 5 w 5"/>
                  <a:gd name="T13" fmla="*/ 22 h 22"/>
                  <a:gd name="T14" fmla="*/ 5 w 5"/>
                  <a:gd name="T15" fmla="*/ 20 h 22"/>
                  <a:gd name="T16" fmla="*/ 5 w 5"/>
                  <a:gd name="T17" fmla="*/ 3 h 22"/>
                  <a:gd name="T18" fmla="*/ 4 w 5"/>
                  <a:gd name="T19" fmla="*/ 1 h 22"/>
                  <a:gd name="T20" fmla="*/ 2 w 5"/>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22">
                    <a:moveTo>
                      <a:pt x="2" y="0"/>
                    </a:moveTo>
                    <a:cubicBezTo>
                      <a:pt x="2" y="0"/>
                      <a:pt x="2" y="0"/>
                      <a:pt x="1" y="0"/>
                    </a:cubicBezTo>
                    <a:cubicBezTo>
                      <a:pt x="1" y="0"/>
                      <a:pt x="0" y="1"/>
                      <a:pt x="0" y="1"/>
                    </a:cubicBezTo>
                    <a:cubicBezTo>
                      <a:pt x="0" y="21"/>
                      <a:pt x="0" y="21"/>
                      <a:pt x="0" y="21"/>
                    </a:cubicBezTo>
                    <a:cubicBezTo>
                      <a:pt x="0" y="22"/>
                      <a:pt x="1" y="22"/>
                      <a:pt x="1" y="22"/>
                    </a:cubicBezTo>
                    <a:cubicBezTo>
                      <a:pt x="2" y="22"/>
                      <a:pt x="2" y="22"/>
                      <a:pt x="3" y="22"/>
                    </a:cubicBezTo>
                    <a:cubicBezTo>
                      <a:pt x="4" y="22"/>
                      <a:pt x="4" y="22"/>
                      <a:pt x="5" y="22"/>
                    </a:cubicBezTo>
                    <a:cubicBezTo>
                      <a:pt x="5" y="21"/>
                      <a:pt x="5" y="21"/>
                      <a:pt x="5" y="20"/>
                    </a:cubicBezTo>
                    <a:cubicBezTo>
                      <a:pt x="5" y="3"/>
                      <a:pt x="5" y="3"/>
                      <a:pt x="5" y="3"/>
                    </a:cubicBezTo>
                    <a:cubicBezTo>
                      <a:pt x="5" y="2"/>
                      <a:pt x="5" y="1"/>
                      <a:pt x="4" y="1"/>
                    </a:cubicBezTo>
                    <a:cubicBezTo>
                      <a:pt x="4" y="0"/>
                      <a:pt x="3" y="0"/>
                      <a:pt x="2" y="0"/>
                    </a:cubicBezTo>
                    <a:close/>
                  </a:path>
                </a:pathLst>
              </a:custGeom>
              <a:grp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9" name="Freeform 30"/>
              <p:cNvSpPr/>
              <p:nvPr/>
            </p:nvSpPr>
            <p:spPr bwMode="auto">
              <a:xfrm>
                <a:off x="8493126" y="2208213"/>
                <a:ext cx="101600" cy="179388"/>
              </a:xfrm>
              <a:custGeom>
                <a:avLst/>
                <a:gdLst>
                  <a:gd name="T0" fmla="*/ 21 w 64"/>
                  <a:gd name="T1" fmla="*/ 113 h 113"/>
                  <a:gd name="T2" fmla="*/ 40 w 64"/>
                  <a:gd name="T3" fmla="*/ 113 h 113"/>
                  <a:gd name="T4" fmla="*/ 40 w 64"/>
                  <a:gd name="T5" fmla="*/ 66 h 113"/>
                  <a:gd name="T6" fmla="*/ 64 w 64"/>
                  <a:gd name="T7" fmla="*/ 0 h 113"/>
                  <a:gd name="T8" fmla="*/ 42 w 64"/>
                  <a:gd name="T9" fmla="*/ 0 h 113"/>
                  <a:gd name="T10" fmla="*/ 31 w 64"/>
                  <a:gd name="T11" fmla="*/ 45 h 113"/>
                  <a:gd name="T12" fmla="*/ 31 w 64"/>
                  <a:gd name="T13" fmla="*/ 45 h 113"/>
                  <a:gd name="T14" fmla="*/ 19 w 64"/>
                  <a:gd name="T15" fmla="*/ 0 h 113"/>
                  <a:gd name="T16" fmla="*/ 0 w 64"/>
                  <a:gd name="T17" fmla="*/ 0 h 113"/>
                  <a:gd name="T18" fmla="*/ 21 w 64"/>
                  <a:gd name="T19" fmla="*/ 68 h 113"/>
                  <a:gd name="T20" fmla="*/ 21 w 64"/>
                  <a:gd name="T21"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13">
                    <a:moveTo>
                      <a:pt x="21" y="113"/>
                    </a:moveTo>
                    <a:lnTo>
                      <a:pt x="40" y="113"/>
                    </a:lnTo>
                    <a:lnTo>
                      <a:pt x="40" y="66"/>
                    </a:lnTo>
                    <a:lnTo>
                      <a:pt x="64" y="0"/>
                    </a:lnTo>
                    <a:lnTo>
                      <a:pt x="42" y="0"/>
                    </a:lnTo>
                    <a:lnTo>
                      <a:pt x="31" y="45"/>
                    </a:lnTo>
                    <a:lnTo>
                      <a:pt x="31" y="45"/>
                    </a:lnTo>
                    <a:lnTo>
                      <a:pt x="19" y="0"/>
                    </a:lnTo>
                    <a:lnTo>
                      <a:pt x="0" y="0"/>
                    </a:lnTo>
                    <a:lnTo>
                      <a:pt x="21" y="68"/>
                    </a:lnTo>
                    <a:lnTo>
                      <a:pt x="21" y="113"/>
                    </a:lnTo>
                    <a:close/>
                  </a:path>
                </a:pathLst>
              </a:custGeom>
              <a:grp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0" name="Freeform 31"/>
              <p:cNvSpPr>
                <a:spLocks noEditPoints="1"/>
              </p:cNvSpPr>
              <p:nvPr/>
            </p:nvSpPr>
            <p:spPr bwMode="auto">
              <a:xfrm>
                <a:off x="8594726" y="2252663"/>
                <a:ext cx="77788" cy="139700"/>
              </a:xfrm>
              <a:custGeom>
                <a:avLst/>
                <a:gdLst>
                  <a:gd name="T0" fmla="*/ 11 w 21"/>
                  <a:gd name="T1" fmla="*/ 37 h 37"/>
                  <a:gd name="T2" fmla="*/ 18 w 21"/>
                  <a:gd name="T3" fmla="*/ 34 h 37"/>
                  <a:gd name="T4" fmla="*/ 21 w 21"/>
                  <a:gd name="T5" fmla="*/ 27 h 37"/>
                  <a:gd name="T6" fmla="*/ 21 w 21"/>
                  <a:gd name="T7" fmla="*/ 9 h 37"/>
                  <a:gd name="T8" fmla="*/ 18 w 21"/>
                  <a:gd name="T9" fmla="*/ 2 h 37"/>
                  <a:gd name="T10" fmla="*/ 11 w 21"/>
                  <a:gd name="T11" fmla="*/ 0 h 37"/>
                  <a:gd name="T12" fmla="*/ 3 w 21"/>
                  <a:gd name="T13" fmla="*/ 2 h 37"/>
                  <a:gd name="T14" fmla="*/ 0 w 21"/>
                  <a:gd name="T15" fmla="*/ 9 h 37"/>
                  <a:gd name="T16" fmla="*/ 0 w 21"/>
                  <a:gd name="T17" fmla="*/ 27 h 37"/>
                  <a:gd name="T18" fmla="*/ 3 w 21"/>
                  <a:gd name="T19" fmla="*/ 34 h 37"/>
                  <a:gd name="T20" fmla="*/ 11 w 21"/>
                  <a:gd name="T21" fmla="*/ 37 h 37"/>
                  <a:gd name="T22" fmla="*/ 8 w 21"/>
                  <a:gd name="T23" fmla="*/ 8 h 37"/>
                  <a:gd name="T24" fmla="*/ 8 w 21"/>
                  <a:gd name="T25" fmla="*/ 7 h 37"/>
                  <a:gd name="T26" fmla="*/ 11 w 21"/>
                  <a:gd name="T27" fmla="*/ 6 h 37"/>
                  <a:gd name="T28" fmla="*/ 13 w 21"/>
                  <a:gd name="T29" fmla="*/ 7 h 37"/>
                  <a:gd name="T30" fmla="*/ 14 w 21"/>
                  <a:gd name="T31" fmla="*/ 8 h 37"/>
                  <a:gd name="T32" fmla="*/ 14 w 21"/>
                  <a:gd name="T33" fmla="*/ 28 h 37"/>
                  <a:gd name="T34" fmla="*/ 13 w 21"/>
                  <a:gd name="T35" fmla="*/ 30 h 37"/>
                  <a:gd name="T36" fmla="*/ 11 w 21"/>
                  <a:gd name="T37" fmla="*/ 31 h 37"/>
                  <a:gd name="T38" fmla="*/ 8 w 21"/>
                  <a:gd name="T39" fmla="*/ 30 h 37"/>
                  <a:gd name="T40" fmla="*/ 8 w 21"/>
                  <a:gd name="T41" fmla="*/ 28 h 37"/>
                  <a:gd name="T42" fmla="*/ 8 w 21"/>
                  <a:gd name="T43"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7">
                    <a:moveTo>
                      <a:pt x="11" y="37"/>
                    </a:moveTo>
                    <a:cubicBezTo>
                      <a:pt x="14" y="37"/>
                      <a:pt x="16" y="36"/>
                      <a:pt x="18" y="34"/>
                    </a:cubicBezTo>
                    <a:cubicBezTo>
                      <a:pt x="20" y="32"/>
                      <a:pt x="21" y="30"/>
                      <a:pt x="21" y="27"/>
                    </a:cubicBezTo>
                    <a:cubicBezTo>
                      <a:pt x="21" y="9"/>
                      <a:pt x="21" y="9"/>
                      <a:pt x="21" y="9"/>
                    </a:cubicBezTo>
                    <a:cubicBezTo>
                      <a:pt x="21" y="6"/>
                      <a:pt x="20" y="4"/>
                      <a:pt x="18" y="2"/>
                    </a:cubicBezTo>
                    <a:cubicBezTo>
                      <a:pt x="16" y="1"/>
                      <a:pt x="14" y="0"/>
                      <a:pt x="11" y="0"/>
                    </a:cubicBezTo>
                    <a:cubicBezTo>
                      <a:pt x="8" y="0"/>
                      <a:pt x="5" y="1"/>
                      <a:pt x="3" y="2"/>
                    </a:cubicBezTo>
                    <a:cubicBezTo>
                      <a:pt x="1" y="4"/>
                      <a:pt x="0" y="6"/>
                      <a:pt x="0" y="9"/>
                    </a:cubicBezTo>
                    <a:cubicBezTo>
                      <a:pt x="0" y="27"/>
                      <a:pt x="0" y="27"/>
                      <a:pt x="0" y="27"/>
                    </a:cubicBezTo>
                    <a:cubicBezTo>
                      <a:pt x="0" y="30"/>
                      <a:pt x="1" y="32"/>
                      <a:pt x="3" y="34"/>
                    </a:cubicBezTo>
                    <a:cubicBezTo>
                      <a:pt x="5" y="36"/>
                      <a:pt x="7" y="37"/>
                      <a:pt x="11" y="37"/>
                    </a:cubicBezTo>
                    <a:close/>
                    <a:moveTo>
                      <a:pt x="8" y="8"/>
                    </a:moveTo>
                    <a:cubicBezTo>
                      <a:pt x="8" y="8"/>
                      <a:pt x="8" y="7"/>
                      <a:pt x="8" y="7"/>
                    </a:cubicBezTo>
                    <a:cubicBezTo>
                      <a:pt x="9" y="6"/>
                      <a:pt x="10" y="6"/>
                      <a:pt x="11" y="6"/>
                    </a:cubicBezTo>
                    <a:cubicBezTo>
                      <a:pt x="12" y="6"/>
                      <a:pt x="12" y="6"/>
                      <a:pt x="13" y="7"/>
                    </a:cubicBezTo>
                    <a:cubicBezTo>
                      <a:pt x="13" y="7"/>
                      <a:pt x="14" y="8"/>
                      <a:pt x="14" y="8"/>
                    </a:cubicBezTo>
                    <a:cubicBezTo>
                      <a:pt x="14" y="28"/>
                      <a:pt x="14" y="28"/>
                      <a:pt x="14" y="28"/>
                    </a:cubicBezTo>
                    <a:cubicBezTo>
                      <a:pt x="14" y="28"/>
                      <a:pt x="13" y="29"/>
                      <a:pt x="13" y="30"/>
                    </a:cubicBezTo>
                    <a:cubicBezTo>
                      <a:pt x="12" y="30"/>
                      <a:pt x="12" y="31"/>
                      <a:pt x="11" y="31"/>
                    </a:cubicBezTo>
                    <a:cubicBezTo>
                      <a:pt x="10" y="31"/>
                      <a:pt x="9" y="30"/>
                      <a:pt x="8" y="30"/>
                    </a:cubicBezTo>
                    <a:cubicBezTo>
                      <a:pt x="8" y="29"/>
                      <a:pt x="8" y="28"/>
                      <a:pt x="8" y="28"/>
                    </a:cubicBezTo>
                    <a:lnTo>
                      <a:pt x="8" y="8"/>
                    </a:lnTo>
                    <a:close/>
                  </a:path>
                </a:pathLst>
              </a:custGeom>
              <a:grp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1" name="Freeform 32"/>
              <p:cNvSpPr/>
              <p:nvPr/>
            </p:nvSpPr>
            <p:spPr bwMode="auto">
              <a:xfrm>
                <a:off x="8696326" y="2255838"/>
                <a:ext cx="74613" cy="131763"/>
              </a:xfrm>
              <a:custGeom>
                <a:avLst/>
                <a:gdLst>
                  <a:gd name="T0" fmla="*/ 5 w 20"/>
                  <a:gd name="T1" fmla="*/ 35 h 35"/>
                  <a:gd name="T2" fmla="*/ 9 w 20"/>
                  <a:gd name="T3" fmla="*/ 34 h 35"/>
                  <a:gd name="T4" fmla="*/ 13 w 20"/>
                  <a:gd name="T5" fmla="*/ 31 h 35"/>
                  <a:gd name="T6" fmla="*/ 13 w 20"/>
                  <a:gd name="T7" fmla="*/ 35 h 35"/>
                  <a:gd name="T8" fmla="*/ 20 w 20"/>
                  <a:gd name="T9" fmla="*/ 35 h 35"/>
                  <a:gd name="T10" fmla="*/ 20 w 20"/>
                  <a:gd name="T11" fmla="*/ 0 h 35"/>
                  <a:gd name="T12" fmla="*/ 13 w 20"/>
                  <a:gd name="T13" fmla="*/ 0 h 35"/>
                  <a:gd name="T14" fmla="*/ 13 w 20"/>
                  <a:gd name="T15" fmla="*/ 26 h 35"/>
                  <a:gd name="T16" fmla="*/ 11 w 20"/>
                  <a:gd name="T17" fmla="*/ 28 h 35"/>
                  <a:gd name="T18" fmla="*/ 9 w 20"/>
                  <a:gd name="T19" fmla="*/ 29 h 35"/>
                  <a:gd name="T20" fmla="*/ 8 w 20"/>
                  <a:gd name="T21" fmla="*/ 28 h 35"/>
                  <a:gd name="T22" fmla="*/ 7 w 20"/>
                  <a:gd name="T23" fmla="*/ 27 h 35"/>
                  <a:gd name="T24" fmla="*/ 7 w 20"/>
                  <a:gd name="T25" fmla="*/ 0 h 35"/>
                  <a:gd name="T26" fmla="*/ 0 w 20"/>
                  <a:gd name="T27" fmla="*/ 0 h 35"/>
                  <a:gd name="T28" fmla="*/ 0 w 20"/>
                  <a:gd name="T29" fmla="*/ 29 h 35"/>
                  <a:gd name="T30" fmla="*/ 1 w 20"/>
                  <a:gd name="T31" fmla="*/ 34 h 35"/>
                  <a:gd name="T32" fmla="*/ 5 w 20"/>
                  <a:gd name="T33"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5">
                    <a:moveTo>
                      <a:pt x="5" y="35"/>
                    </a:moveTo>
                    <a:cubicBezTo>
                      <a:pt x="6" y="35"/>
                      <a:pt x="8" y="35"/>
                      <a:pt x="9" y="34"/>
                    </a:cubicBezTo>
                    <a:cubicBezTo>
                      <a:pt x="10" y="33"/>
                      <a:pt x="12" y="32"/>
                      <a:pt x="13" y="31"/>
                    </a:cubicBezTo>
                    <a:cubicBezTo>
                      <a:pt x="13" y="35"/>
                      <a:pt x="13" y="35"/>
                      <a:pt x="13" y="35"/>
                    </a:cubicBezTo>
                    <a:cubicBezTo>
                      <a:pt x="20" y="35"/>
                      <a:pt x="20" y="35"/>
                      <a:pt x="20" y="35"/>
                    </a:cubicBezTo>
                    <a:cubicBezTo>
                      <a:pt x="20" y="0"/>
                      <a:pt x="20" y="0"/>
                      <a:pt x="20" y="0"/>
                    </a:cubicBezTo>
                    <a:cubicBezTo>
                      <a:pt x="13" y="0"/>
                      <a:pt x="13" y="0"/>
                      <a:pt x="13" y="0"/>
                    </a:cubicBezTo>
                    <a:cubicBezTo>
                      <a:pt x="13" y="26"/>
                      <a:pt x="13" y="26"/>
                      <a:pt x="13" y="26"/>
                    </a:cubicBezTo>
                    <a:cubicBezTo>
                      <a:pt x="13" y="27"/>
                      <a:pt x="12" y="28"/>
                      <a:pt x="11" y="28"/>
                    </a:cubicBezTo>
                    <a:cubicBezTo>
                      <a:pt x="10" y="29"/>
                      <a:pt x="9" y="29"/>
                      <a:pt x="9" y="29"/>
                    </a:cubicBezTo>
                    <a:cubicBezTo>
                      <a:pt x="8" y="29"/>
                      <a:pt x="8" y="29"/>
                      <a:pt x="8" y="28"/>
                    </a:cubicBezTo>
                    <a:cubicBezTo>
                      <a:pt x="7" y="28"/>
                      <a:pt x="7" y="27"/>
                      <a:pt x="7" y="27"/>
                    </a:cubicBezTo>
                    <a:cubicBezTo>
                      <a:pt x="7" y="0"/>
                      <a:pt x="7" y="0"/>
                      <a:pt x="7" y="0"/>
                    </a:cubicBezTo>
                    <a:cubicBezTo>
                      <a:pt x="0" y="0"/>
                      <a:pt x="0" y="0"/>
                      <a:pt x="0" y="0"/>
                    </a:cubicBezTo>
                    <a:cubicBezTo>
                      <a:pt x="0" y="29"/>
                      <a:pt x="0" y="29"/>
                      <a:pt x="0" y="29"/>
                    </a:cubicBezTo>
                    <a:cubicBezTo>
                      <a:pt x="0" y="31"/>
                      <a:pt x="0" y="33"/>
                      <a:pt x="1" y="34"/>
                    </a:cubicBezTo>
                    <a:cubicBezTo>
                      <a:pt x="2" y="35"/>
                      <a:pt x="3" y="35"/>
                      <a:pt x="5" y="35"/>
                    </a:cubicBezTo>
                    <a:close/>
                  </a:path>
                </a:pathLst>
              </a:custGeom>
              <a:grp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grpSp>
      </p:grpSp>
      <p:grpSp>
        <p:nvGrpSpPr>
          <p:cNvPr id="52" name="组合 51"/>
          <p:cNvGrpSpPr/>
          <p:nvPr/>
        </p:nvGrpSpPr>
        <p:grpSpPr>
          <a:xfrm>
            <a:off x="4709551" y="1591722"/>
            <a:ext cx="465916" cy="466593"/>
            <a:chOff x="4574085" y="1621327"/>
            <a:chExt cx="465916" cy="466593"/>
          </a:xfrm>
        </p:grpSpPr>
        <p:sp>
          <p:nvSpPr>
            <p:cNvPr id="53" name="AutoShape 11"/>
            <p:cNvSpPr/>
            <p:nvPr/>
          </p:nvSpPr>
          <p:spPr bwMode="auto">
            <a:xfrm>
              <a:off x="4574085" y="1621327"/>
              <a:ext cx="465467" cy="466593"/>
            </a:xfrm>
            <a:prstGeom prst="ellipse">
              <a:avLst/>
            </a:prstGeom>
            <a:solidFill>
              <a:schemeClr val="bg1">
                <a:alpha val="66000"/>
              </a:schemeClr>
            </a:solidFill>
            <a:ln>
              <a:solidFill>
                <a:schemeClr val="bg1">
                  <a:lumMod val="65000"/>
                </a:schemeClr>
              </a:solidFill>
              <a:prstDash val="dash"/>
            </a:ln>
          </p:spPr>
          <p:txBody>
            <a:bodyPr vert="horz" lIns="91440" tIns="45720" rIns="91440" bIns="45720" rtlCol="0" anchor="ctr">
              <a:noAutofit/>
            </a:bodyPr>
            <a:lstStyle/>
            <a:p>
              <a:pPr algn="ctr" defTabSz="913765">
                <a:spcBef>
                  <a:spcPct val="0"/>
                </a:spcBef>
              </a:pPr>
              <a:endParaRPr lang="id-ID" sz="1200" dirty="0">
                <a:solidFill>
                  <a:prstClr val="white"/>
                </a:solidFill>
                <a:cs typeface="+mn-ea"/>
                <a:sym typeface="+mn-lt"/>
              </a:endParaRPr>
            </a:p>
          </p:txBody>
        </p:sp>
        <p:sp>
          <p:nvSpPr>
            <p:cNvPr id="54" name="Rectangle 3"/>
            <p:cNvSpPr/>
            <p:nvPr/>
          </p:nvSpPr>
          <p:spPr>
            <a:xfrm>
              <a:off x="4624503" y="1710935"/>
              <a:ext cx="415498" cy="276999"/>
            </a:xfrm>
            <a:prstGeom prst="rect">
              <a:avLst/>
            </a:prstGeom>
          </p:spPr>
          <p:txBody>
            <a:bodyPr wrap="none">
              <a:spAutoFit/>
            </a:bodyPr>
            <a:lstStyle/>
            <a:p>
              <a:pPr algn="ctr" defTabSz="913765">
                <a:spcBef>
                  <a:spcPct val="0"/>
                </a:spcBef>
              </a:pPr>
              <a:r>
                <a:rPr lang="en-US" sz="1200" dirty="0">
                  <a:solidFill>
                    <a:prstClr val="black">
                      <a:lumMod val="75000"/>
                      <a:lumOff val="25000"/>
                    </a:prstClr>
                  </a:solidFill>
                  <a:cs typeface="+mn-ea"/>
                  <a:sym typeface="+mn-lt"/>
                </a:rPr>
                <a:t>56%</a:t>
              </a:r>
              <a:endParaRPr lang="id-ID" sz="1200" dirty="0">
                <a:solidFill>
                  <a:prstClr val="black">
                    <a:lumMod val="75000"/>
                    <a:lumOff val="25000"/>
                  </a:prstClr>
                </a:solidFill>
                <a:cs typeface="+mn-ea"/>
                <a:sym typeface="+mn-lt"/>
              </a:endParaRPr>
            </a:p>
          </p:txBody>
        </p:sp>
      </p:grpSp>
      <p:grpSp>
        <p:nvGrpSpPr>
          <p:cNvPr id="55" name="组合 54"/>
          <p:cNvGrpSpPr/>
          <p:nvPr/>
        </p:nvGrpSpPr>
        <p:grpSpPr>
          <a:xfrm>
            <a:off x="4677549" y="3244666"/>
            <a:ext cx="468887" cy="466593"/>
            <a:chOff x="4542083" y="3274271"/>
            <a:chExt cx="468887" cy="466593"/>
          </a:xfrm>
        </p:grpSpPr>
        <p:sp>
          <p:nvSpPr>
            <p:cNvPr id="56" name="AutoShape 11"/>
            <p:cNvSpPr/>
            <p:nvPr/>
          </p:nvSpPr>
          <p:spPr bwMode="auto">
            <a:xfrm>
              <a:off x="4542083" y="3274271"/>
              <a:ext cx="465467" cy="466593"/>
            </a:xfrm>
            <a:prstGeom prst="ellipse">
              <a:avLst/>
            </a:prstGeom>
            <a:solidFill>
              <a:schemeClr val="bg1">
                <a:alpha val="66000"/>
              </a:schemeClr>
            </a:solidFill>
            <a:ln>
              <a:solidFill>
                <a:schemeClr val="bg1">
                  <a:lumMod val="65000"/>
                </a:schemeClr>
              </a:solidFill>
              <a:prstDash val="dash"/>
            </a:ln>
          </p:spPr>
          <p:txBody>
            <a:bodyPr vert="horz" lIns="91440" tIns="45720" rIns="91440" bIns="45720" rtlCol="0" anchor="ctr">
              <a:noAutofit/>
            </a:bodyPr>
            <a:lstStyle/>
            <a:p>
              <a:pPr algn="ctr" defTabSz="913765">
                <a:spcBef>
                  <a:spcPct val="0"/>
                </a:spcBef>
              </a:pPr>
              <a:endParaRPr lang="id-ID" sz="1200" dirty="0">
                <a:solidFill>
                  <a:prstClr val="white"/>
                </a:solidFill>
                <a:cs typeface="+mn-ea"/>
                <a:sym typeface="+mn-lt"/>
              </a:endParaRPr>
            </a:p>
          </p:txBody>
        </p:sp>
        <p:sp>
          <p:nvSpPr>
            <p:cNvPr id="57" name="Rectangle 68"/>
            <p:cNvSpPr/>
            <p:nvPr/>
          </p:nvSpPr>
          <p:spPr>
            <a:xfrm>
              <a:off x="4592266" y="3365368"/>
              <a:ext cx="418704" cy="276999"/>
            </a:xfrm>
            <a:prstGeom prst="rect">
              <a:avLst/>
            </a:prstGeom>
          </p:spPr>
          <p:txBody>
            <a:bodyPr wrap="none">
              <a:spAutoFit/>
            </a:bodyPr>
            <a:lstStyle/>
            <a:p>
              <a:pPr algn="ctr" defTabSz="913765">
                <a:spcBef>
                  <a:spcPct val="0"/>
                </a:spcBef>
              </a:pPr>
              <a:r>
                <a:rPr lang="en-US" sz="1200" dirty="0">
                  <a:solidFill>
                    <a:prstClr val="black">
                      <a:lumMod val="75000"/>
                      <a:lumOff val="25000"/>
                    </a:prstClr>
                  </a:solidFill>
                  <a:cs typeface="+mn-ea"/>
                  <a:sym typeface="+mn-lt"/>
                </a:rPr>
                <a:t>98%</a:t>
              </a:r>
              <a:endParaRPr lang="id-ID" sz="1200" dirty="0">
                <a:solidFill>
                  <a:prstClr val="black">
                    <a:lumMod val="75000"/>
                    <a:lumOff val="25000"/>
                  </a:prstClr>
                </a:solidFill>
                <a:cs typeface="+mn-ea"/>
                <a:sym typeface="+mn-lt"/>
              </a:endParaRPr>
            </a:p>
          </p:txBody>
        </p:sp>
      </p:grpSp>
      <p:grpSp>
        <p:nvGrpSpPr>
          <p:cNvPr id="58" name="组合 57"/>
          <p:cNvGrpSpPr/>
          <p:nvPr/>
        </p:nvGrpSpPr>
        <p:grpSpPr>
          <a:xfrm>
            <a:off x="4677549" y="4784494"/>
            <a:ext cx="465467" cy="466593"/>
            <a:chOff x="4542083" y="4814099"/>
            <a:chExt cx="465467" cy="466593"/>
          </a:xfrm>
        </p:grpSpPr>
        <p:sp>
          <p:nvSpPr>
            <p:cNvPr id="59" name="AutoShape 11"/>
            <p:cNvSpPr/>
            <p:nvPr/>
          </p:nvSpPr>
          <p:spPr bwMode="auto">
            <a:xfrm>
              <a:off x="4542083" y="4814099"/>
              <a:ext cx="465467" cy="466593"/>
            </a:xfrm>
            <a:prstGeom prst="ellipse">
              <a:avLst/>
            </a:prstGeom>
            <a:solidFill>
              <a:schemeClr val="bg1">
                <a:alpha val="66000"/>
              </a:schemeClr>
            </a:solidFill>
            <a:ln>
              <a:solidFill>
                <a:schemeClr val="bg1">
                  <a:lumMod val="65000"/>
                </a:schemeClr>
              </a:solidFill>
              <a:prstDash val="dash"/>
            </a:ln>
          </p:spPr>
          <p:txBody>
            <a:bodyPr vert="horz" lIns="91440" tIns="45720" rIns="91440" bIns="45720" rtlCol="0" anchor="ctr">
              <a:noAutofit/>
            </a:bodyPr>
            <a:lstStyle/>
            <a:p>
              <a:pPr algn="ctr" defTabSz="913765">
                <a:spcBef>
                  <a:spcPct val="0"/>
                </a:spcBef>
              </a:pPr>
              <a:endParaRPr lang="id-ID" sz="1200" dirty="0">
                <a:solidFill>
                  <a:prstClr val="white"/>
                </a:solidFill>
                <a:cs typeface="+mn-ea"/>
                <a:sym typeface="+mn-lt"/>
              </a:endParaRPr>
            </a:p>
          </p:txBody>
        </p:sp>
        <p:sp>
          <p:nvSpPr>
            <p:cNvPr id="60" name="Rectangle 69"/>
            <p:cNvSpPr/>
            <p:nvPr/>
          </p:nvSpPr>
          <p:spPr>
            <a:xfrm>
              <a:off x="4597073" y="4907369"/>
              <a:ext cx="409086" cy="276999"/>
            </a:xfrm>
            <a:prstGeom prst="rect">
              <a:avLst/>
            </a:prstGeom>
          </p:spPr>
          <p:txBody>
            <a:bodyPr wrap="none">
              <a:spAutoFit/>
            </a:bodyPr>
            <a:lstStyle/>
            <a:p>
              <a:pPr algn="ctr" defTabSz="913765">
                <a:spcBef>
                  <a:spcPct val="0"/>
                </a:spcBef>
              </a:pPr>
              <a:r>
                <a:rPr lang="en-US" sz="1200" dirty="0">
                  <a:solidFill>
                    <a:prstClr val="black">
                      <a:lumMod val="75000"/>
                      <a:lumOff val="25000"/>
                    </a:prstClr>
                  </a:solidFill>
                  <a:cs typeface="+mn-ea"/>
                  <a:sym typeface="+mn-lt"/>
                </a:rPr>
                <a:t>45%</a:t>
              </a:r>
              <a:endParaRPr lang="id-ID" sz="1200" dirty="0">
                <a:solidFill>
                  <a:prstClr val="black">
                    <a:lumMod val="75000"/>
                    <a:lumOff val="25000"/>
                  </a:prstClr>
                </a:solidFill>
                <a:cs typeface="+mn-ea"/>
                <a:sym typeface="+mn-lt"/>
              </a:endParaRPr>
            </a:p>
          </p:txBody>
        </p:sp>
      </p:grpSp>
      <p:sp>
        <p:nvSpPr>
          <p:cNvPr id="61" name="Freeform 41"/>
          <p:cNvSpPr>
            <a:spLocks noEditPoints="1"/>
          </p:cNvSpPr>
          <p:nvPr/>
        </p:nvSpPr>
        <p:spPr bwMode="auto">
          <a:xfrm>
            <a:off x="4994741" y="3605262"/>
            <a:ext cx="652689" cy="622691"/>
          </a:xfrm>
          <a:custGeom>
            <a:avLst/>
            <a:gdLst>
              <a:gd name="T0" fmla="*/ 646 w 718"/>
              <a:gd name="T1" fmla="*/ 496 h 685"/>
              <a:gd name="T2" fmla="*/ 544 w 718"/>
              <a:gd name="T3" fmla="*/ 422 h 685"/>
              <a:gd name="T4" fmla="*/ 520 w 718"/>
              <a:gd name="T5" fmla="*/ 338 h 685"/>
              <a:gd name="T6" fmla="*/ 492 w 718"/>
              <a:gd name="T7" fmla="*/ 140 h 685"/>
              <a:gd name="T8" fmla="*/ 463 w 718"/>
              <a:gd name="T9" fmla="*/ 64 h 685"/>
              <a:gd name="T10" fmla="*/ 405 w 718"/>
              <a:gd name="T11" fmla="*/ 12 h 685"/>
              <a:gd name="T12" fmla="*/ 318 w 718"/>
              <a:gd name="T13" fmla="*/ 2 h 685"/>
              <a:gd name="T14" fmla="*/ 268 w 718"/>
              <a:gd name="T15" fmla="*/ 20 h 685"/>
              <a:gd name="T16" fmla="*/ 218 w 718"/>
              <a:gd name="T17" fmla="*/ 79 h 685"/>
              <a:gd name="T18" fmla="*/ 178 w 718"/>
              <a:gd name="T19" fmla="*/ 227 h 685"/>
              <a:gd name="T20" fmla="*/ 163 w 718"/>
              <a:gd name="T21" fmla="*/ 367 h 685"/>
              <a:gd name="T22" fmla="*/ 97 w 718"/>
              <a:gd name="T23" fmla="*/ 493 h 685"/>
              <a:gd name="T24" fmla="*/ 40 w 718"/>
              <a:gd name="T25" fmla="*/ 535 h 685"/>
              <a:gd name="T26" fmla="*/ 718 w 718"/>
              <a:gd name="T27" fmla="*/ 685 h 685"/>
              <a:gd name="T28" fmla="*/ 680 w 718"/>
              <a:gd name="T29" fmla="*/ 525 h 685"/>
              <a:gd name="T30" fmla="*/ 315 w 718"/>
              <a:gd name="T31" fmla="*/ 99 h 685"/>
              <a:gd name="T32" fmla="*/ 362 w 718"/>
              <a:gd name="T33" fmla="*/ 109 h 685"/>
              <a:gd name="T34" fmla="*/ 419 w 718"/>
              <a:gd name="T35" fmla="*/ 180 h 685"/>
              <a:gd name="T36" fmla="*/ 446 w 718"/>
              <a:gd name="T37" fmla="*/ 280 h 685"/>
              <a:gd name="T38" fmla="*/ 413 w 718"/>
              <a:gd name="T39" fmla="*/ 351 h 685"/>
              <a:gd name="T40" fmla="*/ 376 w 718"/>
              <a:gd name="T41" fmla="*/ 390 h 685"/>
              <a:gd name="T42" fmla="*/ 337 w 718"/>
              <a:gd name="T43" fmla="*/ 397 h 685"/>
              <a:gd name="T44" fmla="*/ 288 w 718"/>
              <a:gd name="T45" fmla="*/ 369 h 685"/>
              <a:gd name="T46" fmla="*/ 260 w 718"/>
              <a:gd name="T47" fmla="*/ 330 h 685"/>
              <a:gd name="T48" fmla="*/ 239 w 718"/>
              <a:gd name="T49" fmla="*/ 197 h 685"/>
              <a:gd name="T50" fmla="*/ 261 w 718"/>
              <a:gd name="T51" fmla="*/ 142 h 685"/>
              <a:gd name="T52" fmla="*/ 212 w 718"/>
              <a:gd name="T53" fmla="*/ 559 h 685"/>
              <a:gd name="T54" fmla="*/ 245 w 718"/>
              <a:gd name="T55" fmla="*/ 581 h 685"/>
              <a:gd name="T56" fmla="*/ 264 w 718"/>
              <a:gd name="T57" fmla="*/ 592 h 685"/>
              <a:gd name="T58" fmla="*/ 233 w 718"/>
              <a:gd name="T59" fmla="*/ 561 h 685"/>
              <a:gd name="T60" fmla="*/ 281 w 718"/>
              <a:gd name="T61" fmla="*/ 579 h 685"/>
              <a:gd name="T62" fmla="*/ 246 w 718"/>
              <a:gd name="T63" fmla="*/ 537 h 685"/>
              <a:gd name="T64" fmla="*/ 260 w 718"/>
              <a:gd name="T65" fmla="*/ 545 h 685"/>
              <a:gd name="T66" fmla="*/ 256 w 718"/>
              <a:gd name="T67" fmla="*/ 511 h 685"/>
              <a:gd name="T68" fmla="*/ 265 w 718"/>
              <a:gd name="T69" fmla="*/ 504 h 685"/>
              <a:gd name="T70" fmla="*/ 260 w 718"/>
              <a:gd name="T71" fmla="*/ 467 h 685"/>
              <a:gd name="T72" fmla="*/ 265 w 718"/>
              <a:gd name="T73" fmla="*/ 370 h 685"/>
              <a:gd name="T74" fmla="*/ 294 w 718"/>
              <a:gd name="T75" fmla="*/ 383 h 685"/>
              <a:gd name="T76" fmla="*/ 345 w 718"/>
              <a:gd name="T77" fmla="*/ 403 h 685"/>
              <a:gd name="T78" fmla="*/ 371 w 718"/>
              <a:gd name="T79" fmla="*/ 398 h 685"/>
              <a:gd name="T80" fmla="*/ 406 w 718"/>
              <a:gd name="T81" fmla="*/ 371 h 685"/>
              <a:gd name="T82" fmla="*/ 421 w 718"/>
              <a:gd name="T83" fmla="*/ 390 h 685"/>
              <a:gd name="T84" fmla="*/ 446 w 718"/>
              <a:gd name="T85" fmla="*/ 483 h 685"/>
              <a:gd name="T86" fmla="*/ 449 w 718"/>
              <a:gd name="T87" fmla="*/ 534 h 685"/>
              <a:gd name="T88" fmla="*/ 457 w 718"/>
              <a:gd name="T89" fmla="*/ 517 h 685"/>
              <a:gd name="T90" fmla="*/ 450 w 718"/>
              <a:gd name="T91" fmla="*/ 562 h 685"/>
              <a:gd name="T92" fmla="*/ 462 w 718"/>
              <a:gd name="T93" fmla="*/ 554 h 685"/>
              <a:gd name="T94" fmla="*/ 453 w 718"/>
              <a:gd name="T95" fmla="*/ 582 h 685"/>
              <a:gd name="T96" fmla="*/ 472 w 718"/>
              <a:gd name="T97" fmla="*/ 535 h 685"/>
              <a:gd name="T98" fmla="*/ 457 w 718"/>
              <a:gd name="T99" fmla="*/ 594 h 685"/>
              <a:gd name="T100" fmla="*/ 446 w 718"/>
              <a:gd name="T101" fmla="*/ 608 h 685"/>
              <a:gd name="T102" fmla="*/ 488 w 718"/>
              <a:gd name="T103" fmla="*/ 570 h 685"/>
              <a:gd name="T104" fmla="*/ 491 w 718"/>
              <a:gd name="T105" fmla="*/ 580 h 685"/>
              <a:gd name="T106" fmla="*/ 414 w 718"/>
              <a:gd name="T107" fmla="*/ 627 h 685"/>
              <a:gd name="T108" fmla="*/ 309 w 718"/>
              <a:gd name="T109" fmla="*/ 632 h 685"/>
              <a:gd name="T110" fmla="*/ 249 w 718"/>
              <a:gd name="T111" fmla="*/ 600 h 685"/>
              <a:gd name="T112" fmla="*/ 502 w 718"/>
              <a:gd name="T113" fmla="*/ 566 h 685"/>
              <a:gd name="T114" fmla="*/ 508 w 718"/>
              <a:gd name="T115" fmla="*/ 556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8" h="685">
                <a:moveTo>
                  <a:pt x="680" y="525"/>
                </a:moveTo>
                <a:lnTo>
                  <a:pt x="680" y="525"/>
                </a:lnTo>
                <a:lnTo>
                  <a:pt x="678" y="521"/>
                </a:lnTo>
                <a:lnTo>
                  <a:pt x="673" y="516"/>
                </a:lnTo>
                <a:lnTo>
                  <a:pt x="661" y="506"/>
                </a:lnTo>
                <a:lnTo>
                  <a:pt x="646" y="496"/>
                </a:lnTo>
                <a:lnTo>
                  <a:pt x="629" y="486"/>
                </a:lnTo>
                <a:lnTo>
                  <a:pt x="610" y="477"/>
                </a:lnTo>
                <a:lnTo>
                  <a:pt x="592" y="468"/>
                </a:lnTo>
                <a:lnTo>
                  <a:pt x="560" y="455"/>
                </a:lnTo>
                <a:lnTo>
                  <a:pt x="560" y="455"/>
                </a:lnTo>
                <a:lnTo>
                  <a:pt x="544" y="422"/>
                </a:lnTo>
                <a:lnTo>
                  <a:pt x="534" y="400"/>
                </a:lnTo>
                <a:lnTo>
                  <a:pt x="530" y="388"/>
                </a:lnTo>
                <a:lnTo>
                  <a:pt x="527" y="375"/>
                </a:lnTo>
                <a:lnTo>
                  <a:pt x="527" y="375"/>
                </a:lnTo>
                <a:lnTo>
                  <a:pt x="522" y="356"/>
                </a:lnTo>
                <a:lnTo>
                  <a:pt x="520" y="338"/>
                </a:lnTo>
                <a:lnTo>
                  <a:pt x="516" y="297"/>
                </a:lnTo>
                <a:lnTo>
                  <a:pt x="511" y="246"/>
                </a:lnTo>
                <a:lnTo>
                  <a:pt x="507" y="214"/>
                </a:lnTo>
                <a:lnTo>
                  <a:pt x="501" y="176"/>
                </a:lnTo>
                <a:lnTo>
                  <a:pt x="501" y="176"/>
                </a:lnTo>
                <a:lnTo>
                  <a:pt x="492" y="140"/>
                </a:lnTo>
                <a:lnTo>
                  <a:pt x="489" y="123"/>
                </a:lnTo>
                <a:lnTo>
                  <a:pt x="484" y="109"/>
                </a:lnTo>
                <a:lnTo>
                  <a:pt x="479" y="96"/>
                </a:lnTo>
                <a:lnTo>
                  <a:pt x="474" y="84"/>
                </a:lnTo>
                <a:lnTo>
                  <a:pt x="469" y="73"/>
                </a:lnTo>
                <a:lnTo>
                  <a:pt x="463" y="64"/>
                </a:lnTo>
                <a:lnTo>
                  <a:pt x="452" y="48"/>
                </a:lnTo>
                <a:lnTo>
                  <a:pt x="440" y="35"/>
                </a:lnTo>
                <a:lnTo>
                  <a:pt x="428" y="26"/>
                </a:lnTo>
                <a:lnTo>
                  <a:pt x="417" y="18"/>
                </a:lnTo>
                <a:lnTo>
                  <a:pt x="417" y="18"/>
                </a:lnTo>
                <a:lnTo>
                  <a:pt x="405" y="12"/>
                </a:lnTo>
                <a:lnTo>
                  <a:pt x="389" y="7"/>
                </a:lnTo>
                <a:lnTo>
                  <a:pt x="374" y="3"/>
                </a:lnTo>
                <a:lnTo>
                  <a:pt x="358" y="1"/>
                </a:lnTo>
                <a:lnTo>
                  <a:pt x="343" y="0"/>
                </a:lnTo>
                <a:lnTo>
                  <a:pt x="330" y="1"/>
                </a:lnTo>
                <a:lnTo>
                  <a:pt x="318" y="2"/>
                </a:lnTo>
                <a:lnTo>
                  <a:pt x="311" y="4"/>
                </a:lnTo>
                <a:lnTo>
                  <a:pt x="311" y="4"/>
                </a:lnTo>
                <a:lnTo>
                  <a:pt x="303" y="6"/>
                </a:lnTo>
                <a:lnTo>
                  <a:pt x="293" y="8"/>
                </a:lnTo>
                <a:lnTo>
                  <a:pt x="281" y="13"/>
                </a:lnTo>
                <a:lnTo>
                  <a:pt x="268" y="20"/>
                </a:lnTo>
                <a:lnTo>
                  <a:pt x="255" y="29"/>
                </a:lnTo>
                <a:lnTo>
                  <a:pt x="242" y="42"/>
                </a:lnTo>
                <a:lnTo>
                  <a:pt x="236" y="51"/>
                </a:lnTo>
                <a:lnTo>
                  <a:pt x="230" y="59"/>
                </a:lnTo>
                <a:lnTo>
                  <a:pt x="224" y="69"/>
                </a:lnTo>
                <a:lnTo>
                  <a:pt x="218" y="79"/>
                </a:lnTo>
                <a:lnTo>
                  <a:pt x="218" y="79"/>
                </a:lnTo>
                <a:lnTo>
                  <a:pt x="209" y="105"/>
                </a:lnTo>
                <a:lnTo>
                  <a:pt x="199" y="134"/>
                </a:lnTo>
                <a:lnTo>
                  <a:pt x="191" y="165"/>
                </a:lnTo>
                <a:lnTo>
                  <a:pt x="184" y="197"/>
                </a:lnTo>
                <a:lnTo>
                  <a:pt x="178" y="227"/>
                </a:lnTo>
                <a:lnTo>
                  <a:pt x="173" y="256"/>
                </a:lnTo>
                <a:lnTo>
                  <a:pt x="171" y="281"/>
                </a:lnTo>
                <a:lnTo>
                  <a:pt x="169" y="299"/>
                </a:lnTo>
                <a:lnTo>
                  <a:pt x="169" y="299"/>
                </a:lnTo>
                <a:lnTo>
                  <a:pt x="164" y="349"/>
                </a:lnTo>
                <a:lnTo>
                  <a:pt x="163" y="367"/>
                </a:lnTo>
                <a:lnTo>
                  <a:pt x="163" y="367"/>
                </a:lnTo>
                <a:lnTo>
                  <a:pt x="151" y="414"/>
                </a:lnTo>
                <a:lnTo>
                  <a:pt x="140" y="451"/>
                </a:lnTo>
                <a:lnTo>
                  <a:pt x="132" y="478"/>
                </a:lnTo>
                <a:lnTo>
                  <a:pt x="132" y="478"/>
                </a:lnTo>
                <a:lnTo>
                  <a:pt x="97" y="493"/>
                </a:lnTo>
                <a:lnTo>
                  <a:pt x="97" y="493"/>
                </a:lnTo>
                <a:lnTo>
                  <a:pt x="78" y="504"/>
                </a:lnTo>
                <a:lnTo>
                  <a:pt x="68" y="511"/>
                </a:lnTo>
                <a:lnTo>
                  <a:pt x="58" y="518"/>
                </a:lnTo>
                <a:lnTo>
                  <a:pt x="49" y="526"/>
                </a:lnTo>
                <a:lnTo>
                  <a:pt x="40" y="535"/>
                </a:lnTo>
                <a:lnTo>
                  <a:pt x="35" y="544"/>
                </a:lnTo>
                <a:lnTo>
                  <a:pt x="31" y="554"/>
                </a:lnTo>
                <a:lnTo>
                  <a:pt x="31" y="554"/>
                </a:lnTo>
                <a:lnTo>
                  <a:pt x="0" y="685"/>
                </a:lnTo>
                <a:lnTo>
                  <a:pt x="718" y="685"/>
                </a:lnTo>
                <a:lnTo>
                  <a:pt x="718" y="685"/>
                </a:lnTo>
                <a:lnTo>
                  <a:pt x="716" y="668"/>
                </a:lnTo>
                <a:lnTo>
                  <a:pt x="707" y="623"/>
                </a:lnTo>
                <a:lnTo>
                  <a:pt x="701" y="595"/>
                </a:lnTo>
                <a:lnTo>
                  <a:pt x="695" y="569"/>
                </a:lnTo>
                <a:lnTo>
                  <a:pt x="688" y="545"/>
                </a:lnTo>
                <a:lnTo>
                  <a:pt x="680" y="525"/>
                </a:lnTo>
                <a:lnTo>
                  <a:pt x="680" y="525"/>
                </a:lnTo>
                <a:close/>
                <a:moveTo>
                  <a:pt x="274" y="131"/>
                </a:moveTo>
                <a:lnTo>
                  <a:pt x="274" y="131"/>
                </a:lnTo>
                <a:lnTo>
                  <a:pt x="288" y="122"/>
                </a:lnTo>
                <a:lnTo>
                  <a:pt x="303" y="110"/>
                </a:lnTo>
                <a:lnTo>
                  <a:pt x="315" y="99"/>
                </a:lnTo>
                <a:lnTo>
                  <a:pt x="319" y="95"/>
                </a:lnTo>
                <a:lnTo>
                  <a:pt x="320" y="92"/>
                </a:lnTo>
                <a:lnTo>
                  <a:pt x="320" y="92"/>
                </a:lnTo>
                <a:lnTo>
                  <a:pt x="335" y="96"/>
                </a:lnTo>
                <a:lnTo>
                  <a:pt x="348" y="102"/>
                </a:lnTo>
                <a:lnTo>
                  <a:pt x="362" y="109"/>
                </a:lnTo>
                <a:lnTo>
                  <a:pt x="374" y="120"/>
                </a:lnTo>
                <a:lnTo>
                  <a:pt x="387" y="131"/>
                </a:lnTo>
                <a:lnTo>
                  <a:pt x="398" y="146"/>
                </a:lnTo>
                <a:lnTo>
                  <a:pt x="409" y="162"/>
                </a:lnTo>
                <a:lnTo>
                  <a:pt x="419" y="180"/>
                </a:lnTo>
                <a:lnTo>
                  <a:pt x="419" y="180"/>
                </a:lnTo>
                <a:lnTo>
                  <a:pt x="439" y="220"/>
                </a:lnTo>
                <a:lnTo>
                  <a:pt x="451" y="246"/>
                </a:lnTo>
                <a:lnTo>
                  <a:pt x="451" y="246"/>
                </a:lnTo>
                <a:lnTo>
                  <a:pt x="450" y="255"/>
                </a:lnTo>
                <a:lnTo>
                  <a:pt x="450" y="255"/>
                </a:lnTo>
                <a:lnTo>
                  <a:pt x="446" y="280"/>
                </a:lnTo>
                <a:lnTo>
                  <a:pt x="443" y="290"/>
                </a:lnTo>
                <a:lnTo>
                  <a:pt x="440" y="300"/>
                </a:lnTo>
                <a:lnTo>
                  <a:pt x="440" y="300"/>
                </a:lnTo>
                <a:lnTo>
                  <a:pt x="433" y="318"/>
                </a:lnTo>
                <a:lnTo>
                  <a:pt x="424" y="334"/>
                </a:lnTo>
                <a:lnTo>
                  <a:pt x="413" y="351"/>
                </a:lnTo>
                <a:lnTo>
                  <a:pt x="401" y="367"/>
                </a:lnTo>
                <a:lnTo>
                  <a:pt x="401" y="367"/>
                </a:lnTo>
                <a:lnTo>
                  <a:pt x="395" y="375"/>
                </a:lnTo>
                <a:lnTo>
                  <a:pt x="389" y="381"/>
                </a:lnTo>
                <a:lnTo>
                  <a:pt x="383" y="386"/>
                </a:lnTo>
                <a:lnTo>
                  <a:pt x="376" y="390"/>
                </a:lnTo>
                <a:lnTo>
                  <a:pt x="370" y="394"/>
                </a:lnTo>
                <a:lnTo>
                  <a:pt x="363" y="396"/>
                </a:lnTo>
                <a:lnTo>
                  <a:pt x="356" y="397"/>
                </a:lnTo>
                <a:lnTo>
                  <a:pt x="348" y="398"/>
                </a:lnTo>
                <a:lnTo>
                  <a:pt x="348" y="398"/>
                </a:lnTo>
                <a:lnTo>
                  <a:pt x="337" y="397"/>
                </a:lnTo>
                <a:lnTo>
                  <a:pt x="328" y="395"/>
                </a:lnTo>
                <a:lnTo>
                  <a:pt x="319" y="392"/>
                </a:lnTo>
                <a:lnTo>
                  <a:pt x="311" y="388"/>
                </a:lnTo>
                <a:lnTo>
                  <a:pt x="304" y="383"/>
                </a:lnTo>
                <a:lnTo>
                  <a:pt x="298" y="378"/>
                </a:lnTo>
                <a:lnTo>
                  <a:pt x="288" y="369"/>
                </a:lnTo>
                <a:lnTo>
                  <a:pt x="288" y="369"/>
                </a:lnTo>
                <a:lnTo>
                  <a:pt x="280" y="362"/>
                </a:lnTo>
                <a:lnTo>
                  <a:pt x="273" y="352"/>
                </a:lnTo>
                <a:lnTo>
                  <a:pt x="266" y="341"/>
                </a:lnTo>
                <a:lnTo>
                  <a:pt x="260" y="330"/>
                </a:lnTo>
                <a:lnTo>
                  <a:pt x="260" y="330"/>
                </a:lnTo>
                <a:lnTo>
                  <a:pt x="252" y="305"/>
                </a:lnTo>
                <a:lnTo>
                  <a:pt x="245" y="279"/>
                </a:lnTo>
                <a:lnTo>
                  <a:pt x="245" y="279"/>
                </a:lnTo>
                <a:lnTo>
                  <a:pt x="241" y="235"/>
                </a:lnTo>
                <a:lnTo>
                  <a:pt x="239" y="197"/>
                </a:lnTo>
                <a:lnTo>
                  <a:pt x="239" y="197"/>
                </a:lnTo>
                <a:lnTo>
                  <a:pt x="240" y="188"/>
                </a:lnTo>
                <a:lnTo>
                  <a:pt x="242" y="179"/>
                </a:lnTo>
                <a:lnTo>
                  <a:pt x="246" y="169"/>
                </a:lnTo>
                <a:lnTo>
                  <a:pt x="250" y="160"/>
                </a:lnTo>
                <a:lnTo>
                  <a:pt x="255" y="150"/>
                </a:lnTo>
                <a:lnTo>
                  <a:pt x="261" y="142"/>
                </a:lnTo>
                <a:lnTo>
                  <a:pt x="267" y="136"/>
                </a:lnTo>
                <a:lnTo>
                  <a:pt x="274" y="131"/>
                </a:lnTo>
                <a:lnTo>
                  <a:pt x="274" y="131"/>
                </a:lnTo>
                <a:close/>
                <a:moveTo>
                  <a:pt x="222" y="572"/>
                </a:moveTo>
                <a:lnTo>
                  <a:pt x="222" y="572"/>
                </a:lnTo>
                <a:lnTo>
                  <a:pt x="212" y="559"/>
                </a:lnTo>
                <a:lnTo>
                  <a:pt x="205" y="543"/>
                </a:lnTo>
                <a:lnTo>
                  <a:pt x="205" y="543"/>
                </a:lnTo>
                <a:lnTo>
                  <a:pt x="214" y="554"/>
                </a:lnTo>
                <a:lnTo>
                  <a:pt x="223" y="563"/>
                </a:lnTo>
                <a:lnTo>
                  <a:pt x="234" y="573"/>
                </a:lnTo>
                <a:lnTo>
                  <a:pt x="245" y="581"/>
                </a:lnTo>
                <a:lnTo>
                  <a:pt x="254" y="588"/>
                </a:lnTo>
                <a:lnTo>
                  <a:pt x="262" y="593"/>
                </a:lnTo>
                <a:lnTo>
                  <a:pt x="268" y="596"/>
                </a:lnTo>
                <a:lnTo>
                  <a:pt x="272" y="596"/>
                </a:lnTo>
                <a:lnTo>
                  <a:pt x="272" y="596"/>
                </a:lnTo>
                <a:lnTo>
                  <a:pt x="264" y="592"/>
                </a:lnTo>
                <a:lnTo>
                  <a:pt x="254" y="585"/>
                </a:lnTo>
                <a:lnTo>
                  <a:pt x="237" y="569"/>
                </a:lnTo>
                <a:lnTo>
                  <a:pt x="224" y="556"/>
                </a:lnTo>
                <a:lnTo>
                  <a:pt x="220" y="549"/>
                </a:lnTo>
                <a:lnTo>
                  <a:pt x="220" y="549"/>
                </a:lnTo>
                <a:lnTo>
                  <a:pt x="233" y="561"/>
                </a:lnTo>
                <a:lnTo>
                  <a:pt x="246" y="568"/>
                </a:lnTo>
                <a:lnTo>
                  <a:pt x="256" y="573"/>
                </a:lnTo>
                <a:lnTo>
                  <a:pt x="265" y="576"/>
                </a:lnTo>
                <a:lnTo>
                  <a:pt x="272" y="579"/>
                </a:lnTo>
                <a:lnTo>
                  <a:pt x="278" y="579"/>
                </a:lnTo>
                <a:lnTo>
                  <a:pt x="281" y="579"/>
                </a:lnTo>
                <a:lnTo>
                  <a:pt x="281" y="579"/>
                </a:lnTo>
                <a:lnTo>
                  <a:pt x="269" y="569"/>
                </a:lnTo>
                <a:lnTo>
                  <a:pt x="260" y="561"/>
                </a:lnTo>
                <a:lnTo>
                  <a:pt x="253" y="553"/>
                </a:lnTo>
                <a:lnTo>
                  <a:pt x="248" y="544"/>
                </a:lnTo>
                <a:lnTo>
                  <a:pt x="246" y="537"/>
                </a:lnTo>
                <a:lnTo>
                  <a:pt x="245" y="531"/>
                </a:lnTo>
                <a:lnTo>
                  <a:pt x="243" y="526"/>
                </a:lnTo>
                <a:lnTo>
                  <a:pt x="243" y="526"/>
                </a:lnTo>
                <a:lnTo>
                  <a:pt x="247" y="534"/>
                </a:lnTo>
                <a:lnTo>
                  <a:pt x="252" y="538"/>
                </a:lnTo>
                <a:lnTo>
                  <a:pt x="260" y="545"/>
                </a:lnTo>
                <a:lnTo>
                  <a:pt x="266" y="550"/>
                </a:lnTo>
                <a:lnTo>
                  <a:pt x="269" y="551"/>
                </a:lnTo>
                <a:lnTo>
                  <a:pt x="269" y="551"/>
                </a:lnTo>
                <a:lnTo>
                  <a:pt x="266" y="544"/>
                </a:lnTo>
                <a:lnTo>
                  <a:pt x="262" y="535"/>
                </a:lnTo>
                <a:lnTo>
                  <a:pt x="256" y="511"/>
                </a:lnTo>
                <a:lnTo>
                  <a:pt x="252" y="483"/>
                </a:lnTo>
                <a:lnTo>
                  <a:pt x="247" y="458"/>
                </a:lnTo>
                <a:lnTo>
                  <a:pt x="247" y="458"/>
                </a:lnTo>
                <a:lnTo>
                  <a:pt x="252" y="477"/>
                </a:lnTo>
                <a:lnTo>
                  <a:pt x="259" y="492"/>
                </a:lnTo>
                <a:lnTo>
                  <a:pt x="265" y="504"/>
                </a:lnTo>
                <a:lnTo>
                  <a:pt x="268" y="507"/>
                </a:lnTo>
                <a:lnTo>
                  <a:pt x="272" y="510"/>
                </a:lnTo>
                <a:lnTo>
                  <a:pt x="272" y="510"/>
                </a:lnTo>
                <a:lnTo>
                  <a:pt x="265" y="494"/>
                </a:lnTo>
                <a:lnTo>
                  <a:pt x="261" y="480"/>
                </a:lnTo>
                <a:lnTo>
                  <a:pt x="260" y="467"/>
                </a:lnTo>
                <a:lnTo>
                  <a:pt x="259" y="455"/>
                </a:lnTo>
                <a:lnTo>
                  <a:pt x="261" y="434"/>
                </a:lnTo>
                <a:lnTo>
                  <a:pt x="262" y="419"/>
                </a:lnTo>
                <a:lnTo>
                  <a:pt x="262" y="419"/>
                </a:lnTo>
                <a:lnTo>
                  <a:pt x="264" y="389"/>
                </a:lnTo>
                <a:lnTo>
                  <a:pt x="265" y="370"/>
                </a:lnTo>
                <a:lnTo>
                  <a:pt x="266" y="351"/>
                </a:lnTo>
                <a:lnTo>
                  <a:pt x="266" y="351"/>
                </a:lnTo>
                <a:lnTo>
                  <a:pt x="275" y="363"/>
                </a:lnTo>
                <a:lnTo>
                  <a:pt x="284" y="373"/>
                </a:lnTo>
                <a:lnTo>
                  <a:pt x="284" y="373"/>
                </a:lnTo>
                <a:lnTo>
                  <a:pt x="294" y="383"/>
                </a:lnTo>
                <a:lnTo>
                  <a:pt x="300" y="388"/>
                </a:lnTo>
                <a:lnTo>
                  <a:pt x="307" y="392"/>
                </a:lnTo>
                <a:lnTo>
                  <a:pt x="316" y="397"/>
                </a:lnTo>
                <a:lnTo>
                  <a:pt x="325" y="401"/>
                </a:lnTo>
                <a:lnTo>
                  <a:pt x="335" y="403"/>
                </a:lnTo>
                <a:lnTo>
                  <a:pt x="345" y="403"/>
                </a:lnTo>
                <a:lnTo>
                  <a:pt x="345" y="403"/>
                </a:lnTo>
                <a:lnTo>
                  <a:pt x="348" y="403"/>
                </a:lnTo>
                <a:lnTo>
                  <a:pt x="348" y="403"/>
                </a:lnTo>
                <a:lnTo>
                  <a:pt x="356" y="403"/>
                </a:lnTo>
                <a:lnTo>
                  <a:pt x="364" y="402"/>
                </a:lnTo>
                <a:lnTo>
                  <a:pt x="371" y="398"/>
                </a:lnTo>
                <a:lnTo>
                  <a:pt x="379" y="396"/>
                </a:lnTo>
                <a:lnTo>
                  <a:pt x="386" y="391"/>
                </a:lnTo>
                <a:lnTo>
                  <a:pt x="393" y="385"/>
                </a:lnTo>
                <a:lnTo>
                  <a:pt x="399" y="379"/>
                </a:lnTo>
                <a:lnTo>
                  <a:pt x="406" y="371"/>
                </a:lnTo>
                <a:lnTo>
                  <a:pt x="406" y="371"/>
                </a:lnTo>
                <a:lnTo>
                  <a:pt x="415" y="359"/>
                </a:lnTo>
                <a:lnTo>
                  <a:pt x="424" y="346"/>
                </a:lnTo>
                <a:lnTo>
                  <a:pt x="424" y="346"/>
                </a:lnTo>
                <a:lnTo>
                  <a:pt x="421" y="357"/>
                </a:lnTo>
                <a:lnTo>
                  <a:pt x="421" y="372"/>
                </a:lnTo>
                <a:lnTo>
                  <a:pt x="421" y="390"/>
                </a:lnTo>
                <a:lnTo>
                  <a:pt x="422" y="400"/>
                </a:lnTo>
                <a:lnTo>
                  <a:pt x="425" y="408"/>
                </a:lnTo>
                <a:lnTo>
                  <a:pt x="425" y="408"/>
                </a:lnTo>
                <a:lnTo>
                  <a:pt x="432" y="433"/>
                </a:lnTo>
                <a:lnTo>
                  <a:pt x="439" y="458"/>
                </a:lnTo>
                <a:lnTo>
                  <a:pt x="446" y="483"/>
                </a:lnTo>
                <a:lnTo>
                  <a:pt x="449" y="493"/>
                </a:lnTo>
                <a:lnTo>
                  <a:pt x="450" y="503"/>
                </a:lnTo>
                <a:lnTo>
                  <a:pt x="450" y="503"/>
                </a:lnTo>
                <a:lnTo>
                  <a:pt x="451" y="511"/>
                </a:lnTo>
                <a:lnTo>
                  <a:pt x="450" y="519"/>
                </a:lnTo>
                <a:lnTo>
                  <a:pt x="449" y="534"/>
                </a:lnTo>
                <a:lnTo>
                  <a:pt x="445" y="543"/>
                </a:lnTo>
                <a:lnTo>
                  <a:pt x="444" y="547"/>
                </a:lnTo>
                <a:lnTo>
                  <a:pt x="444" y="547"/>
                </a:lnTo>
                <a:lnTo>
                  <a:pt x="447" y="541"/>
                </a:lnTo>
                <a:lnTo>
                  <a:pt x="457" y="517"/>
                </a:lnTo>
                <a:lnTo>
                  <a:pt x="457" y="517"/>
                </a:lnTo>
                <a:lnTo>
                  <a:pt x="457" y="523"/>
                </a:lnTo>
                <a:lnTo>
                  <a:pt x="457" y="528"/>
                </a:lnTo>
                <a:lnTo>
                  <a:pt x="455" y="540"/>
                </a:lnTo>
                <a:lnTo>
                  <a:pt x="444" y="569"/>
                </a:lnTo>
                <a:lnTo>
                  <a:pt x="444" y="569"/>
                </a:lnTo>
                <a:lnTo>
                  <a:pt x="450" y="562"/>
                </a:lnTo>
                <a:lnTo>
                  <a:pt x="453" y="555"/>
                </a:lnTo>
                <a:lnTo>
                  <a:pt x="464" y="521"/>
                </a:lnTo>
                <a:lnTo>
                  <a:pt x="464" y="521"/>
                </a:lnTo>
                <a:lnTo>
                  <a:pt x="465" y="532"/>
                </a:lnTo>
                <a:lnTo>
                  <a:pt x="464" y="544"/>
                </a:lnTo>
                <a:lnTo>
                  <a:pt x="462" y="554"/>
                </a:lnTo>
                <a:lnTo>
                  <a:pt x="458" y="563"/>
                </a:lnTo>
                <a:lnTo>
                  <a:pt x="451" y="579"/>
                </a:lnTo>
                <a:lnTo>
                  <a:pt x="444" y="592"/>
                </a:lnTo>
                <a:lnTo>
                  <a:pt x="444" y="592"/>
                </a:lnTo>
                <a:lnTo>
                  <a:pt x="449" y="587"/>
                </a:lnTo>
                <a:lnTo>
                  <a:pt x="453" y="582"/>
                </a:lnTo>
                <a:lnTo>
                  <a:pt x="458" y="576"/>
                </a:lnTo>
                <a:lnTo>
                  <a:pt x="462" y="570"/>
                </a:lnTo>
                <a:lnTo>
                  <a:pt x="465" y="562"/>
                </a:lnTo>
                <a:lnTo>
                  <a:pt x="469" y="554"/>
                </a:lnTo>
                <a:lnTo>
                  <a:pt x="471" y="544"/>
                </a:lnTo>
                <a:lnTo>
                  <a:pt x="472" y="535"/>
                </a:lnTo>
                <a:lnTo>
                  <a:pt x="472" y="535"/>
                </a:lnTo>
                <a:lnTo>
                  <a:pt x="474" y="551"/>
                </a:lnTo>
                <a:lnTo>
                  <a:pt x="472" y="564"/>
                </a:lnTo>
                <a:lnTo>
                  <a:pt x="469" y="576"/>
                </a:lnTo>
                <a:lnTo>
                  <a:pt x="463" y="586"/>
                </a:lnTo>
                <a:lnTo>
                  <a:pt x="457" y="594"/>
                </a:lnTo>
                <a:lnTo>
                  <a:pt x="449" y="601"/>
                </a:lnTo>
                <a:lnTo>
                  <a:pt x="440" y="607"/>
                </a:lnTo>
                <a:lnTo>
                  <a:pt x="432" y="612"/>
                </a:lnTo>
                <a:lnTo>
                  <a:pt x="432" y="612"/>
                </a:lnTo>
                <a:lnTo>
                  <a:pt x="439" y="611"/>
                </a:lnTo>
                <a:lnTo>
                  <a:pt x="446" y="608"/>
                </a:lnTo>
                <a:lnTo>
                  <a:pt x="452" y="606"/>
                </a:lnTo>
                <a:lnTo>
                  <a:pt x="458" y="602"/>
                </a:lnTo>
                <a:lnTo>
                  <a:pt x="468" y="595"/>
                </a:lnTo>
                <a:lnTo>
                  <a:pt x="476" y="586"/>
                </a:lnTo>
                <a:lnTo>
                  <a:pt x="483" y="577"/>
                </a:lnTo>
                <a:lnTo>
                  <a:pt x="488" y="570"/>
                </a:lnTo>
                <a:lnTo>
                  <a:pt x="491" y="563"/>
                </a:lnTo>
                <a:lnTo>
                  <a:pt x="491" y="563"/>
                </a:lnTo>
                <a:lnTo>
                  <a:pt x="492" y="577"/>
                </a:lnTo>
                <a:lnTo>
                  <a:pt x="492" y="577"/>
                </a:lnTo>
                <a:lnTo>
                  <a:pt x="491" y="580"/>
                </a:lnTo>
                <a:lnTo>
                  <a:pt x="491" y="580"/>
                </a:lnTo>
                <a:lnTo>
                  <a:pt x="483" y="588"/>
                </a:lnTo>
                <a:lnTo>
                  <a:pt x="472" y="596"/>
                </a:lnTo>
                <a:lnTo>
                  <a:pt x="460" y="605"/>
                </a:lnTo>
                <a:lnTo>
                  <a:pt x="446" y="613"/>
                </a:lnTo>
                <a:lnTo>
                  <a:pt x="431" y="621"/>
                </a:lnTo>
                <a:lnTo>
                  <a:pt x="414" y="627"/>
                </a:lnTo>
                <a:lnTo>
                  <a:pt x="396" y="633"/>
                </a:lnTo>
                <a:lnTo>
                  <a:pt x="377" y="637"/>
                </a:lnTo>
                <a:lnTo>
                  <a:pt x="358" y="638"/>
                </a:lnTo>
                <a:lnTo>
                  <a:pt x="339" y="638"/>
                </a:lnTo>
                <a:lnTo>
                  <a:pt x="319" y="636"/>
                </a:lnTo>
                <a:lnTo>
                  <a:pt x="309" y="632"/>
                </a:lnTo>
                <a:lnTo>
                  <a:pt x="299" y="630"/>
                </a:lnTo>
                <a:lnTo>
                  <a:pt x="288" y="625"/>
                </a:lnTo>
                <a:lnTo>
                  <a:pt x="279" y="620"/>
                </a:lnTo>
                <a:lnTo>
                  <a:pt x="269" y="614"/>
                </a:lnTo>
                <a:lnTo>
                  <a:pt x="259" y="608"/>
                </a:lnTo>
                <a:lnTo>
                  <a:pt x="249" y="600"/>
                </a:lnTo>
                <a:lnTo>
                  <a:pt x="240" y="592"/>
                </a:lnTo>
                <a:lnTo>
                  <a:pt x="230" y="582"/>
                </a:lnTo>
                <a:lnTo>
                  <a:pt x="222" y="572"/>
                </a:lnTo>
                <a:lnTo>
                  <a:pt x="222" y="572"/>
                </a:lnTo>
                <a:close/>
                <a:moveTo>
                  <a:pt x="502" y="566"/>
                </a:moveTo>
                <a:lnTo>
                  <a:pt x="502" y="566"/>
                </a:lnTo>
                <a:lnTo>
                  <a:pt x="508" y="538"/>
                </a:lnTo>
                <a:lnTo>
                  <a:pt x="514" y="517"/>
                </a:lnTo>
                <a:lnTo>
                  <a:pt x="514" y="517"/>
                </a:lnTo>
                <a:lnTo>
                  <a:pt x="514" y="532"/>
                </a:lnTo>
                <a:lnTo>
                  <a:pt x="511" y="545"/>
                </a:lnTo>
                <a:lnTo>
                  <a:pt x="508" y="556"/>
                </a:lnTo>
                <a:lnTo>
                  <a:pt x="502" y="566"/>
                </a:lnTo>
                <a:lnTo>
                  <a:pt x="502" y="566"/>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solidFill>
                <a:prstClr val="black"/>
              </a:solidFill>
              <a:cs typeface="+mn-ea"/>
              <a:sym typeface="+mn-lt"/>
            </a:endParaRPr>
          </a:p>
        </p:txBody>
      </p:sp>
      <p:sp>
        <p:nvSpPr>
          <p:cNvPr id="62" name="Freeform 42"/>
          <p:cNvSpPr>
            <a:spLocks noEditPoints="1"/>
          </p:cNvSpPr>
          <p:nvPr/>
        </p:nvSpPr>
        <p:spPr bwMode="auto">
          <a:xfrm>
            <a:off x="4986602" y="2020426"/>
            <a:ext cx="678159" cy="619696"/>
          </a:xfrm>
          <a:custGeom>
            <a:avLst/>
            <a:gdLst>
              <a:gd name="T0" fmla="*/ 507 w 812"/>
              <a:gd name="T1" fmla="*/ 389 h 742"/>
              <a:gd name="T2" fmla="*/ 541 w 812"/>
              <a:gd name="T3" fmla="*/ 349 h 742"/>
              <a:gd name="T4" fmla="*/ 576 w 812"/>
              <a:gd name="T5" fmla="*/ 300 h 742"/>
              <a:gd name="T6" fmla="*/ 575 w 812"/>
              <a:gd name="T7" fmla="*/ 221 h 742"/>
              <a:gd name="T8" fmla="*/ 551 w 812"/>
              <a:gd name="T9" fmla="*/ 212 h 742"/>
              <a:gd name="T10" fmla="*/ 550 w 812"/>
              <a:gd name="T11" fmla="*/ 172 h 742"/>
              <a:gd name="T12" fmla="*/ 551 w 812"/>
              <a:gd name="T13" fmla="*/ 150 h 742"/>
              <a:gd name="T14" fmla="*/ 554 w 812"/>
              <a:gd name="T15" fmla="*/ 124 h 742"/>
              <a:gd name="T16" fmla="*/ 547 w 812"/>
              <a:gd name="T17" fmla="*/ 90 h 742"/>
              <a:gd name="T18" fmla="*/ 537 w 812"/>
              <a:gd name="T19" fmla="*/ 73 h 742"/>
              <a:gd name="T20" fmla="*/ 522 w 812"/>
              <a:gd name="T21" fmla="*/ 57 h 742"/>
              <a:gd name="T22" fmla="*/ 510 w 812"/>
              <a:gd name="T23" fmla="*/ 44 h 742"/>
              <a:gd name="T24" fmla="*/ 457 w 812"/>
              <a:gd name="T25" fmla="*/ 12 h 742"/>
              <a:gd name="T26" fmla="*/ 426 w 812"/>
              <a:gd name="T27" fmla="*/ 3 h 742"/>
              <a:gd name="T28" fmla="*/ 386 w 812"/>
              <a:gd name="T29" fmla="*/ 0 h 742"/>
              <a:gd name="T30" fmla="*/ 357 w 812"/>
              <a:gd name="T31" fmla="*/ 4 h 742"/>
              <a:gd name="T32" fmla="*/ 327 w 812"/>
              <a:gd name="T33" fmla="*/ 17 h 742"/>
              <a:gd name="T34" fmla="*/ 295 w 812"/>
              <a:gd name="T35" fmla="*/ 43 h 742"/>
              <a:gd name="T36" fmla="*/ 281 w 812"/>
              <a:gd name="T37" fmla="*/ 72 h 742"/>
              <a:gd name="T38" fmla="*/ 259 w 812"/>
              <a:gd name="T39" fmla="*/ 94 h 742"/>
              <a:gd name="T40" fmla="*/ 249 w 812"/>
              <a:gd name="T41" fmla="*/ 127 h 742"/>
              <a:gd name="T42" fmla="*/ 248 w 812"/>
              <a:gd name="T43" fmla="*/ 159 h 742"/>
              <a:gd name="T44" fmla="*/ 249 w 812"/>
              <a:gd name="T45" fmla="*/ 220 h 742"/>
              <a:gd name="T46" fmla="*/ 216 w 812"/>
              <a:gd name="T47" fmla="*/ 273 h 742"/>
              <a:gd name="T48" fmla="*/ 243 w 812"/>
              <a:gd name="T49" fmla="*/ 341 h 742"/>
              <a:gd name="T50" fmla="*/ 274 w 812"/>
              <a:gd name="T51" fmla="*/ 369 h 742"/>
              <a:gd name="T52" fmla="*/ 243 w 812"/>
              <a:gd name="T53" fmla="*/ 486 h 742"/>
              <a:gd name="T54" fmla="*/ 25 w 812"/>
              <a:gd name="T55" fmla="*/ 599 h 742"/>
              <a:gd name="T56" fmla="*/ 795 w 812"/>
              <a:gd name="T57" fmla="*/ 693 h 742"/>
              <a:gd name="T58" fmla="*/ 547 w 812"/>
              <a:gd name="T59" fmla="*/ 241 h 742"/>
              <a:gd name="T60" fmla="*/ 561 w 812"/>
              <a:gd name="T61" fmla="*/ 222 h 742"/>
              <a:gd name="T62" fmla="*/ 578 w 812"/>
              <a:gd name="T63" fmla="*/ 279 h 742"/>
              <a:gd name="T64" fmla="*/ 544 w 812"/>
              <a:gd name="T65" fmla="*/ 343 h 742"/>
              <a:gd name="T66" fmla="*/ 540 w 812"/>
              <a:gd name="T67" fmla="*/ 287 h 742"/>
              <a:gd name="T68" fmla="*/ 257 w 812"/>
              <a:gd name="T69" fmla="*/ 344 h 742"/>
              <a:gd name="T70" fmla="*/ 224 w 812"/>
              <a:gd name="T71" fmla="*/ 285 h 742"/>
              <a:gd name="T72" fmla="*/ 238 w 812"/>
              <a:gd name="T73" fmla="*/ 222 h 742"/>
              <a:gd name="T74" fmla="*/ 262 w 812"/>
              <a:gd name="T75" fmla="*/ 240 h 742"/>
              <a:gd name="T76" fmla="*/ 255 w 812"/>
              <a:gd name="T77" fmla="*/ 314 h 742"/>
              <a:gd name="T78" fmla="*/ 270 w 812"/>
              <a:gd name="T79" fmla="*/ 265 h 742"/>
              <a:gd name="T80" fmla="*/ 267 w 812"/>
              <a:gd name="T81" fmla="*/ 201 h 742"/>
              <a:gd name="T82" fmla="*/ 289 w 812"/>
              <a:gd name="T83" fmla="*/ 101 h 742"/>
              <a:gd name="T84" fmla="*/ 367 w 812"/>
              <a:gd name="T85" fmla="*/ 81 h 742"/>
              <a:gd name="T86" fmla="*/ 475 w 812"/>
              <a:gd name="T87" fmla="*/ 77 h 742"/>
              <a:gd name="T88" fmla="*/ 526 w 812"/>
              <a:gd name="T89" fmla="*/ 117 h 742"/>
              <a:gd name="T90" fmla="*/ 537 w 812"/>
              <a:gd name="T91" fmla="*/ 220 h 742"/>
              <a:gd name="T92" fmla="*/ 537 w 812"/>
              <a:gd name="T93" fmla="*/ 300 h 742"/>
              <a:gd name="T94" fmla="*/ 513 w 812"/>
              <a:gd name="T95" fmla="*/ 373 h 742"/>
              <a:gd name="T96" fmla="*/ 429 w 812"/>
              <a:gd name="T97" fmla="*/ 489 h 742"/>
              <a:gd name="T98" fmla="*/ 335 w 812"/>
              <a:gd name="T99" fmla="*/ 462 h 742"/>
              <a:gd name="T100" fmla="*/ 279 w 812"/>
              <a:gd name="T101" fmla="*/ 366 h 742"/>
              <a:gd name="T102" fmla="*/ 267 w 812"/>
              <a:gd name="T103" fmla="*/ 276 h 742"/>
              <a:gd name="T104" fmla="*/ 297 w 812"/>
              <a:gd name="T105" fmla="*/ 616 h 742"/>
              <a:gd name="T106" fmla="*/ 267 w 812"/>
              <a:gd name="T107" fmla="*/ 513 h 742"/>
              <a:gd name="T108" fmla="*/ 293 w 812"/>
              <a:gd name="T109" fmla="*/ 461 h 742"/>
              <a:gd name="T110" fmla="*/ 330 w 812"/>
              <a:gd name="T111" fmla="*/ 465 h 742"/>
              <a:gd name="T112" fmla="*/ 408 w 812"/>
              <a:gd name="T113" fmla="*/ 501 h 742"/>
              <a:gd name="T114" fmla="*/ 500 w 812"/>
              <a:gd name="T115" fmla="*/ 399 h 742"/>
              <a:gd name="T116" fmla="*/ 512 w 812"/>
              <a:gd name="T117" fmla="*/ 488 h 742"/>
              <a:gd name="T118" fmla="*/ 509 w 812"/>
              <a:gd name="T119" fmla="*/ 586 h 742"/>
              <a:gd name="T120" fmla="*/ 408 w 812"/>
              <a:gd name="T121" fmla="*/ 654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742">
                <a:moveTo>
                  <a:pt x="742" y="563"/>
                </a:moveTo>
                <a:lnTo>
                  <a:pt x="742" y="563"/>
                </a:lnTo>
                <a:lnTo>
                  <a:pt x="724" y="557"/>
                </a:lnTo>
                <a:lnTo>
                  <a:pt x="696" y="546"/>
                </a:lnTo>
                <a:lnTo>
                  <a:pt x="622" y="518"/>
                </a:lnTo>
                <a:lnTo>
                  <a:pt x="548" y="489"/>
                </a:lnTo>
                <a:lnTo>
                  <a:pt x="521" y="478"/>
                </a:lnTo>
                <a:lnTo>
                  <a:pt x="505" y="474"/>
                </a:lnTo>
                <a:lnTo>
                  <a:pt x="505" y="474"/>
                </a:lnTo>
                <a:lnTo>
                  <a:pt x="507" y="389"/>
                </a:lnTo>
                <a:lnTo>
                  <a:pt x="507" y="389"/>
                </a:lnTo>
                <a:lnTo>
                  <a:pt x="516" y="376"/>
                </a:lnTo>
                <a:lnTo>
                  <a:pt x="516" y="376"/>
                </a:lnTo>
                <a:lnTo>
                  <a:pt x="527" y="362"/>
                </a:lnTo>
                <a:lnTo>
                  <a:pt x="532" y="355"/>
                </a:lnTo>
                <a:lnTo>
                  <a:pt x="535" y="348"/>
                </a:lnTo>
                <a:lnTo>
                  <a:pt x="535" y="348"/>
                </a:lnTo>
                <a:lnTo>
                  <a:pt x="538" y="349"/>
                </a:lnTo>
                <a:lnTo>
                  <a:pt x="541" y="349"/>
                </a:lnTo>
                <a:lnTo>
                  <a:pt x="541" y="349"/>
                </a:lnTo>
                <a:lnTo>
                  <a:pt x="545" y="349"/>
                </a:lnTo>
                <a:lnTo>
                  <a:pt x="545" y="349"/>
                </a:lnTo>
                <a:lnTo>
                  <a:pt x="552" y="346"/>
                </a:lnTo>
                <a:lnTo>
                  <a:pt x="558" y="340"/>
                </a:lnTo>
                <a:lnTo>
                  <a:pt x="563" y="331"/>
                </a:lnTo>
                <a:lnTo>
                  <a:pt x="566" y="323"/>
                </a:lnTo>
                <a:lnTo>
                  <a:pt x="566" y="323"/>
                </a:lnTo>
                <a:lnTo>
                  <a:pt x="570" y="312"/>
                </a:lnTo>
                <a:lnTo>
                  <a:pt x="576" y="300"/>
                </a:lnTo>
                <a:lnTo>
                  <a:pt x="576" y="300"/>
                </a:lnTo>
                <a:lnTo>
                  <a:pt x="582" y="286"/>
                </a:lnTo>
                <a:lnTo>
                  <a:pt x="584" y="280"/>
                </a:lnTo>
                <a:lnTo>
                  <a:pt x="585" y="273"/>
                </a:lnTo>
                <a:lnTo>
                  <a:pt x="585" y="273"/>
                </a:lnTo>
                <a:lnTo>
                  <a:pt x="584" y="253"/>
                </a:lnTo>
                <a:lnTo>
                  <a:pt x="583" y="239"/>
                </a:lnTo>
                <a:lnTo>
                  <a:pt x="579" y="227"/>
                </a:lnTo>
                <a:lnTo>
                  <a:pt x="577" y="223"/>
                </a:lnTo>
                <a:lnTo>
                  <a:pt x="575" y="221"/>
                </a:lnTo>
                <a:lnTo>
                  <a:pt x="575" y="221"/>
                </a:lnTo>
                <a:lnTo>
                  <a:pt x="571" y="219"/>
                </a:lnTo>
                <a:lnTo>
                  <a:pt x="569" y="217"/>
                </a:lnTo>
                <a:lnTo>
                  <a:pt x="561" y="216"/>
                </a:lnTo>
                <a:lnTo>
                  <a:pt x="556" y="217"/>
                </a:lnTo>
                <a:lnTo>
                  <a:pt x="550" y="221"/>
                </a:lnTo>
                <a:lnTo>
                  <a:pt x="550" y="221"/>
                </a:lnTo>
                <a:lnTo>
                  <a:pt x="550" y="219"/>
                </a:lnTo>
                <a:lnTo>
                  <a:pt x="550" y="219"/>
                </a:lnTo>
                <a:lnTo>
                  <a:pt x="551" y="214"/>
                </a:lnTo>
                <a:lnTo>
                  <a:pt x="551" y="212"/>
                </a:lnTo>
                <a:lnTo>
                  <a:pt x="550" y="210"/>
                </a:lnTo>
                <a:lnTo>
                  <a:pt x="550" y="210"/>
                </a:lnTo>
                <a:lnTo>
                  <a:pt x="548" y="207"/>
                </a:lnTo>
                <a:lnTo>
                  <a:pt x="548" y="203"/>
                </a:lnTo>
                <a:lnTo>
                  <a:pt x="548" y="197"/>
                </a:lnTo>
                <a:lnTo>
                  <a:pt x="548" y="197"/>
                </a:lnTo>
                <a:lnTo>
                  <a:pt x="550" y="185"/>
                </a:lnTo>
                <a:lnTo>
                  <a:pt x="550" y="178"/>
                </a:lnTo>
                <a:lnTo>
                  <a:pt x="550" y="172"/>
                </a:lnTo>
                <a:lnTo>
                  <a:pt x="550" y="172"/>
                </a:lnTo>
                <a:lnTo>
                  <a:pt x="547" y="170"/>
                </a:lnTo>
                <a:lnTo>
                  <a:pt x="547" y="166"/>
                </a:lnTo>
                <a:lnTo>
                  <a:pt x="547" y="166"/>
                </a:lnTo>
                <a:lnTo>
                  <a:pt x="548" y="165"/>
                </a:lnTo>
                <a:lnTo>
                  <a:pt x="550" y="163"/>
                </a:lnTo>
                <a:lnTo>
                  <a:pt x="551" y="162"/>
                </a:lnTo>
                <a:lnTo>
                  <a:pt x="551" y="160"/>
                </a:lnTo>
                <a:lnTo>
                  <a:pt x="551" y="160"/>
                </a:lnTo>
                <a:lnTo>
                  <a:pt x="552" y="155"/>
                </a:lnTo>
                <a:lnTo>
                  <a:pt x="551" y="150"/>
                </a:lnTo>
                <a:lnTo>
                  <a:pt x="551" y="150"/>
                </a:lnTo>
                <a:lnTo>
                  <a:pt x="551" y="145"/>
                </a:lnTo>
                <a:lnTo>
                  <a:pt x="550" y="144"/>
                </a:lnTo>
                <a:lnTo>
                  <a:pt x="551" y="143"/>
                </a:lnTo>
                <a:lnTo>
                  <a:pt x="551" y="143"/>
                </a:lnTo>
                <a:lnTo>
                  <a:pt x="553" y="138"/>
                </a:lnTo>
                <a:lnTo>
                  <a:pt x="554" y="134"/>
                </a:lnTo>
                <a:lnTo>
                  <a:pt x="554" y="130"/>
                </a:lnTo>
                <a:lnTo>
                  <a:pt x="554" y="130"/>
                </a:lnTo>
                <a:lnTo>
                  <a:pt x="554" y="124"/>
                </a:lnTo>
                <a:lnTo>
                  <a:pt x="553" y="118"/>
                </a:lnTo>
                <a:lnTo>
                  <a:pt x="553" y="118"/>
                </a:lnTo>
                <a:lnTo>
                  <a:pt x="553" y="112"/>
                </a:lnTo>
                <a:lnTo>
                  <a:pt x="553" y="111"/>
                </a:lnTo>
                <a:lnTo>
                  <a:pt x="553" y="111"/>
                </a:lnTo>
                <a:lnTo>
                  <a:pt x="553" y="102"/>
                </a:lnTo>
                <a:lnTo>
                  <a:pt x="553" y="102"/>
                </a:lnTo>
                <a:lnTo>
                  <a:pt x="551" y="98"/>
                </a:lnTo>
                <a:lnTo>
                  <a:pt x="547" y="90"/>
                </a:lnTo>
                <a:lnTo>
                  <a:pt x="547" y="90"/>
                </a:lnTo>
                <a:lnTo>
                  <a:pt x="545" y="88"/>
                </a:lnTo>
                <a:lnTo>
                  <a:pt x="541" y="87"/>
                </a:lnTo>
                <a:lnTo>
                  <a:pt x="539" y="86"/>
                </a:lnTo>
                <a:lnTo>
                  <a:pt x="538" y="83"/>
                </a:lnTo>
                <a:lnTo>
                  <a:pt x="538" y="83"/>
                </a:lnTo>
                <a:lnTo>
                  <a:pt x="538" y="81"/>
                </a:lnTo>
                <a:lnTo>
                  <a:pt x="538" y="80"/>
                </a:lnTo>
                <a:lnTo>
                  <a:pt x="538" y="80"/>
                </a:lnTo>
                <a:lnTo>
                  <a:pt x="537" y="73"/>
                </a:lnTo>
                <a:lnTo>
                  <a:pt x="537" y="73"/>
                </a:lnTo>
                <a:lnTo>
                  <a:pt x="537" y="70"/>
                </a:lnTo>
                <a:lnTo>
                  <a:pt x="535" y="68"/>
                </a:lnTo>
                <a:lnTo>
                  <a:pt x="533" y="64"/>
                </a:lnTo>
                <a:lnTo>
                  <a:pt x="533" y="64"/>
                </a:lnTo>
                <a:lnTo>
                  <a:pt x="532" y="63"/>
                </a:lnTo>
                <a:lnTo>
                  <a:pt x="531" y="62"/>
                </a:lnTo>
                <a:lnTo>
                  <a:pt x="528" y="62"/>
                </a:lnTo>
                <a:lnTo>
                  <a:pt x="526" y="61"/>
                </a:lnTo>
                <a:lnTo>
                  <a:pt x="526" y="61"/>
                </a:lnTo>
                <a:lnTo>
                  <a:pt x="522" y="57"/>
                </a:lnTo>
                <a:lnTo>
                  <a:pt x="521" y="57"/>
                </a:lnTo>
                <a:lnTo>
                  <a:pt x="520" y="55"/>
                </a:lnTo>
                <a:lnTo>
                  <a:pt x="520" y="55"/>
                </a:lnTo>
                <a:lnTo>
                  <a:pt x="519" y="53"/>
                </a:lnTo>
                <a:lnTo>
                  <a:pt x="518" y="51"/>
                </a:lnTo>
                <a:lnTo>
                  <a:pt x="516" y="50"/>
                </a:lnTo>
                <a:lnTo>
                  <a:pt x="515" y="49"/>
                </a:lnTo>
                <a:lnTo>
                  <a:pt x="515" y="49"/>
                </a:lnTo>
                <a:lnTo>
                  <a:pt x="513" y="45"/>
                </a:lnTo>
                <a:lnTo>
                  <a:pt x="510" y="44"/>
                </a:lnTo>
                <a:lnTo>
                  <a:pt x="507" y="44"/>
                </a:lnTo>
                <a:lnTo>
                  <a:pt x="507" y="44"/>
                </a:lnTo>
                <a:lnTo>
                  <a:pt x="502" y="39"/>
                </a:lnTo>
                <a:lnTo>
                  <a:pt x="495" y="35"/>
                </a:lnTo>
                <a:lnTo>
                  <a:pt x="495" y="35"/>
                </a:lnTo>
                <a:lnTo>
                  <a:pt x="481" y="25"/>
                </a:lnTo>
                <a:lnTo>
                  <a:pt x="464" y="16"/>
                </a:lnTo>
                <a:lnTo>
                  <a:pt x="464" y="16"/>
                </a:lnTo>
                <a:lnTo>
                  <a:pt x="457" y="12"/>
                </a:lnTo>
                <a:lnTo>
                  <a:pt x="457" y="12"/>
                </a:lnTo>
                <a:lnTo>
                  <a:pt x="444" y="6"/>
                </a:lnTo>
                <a:lnTo>
                  <a:pt x="444" y="6"/>
                </a:lnTo>
                <a:lnTo>
                  <a:pt x="439" y="5"/>
                </a:lnTo>
                <a:lnTo>
                  <a:pt x="438" y="5"/>
                </a:lnTo>
                <a:lnTo>
                  <a:pt x="437" y="5"/>
                </a:lnTo>
                <a:lnTo>
                  <a:pt x="433" y="4"/>
                </a:lnTo>
                <a:lnTo>
                  <a:pt x="433" y="4"/>
                </a:lnTo>
                <a:lnTo>
                  <a:pt x="431" y="3"/>
                </a:lnTo>
                <a:lnTo>
                  <a:pt x="429" y="3"/>
                </a:lnTo>
                <a:lnTo>
                  <a:pt x="426" y="3"/>
                </a:lnTo>
                <a:lnTo>
                  <a:pt x="421" y="2"/>
                </a:lnTo>
                <a:lnTo>
                  <a:pt x="421" y="2"/>
                </a:lnTo>
                <a:lnTo>
                  <a:pt x="416" y="0"/>
                </a:lnTo>
                <a:lnTo>
                  <a:pt x="416" y="0"/>
                </a:lnTo>
                <a:lnTo>
                  <a:pt x="414" y="0"/>
                </a:lnTo>
                <a:lnTo>
                  <a:pt x="414" y="0"/>
                </a:lnTo>
                <a:lnTo>
                  <a:pt x="397" y="0"/>
                </a:lnTo>
                <a:lnTo>
                  <a:pt x="397" y="0"/>
                </a:lnTo>
                <a:lnTo>
                  <a:pt x="391" y="0"/>
                </a:lnTo>
                <a:lnTo>
                  <a:pt x="386" y="0"/>
                </a:lnTo>
                <a:lnTo>
                  <a:pt x="386" y="0"/>
                </a:lnTo>
                <a:lnTo>
                  <a:pt x="380" y="2"/>
                </a:lnTo>
                <a:lnTo>
                  <a:pt x="376" y="2"/>
                </a:lnTo>
                <a:lnTo>
                  <a:pt x="373" y="2"/>
                </a:lnTo>
                <a:lnTo>
                  <a:pt x="373" y="2"/>
                </a:lnTo>
                <a:lnTo>
                  <a:pt x="369" y="0"/>
                </a:lnTo>
                <a:lnTo>
                  <a:pt x="366" y="2"/>
                </a:lnTo>
                <a:lnTo>
                  <a:pt x="362" y="3"/>
                </a:lnTo>
                <a:lnTo>
                  <a:pt x="357" y="4"/>
                </a:lnTo>
                <a:lnTo>
                  <a:pt x="357" y="4"/>
                </a:lnTo>
                <a:lnTo>
                  <a:pt x="354" y="4"/>
                </a:lnTo>
                <a:lnTo>
                  <a:pt x="350" y="4"/>
                </a:lnTo>
                <a:lnTo>
                  <a:pt x="347" y="6"/>
                </a:lnTo>
                <a:lnTo>
                  <a:pt x="347" y="6"/>
                </a:lnTo>
                <a:lnTo>
                  <a:pt x="343" y="7"/>
                </a:lnTo>
                <a:lnTo>
                  <a:pt x="340" y="10"/>
                </a:lnTo>
                <a:lnTo>
                  <a:pt x="336" y="12"/>
                </a:lnTo>
                <a:lnTo>
                  <a:pt x="331" y="13"/>
                </a:lnTo>
                <a:lnTo>
                  <a:pt x="331" y="13"/>
                </a:lnTo>
                <a:lnTo>
                  <a:pt x="327" y="17"/>
                </a:lnTo>
                <a:lnTo>
                  <a:pt x="319" y="21"/>
                </a:lnTo>
                <a:lnTo>
                  <a:pt x="310" y="28"/>
                </a:lnTo>
                <a:lnTo>
                  <a:pt x="310" y="28"/>
                </a:lnTo>
                <a:lnTo>
                  <a:pt x="306" y="30"/>
                </a:lnTo>
                <a:lnTo>
                  <a:pt x="304" y="34"/>
                </a:lnTo>
                <a:lnTo>
                  <a:pt x="300" y="38"/>
                </a:lnTo>
                <a:lnTo>
                  <a:pt x="297" y="41"/>
                </a:lnTo>
                <a:lnTo>
                  <a:pt x="297" y="41"/>
                </a:lnTo>
                <a:lnTo>
                  <a:pt x="296" y="42"/>
                </a:lnTo>
                <a:lnTo>
                  <a:pt x="295" y="43"/>
                </a:lnTo>
                <a:lnTo>
                  <a:pt x="292" y="48"/>
                </a:lnTo>
                <a:lnTo>
                  <a:pt x="290" y="53"/>
                </a:lnTo>
                <a:lnTo>
                  <a:pt x="289" y="54"/>
                </a:lnTo>
                <a:lnTo>
                  <a:pt x="287" y="55"/>
                </a:lnTo>
                <a:lnTo>
                  <a:pt x="287" y="55"/>
                </a:lnTo>
                <a:lnTo>
                  <a:pt x="285" y="56"/>
                </a:lnTo>
                <a:lnTo>
                  <a:pt x="284" y="58"/>
                </a:lnTo>
                <a:lnTo>
                  <a:pt x="283" y="64"/>
                </a:lnTo>
                <a:lnTo>
                  <a:pt x="281" y="72"/>
                </a:lnTo>
                <a:lnTo>
                  <a:pt x="281" y="72"/>
                </a:lnTo>
                <a:lnTo>
                  <a:pt x="279" y="74"/>
                </a:lnTo>
                <a:lnTo>
                  <a:pt x="277" y="75"/>
                </a:lnTo>
                <a:lnTo>
                  <a:pt x="273" y="76"/>
                </a:lnTo>
                <a:lnTo>
                  <a:pt x="273" y="76"/>
                </a:lnTo>
                <a:lnTo>
                  <a:pt x="271" y="79"/>
                </a:lnTo>
                <a:lnTo>
                  <a:pt x="270" y="81"/>
                </a:lnTo>
                <a:lnTo>
                  <a:pt x="268" y="85"/>
                </a:lnTo>
                <a:lnTo>
                  <a:pt x="266" y="87"/>
                </a:lnTo>
                <a:lnTo>
                  <a:pt x="266" y="87"/>
                </a:lnTo>
                <a:lnTo>
                  <a:pt x="259" y="94"/>
                </a:lnTo>
                <a:lnTo>
                  <a:pt x="259" y="94"/>
                </a:lnTo>
                <a:lnTo>
                  <a:pt x="258" y="98"/>
                </a:lnTo>
                <a:lnTo>
                  <a:pt x="257" y="104"/>
                </a:lnTo>
                <a:lnTo>
                  <a:pt x="255" y="109"/>
                </a:lnTo>
                <a:lnTo>
                  <a:pt x="254" y="113"/>
                </a:lnTo>
                <a:lnTo>
                  <a:pt x="254" y="113"/>
                </a:lnTo>
                <a:lnTo>
                  <a:pt x="253" y="115"/>
                </a:lnTo>
                <a:lnTo>
                  <a:pt x="252" y="120"/>
                </a:lnTo>
                <a:lnTo>
                  <a:pt x="252" y="124"/>
                </a:lnTo>
                <a:lnTo>
                  <a:pt x="249" y="127"/>
                </a:lnTo>
                <a:lnTo>
                  <a:pt x="249" y="127"/>
                </a:lnTo>
                <a:lnTo>
                  <a:pt x="248" y="130"/>
                </a:lnTo>
                <a:lnTo>
                  <a:pt x="248" y="134"/>
                </a:lnTo>
                <a:lnTo>
                  <a:pt x="249" y="137"/>
                </a:lnTo>
                <a:lnTo>
                  <a:pt x="248" y="139"/>
                </a:lnTo>
                <a:lnTo>
                  <a:pt x="248" y="139"/>
                </a:lnTo>
                <a:lnTo>
                  <a:pt x="248" y="143"/>
                </a:lnTo>
                <a:lnTo>
                  <a:pt x="248" y="149"/>
                </a:lnTo>
                <a:lnTo>
                  <a:pt x="248" y="159"/>
                </a:lnTo>
                <a:lnTo>
                  <a:pt x="248" y="159"/>
                </a:lnTo>
                <a:lnTo>
                  <a:pt x="249" y="170"/>
                </a:lnTo>
                <a:lnTo>
                  <a:pt x="249" y="177"/>
                </a:lnTo>
                <a:lnTo>
                  <a:pt x="248" y="183"/>
                </a:lnTo>
                <a:lnTo>
                  <a:pt x="248" y="183"/>
                </a:lnTo>
                <a:lnTo>
                  <a:pt x="246" y="189"/>
                </a:lnTo>
                <a:lnTo>
                  <a:pt x="246" y="197"/>
                </a:lnTo>
                <a:lnTo>
                  <a:pt x="247" y="213"/>
                </a:lnTo>
                <a:lnTo>
                  <a:pt x="247" y="213"/>
                </a:lnTo>
                <a:lnTo>
                  <a:pt x="249" y="220"/>
                </a:lnTo>
                <a:lnTo>
                  <a:pt x="249" y="220"/>
                </a:lnTo>
                <a:lnTo>
                  <a:pt x="245" y="217"/>
                </a:lnTo>
                <a:lnTo>
                  <a:pt x="239" y="216"/>
                </a:lnTo>
                <a:lnTo>
                  <a:pt x="233" y="217"/>
                </a:lnTo>
                <a:lnTo>
                  <a:pt x="227" y="221"/>
                </a:lnTo>
                <a:lnTo>
                  <a:pt x="227" y="221"/>
                </a:lnTo>
                <a:lnTo>
                  <a:pt x="224" y="223"/>
                </a:lnTo>
                <a:lnTo>
                  <a:pt x="222" y="227"/>
                </a:lnTo>
                <a:lnTo>
                  <a:pt x="219" y="239"/>
                </a:lnTo>
                <a:lnTo>
                  <a:pt x="217" y="253"/>
                </a:lnTo>
                <a:lnTo>
                  <a:pt x="216" y="273"/>
                </a:lnTo>
                <a:lnTo>
                  <a:pt x="216" y="273"/>
                </a:lnTo>
                <a:lnTo>
                  <a:pt x="217" y="280"/>
                </a:lnTo>
                <a:lnTo>
                  <a:pt x="220" y="286"/>
                </a:lnTo>
                <a:lnTo>
                  <a:pt x="226" y="300"/>
                </a:lnTo>
                <a:lnTo>
                  <a:pt x="226" y="300"/>
                </a:lnTo>
                <a:lnTo>
                  <a:pt x="232" y="312"/>
                </a:lnTo>
                <a:lnTo>
                  <a:pt x="235" y="323"/>
                </a:lnTo>
                <a:lnTo>
                  <a:pt x="235" y="323"/>
                </a:lnTo>
                <a:lnTo>
                  <a:pt x="239" y="333"/>
                </a:lnTo>
                <a:lnTo>
                  <a:pt x="243" y="341"/>
                </a:lnTo>
                <a:lnTo>
                  <a:pt x="249" y="347"/>
                </a:lnTo>
                <a:lnTo>
                  <a:pt x="252" y="349"/>
                </a:lnTo>
                <a:lnTo>
                  <a:pt x="255" y="350"/>
                </a:lnTo>
                <a:lnTo>
                  <a:pt x="255" y="350"/>
                </a:lnTo>
                <a:lnTo>
                  <a:pt x="259" y="350"/>
                </a:lnTo>
                <a:lnTo>
                  <a:pt x="259" y="350"/>
                </a:lnTo>
                <a:lnTo>
                  <a:pt x="264" y="349"/>
                </a:lnTo>
                <a:lnTo>
                  <a:pt x="264" y="349"/>
                </a:lnTo>
                <a:lnTo>
                  <a:pt x="268" y="360"/>
                </a:lnTo>
                <a:lnTo>
                  <a:pt x="274" y="369"/>
                </a:lnTo>
                <a:lnTo>
                  <a:pt x="287" y="386"/>
                </a:lnTo>
                <a:lnTo>
                  <a:pt x="287" y="386"/>
                </a:lnTo>
                <a:lnTo>
                  <a:pt x="287" y="386"/>
                </a:lnTo>
                <a:lnTo>
                  <a:pt x="287" y="397"/>
                </a:lnTo>
                <a:lnTo>
                  <a:pt x="287" y="418"/>
                </a:lnTo>
                <a:lnTo>
                  <a:pt x="287" y="474"/>
                </a:lnTo>
                <a:lnTo>
                  <a:pt x="287" y="474"/>
                </a:lnTo>
                <a:lnTo>
                  <a:pt x="281" y="474"/>
                </a:lnTo>
                <a:lnTo>
                  <a:pt x="271" y="477"/>
                </a:lnTo>
                <a:lnTo>
                  <a:pt x="243" y="486"/>
                </a:lnTo>
                <a:lnTo>
                  <a:pt x="208" y="500"/>
                </a:lnTo>
                <a:lnTo>
                  <a:pt x="168" y="515"/>
                </a:lnTo>
                <a:lnTo>
                  <a:pt x="90" y="547"/>
                </a:lnTo>
                <a:lnTo>
                  <a:pt x="44" y="567"/>
                </a:lnTo>
                <a:lnTo>
                  <a:pt x="44" y="567"/>
                </a:lnTo>
                <a:lnTo>
                  <a:pt x="41" y="569"/>
                </a:lnTo>
                <a:lnTo>
                  <a:pt x="38" y="571"/>
                </a:lnTo>
                <a:lnTo>
                  <a:pt x="33" y="578"/>
                </a:lnTo>
                <a:lnTo>
                  <a:pt x="29" y="588"/>
                </a:lnTo>
                <a:lnTo>
                  <a:pt x="25" y="599"/>
                </a:lnTo>
                <a:lnTo>
                  <a:pt x="18" y="628"/>
                </a:lnTo>
                <a:lnTo>
                  <a:pt x="11" y="659"/>
                </a:lnTo>
                <a:lnTo>
                  <a:pt x="6" y="690"/>
                </a:lnTo>
                <a:lnTo>
                  <a:pt x="3" y="716"/>
                </a:lnTo>
                <a:lnTo>
                  <a:pt x="0" y="742"/>
                </a:lnTo>
                <a:lnTo>
                  <a:pt x="812" y="742"/>
                </a:lnTo>
                <a:lnTo>
                  <a:pt x="812" y="742"/>
                </a:lnTo>
                <a:lnTo>
                  <a:pt x="808" y="731"/>
                </a:lnTo>
                <a:lnTo>
                  <a:pt x="803" y="719"/>
                </a:lnTo>
                <a:lnTo>
                  <a:pt x="795" y="693"/>
                </a:lnTo>
                <a:lnTo>
                  <a:pt x="780" y="635"/>
                </a:lnTo>
                <a:lnTo>
                  <a:pt x="773" y="609"/>
                </a:lnTo>
                <a:lnTo>
                  <a:pt x="768" y="596"/>
                </a:lnTo>
                <a:lnTo>
                  <a:pt x="763" y="585"/>
                </a:lnTo>
                <a:lnTo>
                  <a:pt x="758" y="577"/>
                </a:lnTo>
                <a:lnTo>
                  <a:pt x="754" y="570"/>
                </a:lnTo>
                <a:lnTo>
                  <a:pt x="748" y="565"/>
                </a:lnTo>
                <a:lnTo>
                  <a:pt x="742" y="563"/>
                </a:lnTo>
                <a:lnTo>
                  <a:pt x="742" y="563"/>
                </a:lnTo>
                <a:close/>
                <a:moveTo>
                  <a:pt x="547" y="241"/>
                </a:moveTo>
                <a:lnTo>
                  <a:pt x="547" y="241"/>
                </a:lnTo>
                <a:lnTo>
                  <a:pt x="547" y="236"/>
                </a:lnTo>
                <a:lnTo>
                  <a:pt x="547" y="229"/>
                </a:lnTo>
                <a:lnTo>
                  <a:pt x="547" y="229"/>
                </a:lnTo>
                <a:lnTo>
                  <a:pt x="548" y="225"/>
                </a:lnTo>
                <a:lnTo>
                  <a:pt x="551" y="227"/>
                </a:lnTo>
                <a:lnTo>
                  <a:pt x="551" y="227"/>
                </a:lnTo>
                <a:lnTo>
                  <a:pt x="554" y="225"/>
                </a:lnTo>
                <a:lnTo>
                  <a:pt x="559" y="222"/>
                </a:lnTo>
                <a:lnTo>
                  <a:pt x="561" y="222"/>
                </a:lnTo>
                <a:lnTo>
                  <a:pt x="565" y="222"/>
                </a:lnTo>
                <a:lnTo>
                  <a:pt x="567" y="223"/>
                </a:lnTo>
                <a:lnTo>
                  <a:pt x="571" y="226"/>
                </a:lnTo>
                <a:lnTo>
                  <a:pt x="571" y="226"/>
                </a:lnTo>
                <a:lnTo>
                  <a:pt x="573" y="229"/>
                </a:lnTo>
                <a:lnTo>
                  <a:pt x="576" y="236"/>
                </a:lnTo>
                <a:lnTo>
                  <a:pt x="578" y="251"/>
                </a:lnTo>
                <a:lnTo>
                  <a:pt x="579" y="273"/>
                </a:lnTo>
                <a:lnTo>
                  <a:pt x="579" y="273"/>
                </a:lnTo>
                <a:lnTo>
                  <a:pt x="578" y="279"/>
                </a:lnTo>
                <a:lnTo>
                  <a:pt x="577" y="285"/>
                </a:lnTo>
                <a:lnTo>
                  <a:pt x="570" y="298"/>
                </a:lnTo>
                <a:lnTo>
                  <a:pt x="570" y="298"/>
                </a:lnTo>
                <a:lnTo>
                  <a:pt x="565" y="310"/>
                </a:lnTo>
                <a:lnTo>
                  <a:pt x="560" y="322"/>
                </a:lnTo>
                <a:lnTo>
                  <a:pt x="560" y="322"/>
                </a:lnTo>
                <a:lnTo>
                  <a:pt x="558" y="329"/>
                </a:lnTo>
                <a:lnTo>
                  <a:pt x="553" y="336"/>
                </a:lnTo>
                <a:lnTo>
                  <a:pt x="548" y="341"/>
                </a:lnTo>
                <a:lnTo>
                  <a:pt x="544" y="343"/>
                </a:lnTo>
                <a:lnTo>
                  <a:pt x="544" y="343"/>
                </a:lnTo>
                <a:lnTo>
                  <a:pt x="540" y="343"/>
                </a:lnTo>
                <a:lnTo>
                  <a:pt x="538" y="342"/>
                </a:lnTo>
                <a:lnTo>
                  <a:pt x="538" y="342"/>
                </a:lnTo>
                <a:lnTo>
                  <a:pt x="540" y="335"/>
                </a:lnTo>
                <a:lnTo>
                  <a:pt x="542" y="327"/>
                </a:lnTo>
                <a:lnTo>
                  <a:pt x="544" y="312"/>
                </a:lnTo>
                <a:lnTo>
                  <a:pt x="542" y="299"/>
                </a:lnTo>
                <a:lnTo>
                  <a:pt x="540" y="287"/>
                </a:lnTo>
                <a:lnTo>
                  <a:pt x="540" y="287"/>
                </a:lnTo>
                <a:lnTo>
                  <a:pt x="539" y="273"/>
                </a:lnTo>
                <a:lnTo>
                  <a:pt x="539" y="267"/>
                </a:lnTo>
                <a:lnTo>
                  <a:pt x="540" y="261"/>
                </a:lnTo>
                <a:lnTo>
                  <a:pt x="540" y="261"/>
                </a:lnTo>
                <a:lnTo>
                  <a:pt x="541" y="253"/>
                </a:lnTo>
                <a:lnTo>
                  <a:pt x="544" y="245"/>
                </a:lnTo>
                <a:lnTo>
                  <a:pt x="544" y="245"/>
                </a:lnTo>
                <a:lnTo>
                  <a:pt x="547" y="241"/>
                </a:lnTo>
                <a:lnTo>
                  <a:pt x="547" y="241"/>
                </a:lnTo>
                <a:close/>
                <a:moveTo>
                  <a:pt x="257" y="344"/>
                </a:moveTo>
                <a:lnTo>
                  <a:pt x="257" y="344"/>
                </a:lnTo>
                <a:lnTo>
                  <a:pt x="253" y="342"/>
                </a:lnTo>
                <a:lnTo>
                  <a:pt x="248" y="337"/>
                </a:lnTo>
                <a:lnTo>
                  <a:pt x="243" y="330"/>
                </a:lnTo>
                <a:lnTo>
                  <a:pt x="241" y="322"/>
                </a:lnTo>
                <a:lnTo>
                  <a:pt x="241" y="322"/>
                </a:lnTo>
                <a:lnTo>
                  <a:pt x="236" y="310"/>
                </a:lnTo>
                <a:lnTo>
                  <a:pt x="232" y="298"/>
                </a:lnTo>
                <a:lnTo>
                  <a:pt x="232" y="298"/>
                </a:lnTo>
                <a:lnTo>
                  <a:pt x="224" y="285"/>
                </a:lnTo>
                <a:lnTo>
                  <a:pt x="223" y="279"/>
                </a:lnTo>
                <a:lnTo>
                  <a:pt x="222" y="273"/>
                </a:lnTo>
                <a:lnTo>
                  <a:pt x="222" y="273"/>
                </a:lnTo>
                <a:lnTo>
                  <a:pt x="223" y="251"/>
                </a:lnTo>
                <a:lnTo>
                  <a:pt x="226" y="236"/>
                </a:lnTo>
                <a:lnTo>
                  <a:pt x="228" y="229"/>
                </a:lnTo>
                <a:lnTo>
                  <a:pt x="230" y="226"/>
                </a:lnTo>
                <a:lnTo>
                  <a:pt x="230" y="226"/>
                </a:lnTo>
                <a:lnTo>
                  <a:pt x="234" y="223"/>
                </a:lnTo>
                <a:lnTo>
                  <a:pt x="238" y="222"/>
                </a:lnTo>
                <a:lnTo>
                  <a:pt x="240" y="222"/>
                </a:lnTo>
                <a:lnTo>
                  <a:pt x="243" y="223"/>
                </a:lnTo>
                <a:lnTo>
                  <a:pt x="248" y="226"/>
                </a:lnTo>
                <a:lnTo>
                  <a:pt x="252" y="228"/>
                </a:lnTo>
                <a:lnTo>
                  <a:pt x="253" y="227"/>
                </a:lnTo>
                <a:lnTo>
                  <a:pt x="253" y="227"/>
                </a:lnTo>
                <a:lnTo>
                  <a:pt x="258" y="236"/>
                </a:lnTo>
                <a:lnTo>
                  <a:pt x="260" y="233"/>
                </a:lnTo>
                <a:lnTo>
                  <a:pt x="260" y="233"/>
                </a:lnTo>
                <a:lnTo>
                  <a:pt x="262" y="240"/>
                </a:lnTo>
                <a:lnTo>
                  <a:pt x="262" y="240"/>
                </a:lnTo>
                <a:lnTo>
                  <a:pt x="264" y="248"/>
                </a:lnTo>
                <a:lnTo>
                  <a:pt x="265" y="257"/>
                </a:lnTo>
                <a:lnTo>
                  <a:pt x="265" y="257"/>
                </a:lnTo>
                <a:lnTo>
                  <a:pt x="264" y="265"/>
                </a:lnTo>
                <a:lnTo>
                  <a:pt x="261" y="274"/>
                </a:lnTo>
                <a:lnTo>
                  <a:pt x="261" y="274"/>
                </a:lnTo>
                <a:lnTo>
                  <a:pt x="258" y="289"/>
                </a:lnTo>
                <a:lnTo>
                  <a:pt x="255" y="305"/>
                </a:lnTo>
                <a:lnTo>
                  <a:pt x="255" y="314"/>
                </a:lnTo>
                <a:lnTo>
                  <a:pt x="257" y="323"/>
                </a:lnTo>
                <a:lnTo>
                  <a:pt x="258" y="334"/>
                </a:lnTo>
                <a:lnTo>
                  <a:pt x="261" y="343"/>
                </a:lnTo>
                <a:lnTo>
                  <a:pt x="261" y="343"/>
                </a:lnTo>
                <a:lnTo>
                  <a:pt x="259" y="344"/>
                </a:lnTo>
                <a:lnTo>
                  <a:pt x="257" y="344"/>
                </a:lnTo>
                <a:lnTo>
                  <a:pt x="257" y="344"/>
                </a:lnTo>
                <a:close/>
                <a:moveTo>
                  <a:pt x="267" y="276"/>
                </a:moveTo>
                <a:lnTo>
                  <a:pt x="267" y="276"/>
                </a:lnTo>
                <a:lnTo>
                  <a:pt x="270" y="265"/>
                </a:lnTo>
                <a:lnTo>
                  <a:pt x="271" y="257"/>
                </a:lnTo>
                <a:lnTo>
                  <a:pt x="271" y="257"/>
                </a:lnTo>
                <a:lnTo>
                  <a:pt x="270" y="247"/>
                </a:lnTo>
                <a:lnTo>
                  <a:pt x="268" y="239"/>
                </a:lnTo>
                <a:lnTo>
                  <a:pt x="268" y="239"/>
                </a:lnTo>
                <a:lnTo>
                  <a:pt x="266" y="227"/>
                </a:lnTo>
                <a:lnTo>
                  <a:pt x="265" y="219"/>
                </a:lnTo>
                <a:lnTo>
                  <a:pt x="265" y="210"/>
                </a:lnTo>
                <a:lnTo>
                  <a:pt x="265" y="210"/>
                </a:lnTo>
                <a:lnTo>
                  <a:pt x="267" y="201"/>
                </a:lnTo>
                <a:lnTo>
                  <a:pt x="271" y="190"/>
                </a:lnTo>
                <a:lnTo>
                  <a:pt x="274" y="181"/>
                </a:lnTo>
                <a:lnTo>
                  <a:pt x="278" y="170"/>
                </a:lnTo>
                <a:lnTo>
                  <a:pt x="278" y="170"/>
                </a:lnTo>
                <a:lnTo>
                  <a:pt x="277" y="156"/>
                </a:lnTo>
                <a:lnTo>
                  <a:pt x="278" y="143"/>
                </a:lnTo>
                <a:lnTo>
                  <a:pt x="283" y="115"/>
                </a:lnTo>
                <a:lnTo>
                  <a:pt x="283" y="115"/>
                </a:lnTo>
                <a:lnTo>
                  <a:pt x="285" y="108"/>
                </a:lnTo>
                <a:lnTo>
                  <a:pt x="289" y="101"/>
                </a:lnTo>
                <a:lnTo>
                  <a:pt x="295" y="95"/>
                </a:lnTo>
                <a:lnTo>
                  <a:pt x="300" y="89"/>
                </a:lnTo>
                <a:lnTo>
                  <a:pt x="308" y="86"/>
                </a:lnTo>
                <a:lnTo>
                  <a:pt x="316" y="82"/>
                </a:lnTo>
                <a:lnTo>
                  <a:pt x="323" y="80"/>
                </a:lnTo>
                <a:lnTo>
                  <a:pt x="330" y="77"/>
                </a:lnTo>
                <a:lnTo>
                  <a:pt x="330" y="77"/>
                </a:lnTo>
                <a:lnTo>
                  <a:pt x="341" y="77"/>
                </a:lnTo>
                <a:lnTo>
                  <a:pt x="350" y="77"/>
                </a:lnTo>
                <a:lnTo>
                  <a:pt x="367" y="81"/>
                </a:lnTo>
                <a:lnTo>
                  <a:pt x="382" y="85"/>
                </a:lnTo>
                <a:lnTo>
                  <a:pt x="392" y="86"/>
                </a:lnTo>
                <a:lnTo>
                  <a:pt x="402" y="87"/>
                </a:lnTo>
                <a:lnTo>
                  <a:pt x="402" y="87"/>
                </a:lnTo>
                <a:lnTo>
                  <a:pt x="413" y="86"/>
                </a:lnTo>
                <a:lnTo>
                  <a:pt x="421" y="85"/>
                </a:lnTo>
                <a:lnTo>
                  <a:pt x="437" y="82"/>
                </a:lnTo>
                <a:lnTo>
                  <a:pt x="453" y="79"/>
                </a:lnTo>
                <a:lnTo>
                  <a:pt x="463" y="77"/>
                </a:lnTo>
                <a:lnTo>
                  <a:pt x="475" y="77"/>
                </a:lnTo>
                <a:lnTo>
                  <a:pt x="475" y="77"/>
                </a:lnTo>
                <a:lnTo>
                  <a:pt x="482" y="77"/>
                </a:lnTo>
                <a:lnTo>
                  <a:pt x="488" y="79"/>
                </a:lnTo>
                <a:lnTo>
                  <a:pt x="497" y="82"/>
                </a:lnTo>
                <a:lnTo>
                  <a:pt x="506" y="87"/>
                </a:lnTo>
                <a:lnTo>
                  <a:pt x="513" y="93"/>
                </a:lnTo>
                <a:lnTo>
                  <a:pt x="518" y="100"/>
                </a:lnTo>
                <a:lnTo>
                  <a:pt x="522" y="107"/>
                </a:lnTo>
                <a:lnTo>
                  <a:pt x="526" y="117"/>
                </a:lnTo>
                <a:lnTo>
                  <a:pt x="526" y="117"/>
                </a:lnTo>
                <a:lnTo>
                  <a:pt x="528" y="130"/>
                </a:lnTo>
                <a:lnTo>
                  <a:pt x="528" y="147"/>
                </a:lnTo>
                <a:lnTo>
                  <a:pt x="527" y="166"/>
                </a:lnTo>
                <a:lnTo>
                  <a:pt x="526" y="174"/>
                </a:lnTo>
                <a:lnTo>
                  <a:pt x="525" y="178"/>
                </a:lnTo>
                <a:lnTo>
                  <a:pt x="525" y="178"/>
                </a:lnTo>
                <a:lnTo>
                  <a:pt x="532" y="198"/>
                </a:lnTo>
                <a:lnTo>
                  <a:pt x="534" y="210"/>
                </a:lnTo>
                <a:lnTo>
                  <a:pt x="537" y="220"/>
                </a:lnTo>
                <a:lnTo>
                  <a:pt x="537" y="220"/>
                </a:lnTo>
                <a:lnTo>
                  <a:pt x="537" y="233"/>
                </a:lnTo>
                <a:lnTo>
                  <a:pt x="537" y="246"/>
                </a:lnTo>
                <a:lnTo>
                  <a:pt x="537" y="246"/>
                </a:lnTo>
                <a:lnTo>
                  <a:pt x="534" y="259"/>
                </a:lnTo>
                <a:lnTo>
                  <a:pt x="534" y="259"/>
                </a:lnTo>
                <a:lnTo>
                  <a:pt x="533" y="266"/>
                </a:lnTo>
                <a:lnTo>
                  <a:pt x="533" y="273"/>
                </a:lnTo>
                <a:lnTo>
                  <a:pt x="535" y="289"/>
                </a:lnTo>
                <a:lnTo>
                  <a:pt x="535" y="289"/>
                </a:lnTo>
                <a:lnTo>
                  <a:pt x="537" y="300"/>
                </a:lnTo>
                <a:lnTo>
                  <a:pt x="538" y="314"/>
                </a:lnTo>
                <a:lnTo>
                  <a:pt x="538" y="321"/>
                </a:lnTo>
                <a:lnTo>
                  <a:pt x="537" y="328"/>
                </a:lnTo>
                <a:lnTo>
                  <a:pt x="534" y="335"/>
                </a:lnTo>
                <a:lnTo>
                  <a:pt x="532" y="343"/>
                </a:lnTo>
                <a:lnTo>
                  <a:pt x="532" y="343"/>
                </a:lnTo>
                <a:lnTo>
                  <a:pt x="527" y="350"/>
                </a:lnTo>
                <a:lnTo>
                  <a:pt x="522" y="359"/>
                </a:lnTo>
                <a:lnTo>
                  <a:pt x="513" y="373"/>
                </a:lnTo>
                <a:lnTo>
                  <a:pt x="513" y="373"/>
                </a:lnTo>
                <a:lnTo>
                  <a:pt x="503" y="384"/>
                </a:lnTo>
                <a:lnTo>
                  <a:pt x="495" y="397"/>
                </a:lnTo>
                <a:lnTo>
                  <a:pt x="486" y="412"/>
                </a:lnTo>
                <a:lnTo>
                  <a:pt x="477" y="432"/>
                </a:lnTo>
                <a:lnTo>
                  <a:pt x="477" y="432"/>
                </a:lnTo>
                <a:lnTo>
                  <a:pt x="469" y="450"/>
                </a:lnTo>
                <a:lnTo>
                  <a:pt x="459" y="464"/>
                </a:lnTo>
                <a:lnTo>
                  <a:pt x="450" y="475"/>
                </a:lnTo>
                <a:lnTo>
                  <a:pt x="440" y="483"/>
                </a:lnTo>
                <a:lnTo>
                  <a:pt x="429" y="489"/>
                </a:lnTo>
                <a:lnTo>
                  <a:pt x="418" y="494"/>
                </a:lnTo>
                <a:lnTo>
                  <a:pt x="405" y="495"/>
                </a:lnTo>
                <a:lnTo>
                  <a:pt x="392" y="496"/>
                </a:lnTo>
                <a:lnTo>
                  <a:pt x="392" y="496"/>
                </a:lnTo>
                <a:lnTo>
                  <a:pt x="379" y="496"/>
                </a:lnTo>
                <a:lnTo>
                  <a:pt x="367" y="493"/>
                </a:lnTo>
                <a:lnTo>
                  <a:pt x="357" y="488"/>
                </a:lnTo>
                <a:lnTo>
                  <a:pt x="349" y="482"/>
                </a:lnTo>
                <a:lnTo>
                  <a:pt x="342" y="473"/>
                </a:lnTo>
                <a:lnTo>
                  <a:pt x="335" y="462"/>
                </a:lnTo>
                <a:lnTo>
                  <a:pt x="329" y="449"/>
                </a:lnTo>
                <a:lnTo>
                  <a:pt x="324" y="435"/>
                </a:lnTo>
                <a:lnTo>
                  <a:pt x="324" y="435"/>
                </a:lnTo>
                <a:lnTo>
                  <a:pt x="317" y="418"/>
                </a:lnTo>
                <a:lnTo>
                  <a:pt x="309" y="405"/>
                </a:lnTo>
                <a:lnTo>
                  <a:pt x="302" y="394"/>
                </a:lnTo>
                <a:lnTo>
                  <a:pt x="293" y="384"/>
                </a:lnTo>
                <a:lnTo>
                  <a:pt x="293" y="384"/>
                </a:lnTo>
                <a:lnTo>
                  <a:pt x="286" y="375"/>
                </a:lnTo>
                <a:lnTo>
                  <a:pt x="279" y="366"/>
                </a:lnTo>
                <a:lnTo>
                  <a:pt x="273" y="356"/>
                </a:lnTo>
                <a:lnTo>
                  <a:pt x="267" y="343"/>
                </a:lnTo>
                <a:lnTo>
                  <a:pt x="267" y="343"/>
                </a:lnTo>
                <a:lnTo>
                  <a:pt x="264" y="334"/>
                </a:lnTo>
                <a:lnTo>
                  <a:pt x="262" y="324"/>
                </a:lnTo>
                <a:lnTo>
                  <a:pt x="261" y="315"/>
                </a:lnTo>
                <a:lnTo>
                  <a:pt x="261" y="305"/>
                </a:lnTo>
                <a:lnTo>
                  <a:pt x="264" y="290"/>
                </a:lnTo>
                <a:lnTo>
                  <a:pt x="267" y="276"/>
                </a:lnTo>
                <a:lnTo>
                  <a:pt x="267" y="276"/>
                </a:lnTo>
                <a:close/>
                <a:moveTo>
                  <a:pt x="392" y="655"/>
                </a:moveTo>
                <a:lnTo>
                  <a:pt x="392" y="655"/>
                </a:lnTo>
                <a:lnTo>
                  <a:pt x="375" y="654"/>
                </a:lnTo>
                <a:lnTo>
                  <a:pt x="360" y="652"/>
                </a:lnTo>
                <a:lnTo>
                  <a:pt x="346" y="648"/>
                </a:lnTo>
                <a:lnTo>
                  <a:pt x="334" y="643"/>
                </a:lnTo>
                <a:lnTo>
                  <a:pt x="323" y="637"/>
                </a:lnTo>
                <a:lnTo>
                  <a:pt x="312" y="631"/>
                </a:lnTo>
                <a:lnTo>
                  <a:pt x="304" y="624"/>
                </a:lnTo>
                <a:lnTo>
                  <a:pt x="297" y="616"/>
                </a:lnTo>
                <a:lnTo>
                  <a:pt x="290" y="608"/>
                </a:lnTo>
                <a:lnTo>
                  <a:pt x="285" y="599"/>
                </a:lnTo>
                <a:lnTo>
                  <a:pt x="280" y="590"/>
                </a:lnTo>
                <a:lnTo>
                  <a:pt x="276" y="582"/>
                </a:lnTo>
                <a:lnTo>
                  <a:pt x="271" y="565"/>
                </a:lnTo>
                <a:lnTo>
                  <a:pt x="266" y="551"/>
                </a:lnTo>
                <a:lnTo>
                  <a:pt x="266" y="551"/>
                </a:lnTo>
                <a:lnTo>
                  <a:pt x="265" y="537"/>
                </a:lnTo>
                <a:lnTo>
                  <a:pt x="265" y="525"/>
                </a:lnTo>
                <a:lnTo>
                  <a:pt x="267" y="513"/>
                </a:lnTo>
                <a:lnTo>
                  <a:pt x="270" y="502"/>
                </a:lnTo>
                <a:lnTo>
                  <a:pt x="274" y="493"/>
                </a:lnTo>
                <a:lnTo>
                  <a:pt x="278" y="486"/>
                </a:lnTo>
                <a:lnTo>
                  <a:pt x="283" y="478"/>
                </a:lnTo>
                <a:lnTo>
                  <a:pt x="287" y="474"/>
                </a:lnTo>
                <a:lnTo>
                  <a:pt x="287" y="474"/>
                </a:lnTo>
                <a:lnTo>
                  <a:pt x="286" y="509"/>
                </a:lnTo>
                <a:lnTo>
                  <a:pt x="292" y="509"/>
                </a:lnTo>
                <a:lnTo>
                  <a:pt x="292" y="509"/>
                </a:lnTo>
                <a:lnTo>
                  <a:pt x="293" y="461"/>
                </a:lnTo>
                <a:lnTo>
                  <a:pt x="293" y="424"/>
                </a:lnTo>
                <a:lnTo>
                  <a:pt x="293" y="393"/>
                </a:lnTo>
                <a:lnTo>
                  <a:pt x="293" y="393"/>
                </a:lnTo>
                <a:lnTo>
                  <a:pt x="300" y="403"/>
                </a:lnTo>
                <a:lnTo>
                  <a:pt x="306" y="412"/>
                </a:lnTo>
                <a:lnTo>
                  <a:pt x="312" y="423"/>
                </a:lnTo>
                <a:lnTo>
                  <a:pt x="318" y="436"/>
                </a:lnTo>
                <a:lnTo>
                  <a:pt x="318" y="436"/>
                </a:lnTo>
                <a:lnTo>
                  <a:pt x="324" y="451"/>
                </a:lnTo>
                <a:lnTo>
                  <a:pt x="330" y="465"/>
                </a:lnTo>
                <a:lnTo>
                  <a:pt x="337" y="476"/>
                </a:lnTo>
                <a:lnTo>
                  <a:pt x="344" y="486"/>
                </a:lnTo>
                <a:lnTo>
                  <a:pt x="353" y="493"/>
                </a:lnTo>
                <a:lnTo>
                  <a:pt x="363" y="499"/>
                </a:lnTo>
                <a:lnTo>
                  <a:pt x="375" y="501"/>
                </a:lnTo>
                <a:lnTo>
                  <a:pt x="389" y="502"/>
                </a:lnTo>
                <a:lnTo>
                  <a:pt x="389" y="502"/>
                </a:lnTo>
                <a:lnTo>
                  <a:pt x="392" y="502"/>
                </a:lnTo>
                <a:lnTo>
                  <a:pt x="392" y="502"/>
                </a:lnTo>
                <a:lnTo>
                  <a:pt x="408" y="501"/>
                </a:lnTo>
                <a:lnTo>
                  <a:pt x="423" y="497"/>
                </a:lnTo>
                <a:lnTo>
                  <a:pt x="436" y="493"/>
                </a:lnTo>
                <a:lnTo>
                  <a:pt x="446" y="486"/>
                </a:lnTo>
                <a:lnTo>
                  <a:pt x="457" y="476"/>
                </a:lnTo>
                <a:lnTo>
                  <a:pt x="467" y="465"/>
                </a:lnTo>
                <a:lnTo>
                  <a:pt x="475" y="451"/>
                </a:lnTo>
                <a:lnTo>
                  <a:pt x="482" y="435"/>
                </a:lnTo>
                <a:lnTo>
                  <a:pt x="482" y="435"/>
                </a:lnTo>
                <a:lnTo>
                  <a:pt x="491" y="414"/>
                </a:lnTo>
                <a:lnTo>
                  <a:pt x="500" y="399"/>
                </a:lnTo>
                <a:lnTo>
                  <a:pt x="500" y="399"/>
                </a:lnTo>
                <a:lnTo>
                  <a:pt x="499" y="461"/>
                </a:lnTo>
                <a:lnTo>
                  <a:pt x="499" y="494"/>
                </a:lnTo>
                <a:lnTo>
                  <a:pt x="499" y="518"/>
                </a:lnTo>
                <a:lnTo>
                  <a:pt x="505" y="516"/>
                </a:lnTo>
                <a:lnTo>
                  <a:pt x="505" y="516"/>
                </a:lnTo>
                <a:lnTo>
                  <a:pt x="505" y="477"/>
                </a:lnTo>
                <a:lnTo>
                  <a:pt x="505" y="477"/>
                </a:lnTo>
                <a:lnTo>
                  <a:pt x="508" y="481"/>
                </a:lnTo>
                <a:lnTo>
                  <a:pt x="512" y="488"/>
                </a:lnTo>
                <a:lnTo>
                  <a:pt x="514" y="496"/>
                </a:lnTo>
                <a:lnTo>
                  <a:pt x="516" y="506"/>
                </a:lnTo>
                <a:lnTo>
                  <a:pt x="519" y="526"/>
                </a:lnTo>
                <a:lnTo>
                  <a:pt x="520" y="547"/>
                </a:lnTo>
                <a:lnTo>
                  <a:pt x="520" y="547"/>
                </a:lnTo>
                <a:lnTo>
                  <a:pt x="520" y="554"/>
                </a:lnTo>
                <a:lnTo>
                  <a:pt x="519" y="562"/>
                </a:lnTo>
                <a:lnTo>
                  <a:pt x="516" y="569"/>
                </a:lnTo>
                <a:lnTo>
                  <a:pt x="513" y="577"/>
                </a:lnTo>
                <a:lnTo>
                  <a:pt x="509" y="586"/>
                </a:lnTo>
                <a:lnTo>
                  <a:pt x="505" y="595"/>
                </a:lnTo>
                <a:lnTo>
                  <a:pt x="499" y="604"/>
                </a:lnTo>
                <a:lnTo>
                  <a:pt x="491" y="613"/>
                </a:lnTo>
                <a:lnTo>
                  <a:pt x="483" y="621"/>
                </a:lnTo>
                <a:lnTo>
                  <a:pt x="474" y="629"/>
                </a:lnTo>
                <a:lnTo>
                  <a:pt x="463" y="636"/>
                </a:lnTo>
                <a:lnTo>
                  <a:pt x="452" y="642"/>
                </a:lnTo>
                <a:lnTo>
                  <a:pt x="439" y="648"/>
                </a:lnTo>
                <a:lnTo>
                  <a:pt x="425" y="652"/>
                </a:lnTo>
                <a:lnTo>
                  <a:pt x="408" y="654"/>
                </a:lnTo>
                <a:lnTo>
                  <a:pt x="392" y="655"/>
                </a:lnTo>
                <a:lnTo>
                  <a:pt x="392" y="655"/>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solidFill>
                <a:prstClr val="black"/>
              </a:solidFill>
              <a:cs typeface="+mn-ea"/>
              <a:sym typeface="+mn-lt"/>
            </a:endParaRPr>
          </a:p>
        </p:txBody>
      </p:sp>
      <p:sp>
        <p:nvSpPr>
          <p:cNvPr id="63" name="Freeform 41"/>
          <p:cNvSpPr>
            <a:spLocks noEditPoints="1"/>
          </p:cNvSpPr>
          <p:nvPr/>
        </p:nvSpPr>
        <p:spPr bwMode="auto">
          <a:xfrm>
            <a:off x="4994741" y="5193092"/>
            <a:ext cx="652689" cy="622691"/>
          </a:xfrm>
          <a:custGeom>
            <a:avLst/>
            <a:gdLst>
              <a:gd name="T0" fmla="*/ 646 w 718"/>
              <a:gd name="T1" fmla="*/ 496 h 685"/>
              <a:gd name="T2" fmla="*/ 544 w 718"/>
              <a:gd name="T3" fmla="*/ 422 h 685"/>
              <a:gd name="T4" fmla="*/ 520 w 718"/>
              <a:gd name="T5" fmla="*/ 338 h 685"/>
              <a:gd name="T6" fmla="*/ 492 w 718"/>
              <a:gd name="T7" fmla="*/ 140 h 685"/>
              <a:gd name="T8" fmla="*/ 463 w 718"/>
              <a:gd name="T9" fmla="*/ 64 h 685"/>
              <a:gd name="T10" fmla="*/ 405 w 718"/>
              <a:gd name="T11" fmla="*/ 12 h 685"/>
              <a:gd name="T12" fmla="*/ 318 w 718"/>
              <a:gd name="T13" fmla="*/ 2 h 685"/>
              <a:gd name="T14" fmla="*/ 268 w 718"/>
              <a:gd name="T15" fmla="*/ 20 h 685"/>
              <a:gd name="T16" fmla="*/ 218 w 718"/>
              <a:gd name="T17" fmla="*/ 79 h 685"/>
              <a:gd name="T18" fmla="*/ 178 w 718"/>
              <a:gd name="T19" fmla="*/ 227 h 685"/>
              <a:gd name="T20" fmla="*/ 163 w 718"/>
              <a:gd name="T21" fmla="*/ 367 h 685"/>
              <a:gd name="T22" fmla="*/ 97 w 718"/>
              <a:gd name="T23" fmla="*/ 493 h 685"/>
              <a:gd name="T24" fmla="*/ 40 w 718"/>
              <a:gd name="T25" fmla="*/ 535 h 685"/>
              <a:gd name="T26" fmla="*/ 718 w 718"/>
              <a:gd name="T27" fmla="*/ 685 h 685"/>
              <a:gd name="T28" fmla="*/ 680 w 718"/>
              <a:gd name="T29" fmla="*/ 525 h 685"/>
              <a:gd name="T30" fmla="*/ 315 w 718"/>
              <a:gd name="T31" fmla="*/ 99 h 685"/>
              <a:gd name="T32" fmla="*/ 362 w 718"/>
              <a:gd name="T33" fmla="*/ 109 h 685"/>
              <a:gd name="T34" fmla="*/ 419 w 718"/>
              <a:gd name="T35" fmla="*/ 180 h 685"/>
              <a:gd name="T36" fmla="*/ 446 w 718"/>
              <a:gd name="T37" fmla="*/ 280 h 685"/>
              <a:gd name="T38" fmla="*/ 413 w 718"/>
              <a:gd name="T39" fmla="*/ 351 h 685"/>
              <a:gd name="T40" fmla="*/ 376 w 718"/>
              <a:gd name="T41" fmla="*/ 390 h 685"/>
              <a:gd name="T42" fmla="*/ 337 w 718"/>
              <a:gd name="T43" fmla="*/ 397 h 685"/>
              <a:gd name="T44" fmla="*/ 288 w 718"/>
              <a:gd name="T45" fmla="*/ 369 h 685"/>
              <a:gd name="T46" fmla="*/ 260 w 718"/>
              <a:gd name="T47" fmla="*/ 330 h 685"/>
              <a:gd name="T48" fmla="*/ 239 w 718"/>
              <a:gd name="T49" fmla="*/ 197 h 685"/>
              <a:gd name="T50" fmla="*/ 261 w 718"/>
              <a:gd name="T51" fmla="*/ 142 h 685"/>
              <a:gd name="T52" fmla="*/ 212 w 718"/>
              <a:gd name="T53" fmla="*/ 559 h 685"/>
              <a:gd name="T54" fmla="*/ 245 w 718"/>
              <a:gd name="T55" fmla="*/ 581 h 685"/>
              <a:gd name="T56" fmla="*/ 264 w 718"/>
              <a:gd name="T57" fmla="*/ 592 h 685"/>
              <a:gd name="T58" fmla="*/ 233 w 718"/>
              <a:gd name="T59" fmla="*/ 561 h 685"/>
              <a:gd name="T60" fmla="*/ 281 w 718"/>
              <a:gd name="T61" fmla="*/ 579 h 685"/>
              <a:gd name="T62" fmla="*/ 246 w 718"/>
              <a:gd name="T63" fmla="*/ 537 h 685"/>
              <a:gd name="T64" fmla="*/ 260 w 718"/>
              <a:gd name="T65" fmla="*/ 545 h 685"/>
              <a:gd name="T66" fmla="*/ 256 w 718"/>
              <a:gd name="T67" fmla="*/ 511 h 685"/>
              <a:gd name="T68" fmla="*/ 265 w 718"/>
              <a:gd name="T69" fmla="*/ 504 h 685"/>
              <a:gd name="T70" fmla="*/ 260 w 718"/>
              <a:gd name="T71" fmla="*/ 467 h 685"/>
              <a:gd name="T72" fmla="*/ 265 w 718"/>
              <a:gd name="T73" fmla="*/ 370 h 685"/>
              <a:gd name="T74" fmla="*/ 294 w 718"/>
              <a:gd name="T75" fmla="*/ 383 h 685"/>
              <a:gd name="T76" fmla="*/ 345 w 718"/>
              <a:gd name="T77" fmla="*/ 403 h 685"/>
              <a:gd name="T78" fmla="*/ 371 w 718"/>
              <a:gd name="T79" fmla="*/ 398 h 685"/>
              <a:gd name="T80" fmla="*/ 406 w 718"/>
              <a:gd name="T81" fmla="*/ 371 h 685"/>
              <a:gd name="T82" fmla="*/ 421 w 718"/>
              <a:gd name="T83" fmla="*/ 390 h 685"/>
              <a:gd name="T84" fmla="*/ 446 w 718"/>
              <a:gd name="T85" fmla="*/ 483 h 685"/>
              <a:gd name="T86" fmla="*/ 449 w 718"/>
              <a:gd name="T87" fmla="*/ 534 h 685"/>
              <a:gd name="T88" fmla="*/ 457 w 718"/>
              <a:gd name="T89" fmla="*/ 517 h 685"/>
              <a:gd name="T90" fmla="*/ 450 w 718"/>
              <a:gd name="T91" fmla="*/ 562 h 685"/>
              <a:gd name="T92" fmla="*/ 462 w 718"/>
              <a:gd name="T93" fmla="*/ 554 h 685"/>
              <a:gd name="T94" fmla="*/ 453 w 718"/>
              <a:gd name="T95" fmla="*/ 582 h 685"/>
              <a:gd name="T96" fmla="*/ 472 w 718"/>
              <a:gd name="T97" fmla="*/ 535 h 685"/>
              <a:gd name="T98" fmla="*/ 457 w 718"/>
              <a:gd name="T99" fmla="*/ 594 h 685"/>
              <a:gd name="T100" fmla="*/ 446 w 718"/>
              <a:gd name="T101" fmla="*/ 608 h 685"/>
              <a:gd name="T102" fmla="*/ 488 w 718"/>
              <a:gd name="T103" fmla="*/ 570 h 685"/>
              <a:gd name="T104" fmla="*/ 491 w 718"/>
              <a:gd name="T105" fmla="*/ 580 h 685"/>
              <a:gd name="T106" fmla="*/ 414 w 718"/>
              <a:gd name="T107" fmla="*/ 627 h 685"/>
              <a:gd name="T108" fmla="*/ 309 w 718"/>
              <a:gd name="T109" fmla="*/ 632 h 685"/>
              <a:gd name="T110" fmla="*/ 249 w 718"/>
              <a:gd name="T111" fmla="*/ 600 h 685"/>
              <a:gd name="T112" fmla="*/ 502 w 718"/>
              <a:gd name="T113" fmla="*/ 566 h 685"/>
              <a:gd name="T114" fmla="*/ 508 w 718"/>
              <a:gd name="T115" fmla="*/ 556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8" h="685">
                <a:moveTo>
                  <a:pt x="680" y="525"/>
                </a:moveTo>
                <a:lnTo>
                  <a:pt x="680" y="525"/>
                </a:lnTo>
                <a:lnTo>
                  <a:pt x="678" y="521"/>
                </a:lnTo>
                <a:lnTo>
                  <a:pt x="673" y="516"/>
                </a:lnTo>
                <a:lnTo>
                  <a:pt x="661" y="506"/>
                </a:lnTo>
                <a:lnTo>
                  <a:pt x="646" y="496"/>
                </a:lnTo>
                <a:lnTo>
                  <a:pt x="629" y="486"/>
                </a:lnTo>
                <a:lnTo>
                  <a:pt x="610" y="477"/>
                </a:lnTo>
                <a:lnTo>
                  <a:pt x="592" y="468"/>
                </a:lnTo>
                <a:lnTo>
                  <a:pt x="560" y="455"/>
                </a:lnTo>
                <a:lnTo>
                  <a:pt x="560" y="455"/>
                </a:lnTo>
                <a:lnTo>
                  <a:pt x="544" y="422"/>
                </a:lnTo>
                <a:lnTo>
                  <a:pt x="534" y="400"/>
                </a:lnTo>
                <a:lnTo>
                  <a:pt x="530" y="388"/>
                </a:lnTo>
                <a:lnTo>
                  <a:pt x="527" y="375"/>
                </a:lnTo>
                <a:lnTo>
                  <a:pt x="527" y="375"/>
                </a:lnTo>
                <a:lnTo>
                  <a:pt x="522" y="356"/>
                </a:lnTo>
                <a:lnTo>
                  <a:pt x="520" y="338"/>
                </a:lnTo>
                <a:lnTo>
                  <a:pt x="516" y="297"/>
                </a:lnTo>
                <a:lnTo>
                  <a:pt x="511" y="246"/>
                </a:lnTo>
                <a:lnTo>
                  <a:pt x="507" y="214"/>
                </a:lnTo>
                <a:lnTo>
                  <a:pt x="501" y="176"/>
                </a:lnTo>
                <a:lnTo>
                  <a:pt x="501" y="176"/>
                </a:lnTo>
                <a:lnTo>
                  <a:pt x="492" y="140"/>
                </a:lnTo>
                <a:lnTo>
                  <a:pt x="489" y="123"/>
                </a:lnTo>
                <a:lnTo>
                  <a:pt x="484" y="109"/>
                </a:lnTo>
                <a:lnTo>
                  <a:pt x="479" y="96"/>
                </a:lnTo>
                <a:lnTo>
                  <a:pt x="474" y="84"/>
                </a:lnTo>
                <a:lnTo>
                  <a:pt x="469" y="73"/>
                </a:lnTo>
                <a:lnTo>
                  <a:pt x="463" y="64"/>
                </a:lnTo>
                <a:lnTo>
                  <a:pt x="452" y="48"/>
                </a:lnTo>
                <a:lnTo>
                  <a:pt x="440" y="35"/>
                </a:lnTo>
                <a:lnTo>
                  <a:pt x="428" y="26"/>
                </a:lnTo>
                <a:lnTo>
                  <a:pt x="417" y="18"/>
                </a:lnTo>
                <a:lnTo>
                  <a:pt x="417" y="18"/>
                </a:lnTo>
                <a:lnTo>
                  <a:pt x="405" y="12"/>
                </a:lnTo>
                <a:lnTo>
                  <a:pt x="389" y="7"/>
                </a:lnTo>
                <a:lnTo>
                  <a:pt x="374" y="3"/>
                </a:lnTo>
                <a:lnTo>
                  <a:pt x="358" y="1"/>
                </a:lnTo>
                <a:lnTo>
                  <a:pt x="343" y="0"/>
                </a:lnTo>
                <a:lnTo>
                  <a:pt x="330" y="1"/>
                </a:lnTo>
                <a:lnTo>
                  <a:pt x="318" y="2"/>
                </a:lnTo>
                <a:lnTo>
                  <a:pt x="311" y="4"/>
                </a:lnTo>
                <a:lnTo>
                  <a:pt x="311" y="4"/>
                </a:lnTo>
                <a:lnTo>
                  <a:pt x="303" y="6"/>
                </a:lnTo>
                <a:lnTo>
                  <a:pt x="293" y="8"/>
                </a:lnTo>
                <a:lnTo>
                  <a:pt x="281" y="13"/>
                </a:lnTo>
                <a:lnTo>
                  <a:pt x="268" y="20"/>
                </a:lnTo>
                <a:lnTo>
                  <a:pt x="255" y="29"/>
                </a:lnTo>
                <a:lnTo>
                  <a:pt x="242" y="42"/>
                </a:lnTo>
                <a:lnTo>
                  <a:pt x="236" y="51"/>
                </a:lnTo>
                <a:lnTo>
                  <a:pt x="230" y="59"/>
                </a:lnTo>
                <a:lnTo>
                  <a:pt x="224" y="69"/>
                </a:lnTo>
                <a:lnTo>
                  <a:pt x="218" y="79"/>
                </a:lnTo>
                <a:lnTo>
                  <a:pt x="218" y="79"/>
                </a:lnTo>
                <a:lnTo>
                  <a:pt x="209" y="105"/>
                </a:lnTo>
                <a:lnTo>
                  <a:pt x="199" y="134"/>
                </a:lnTo>
                <a:lnTo>
                  <a:pt x="191" y="165"/>
                </a:lnTo>
                <a:lnTo>
                  <a:pt x="184" y="197"/>
                </a:lnTo>
                <a:lnTo>
                  <a:pt x="178" y="227"/>
                </a:lnTo>
                <a:lnTo>
                  <a:pt x="173" y="256"/>
                </a:lnTo>
                <a:lnTo>
                  <a:pt x="171" y="281"/>
                </a:lnTo>
                <a:lnTo>
                  <a:pt x="169" y="299"/>
                </a:lnTo>
                <a:lnTo>
                  <a:pt x="169" y="299"/>
                </a:lnTo>
                <a:lnTo>
                  <a:pt x="164" y="349"/>
                </a:lnTo>
                <a:lnTo>
                  <a:pt x="163" y="367"/>
                </a:lnTo>
                <a:lnTo>
                  <a:pt x="163" y="367"/>
                </a:lnTo>
                <a:lnTo>
                  <a:pt x="151" y="414"/>
                </a:lnTo>
                <a:lnTo>
                  <a:pt x="140" y="451"/>
                </a:lnTo>
                <a:lnTo>
                  <a:pt x="132" y="478"/>
                </a:lnTo>
                <a:lnTo>
                  <a:pt x="132" y="478"/>
                </a:lnTo>
                <a:lnTo>
                  <a:pt x="97" y="493"/>
                </a:lnTo>
                <a:lnTo>
                  <a:pt x="97" y="493"/>
                </a:lnTo>
                <a:lnTo>
                  <a:pt x="78" y="504"/>
                </a:lnTo>
                <a:lnTo>
                  <a:pt x="68" y="511"/>
                </a:lnTo>
                <a:lnTo>
                  <a:pt x="58" y="518"/>
                </a:lnTo>
                <a:lnTo>
                  <a:pt x="49" y="526"/>
                </a:lnTo>
                <a:lnTo>
                  <a:pt x="40" y="535"/>
                </a:lnTo>
                <a:lnTo>
                  <a:pt x="35" y="544"/>
                </a:lnTo>
                <a:lnTo>
                  <a:pt x="31" y="554"/>
                </a:lnTo>
                <a:lnTo>
                  <a:pt x="31" y="554"/>
                </a:lnTo>
                <a:lnTo>
                  <a:pt x="0" y="685"/>
                </a:lnTo>
                <a:lnTo>
                  <a:pt x="718" y="685"/>
                </a:lnTo>
                <a:lnTo>
                  <a:pt x="718" y="685"/>
                </a:lnTo>
                <a:lnTo>
                  <a:pt x="716" y="668"/>
                </a:lnTo>
                <a:lnTo>
                  <a:pt x="707" y="623"/>
                </a:lnTo>
                <a:lnTo>
                  <a:pt x="701" y="595"/>
                </a:lnTo>
                <a:lnTo>
                  <a:pt x="695" y="569"/>
                </a:lnTo>
                <a:lnTo>
                  <a:pt x="688" y="545"/>
                </a:lnTo>
                <a:lnTo>
                  <a:pt x="680" y="525"/>
                </a:lnTo>
                <a:lnTo>
                  <a:pt x="680" y="525"/>
                </a:lnTo>
                <a:close/>
                <a:moveTo>
                  <a:pt x="274" y="131"/>
                </a:moveTo>
                <a:lnTo>
                  <a:pt x="274" y="131"/>
                </a:lnTo>
                <a:lnTo>
                  <a:pt x="288" y="122"/>
                </a:lnTo>
                <a:lnTo>
                  <a:pt x="303" y="110"/>
                </a:lnTo>
                <a:lnTo>
                  <a:pt x="315" y="99"/>
                </a:lnTo>
                <a:lnTo>
                  <a:pt x="319" y="95"/>
                </a:lnTo>
                <a:lnTo>
                  <a:pt x="320" y="92"/>
                </a:lnTo>
                <a:lnTo>
                  <a:pt x="320" y="92"/>
                </a:lnTo>
                <a:lnTo>
                  <a:pt x="335" y="96"/>
                </a:lnTo>
                <a:lnTo>
                  <a:pt x="348" y="102"/>
                </a:lnTo>
                <a:lnTo>
                  <a:pt x="362" y="109"/>
                </a:lnTo>
                <a:lnTo>
                  <a:pt x="374" y="120"/>
                </a:lnTo>
                <a:lnTo>
                  <a:pt x="387" y="131"/>
                </a:lnTo>
                <a:lnTo>
                  <a:pt x="398" y="146"/>
                </a:lnTo>
                <a:lnTo>
                  <a:pt x="409" y="162"/>
                </a:lnTo>
                <a:lnTo>
                  <a:pt x="419" y="180"/>
                </a:lnTo>
                <a:lnTo>
                  <a:pt x="419" y="180"/>
                </a:lnTo>
                <a:lnTo>
                  <a:pt x="439" y="220"/>
                </a:lnTo>
                <a:lnTo>
                  <a:pt x="451" y="246"/>
                </a:lnTo>
                <a:lnTo>
                  <a:pt x="451" y="246"/>
                </a:lnTo>
                <a:lnTo>
                  <a:pt x="450" y="255"/>
                </a:lnTo>
                <a:lnTo>
                  <a:pt x="450" y="255"/>
                </a:lnTo>
                <a:lnTo>
                  <a:pt x="446" y="280"/>
                </a:lnTo>
                <a:lnTo>
                  <a:pt x="443" y="290"/>
                </a:lnTo>
                <a:lnTo>
                  <a:pt x="440" y="300"/>
                </a:lnTo>
                <a:lnTo>
                  <a:pt x="440" y="300"/>
                </a:lnTo>
                <a:lnTo>
                  <a:pt x="433" y="318"/>
                </a:lnTo>
                <a:lnTo>
                  <a:pt x="424" y="334"/>
                </a:lnTo>
                <a:lnTo>
                  <a:pt x="413" y="351"/>
                </a:lnTo>
                <a:lnTo>
                  <a:pt x="401" y="367"/>
                </a:lnTo>
                <a:lnTo>
                  <a:pt x="401" y="367"/>
                </a:lnTo>
                <a:lnTo>
                  <a:pt x="395" y="375"/>
                </a:lnTo>
                <a:lnTo>
                  <a:pt x="389" y="381"/>
                </a:lnTo>
                <a:lnTo>
                  <a:pt x="383" y="386"/>
                </a:lnTo>
                <a:lnTo>
                  <a:pt x="376" y="390"/>
                </a:lnTo>
                <a:lnTo>
                  <a:pt x="370" y="394"/>
                </a:lnTo>
                <a:lnTo>
                  <a:pt x="363" y="396"/>
                </a:lnTo>
                <a:lnTo>
                  <a:pt x="356" y="397"/>
                </a:lnTo>
                <a:lnTo>
                  <a:pt x="348" y="398"/>
                </a:lnTo>
                <a:lnTo>
                  <a:pt x="348" y="398"/>
                </a:lnTo>
                <a:lnTo>
                  <a:pt x="337" y="397"/>
                </a:lnTo>
                <a:lnTo>
                  <a:pt x="328" y="395"/>
                </a:lnTo>
                <a:lnTo>
                  <a:pt x="319" y="392"/>
                </a:lnTo>
                <a:lnTo>
                  <a:pt x="311" y="388"/>
                </a:lnTo>
                <a:lnTo>
                  <a:pt x="304" y="383"/>
                </a:lnTo>
                <a:lnTo>
                  <a:pt x="298" y="378"/>
                </a:lnTo>
                <a:lnTo>
                  <a:pt x="288" y="369"/>
                </a:lnTo>
                <a:lnTo>
                  <a:pt x="288" y="369"/>
                </a:lnTo>
                <a:lnTo>
                  <a:pt x="280" y="362"/>
                </a:lnTo>
                <a:lnTo>
                  <a:pt x="273" y="352"/>
                </a:lnTo>
                <a:lnTo>
                  <a:pt x="266" y="341"/>
                </a:lnTo>
                <a:lnTo>
                  <a:pt x="260" y="330"/>
                </a:lnTo>
                <a:lnTo>
                  <a:pt x="260" y="330"/>
                </a:lnTo>
                <a:lnTo>
                  <a:pt x="252" y="305"/>
                </a:lnTo>
                <a:lnTo>
                  <a:pt x="245" y="279"/>
                </a:lnTo>
                <a:lnTo>
                  <a:pt x="245" y="279"/>
                </a:lnTo>
                <a:lnTo>
                  <a:pt x="241" y="235"/>
                </a:lnTo>
                <a:lnTo>
                  <a:pt x="239" y="197"/>
                </a:lnTo>
                <a:lnTo>
                  <a:pt x="239" y="197"/>
                </a:lnTo>
                <a:lnTo>
                  <a:pt x="240" y="188"/>
                </a:lnTo>
                <a:lnTo>
                  <a:pt x="242" y="179"/>
                </a:lnTo>
                <a:lnTo>
                  <a:pt x="246" y="169"/>
                </a:lnTo>
                <a:lnTo>
                  <a:pt x="250" y="160"/>
                </a:lnTo>
                <a:lnTo>
                  <a:pt x="255" y="150"/>
                </a:lnTo>
                <a:lnTo>
                  <a:pt x="261" y="142"/>
                </a:lnTo>
                <a:lnTo>
                  <a:pt x="267" y="136"/>
                </a:lnTo>
                <a:lnTo>
                  <a:pt x="274" y="131"/>
                </a:lnTo>
                <a:lnTo>
                  <a:pt x="274" y="131"/>
                </a:lnTo>
                <a:close/>
                <a:moveTo>
                  <a:pt x="222" y="572"/>
                </a:moveTo>
                <a:lnTo>
                  <a:pt x="222" y="572"/>
                </a:lnTo>
                <a:lnTo>
                  <a:pt x="212" y="559"/>
                </a:lnTo>
                <a:lnTo>
                  <a:pt x="205" y="543"/>
                </a:lnTo>
                <a:lnTo>
                  <a:pt x="205" y="543"/>
                </a:lnTo>
                <a:lnTo>
                  <a:pt x="214" y="554"/>
                </a:lnTo>
                <a:lnTo>
                  <a:pt x="223" y="563"/>
                </a:lnTo>
                <a:lnTo>
                  <a:pt x="234" y="573"/>
                </a:lnTo>
                <a:lnTo>
                  <a:pt x="245" y="581"/>
                </a:lnTo>
                <a:lnTo>
                  <a:pt x="254" y="588"/>
                </a:lnTo>
                <a:lnTo>
                  <a:pt x="262" y="593"/>
                </a:lnTo>
                <a:lnTo>
                  <a:pt x="268" y="596"/>
                </a:lnTo>
                <a:lnTo>
                  <a:pt x="272" y="596"/>
                </a:lnTo>
                <a:lnTo>
                  <a:pt x="272" y="596"/>
                </a:lnTo>
                <a:lnTo>
                  <a:pt x="264" y="592"/>
                </a:lnTo>
                <a:lnTo>
                  <a:pt x="254" y="585"/>
                </a:lnTo>
                <a:lnTo>
                  <a:pt x="237" y="569"/>
                </a:lnTo>
                <a:lnTo>
                  <a:pt x="224" y="556"/>
                </a:lnTo>
                <a:lnTo>
                  <a:pt x="220" y="549"/>
                </a:lnTo>
                <a:lnTo>
                  <a:pt x="220" y="549"/>
                </a:lnTo>
                <a:lnTo>
                  <a:pt x="233" y="561"/>
                </a:lnTo>
                <a:lnTo>
                  <a:pt x="246" y="568"/>
                </a:lnTo>
                <a:lnTo>
                  <a:pt x="256" y="573"/>
                </a:lnTo>
                <a:lnTo>
                  <a:pt x="265" y="576"/>
                </a:lnTo>
                <a:lnTo>
                  <a:pt x="272" y="579"/>
                </a:lnTo>
                <a:lnTo>
                  <a:pt x="278" y="579"/>
                </a:lnTo>
                <a:lnTo>
                  <a:pt x="281" y="579"/>
                </a:lnTo>
                <a:lnTo>
                  <a:pt x="281" y="579"/>
                </a:lnTo>
                <a:lnTo>
                  <a:pt x="269" y="569"/>
                </a:lnTo>
                <a:lnTo>
                  <a:pt x="260" y="561"/>
                </a:lnTo>
                <a:lnTo>
                  <a:pt x="253" y="553"/>
                </a:lnTo>
                <a:lnTo>
                  <a:pt x="248" y="544"/>
                </a:lnTo>
                <a:lnTo>
                  <a:pt x="246" y="537"/>
                </a:lnTo>
                <a:lnTo>
                  <a:pt x="245" y="531"/>
                </a:lnTo>
                <a:lnTo>
                  <a:pt x="243" y="526"/>
                </a:lnTo>
                <a:lnTo>
                  <a:pt x="243" y="526"/>
                </a:lnTo>
                <a:lnTo>
                  <a:pt x="247" y="534"/>
                </a:lnTo>
                <a:lnTo>
                  <a:pt x="252" y="538"/>
                </a:lnTo>
                <a:lnTo>
                  <a:pt x="260" y="545"/>
                </a:lnTo>
                <a:lnTo>
                  <a:pt x="266" y="550"/>
                </a:lnTo>
                <a:lnTo>
                  <a:pt x="269" y="551"/>
                </a:lnTo>
                <a:lnTo>
                  <a:pt x="269" y="551"/>
                </a:lnTo>
                <a:lnTo>
                  <a:pt x="266" y="544"/>
                </a:lnTo>
                <a:lnTo>
                  <a:pt x="262" y="535"/>
                </a:lnTo>
                <a:lnTo>
                  <a:pt x="256" y="511"/>
                </a:lnTo>
                <a:lnTo>
                  <a:pt x="252" y="483"/>
                </a:lnTo>
                <a:lnTo>
                  <a:pt x="247" y="458"/>
                </a:lnTo>
                <a:lnTo>
                  <a:pt x="247" y="458"/>
                </a:lnTo>
                <a:lnTo>
                  <a:pt x="252" y="477"/>
                </a:lnTo>
                <a:lnTo>
                  <a:pt x="259" y="492"/>
                </a:lnTo>
                <a:lnTo>
                  <a:pt x="265" y="504"/>
                </a:lnTo>
                <a:lnTo>
                  <a:pt x="268" y="507"/>
                </a:lnTo>
                <a:lnTo>
                  <a:pt x="272" y="510"/>
                </a:lnTo>
                <a:lnTo>
                  <a:pt x="272" y="510"/>
                </a:lnTo>
                <a:lnTo>
                  <a:pt x="265" y="494"/>
                </a:lnTo>
                <a:lnTo>
                  <a:pt x="261" y="480"/>
                </a:lnTo>
                <a:lnTo>
                  <a:pt x="260" y="467"/>
                </a:lnTo>
                <a:lnTo>
                  <a:pt x="259" y="455"/>
                </a:lnTo>
                <a:lnTo>
                  <a:pt x="261" y="434"/>
                </a:lnTo>
                <a:lnTo>
                  <a:pt x="262" y="419"/>
                </a:lnTo>
                <a:lnTo>
                  <a:pt x="262" y="419"/>
                </a:lnTo>
                <a:lnTo>
                  <a:pt x="264" y="389"/>
                </a:lnTo>
                <a:lnTo>
                  <a:pt x="265" y="370"/>
                </a:lnTo>
                <a:lnTo>
                  <a:pt x="266" y="351"/>
                </a:lnTo>
                <a:lnTo>
                  <a:pt x="266" y="351"/>
                </a:lnTo>
                <a:lnTo>
                  <a:pt x="275" y="363"/>
                </a:lnTo>
                <a:lnTo>
                  <a:pt x="284" y="373"/>
                </a:lnTo>
                <a:lnTo>
                  <a:pt x="284" y="373"/>
                </a:lnTo>
                <a:lnTo>
                  <a:pt x="294" y="383"/>
                </a:lnTo>
                <a:lnTo>
                  <a:pt x="300" y="388"/>
                </a:lnTo>
                <a:lnTo>
                  <a:pt x="307" y="392"/>
                </a:lnTo>
                <a:lnTo>
                  <a:pt x="316" y="397"/>
                </a:lnTo>
                <a:lnTo>
                  <a:pt x="325" y="401"/>
                </a:lnTo>
                <a:lnTo>
                  <a:pt x="335" y="403"/>
                </a:lnTo>
                <a:lnTo>
                  <a:pt x="345" y="403"/>
                </a:lnTo>
                <a:lnTo>
                  <a:pt x="345" y="403"/>
                </a:lnTo>
                <a:lnTo>
                  <a:pt x="348" y="403"/>
                </a:lnTo>
                <a:lnTo>
                  <a:pt x="348" y="403"/>
                </a:lnTo>
                <a:lnTo>
                  <a:pt x="356" y="403"/>
                </a:lnTo>
                <a:lnTo>
                  <a:pt x="364" y="402"/>
                </a:lnTo>
                <a:lnTo>
                  <a:pt x="371" y="398"/>
                </a:lnTo>
                <a:lnTo>
                  <a:pt x="379" y="396"/>
                </a:lnTo>
                <a:lnTo>
                  <a:pt x="386" y="391"/>
                </a:lnTo>
                <a:lnTo>
                  <a:pt x="393" y="385"/>
                </a:lnTo>
                <a:lnTo>
                  <a:pt x="399" y="379"/>
                </a:lnTo>
                <a:lnTo>
                  <a:pt x="406" y="371"/>
                </a:lnTo>
                <a:lnTo>
                  <a:pt x="406" y="371"/>
                </a:lnTo>
                <a:lnTo>
                  <a:pt x="415" y="359"/>
                </a:lnTo>
                <a:lnTo>
                  <a:pt x="424" y="346"/>
                </a:lnTo>
                <a:lnTo>
                  <a:pt x="424" y="346"/>
                </a:lnTo>
                <a:lnTo>
                  <a:pt x="421" y="357"/>
                </a:lnTo>
                <a:lnTo>
                  <a:pt x="421" y="372"/>
                </a:lnTo>
                <a:lnTo>
                  <a:pt x="421" y="390"/>
                </a:lnTo>
                <a:lnTo>
                  <a:pt x="422" y="400"/>
                </a:lnTo>
                <a:lnTo>
                  <a:pt x="425" y="408"/>
                </a:lnTo>
                <a:lnTo>
                  <a:pt x="425" y="408"/>
                </a:lnTo>
                <a:lnTo>
                  <a:pt x="432" y="433"/>
                </a:lnTo>
                <a:lnTo>
                  <a:pt x="439" y="458"/>
                </a:lnTo>
                <a:lnTo>
                  <a:pt x="446" y="483"/>
                </a:lnTo>
                <a:lnTo>
                  <a:pt x="449" y="493"/>
                </a:lnTo>
                <a:lnTo>
                  <a:pt x="450" y="503"/>
                </a:lnTo>
                <a:lnTo>
                  <a:pt x="450" y="503"/>
                </a:lnTo>
                <a:lnTo>
                  <a:pt x="451" y="511"/>
                </a:lnTo>
                <a:lnTo>
                  <a:pt x="450" y="519"/>
                </a:lnTo>
                <a:lnTo>
                  <a:pt x="449" y="534"/>
                </a:lnTo>
                <a:lnTo>
                  <a:pt x="445" y="543"/>
                </a:lnTo>
                <a:lnTo>
                  <a:pt x="444" y="547"/>
                </a:lnTo>
                <a:lnTo>
                  <a:pt x="444" y="547"/>
                </a:lnTo>
                <a:lnTo>
                  <a:pt x="447" y="541"/>
                </a:lnTo>
                <a:lnTo>
                  <a:pt x="457" y="517"/>
                </a:lnTo>
                <a:lnTo>
                  <a:pt x="457" y="517"/>
                </a:lnTo>
                <a:lnTo>
                  <a:pt x="457" y="523"/>
                </a:lnTo>
                <a:lnTo>
                  <a:pt x="457" y="528"/>
                </a:lnTo>
                <a:lnTo>
                  <a:pt x="455" y="540"/>
                </a:lnTo>
                <a:lnTo>
                  <a:pt x="444" y="569"/>
                </a:lnTo>
                <a:lnTo>
                  <a:pt x="444" y="569"/>
                </a:lnTo>
                <a:lnTo>
                  <a:pt x="450" y="562"/>
                </a:lnTo>
                <a:lnTo>
                  <a:pt x="453" y="555"/>
                </a:lnTo>
                <a:lnTo>
                  <a:pt x="464" y="521"/>
                </a:lnTo>
                <a:lnTo>
                  <a:pt x="464" y="521"/>
                </a:lnTo>
                <a:lnTo>
                  <a:pt x="465" y="532"/>
                </a:lnTo>
                <a:lnTo>
                  <a:pt x="464" y="544"/>
                </a:lnTo>
                <a:lnTo>
                  <a:pt x="462" y="554"/>
                </a:lnTo>
                <a:lnTo>
                  <a:pt x="458" y="563"/>
                </a:lnTo>
                <a:lnTo>
                  <a:pt x="451" y="579"/>
                </a:lnTo>
                <a:lnTo>
                  <a:pt x="444" y="592"/>
                </a:lnTo>
                <a:lnTo>
                  <a:pt x="444" y="592"/>
                </a:lnTo>
                <a:lnTo>
                  <a:pt x="449" y="587"/>
                </a:lnTo>
                <a:lnTo>
                  <a:pt x="453" y="582"/>
                </a:lnTo>
                <a:lnTo>
                  <a:pt x="458" y="576"/>
                </a:lnTo>
                <a:lnTo>
                  <a:pt x="462" y="570"/>
                </a:lnTo>
                <a:lnTo>
                  <a:pt x="465" y="562"/>
                </a:lnTo>
                <a:lnTo>
                  <a:pt x="469" y="554"/>
                </a:lnTo>
                <a:lnTo>
                  <a:pt x="471" y="544"/>
                </a:lnTo>
                <a:lnTo>
                  <a:pt x="472" y="535"/>
                </a:lnTo>
                <a:lnTo>
                  <a:pt x="472" y="535"/>
                </a:lnTo>
                <a:lnTo>
                  <a:pt x="474" y="551"/>
                </a:lnTo>
                <a:lnTo>
                  <a:pt x="472" y="564"/>
                </a:lnTo>
                <a:lnTo>
                  <a:pt x="469" y="576"/>
                </a:lnTo>
                <a:lnTo>
                  <a:pt x="463" y="586"/>
                </a:lnTo>
                <a:lnTo>
                  <a:pt x="457" y="594"/>
                </a:lnTo>
                <a:lnTo>
                  <a:pt x="449" y="601"/>
                </a:lnTo>
                <a:lnTo>
                  <a:pt x="440" y="607"/>
                </a:lnTo>
                <a:lnTo>
                  <a:pt x="432" y="612"/>
                </a:lnTo>
                <a:lnTo>
                  <a:pt x="432" y="612"/>
                </a:lnTo>
                <a:lnTo>
                  <a:pt x="439" y="611"/>
                </a:lnTo>
                <a:lnTo>
                  <a:pt x="446" y="608"/>
                </a:lnTo>
                <a:lnTo>
                  <a:pt x="452" y="606"/>
                </a:lnTo>
                <a:lnTo>
                  <a:pt x="458" y="602"/>
                </a:lnTo>
                <a:lnTo>
                  <a:pt x="468" y="595"/>
                </a:lnTo>
                <a:lnTo>
                  <a:pt x="476" y="586"/>
                </a:lnTo>
                <a:lnTo>
                  <a:pt x="483" y="577"/>
                </a:lnTo>
                <a:lnTo>
                  <a:pt x="488" y="570"/>
                </a:lnTo>
                <a:lnTo>
                  <a:pt x="491" y="563"/>
                </a:lnTo>
                <a:lnTo>
                  <a:pt x="491" y="563"/>
                </a:lnTo>
                <a:lnTo>
                  <a:pt x="492" y="577"/>
                </a:lnTo>
                <a:lnTo>
                  <a:pt x="492" y="577"/>
                </a:lnTo>
                <a:lnTo>
                  <a:pt x="491" y="580"/>
                </a:lnTo>
                <a:lnTo>
                  <a:pt x="491" y="580"/>
                </a:lnTo>
                <a:lnTo>
                  <a:pt x="483" y="588"/>
                </a:lnTo>
                <a:lnTo>
                  <a:pt x="472" y="596"/>
                </a:lnTo>
                <a:lnTo>
                  <a:pt x="460" y="605"/>
                </a:lnTo>
                <a:lnTo>
                  <a:pt x="446" y="613"/>
                </a:lnTo>
                <a:lnTo>
                  <a:pt x="431" y="621"/>
                </a:lnTo>
                <a:lnTo>
                  <a:pt x="414" y="627"/>
                </a:lnTo>
                <a:lnTo>
                  <a:pt x="396" y="633"/>
                </a:lnTo>
                <a:lnTo>
                  <a:pt x="377" y="637"/>
                </a:lnTo>
                <a:lnTo>
                  <a:pt x="358" y="638"/>
                </a:lnTo>
                <a:lnTo>
                  <a:pt x="339" y="638"/>
                </a:lnTo>
                <a:lnTo>
                  <a:pt x="319" y="636"/>
                </a:lnTo>
                <a:lnTo>
                  <a:pt x="309" y="632"/>
                </a:lnTo>
                <a:lnTo>
                  <a:pt x="299" y="630"/>
                </a:lnTo>
                <a:lnTo>
                  <a:pt x="288" y="625"/>
                </a:lnTo>
                <a:lnTo>
                  <a:pt x="279" y="620"/>
                </a:lnTo>
                <a:lnTo>
                  <a:pt x="269" y="614"/>
                </a:lnTo>
                <a:lnTo>
                  <a:pt x="259" y="608"/>
                </a:lnTo>
                <a:lnTo>
                  <a:pt x="249" y="600"/>
                </a:lnTo>
                <a:lnTo>
                  <a:pt x="240" y="592"/>
                </a:lnTo>
                <a:lnTo>
                  <a:pt x="230" y="582"/>
                </a:lnTo>
                <a:lnTo>
                  <a:pt x="222" y="572"/>
                </a:lnTo>
                <a:lnTo>
                  <a:pt x="222" y="572"/>
                </a:lnTo>
                <a:close/>
                <a:moveTo>
                  <a:pt x="502" y="566"/>
                </a:moveTo>
                <a:lnTo>
                  <a:pt x="502" y="566"/>
                </a:lnTo>
                <a:lnTo>
                  <a:pt x="508" y="538"/>
                </a:lnTo>
                <a:lnTo>
                  <a:pt x="514" y="517"/>
                </a:lnTo>
                <a:lnTo>
                  <a:pt x="514" y="517"/>
                </a:lnTo>
                <a:lnTo>
                  <a:pt x="514" y="532"/>
                </a:lnTo>
                <a:lnTo>
                  <a:pt x="511" y="545"/>
                </a:lnTo>
                <a:lnTo>
                  <a:pt x="508" y="556"/>
                </a:lnTo>
                <a:lnTo>
                  <a:pt x="502" y="566"/>
                </a:lnTo>
                <a:lnTo>
                  <a:pt x="502" y="566"/>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solidFill>
                <a:prstClr val="black"/>
              </a:solidFill>
              <a:cs typeface="+mn-ea"/>
              <a:sym typeface="+mn-lt"/>
            </a:endParaRPr>
          </a:p>
        </p:txBody>
      </p:sp>
      <p:grpSp>
        <p:nvGrpSpPr>
          <p:cNvPr id="64" name="组合 63"/>
          <p:cNvGrpSpPr/>
          <p:nvPr/>
        </p:nvGrpSpPr>
        <p:grpSpPr>
          <a:xfrm>
            <a:off x="816132" y="1773663"/>
            <a:ext cx="3174130" cy="680913"/>
            <a:chOff x="2180596" y="6942105"/>
            <a:chExt cx="3174130" cy="680913"/>
          </a:xfrm>
        </p:grpSpPr>
        <p:sp>
          <p:nvSpPr>
            <p:cNvPr id="65" name="文本框 64"/>
            <p:cNvSpPr txBox="1"/>
            <p:nvPr/>
          </p:nvSpPr>
          <p:spPr>
            <a:xfrm>
              <a:off x="4007882" y="6942105"/>
              <a:ext cx="1346844" cy="369332"/>
            </a:xfrm>
            <a:prstGeom prst="rect">
              <a:avLst/>
            </a:prstGeom>
            <a:noFill/>
          </p:spPr>
          <p:txBody>
            <a:bodyPr wrap="none" rtlCol="0">
              <a:spAutoFit/>
            </a:bodyPr>
            <a:lstStyle/>
            <a:p>
              <a:r>
                <a:rPr lang="zh-CN" altLang="en-US" b="1" dirty="0">
                  <a:solidFill>
                    <a:prstClr val="black">
                      <a:lumMod val="65000"/>
                      <a:lumOff val="35000"/>
                    </a:prstClr>
                  </a:solidFill>
                  <a:latin typeface="张海山草泥马体" panose="02000000000000000000" pitchFamily="2" charset="-122"/>
                  <a:ea typeface="张海山草泥马体" panose="02000000000000000000" pitchFamily="2" charset="-122"/>
                </a:rPr>
                <a:t>我的中秋节</a:t>
              </a:r>
            </a:p>
          </p:txBody>
        </p:sp>
        <p:sp>
          <p:nvSpPr>
            <p:cNvPr id="66" name="矩形 65"/>
            <p:cNvSpPr/>
            <p:nvPr/>
          </p:nvSpPr>
          <p:spPr>
            <a:xfrm>
              <a:off x="2180596" y="7225986"/>
              <a:ext cx="3157713" cy="397032"/>
            </a:xfrm>
            <a:prstGeom prst="rect">
              <a:avLst/>
            </a:prstGeom>
          </p:spPr>
          <p:txBody>
            <a:bodyPr wrap="square">
              <a:spAutoFit/>
            </a:bodyPr>
            <a:lstStyle/>
            <a:p>
              <a:pPr algn="r">
                <a:lnSpc>
                  <a:spcPct val="90000"/>
                </a:lnSpc>
              </a:pPr>
              <a:r>
                <a:rPr lang="en-US" altLang="zh-CN" sz="1100" dirty="0">
                  <a:solidFill>
                    <a:prstClr val="black">
                      <a:lumMod val="65000"/>
                      <a:lumOff val="35000"/>
                    </a:prstClr>
                  </a:solidFill>
                  <a:latin typeface="Agency FB" panose="020B0503020202020204" pitchFamily="34" charset="0"/>
                </a:rPr>
                <a:t>But all sunshine without shade, all pleasure without pain, is not life at all. Take the lot of the happiest - it is a tangled yarn. </a:t>
              </a:r>
              <a:endParaRPr lang="zh-CN" altLang="en-US" sz="1100" dirty="0">
                <a:solidFill>
                  <a:prstClr val="black">
                    <a:lumMod val="65000"/>
                    <a:lumOff val="35000"/>
                  </a:prstClr>
                </a:solidFill>
                <a:latin typeface="Agency FB" panose="020B0503020202020204" pitchFamily="34" charset="0"/>
              </a:endParaRPr>
            </a:p>
          </p:txBody>
        </p:sp>
      </p:grpSp>
      <p:grpSp>
        <p:nvGrpSpPr>
          <p:cNvPr id="73" name="组合 72"/>
          <p:cNvGrpSpPr/>
          <p:nvPr/>
        </p:nvGrpSpPr>
        <p:grpSpPr>
          <a:xfrm>
            <a:off x="768128" y="3429000"/>
            <a:ext cx="3174130" cy="680913"/>
            <a:chOff x="2180596" y="6942105"/>
            <a:chExt cx="3174130" cy="680913"/>
          </a:xfrm>
        </p:grpSpPr>
        <p:sp>
          <p:nvSpPr>
            <p:cNvPr id="74" name="文本框 73"/>
            <p:cNvSpPr txBox="1"/>
            <p:nvPr/>
          </p:nvSpPr>
          <p:spPr>
            <a:xfrm>
              <a:off x="4007882" y="6942105"/>
              <a:ext cx="1346844" cy="369332"/>
            </a:xfrm>
            <a:prstGeom prst="rect">
              <a:avLst/>
            </a:prstGeom>
            <a:noFill/>
          </p:spPr>
          <p:txBody>
            <a:bodyPr wrap="none" rtlCol="0">
              <a:spAutoFit/>
            </a:bodyPr>
            <a:lstStyle/>
            <a:p>
              <a:r>
                <a:rPr lang="zh-CN" altLang="en-US" b="1" dirty="0">
                  <a:solidFill>
                    <a:prstClr val="black">
                      <a:lumMod val="65000"/>
                      <a:lumOff val="35000"/>
                    </a:prstClr>
                  </a:solidFill>
                  <a:latin typeface="张海山草泥马体" panose="02000000000000000000" pitchFamily="2" charset="-122"/>
                  <a:ea typeface="张海山草泥马体" panose="02000000000000000000" pitchFamily="2" charset="-122"/>
                </a:rPr>
                <a:t>我的中秋节</a:t>
              </a:r>
            </a:p>
          </p:txBody>
        </p:sp>
        <p:sp>
          <p:nvSpPr>
            <p:cNvPr id="75" name="矩形 74"/>
            <p:cNvSpPr/>
            <p:nvPr/>
          </p:nvSpPr>
          <p:spPr>
            <a:xfrm>
              <a:off x="2180596" y="7225986"/>
              <a:ext cx="3157713" cy="397032"/>
            </a:xfrm>
            <a:prstGeom prst="rect">
              <a:avLst/>
            </a:prstGeom>
          </p:spPr>
          <p:txBody>
            <a:bodyPr wrap="square">
              <a:spAutoFit/>
            </a:bodyPr>
            <a:lstStyle/>
            <a:p>
              <a:pPr algn="r">
                <a:lnSpc>
                  <a:spcPct val="90000"/>
                </a:lnSpc>
              </a:pPr>
              <a:r>
                <a:rPr lang="en-US" altLang="zh-CN" sz="1100" dirty="0">
                  <a:solidFill>
                    <a:prstClr val="black">
                      <a:lumMod val="65000"/>
                      <a:lumOff val="35000"/>
                    </a:prstClr>
                  </a:solidFill>
                  <a:latin typeface="Agency FB" panose="020B0503020202020204" pitchFamily="34" charset="0"/>
                </a:rPr>
                <a:t>But all sunshine without shade, all pleasure without pain, is not life at all. Take the lot of the happiest - it is a tangled yarn. </a:t>
              </a:r>
              <a:endParaRPr lang="zh-CN" altLang="en-US" sz="1100" dirty="0">
                <a:solidFill>
                  <a:prstClr val="black">
                    <a:lumMod val="65000"/>
                    <a:lumOff val="35000"/>
                  </a:prstClr>
                </a:solidFill>
                <a:latin typeface="Agency FB" panose="020B0503020202020204" pitchFamily="34" charset="0"/>
              </a:endParaRPr>
            </a:p>
          </p:txBody>
        </p:sp>
      </p:grpSp>
      <p:grpSp>
        <p:nvGrpSpPr>
          <p:cNvPr id="76" name="组合 75"/>
          <p:cNvGrpSpPr/>
          <p:nvPr/>
        </p:nvGrpSpPr>
        <p:grpSpPr>
          <a:xfrm>
            <a:off x="726582" y="4994951"/>
            <a:ext cx="3174130" cy="680913"/>
            <a:chOff x="2180596" y="6942105"/>
            <a:chExt cx="3174130" cy="680913"/>
          </a:xfrm>
        </p:grpSpPr>
        <p:sp>
          <p:nvSpPr>
            <p:cNvPr id="77" name="文本框 76"/>
            <p:cNvSpPr txBox="1"/>
            <p:nvPr/>
          </p:nvSpPr>
          <p:spPr>
            <a:xfrm>
              <a:off x="4007882" y="6942105"/>
              <a:ext cx="1346844" cy="369332"/>
            </a:xfrm>
            <a:prstGeom prst="rect">
              <a:avLst/>
            </a:prstGeom>
            <a:noFill/>
          </p:spPr>
          <p:txBody>
            <a:bodyPr wrap="none" rtlCol="0">
              <a:spAutoFit/>
            </a:bodyPr>
            <a:lstStyle/>
            <a:p>
              <a:r>
                <a:rPr lang="zh-CN" altLang="en-US" b="1" dirty="0">
                  <a:solidFill>
                    <a:prstClr val="black">
                      <a:lumMod val="65000"/>
                      <a:lumOff val="35000"/>
                    </a:prstClr>
                  </a:solidFill>
                  <a:latin typeface="张海山草泥马体" panose="02000000000000000000" pitchFamily="2" charset="-122"/>
                  <a:ea typeface="张海山草泥马体" panose="02000000000000000000" pitchFamily="2" charset="-122"/>
                </a:rPr>
                <a:t>我的中秋节</a:t>
              </a:r>
            </a:p>
          </p:txBody>
        </p:sp>
        <p:sp>
          <p:nvSpPr>
            <p:cNvPr id="78" name="矩形 77"/>
            <p:cNvSpPr/>
            <p:nvPr/>
          </p:nvSpPr>
          <p:spPr>
            <a:xfrm>
              <a:off x="2180596" y="7225986"/>
              <a:ext cx="3157713" cy="397032"/>
            </a:xfrm>
            <a:prstGeom prst="rect">
              <a:avLst/>
            </a:prstGeom>
          </p:spPr>
          <p:txBody>
            <a:bodyPr wrap="square">
              <a:spAutoFit/>
            </a:bodyPr>
            <a:lstStyle/>
            <a:p>
              <a:pPr algn="r">
                <a:lnSpc>
                  <a:spcPct val="90000"/>
                </a:lnSpc>
              </a:pPr>
              <a:r>
                <a:rPr lang="en-US" altLang="zh-CN" sz="1100" dirty="0">
                  <a:solidFill>
                    <a:prstClr val="black">
                      <a:lumMod val="65000"/>
                      <a:lumOff val="35000"/>
                    </a:prstClr>
                  </a:solidFill>
                  <a:latin typeface="Agency FB" panose="020B0503020202020204" pitchFamily="34" charset="0"/>
                </a:rPr>
                <a:t>But all sunshine without shade, all pleasure without pain, is not life at all. Take the lot of the happiest - it is a tangled yarn. </a:t>
              </a:r>
              <a:endParaRPr lang="zh-CN" altLang="en-US" sz="1100" dirty="0">
                <a:solidFill>
                  <a:prstClr val="black">
                    <a:lumMod val="65000"/>
                    <a:lumOff val="35000"/>
                  </a:prstClr>
                </a:solidFill>
                <a:latin typeface="Agency FB" panose="020B0503020202020204" pitchFamily="34" charset="0"/>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additive="base">
                                        <p:cTn id="13" dur="500"/>
                                        <p:tgtEl>
                                          <p:spTgt spid="62"/>
                                        </p:tgtEl>
                                        <p:attrNameLst>
                                          <p:attrName>ppt_y</p:attrName>
                                        </p:attrNameLst>
                                      </p:cBhvr>
                                      <p:tavLst>
                                        <p:tav tm="0">
                                          <p:val>
                                            <p:strVal val="#ppt_y+#ppt_h*1.125000"/>
                                          </p:val>
                                        </p:tav>
                                        <p:tav tm="100000">
                                          <p:val>
                                            <p:strVal val="#ppt_y"/>
                                          </p:val>
                                        </p:tav>
                                      </p:tavLst>
                                    </p:anim>
                                    <p:animEffect transition="in" filter="wipe(up)">
                                      <p:cBhvr>
                                        <p:cTn id="14" dur="500"/>
                                        <p:tgtEl>
                                          <p:spTgt spid="62"/>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wipe(up)">
                                      <p:cBhvr>
                                        <p:cTn id="30" dur="500"/>
                                        <p:tgtEl>
                                          <p:spTgt spid="64"/>
                                        </p:tgtEl>
                                      </p:cBhvr>
                                    </p:animEffect>
                                  </p:childTnLst>
                                </p:cTn>
                              </p:par>
                            </p:childTnLst>
                          </p:cTn>
                        </p:par>
                        <p:par>
                          <p:cTn id="31" fill="hold">
                            <p:stCondLst>
                              <p:cond delay="2500"/>
                            </p:stCondLst>
                            <p:childTnLst>
                              <p:par>
                                <p:cTn id="32" presetID="12" presetClass="entr" presetSubtype="4" fill="hold" grpId="0" nodeType="after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500"/>
                                        <p:tgtEl>
                                          <p:spTgt spid="61"/>
                                        </p:tgtEl>
                                        <p:attrNameLst>
                                          <p:attrName>ppt_y</p:attrName>
                                        </p:attrNameLst>
                                      </p:cBhvr>
                                      <p:tavLst>
                                        <p:tav tm="0">
                                          <p:val>
                                            <p:strVal val="#ppt_y+#ppt_h*1.125000"/>
                                          </p:val>
                                        </p:tav>
                                        <p:tav tm="100000">
                                          <p:val>
                                            <p:strVal val="#ppt_y"/>
                                          </p:val>
                                        </p:tav>
                                      </p:tavLst>
                                    </p:anim>
                                    <p:animEffect transition="in" filter="wipe(up)">
                                      <p:cBhvr>
                                        <p:cTn id="35" dur="500"/>
                                        <p:tgtEl>
                                          <p:spTgt spid="61"/>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up)">
                                      <p:cBhvr>
                                        <p:cTn id="51" dur="500"/>
                                        <p:tgtEl>
                                          <p:spTgt spid="73"/>
                                        </p:tgtEl>
                                      </p:cBhvr>
                                    </p:animEffect>
                                  </p:childTnLst>
                                </p:cTn>
                              </p:par>
                            </p:childTnLst>
                          </p:cTn>
                        </p:par>
                        <p:par>
                          <p:cTn id="52" fill="hold">
                            <p:stCondLst>
                              <p:cond delay="4500"/>
                            </p:stCondLst>
                            <p:childTnLst>
                              <p:par>
                                <p:cTn id="53" presetID="12" presetClass="entr" presetSubtype="4" fill="hold" grpId="0" nodeType="afterEffect">
                                  <p:stCondLst>
                                    <p:cond delay="0"/>
                                  </p:stCondLst>
                                  <p:childTnLst>
                                    <p:set>
                                      <p:cBhvr>
                                        <p:cTn id="54" dur="1" fill="hold">
                                          <p:stCondLst>
                                            <p:cond delay="0"/>
                                          </p:stCondLst>
                                        </p:cTn>
                                        <p:tgtEl>
                                          <p:spTgt spid="63"/>
                                        </p:tgtEl>
                                        <p:attrNameLst>
                                          <p:attrName>style.visibility</p:attrName>
                                        </p:attrNameLst>
                                      </p:cBhvr>
                                      <p:to>
                                        <p:strVal val="visible"/>
                                      </p:to>
                                    </p:set>
                                    <p:anim calcmode="lin" valueType="num">
                                      <p:cBhvr additive="base">
                                        <p:cTn id="55" dur="500"/>
                                        <p:tgtEl>
                                          <p:spTgt spid="63"/>
                                        </p:tgtEl>
                                        <p:attrNameLst>
                                          <p:attrName>ppt_y</p:attrName>
                                        </p:attrNameLst>
                                      </p:cBhvr>
                                      <p:tavLst>
                                        <p:tav tm="0">
                                          <p:val>
                                            <p:strVal val="#ppt_y+#ppt_h*1.125000"/>
                                          </p:val>
                                        </p:tav>
                                        <p:tav tm="100000">
                                          <p:val>
                                            <p:strVal val="#ppt_y"/>
                                          </p:val>
                                        </p:tav>
                                      </p:tavLst>
                                    </p:anim>
                                    <p:animEffect transition="in" filter="wipe(up)">
                                      <p:cBhvr>
                                        <p:cTn id="56" dur="500"/>
                                        <p:tgtEl>
                                          <p:spTgt spid="63"/>
                                        </p:tgtEl>
                                      </p:cBhvr>
                                    </p:animEffect>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p:cTn id="66" dur="500" fill="hold"/>
                                        <p:tgtEl>
                                          <p:spTgt spid="58"/>
                                        </p:tgtEl>
                                        <p:attrNameLst>
                                          <p:attrName>ppt_w</p:attrName>
                                        </p:attrNameLst>
                                      </p:cBhvr>
                                      <p:tavLst>
                                        <p:tav tm="0">
                                          <p:val>
                                            <p:fltVal val="0"/>
                                          </p:val>
                                        </p:tav>
                                        <p:tav tm="100000">
                                          <p:val>
                                            <p:strVal val="#ppt_w"/>
                                          </p:val>
                                        </p:tav>
                                      </p:tavLst>
                                    </p:anim>
                                    <p:anim calcmode="lin" valueType="num">
                                      <p:cBhvr>
                                        <p:cTn id="67" dur="500" fill="hold"/>
                                        <p:tgtEl>
                                          <p:spTgt spid="58"/>
                                        </p:tgtEl>
                                        <p:attrNameLst>
                                          <p:attrName>ppt_h</p:attrName>
                                        </p:attrNameLst>
                                      </p:cBhvr>
                                      <p:tavLst>
                                        <p:tav tm="0">
                                          <p:val>
                                            <p:fltVal val="0"/>
                                          </p:val>
                                        </p:tav>
                                        <p:tav tm="100000">
                                          <p:val>
                                            <p:strVal val="#ppt_h"/>
                                          </p:val>
                                        </p:tav>
                                      </p:tavLst>
                                    </p:anim>
                                    <p:animEffect transition="in" filter="fade">
                                      <p:cBhvr>
                                        <p:cTn id="68" dur="500"/>
                                        <p:tgtEl>
                                          <p:spTgt spid="58"/>
                                        </p:tgtEl>
                                      </p:cBhvr>
                                    </p:animEffect>
                                  </p:childTnLst>
                                </p:cTn>
                              </p:par>
                            </p:childTnLst>
                          </p:cTn>
                        </p:par>
                        <p:par>
                          <p:cTn id="69" fill="hold">
                            <p:stCondLst>
                              <p:cond delay="6000"/>
                            </p:stCondLst>
                            <p:childTnLst>
                              <p:par>
                                <p:cTn id="70" presetID="22" presetClass="entr" presetSubtype="1" fill="hold" nodeType="after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wipe(up)">
                                      <p:cBhvr>
                                        <p:cTn id="7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881" y="-1"/>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4" y="56634"/>
            <a:ext cx="550152"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02</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grpSp>
        <p:nvGrpSpPr>
          <p:cNvPr id="106" name="组合 105"/>
          <p:cNvGrpSpPr/>
          <p:nvPr/>
        </p:nvGrpSpPr>
        <p:grpSpPr>
          <a:xfrm>
            <a:off x="3348949" y="1889647"/>
            <a:ext cx="1962326" cy="2085553"/>
            <a:chOff x="6396845" y="1470713"/>
            <a:chExt cx="1107681" cy="1177239"/>
          </a:xfrm>
        </p:grpSpPr>
        <p:sp>
          <p:nvSpPr>
            <p:cNvPr id="107" name="矩形 106"/>
            <p:cNvSpPr/>
            <p:nvPr/>
          </p:nvSpPr>
          <p:spPr>
            <a:xfrm rot="2700000">
              <a:off x="6612532" y="1755958"/>
              <a:ext cx="962243" cy="821745"/>
            </a:xfrm>
            <a:prstGeom prst="rect">
              <a:avLst/>
            </a:prstGeom>
            <a:gradFill>
              <a:gsLst>
                <a:gs pos="50000">
                  <a:schemeClr val="tx1">
                    <a:lumMod val="65000"/>
                    <a:lumOff val="35000"/>
                    <a:alpha val="34000"/>
                  </a:schemeClr>
                </a:gs>
                <a:gs pos="0">
                  <a:schemeClr val="tx1">
                    <a:lumMod val="75000"/>
                    <a:lumOff val="25000"/>
                    <a:alpha val="3000"/>
                  </a:schemeClr>
                </a:gs>
                <a:gs pos="100000">
                  <a:schemeClr val="tx1">
                    <a:lumMod val="50000"/>
                    <a:lumOff val="50000"/>
                    <a:alpha val="0"/>
                  </a:schemeClr>
                </a:gs>
              </a:gsLst>
              <a:lin ang="0" scaled="0"/>
            </a:gradFill>
            <a:ln w="12700" cap="flat" cmpd="sng" algn="ctr">
              <a:noFill/>
              <a:prstDash val="solid"/>
              <a:miter lim="800000"/>
            </a:ln>
            <a:effectLst>
              <a:softEdge rad="38100"/>
            </a:effectLst>
          </p:spPr>
          <p:txBody>
            <a:bodyPr rtlCol="0" anchor="ctr"/>
            <a:lstStyle/>
            <a:p>
              <a:pPr algn="ctr">
                <a:defRPr/>
              </a:pPr>
              <a:endParaRPr lang="zh-CN" altLang="en-US" kern="0">
                <a:solidFill>
                  <a:srgbClr val="007BED"/>
                </a:solidFill>
              </a:endParaRPr>
            </a:p>
          </p:txBody>
        </p:sp>
        <p:sp>
          <p:nvSpPr>
            <p:cNvPr id="108" name="椭圆 107"/>
            <p:cNvSpPr/>
            <p:nvPr/>
          </p:nvSpPr>
          <p:spPr>
            <a:xfrm>
              <a:off x="6396845" y="1470713"/>
              <a:ext cx="774123" cy="774122"/>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09" name="组合 108"/>
          <p:cNvGrpSpPr/>
          <p:nvPr/>
        </p:nvGrpSpPr>
        <p:grpSpPr>
          <a:xfrm>
            <a:off x="4713411" y="1889647"/>
            <a:ext cx="1962326" cy="2085553"/>
            <a:chOff x="6396845" y="1470713"/>
            <a:chExt cx="1107681" cy="1177239"/>
          </a:xfrm>
        </p:grpSpPr>
        <p:sp>
          <p:nvSpPr>
            <p:cNvPr id="110" name="矩形 109"/>
            <p:cNvSpPr/>
            <p:nvPr/>
          </p:nvSpPr>
          <p:spPr>
            <a:xfrm rot="2700000">
              <a:off x="6612532" y="1755958"/>
              <a:ext cx="962243" cy="821745"/>
            </a:xfrm>
            <a:prstGeom prst="rect">
              <a:avLst/>
            </a:prstGeom>
            <a:gradFill>
              <a:gsLst>
                <a:gs pos="50000">
                  <a:schemeClr val="tx1">
                    <a:lumMod val="65000"/>
                    <a:lumOff val="35000"/>
                    <a:alpha val="34000"/>
                  </a:schemeClr>
                </a:gs>
                <a:gs pos="0">
                  <a:schemeClr val="tx1">
                    <a:lumMod val="75000"/>
                    <a:lumOff val="25000"/>
                    <a:alpha val="3000"/>
                  </a:schemeClr>
                </a:gs>
                <a:gs pos="100000">
                  <a:schemeClr val="tx1">
                    <a:lumMod val="50000"/>
                    <a:lumOff val="50000"/>
                    <a:alpha val="0"/>
                  </a:schemeClr>
                </a:gs>
              </a:gsLst>
              <a:lin ang="0" scaled="0"/>
            </a:gradFill>
            <a:ln w="12700" cap="flat" cmpd="sng" algn="ctr">
              <a:noFill/>
              <a:prstDash val="solid"/>
              <a:miter lim="800000"/>
            </a:ln>
            <a:effectLst>
              <a:softEdge rad="38100"/>
            </a:effectLst>
          </p:spPr>
          <p:txBody>
            <a:bodyPr rtlCol="0" anchor="ctr"/>
            <a:lstStyle/>
            <a:p>
              <a:pPr algn="ctr"/>
              <a:endParaRPr lang="zh-CN" altLang="en-US" kern="0">
                <a:solidFill>
                  <a:srgbClr val="007BED"/>
                </a:solidFill>
              </a:endParaRPr>
            </a:p>
          </p:txBody>
        </p:sp>
        <p:sp>
          <p:nvSpPr>
            <p:cNvPr id="111" name="椭圆 110"/>
            <p:cNvSpPr/>
            <p:nvPr/>
          </p:nvSpPr>
          <p:spPr>
            <a:xfrm>
              <a:off x="6396845" y="1470713"/>
              <a:ext cx="774123" cy="774122"/>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12" name="组合 111"/>
          <p:cNvGrpSpPr/>
          <p:nvPr/>
        </p:nvGrpSpPr>
        <p:grpSpPr>
          <a:xfrm>
            <a:off x="6087407" y="1889647"/>
            <a:ext cx="1962320" cy="2085542"/>
            <a:chOff x="6396845" y="1470713"/>
            <a:chExt cx="1107678" cy="1177234"/>
          </a:xfrm>
        </p:grpSpPr>
        <p:sp>
          <p:nvSpPr>
            <p:cNvPr id="113" name="矩形 112"/>
            <p:cNvSpPr/>
            <p:nvPr/>
          </p:nvSpPr>
          <p:spPr>
            <a:xfrm rot="2700000">
              <a:off x="6612529" y="1755953"/>
              <a:ext cx="962242" cy="821746"/>
            </a:xfrm>
            <a:prstGeom prst="rect">
              <a:avLst/>
            </a:prstGeom>
            <a:gradFill>
              <a:gsLst>
                <a:gs pos="50000">
                  <a:schemeClr val="tx1">
                    <a:lumMod val="65000"/>
                    <a:lumOff val="35000"/>
                    <a:alpha val="34000"/>
                  </a:schemeClr>
                </a:gs>
                <a:gs pos="0">
                  <a:schemeClr val="tx1">
                    <a:lumMod val="75000"/>
                    <a:lumOff val="25000"/>
                    <a:alpha val="3000"/>
                  </a:schemeClr>
                </a:gs>
                <a:gs pos="100000">
                  <a:schemeClr val="tx1">
                    <a:lumMod val="50000"/>
                    <a:lumOff val="50000"/>
                    <a:alpha val="0"/>
                  </a:schemeClr>
                </a:gs>
              </a:gsLst>
              <a:lin ang="0" scaled="0"/>
            </a:gradFill>
            <a:ln w="12700" cap="flat" cmpd="sng" algn="ctr">
              <a:noFill/>
              <a:prstDash val="solid"/>
              <a:miter lim="800000"/>
            </a:ln>
            <a:effectLst>
              <a:softEdge rad="38100"/>
            </a:effectLst>
          </p:spPr>
          <p:txBody>
            <a:bodyPr rtlCol="0" anchor="ctr"/>
            <a:lstStyle/>
            <a:p>
              <a:pPr algn="ctr"/>
              <a:endParaRPr lang="zh-CN" altLang="en-US" kern="0">
                <a:solidFill>
                  <a:srgbClr val="007BED"/>
                </a:solidFill>
              </a:endParaRPr>
            </a:p>
          </p:txBody>
        </p:sp>
        <p:sp>
          <p:nvSpPr>
            <p:cNvPr id="114" name="椭圆 113"/>
            <p:cNvSpPr/>
            <p:nvPr/>
          </p:nvSpPr>
          <p:spPr>
            <a:xfrm>
              <a:off x="6396845" y="1470713"/>
              <a:ext cx="774123" cy="774122"/>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grpSp>
        <p:nvGrpSpPr>
          <p:cNvPr id="115" name="组合 114"/>
          <p:cNvGrpSpPr/>
          <p:nvPr/>
        </p:nvGrpSpPr>
        <p:grpSpPr>
          <a:xfrm>
            <a:off x="7449281" y="1889647"/>
            <a:ext cx="1962326" cy="2085553"/>
            <a:chOff x="6396845" y="1470713"/>
            <a:chExt cx="1107681" cy="1177239"/>
          </a:xfrm>
        </p:grpSpPr>
        <p:sp>
          <p:nvSpPr>
            <p:cNvPr id="116" name="矩形 115"/>
            <p:cNvSpPr/>
            <p:nvPr/>
          </p:nvSpPr>
          <p:spPr>
            <a:xfrm rot="2700000">
              <a:off x="6612532" y="1755958"/>
              <a:ext cx="962243" cy="821745"/>
            </a:xfrm>
            <a:prstGeom prst="rect">
              <a:avLst/>
            </a:prstGeom>
            <a:gradFill>
              <a:gsLst>
                <a:gs pos="50000">
                  <a:schemeClr val="tx1">
                    <a:lumMod val="65000"/>
                    <a:lumOff val="35000"/>
                    <a:alpha val="34000"/>
                  </a:schemeClr>
                </a:gs>
                <a:gs pos="0">
                  <a:schemeClr val="tx1">
                    <a:lumMod val="75000"/>
                    <a:lumOff val="25000"/>
                    <a:alpha val="3000"/>
                  </a:schemeClr>
                </a:gs>
                <a:gs pos="100000">
                  <a:schemeClr val="tx1">
                    <a:lumMod val="50000"/>
                    <a:lumOff val="50000"/>
                    <a:alpha val="0"/>
                  </a:schemeClr>
                </a:gs>
              </a:gsLst>
              <a:lin ang="0" scaled="0"/>
            </a:gradFill>
            <a:ln w="12700" cap="flat" cmpd="sng" algn="ctr">
              <a:noFill/>
              <a:prstDash val="solid"/>
              <a:miter lim="800000"/>
            </a:ln>
            <a:effectLst>
              <a:softEdge rad="38100"/>
            </a:effectLst>
          </p:spPr>
          <p:txBody>
            <a:bodyPr rtlCol="0" anchor="ctr"/>
            <a:lstStyle/>
            <a:p>
              <a:pPr algn="ctr"/>
              <a:endParaRPr lang="zh-CN" altLang="en-US" kern="0">
                <a:solidFill>
                  <a:srgbClr val="007BED"/>
                </a:solidFill>
              </a:endParaRPr>
            </a:p>
          </p:txBody>
        </p:sp>
        <p:sp>
          <p:nvSpPr>
            <p:cNvPr id="117" name="椭圆 116"/>
            <p:cNvSpPr/>
            <p:nvPr/>
          </p:nvSpPr>
          <p:spPr>
            <a:xfrm>
              <a:off x="6396845" y="1470713"/>
              <a:ext cx="774123" cy="774122"/>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587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118" name="文本框 117"/>
          <p:cNvSpPr txBox="1"/>
          <p:nvPr/>
        </p:nvSpPr>
        <p:spPr>
          <a:xfrm>
            <a:off x="3285030" y="2099372"/>
            <a:ext cx="1492300" cy="1015663"/>
          </a:xfrm>
          <a:prstGeom prst="rect">
            <a:avLst/>
          </a:prstGeom>
          <a:noFill/>
        </p:spPr>
        <p:txBody>
          <a:bodyPr wrap="square" rtlCol="0">
            <a:spAutoFit/>
          </a:bodyPr>
          <a:lstStyle/>
          <a:p>
            <a:pPr algn="ctr"/>
            <a:r>
              <a:rPr lang="en-US" altLang="zh-CN" sz="6000" dirty="0">
                <a:solidFill>
                  <a:srgbClr val="E84678"/>
                </a:solidFill>
                <a:effectLst>
                  <a:innerShdw blurRad="63500" dist="50800" dir="13500000">
                    <a:prstClr val="black">
                      <a:alpha val="50000"/>
                    </a:prstClr>
                  </a:innerShdw>
                </a:effectLst>
                <a:latin typeface="ITC Avant Garde Std Bk" panose="020B0502020202020204" pitchFamily="34" charset="0"/>
              </a:rPr>
              <a:t>S</a:t>
            </a:r>
            <a:endParaRPr lang="zh-CN" altLang="en-US" sz="6000" dirty="0">
              <a:solidFill>
                <a:srgbClr val="E84678"/>
              </a:solidFill>
              <a:effectLst>
                <a:innerShdw blurRad="63500" dist="50800" dir="13500000">
                  <a:prstClr val="black">
                    <a:alpha val="50000"/>
                  </a:prstClr>
                </a:innerShdw>
              </a:effectLst>
              <a:latin typeface="ITC Avant Garde Std Bk" panose="020B0502020202020204" pitchFamily="34" charset="0"/>
            </a:endParaRPr>
          </a:p>
        </p:txBody>
      </p:sp>
      <p:sp>
        <p:nvSpPr>
          <p:cNvPr id="119" name="文本框 118"/>
          <p:cNvSpPr txBox="1"/>
          <p:nvPr/>
        </p:nvSpPr>
        <p:spPr>
          <a:xfrm>
            <a:off x="4646904" y="2099372"/>
            <a:ext cx="1492300" cy="1015663"/>
          </a:xfrm>
          <a:prstGeom prst="rect">
            <a:avLst/>
          </a:prstGeom>
          <a:noFill/>
        </p:spPr>
        <p:txBody>
          <a:bodyPr wrap="square" rtlCol="0">
            <a:spAutoFit/>
          </a:bodyPr>
          <a:lstStyle/>
          <a:p>
            <a:pPr algn="ctr"/>
            <a:r>
              <a:rPr lang="en-US" altLang="zh-CN" sz="6000" dirty="0">
                <a:solidFill>
                  <a:srgbClr val="E84678"/>
                </a:solidFill>
                <a:effectLst>
                  <a:innerShdw blurRad="63500" dist="50800" dir="13500000">
                    <a:prstClr val="black">
                      <a:alpha val="50000"/>
                    </a:prstClr>
                  </a:innerShdw>
                </a:effectLst>
                <a:latin typeface="ITC Avant Garde Std Bk" panose="020B0502020202020204" pitchFamily="34" charset="0"/>
              </a:rPr>
              <a:t>W</a:t>
            </a:r>
            <a:endParaRPr lang="zh-CN" altLang="en-US" sz="6000" dirty="0">
              <a:solidFill>
                <a:srgbClr val="E84678"/>
              </a:solidFill>
              <a:effectLst>
                <a:innerShdw blurRad="63500" dist="50800" dir="13500000">
                  <a:prstClr val="black">
                    <a:alpha val="50000"/>
                  </a:prstClr>
                </a:innerShdw>
              </a:effectLst>
              <a:latin typeface="ITC Avant Garde Std Bk" panose="020B0502020202020204" pitchFamily="34" charset="0"/>
            </a:endParaRPr>
          </a:p>
        </p:txBody>
      </p:sp>
      <p:sp>
        <p:nvSpPr>
          <p:cNvPr id="120" name="文本框 119"/>
          <p:cNvSpPr txBox="1"/>
          <p:nvPr/>
        </p:nvSpPr>
        <p:spPr>
          <a:xfrm>
            <a:off x="6026960" y="2099372"/>
            <a:ext cx="1492300" cy="1015663"/>
          </a:xfrm>
          <a:prstGeom prst="rect">
            <a:avLst/>
          </a:prstGeom>
          <a:noFill/>
        </p:spPr>
        <p:txBody>
          <a:bodyPr wrap="square" rtlCol="0">
            <a:spAutoFit/>
          </a:bodyPr>
          <a:lstStyle/>
          <a:p>
            <a:pPr algn="ctr"/>
            <a:r>
              <a:rPr lang="en-US" altLang="zh-CN" sz="6000" dirty="0">
                <a:solidFill>
                  <a:srgbClr val="E84678"/>
                </a:solidFill>
                <a:effectLst>
                  <a:innerShdw blurRad="63500" dist="50800" dir="13500000">
                    <a:prstClr val="black">
                      <a:alpha val="50000"/>
                    </a:prstClr>
                  </a:innerShdw>
                </a:effectLst>
                <a:latin typeface="ITC Avant Garde Std Bk" panose="020B0502020202020204" pitchFamily="34" charset="0"/>
              </a:rPr>
              <a:t>O</a:t>
            </a:r>
            <a:endParaRPr lang="zh-CN" altLang="en-US" sz="6000" dirty="0">
              <a:solidFill>
                <a:srgbClr val="E84678"/>
              </a:solidFill>
              <a:effectLst>
                <a:innerShdw blurRad="63500" dist="50800" dir="13500000">
                  <a:prstClr val="black">
                    <a:alpha val="50000"/>
                  </a:prstClr>
                </a:innerShdw>
              </a:effectLst>
              <a:latin typeface="ITC Avant Garde Std Bk" panose="020B0502020202020204" pitchFamily="34" charset="0"/>
            </a:endParaRPr>
          </a:p>
        </p:txBody>
      </p:sp>
      <p:sp>
        <p:nvSpPr>
          <p:cNvPr id="121" name="文本框 120"/>
          <p:cNvSpPr txBox="1"/>
          <p:nvPr/>
        </p:nvSpPr>
        <p:spPr>
          <a:xfrm>
            <a:off x="7388834" y="2099372"/>
            <a:ext cx="1492300" cy="1015663"/>
          </a:xfrm>
          <a:prstGeom prst="rect">
            <a:avLst/>
          </a:prstGeom>
          <a:noFill/>
        </p:spPr>
        <p:txBody>
          <a:bodyPr wrap="square" rtlCol="0">
            <a:spAutoFit/>
          </a:bodyPr>
          <a:lstStyle/>
          <a:p>
            <a:pPr algn="ctr"/>
            <a:r>
              <a:rPr lang="en-US" altLang="zh-CN" sz="6000" dirty="0">
                <a:solidFill>
                  <a:srgbClr val="E84678"/>
                </a:solidFill>
                <a:effectLst>
                  <a:innerShdw blurRad="63500" dist="50800" dir="13500000">
                    <a:prstClr val="black">
                      <a:alpha val="50000"/>
                    </a:prstClr>
                  </a:innerShdw>
                </a:effectLst>
                <a:latin typeface="ITC Avant Garde Std Bk" panose="020B0502020202020204" pitchFamily="34" charset="0"/>
              </a:rPr>
              <a:t>T</a:t>
            </a:r>
            <a:endParaRPr lang="zh-CN" altLang="en-US" sz="6000" dirty="0">
              <a:solidFill>
                <a:srgbClr val="E84678"/>
              </a:solidFill>
              <a:effectLst>
                <a:innerShdw blurRad="63500" dist="50800" dir="13500000">
                  <a:prstClr val="black">
                    <a:alpha val="50000"/>
                  </a:prstClr>
                </a:innerShdw>
              </a:effectLst>
              <a:latin typeface="ITC Avant Garde Std Bk" panose="020B0502020202020204" pitchFamily="34" charset="0"/>
            </a:endParaRPr>
          </a:p>
        </p:txBody>
      </p:sp>
      <p:sp>
        <p:nvSpPr>
          <p:cNvPr id="122" name="矩形 121"/>
          <p:cNvSpPr/>
          <p:nvPr/>
        </p:nvSpPr>
        <p:spPr>
          <a:xfrm>
            <a:off x="3639577" y="3383088"/>
            <a:ext cx="800219" cy="276999"/>
          </a:xfrm>
          <a:prstGeom prst="rect">
            <a:avLst/>
          </a:prstGeom>
        </p:spPr>
        <p:txBody>
          <a:bodyPr wrap="none">
            <a:spAutoFit/>
          </a:bodyPr>
          <a:lstStyle/>
          <a:p>
            <a:r>
              <a:rPr lang="zh-CN" altLang="en-US" sz="1200" b="1" dirty="0">
                <a:solidFill>
                  <a:srgbClr val="E84678"/>
                </a:solidFill>
                <a:latin typeface="张海山草泥马体" panose="02000000000000000000" pitchFamily="2" charset="-122"/>
                <a:ea typeface="张海山草泥马体" panose="02000000000000000000" pitchFamily="2" charset="-122"/>
              </a:rPr>
              <a:t>竞争优势</a:t>
            </a:r>
          </a:p>
        </p:txBody>
      </p:sp>
      <p:sp>
        <p:nvSpPr>
          <p:cNvPr id="123" name="矩形 122"/>
          <p:cNvSpPr/>
          <p:nvPr/>
        </p:nvSpPr>
        <p:spPr>
          <a:xfrm>
            <a:off x="5001729" y="3383088"/>
            <a:ext cx="800219" cy="276999"/>
          </a:xfrm>
          <a:prstGeom prst="rect">
            <a:avLst/>
          </a:prstGeom>
        </p:spPr>
        <p:txBody>
          <a:bodyPr wrap="none">
            <a:spAutoFit/>
          </a:bodyPr>
          <a:lstStyle/>
          <a:p>
            <a:r>
              <a:rPr lang="zh-CN" altLang="en-US" sz="1200" b="1" dirty="0">
                <a:solidFill>
                  <a:srgbClr val="E84678"/>
                </a:solidFill>
                <a:latin typeface="张海山草泥马体" panose="02000000000000000000" pitchFamily="2" charset="-122"/>
                <a:ea typeface="张海山草泥马体" panose="02000000000000000000" pitchFamily="2" charset="-122"/>
              </a:rPr>
              <a:t>竞争劣势</a:t>
            </a:r>
          </a:p>
        </p:txBody>
      </p:sp>
      <p:sp>
        <p:nvSpPr>
          <p:cNvPr id="124" name="矩形 123"/>
          <p:cNvSpPr/>
          <p:nvPr/>
        </p:nvSpPr>
        <p:spPr>
          <a:xfrm>
            <a:off x="6526888" y="3383088"/>
            <a:ext cx="492443" cy="276999"/>
          </a:xfrm>
          <a:prstGeom prst="rect">
            <a:avLst/>
          </a:prstGeom>
        </p:spPr>
        <p:txBody>
          <a:bodyPr wrap="none">
            <a:spAutoFit/>
          </a:bodyPr>
          <a:lstStyle/>
          <a:p>
            <a:r>
              <a:rPr lang="zh-CN" altLang="en-US" sz="1200" b="1" dirty="0">
                <a:solidFill>
                  <a:srgbClr val="E84678"/>
                </a:solidFill>
                <a:latin typeface="张海山草泥马体" panose="02000000000000000000" pitchFamily="2" charset="-122"/>
                <a:ea typeface="张海山草泥马体" panose="02000000000000000000" pitchFamily="2" charset="-122"/>
              </a:rPr>
              <a:t>机会</a:t>
            </a:r>
          </a:p>
        </p:txBody>
      </p:sp>
      <p:sp>
        <p:nvSpPr>
          <p:cNvPr id="125" name="矩形 124"/>
          <p:cNvSpPr/>
          <p:nvPr/>
        </p:nvSpPr>
        <p:spPr>
          <a:xfrm>
            <a:off x="7891293" y="3383088"/>
            <a:ext cx="492443" cy="276999"/>
          </a:xfrm>
          <a:prstGeom prst="rect">
            <a:avLst/>
          </a:prstGeom>
        </p:spPr>
        <p:txBody>
          <a:bodyPr wrap="none">
            <a:spAutoFit/>
          </a:bodyPr>
          <a:lstStyle/>
          <a:p>
            <a:r>
              <a:rPr lang="zh-CN" altLang="en-US" sz="1200" b="1" dirty="0">
                <a:solidFill>
                  <a:srgbClr val="E84678"/>
                </a:solidFill>
                <a:latin typeface="张海山草泥马体" panose="02000000000000000000" pitchFamily="2" charset="-122"/>
                <a:ea typeface="张海山草泥马体" panose="02000000000000000000" pitchFamily="2" charset="-122"/>
              </a:rPr>
              <a:t>威胁</a:t>
            </a:r>
          </a:p>
        </p:txBody>
      </p:sp>
      <p:sp>
        <p:nvSpPr>
          <p:cNvPr id="128" name="文本框 127"/>
          <p:cNvSpPr txBox="1"/>
          <p:nvPr/>
        </p:nvSpPr>
        <p:spPr>
          <a:xfrm>
            <a:off x="4061996" y="4565708"/>
            <a:ext cx="4377231" cy="400110"/>
          </a:xfrm>
          <a:prstGeom prst="rect">
            <a:avLst/>
          </a:prstGeom>
          <a:noFill/>
        </p:spPr>
        <p:txBody>
          <a:bodyPr wrap="square" rtlCol="0">
            <a:spAutoFit/>
          </a:bodyPr>
          <a:lstStyle/>
          <a:p>
            <a:pPr algn="dist"/>
            <a:r>
              <a:rPr lang="zh-CN" altLang="en-US" sz="2000" dirty="0">
                <a:solidFill>
                  <a:srgbClr val="E84678"/>
                </a:solidFill>
                <a:latin typeface="张海山草泥马体" panose="02000000000000000000" pitchFamily="2" charset="-122"/>
                <a:ea typeface="张海山草泥马体" panose="02000000000000000000" pitchFamily="2" charset="-122"/>
              </a:rPr>
              <a:t>生活在别处 丨 </a:t>
            </a:r>
            <a:r>
              <a:rPr lang="en-US" altLang="zh-CN" sz="2000" dirty="0">
                <a:solidFill>
                  <a:srgbClr val="E84678"/>
                </a:solidFill>
                <a:latin typeface="张海山草泥马体" panose="02000000000000000000" pitchFamily="2" charset="-122"/>
                <a:ea typeface="张海山草泥马体" panose="02000000000000000000" pitchFamily="2" charset="-122"/>
                <a:cs typeface="Times New Roman" panose="02020603050405020304" pitchFamily="18" charset="0"/>
              </a:rPr>
              <a:t>Life is elsewhere</a:t>
            </a:r>
            <a:endParaRPr lang="zh-CN" altLang="en-US" sz="2000" dirty="0">
              <a:solidFill>
                <a:srgbClr val="E84678"/>
              </a:solidFill>
              <a:latin typeface="张海山草泥马体" panose="02000000000000000000" pitchFamily="2" charset="-122"/>
              <a:ea typeface="张海山草泥马体" panose="02000000000000000000" pitchFamily="2" charset="-122"/>
              <a:cs typeface="Times New Roman" panose="02020603050405020304" pitchFamily="18" charset="0"/>
            </a:endParaRPr>
          </a:p>
        </p:txBody>
      </p:sp>
      <p:sp>
        <p:nvSpPr>
          <p:cNvPr id="129" name="矩形 128"/>
          <p:cNvSpPr/>
          <p:nvPr/>
        </p:nvSpPr>
        <p:spPr>
          <a:xfrm>
            <a:off x="1262404" y="4928684"/>
            <a:ext cx="9753600" cy="575029"/>
          </a:xfrm>
          <a:prstGeom prst="rect">
            <a:avLst/>
          </a:prstGeom>
        </p:spPr>
        <p:txBody>
          <a:bodyPr wrap="square">
            <a:spAutoFit/>
          </a:bodyPr>
          <a:lstStyle/>
          <a:p>
            <a:pPr algn="ctr">
              <a:lnSpc>
                <a:spcPct val="150000"/>
              </a:lnSpc>
            </a:pPr>
            <a:r>
              <a:rPr lang="zh-CN" altLang="en-US" sz="1100" dirty="0">
                <a:solidFill>
                  <a:schemeClr val="tx1">
                    <a:lumMod val="65000"/>
                    <a:lumOff val="35000"/>
                  </a:scheme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中秋节始于唐朝初年，盛行于宋朝，至明清时，已成为与春节齐名的中国主要节日之一。受中华文化的影响，中秋节也是东亚和东南亚一些国家尤其是当地的华人华侨的传统节日。自</a:t>
            </a:r>
            <a:r>
              <a:rPr lang="en-US" altLang="zh-CN" sz="1100" dirty="0">
                <a:solidFill>
                  <a:schemeClr val="tx1">
                    <a:lumMod val="65000"/>
                    <a:lumOff val="35000"/>
                  </a:schemeClr>
                </a:solidFill>
                <a:latin typeface="张海山草泥马体" panose="02000000000000000000" pitchFamily="2" charset="-122"/>
                <a:ea typeface="张海山草泥马体" panose="02000000000000000000" pitchFamily="2" charset="-122"/>
              </a:rPr>
              <a:t>2008</a:t>
            </a:r>
            <a:r>
              <a:rPr lang="zh-CN" altLang="en-US" sz="1100" dirty="0">
                <a:solidFill>
                  <a:schemeClr val="tx1">
                    <a:lumMod val="65000"/>
                    <a:lumOff val="35000"/>
                  </a:schemeClr>
                </a:solidFill>
                <a:latin typeface="张海山草泥马体" panose="02000000000000000000" pitchFamily="2" charset="-122"/>
                <a:ea typeface="张海山草泥马体" panose="02000000000000000000" pitchFamily="2" charset="-122"/>
              </a:rPr>
              <a:t>年起中秋节被列为国家法定节假日。</a:t>
            </a:r>
          </a:p>
        </p:txBody>
      </p:sp>
    </p:spTree>
  </p:cSld>
  <p:clrMapOvr>
    <a:masterClrMapping/>
  </p:clrMapOvr>
  <p:transition spd="med">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14:bounceEnd="40000">
                                          <p:cBhvr additive="base">
                                            <p:cTn id="7" dur="500" fill="hold"/>
                                            <p:tgtEl>
                                              <p:spTgt spid="106"/>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14:presetBounceEnd="40000">
                                      <p:stCondLst>
                                        <p:cond delay="200"/>
                                      </p:stCondLst>
                                      <p:childTnLst>
                                        <p:set>
                                          <p:cBhvr>
                                            <p:cTn id="10" dur="1" fill="hold">
                                              <p:stCondLst>
                                                <p:cond delay="0"/>
                                              </p:stCondLst>
                                            </p:cTn>
                                            <p:tgtEl>
                                              <p:spTgt spid="109"/>
                                            </p:tgtEl>
                                            <p:attrNameLst>
                                              <p:attrName>style.visibility</p:attrName>
                                            </p:attrNameLst>
                                          </p:cBhvr>
                                          <p:to>
                                            <p:strVal val="visible"/>
                                          </p:to>
                                        </p:set>
                                        <p:anim calcmode="lin" valueType="num" p14:bounceEnd="40000">
                                          <p:cBhvr additive="base">
                                            <p:cTn id="11" dur="500" fill="hold"/>
                                            <p:tgtEl>
                                              <p:spTgt spid="10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0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112"/>
                                            </p:tgtEl>
                                            <p:attrNameLst>
                                              <p:attrName>style.visibility</p:attrName>
                                            </p:attrNameLst>
                                          </p:cBhvr>
                                          <p:to>
                                            <p:strVal val="visible"/>
                                          </p:to>
                                        </p:set>
                                        <p:anim calcmode="lin" valueType="num" p14:bounceEnd="40000">
                                          <p:cBhvr additive="base">
                                            <p:cTn id="15" dur="500" fill="hold"/>
                                            <p:tgtEl>
                                              <p:spTgt spid="11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12"/>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14:presetBounceEnd="40000">
                                      <p:stCondLst>
                                        <p:cond delay="600"/>
                                      </p:stCondLst>
                                      <p:childTnLst>
                                        <p:set>
                                          <p:cBhvr>
                                            <p:cTn id="18" dur="1" fill="hold">
                                              <p:stCondLst>
                                                <p:cond delay="0"/>
                                              </p:stCondLst>
                                            </p:cTn>
                                            <p:tgtEl>
                                              <p:spTgt spid="115"/>
                                            </p:tgtEl>
                                            <p:attrNameLst>
                                              <p:attrName>style.visibility</p:attrName>
                                            </p:attrNameLst>
                                          </p:cBhvr>
                                          <p:to>
                                            <p:strVal val="visible"/>
                                          </p:to>
                                        </p:set>
                                        <p:anim calcmode="lin" valueType="num" p14:bounceEnd="40000">
                                          <p:cBhvr additive="base">
                                            <p:cTn id="19" dur="500" fill="hold"/>
                                            <p:tgtEl>
                                              <p:spTgt spid="115"/>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1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5" presetClass="entr" presetSubtype="0" fill="hold" grpId="0"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ppt_w</p:attrName>
                                            </p:attrNameLst>
                                          </p:cBhvr>
                                          <p:tavLst>
                                            <p:tav tm="0" fmla="#ppt_w*sin(2.5*pi*$)">
                                              <p:val>
                                                <p:fltVal val="0"/>
                                              </p:val>
                                            </p:tav>
                                            <p:tav tm="100000">
                                              <p:val>
                                                <p:fltVal val="1"/>
                                              </p:val>
                                            </p:tav>
                                          </p:tavLst>
                                        </p:anim>
                                        <p:anim calcmode="lin" valueType="num">
                                          <p:cBhvr>
                                            <p:cTn id="26" dur="500" fill="hold"/>
                                            <p:tgtEl>
                                              <p:spTgt spid="118"/>
                                            </p:tgtEl>
                                            <p:attrNameLst>
                                              <p:attrName>ppt_h</p:attrName>
                                            </p:attrNameLst>
                                          </p:cBhvr>
                                          <p:tavLst>
                                            <p:tav tm="0">
                                              <p:val>
                                                <p:strVal val="#ppt_h"/>
                                              </p:val>
                                            </p:tav>
                                            <p:tav tm="100000">
                                              <p:val>
                                                <p:strVal val="#ppt_h"/>
                                              </p:val>
                                            </p:tav>
                                          </p:tavLst>
                                        </p:anim>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22"/>
                                            </p:tgtEl>
                                            <p:attrNameLst>
                                              <p:attrName>style.visibility</p:attrName>
                                            </p:attrNameLst>
                                          </p:cBhvr>
                                          <p:to>
                                            <p:strVal val="visible"/>
                                          </p:to>
                                        </p:set>
                                        <p:anim calcmode="lin" valueType="num">
                                          <p:cBhvr>
                                            <p:cTn id="29" dur="500" fill="hold"/>
                                            <p:tgtEl>
                                              <p:spTgt spid="122"/>
                                            </p:tgtEl>
                                            <p:attrNameLst>
                                              <p:attrName>ppt_w</p:attrName>
                                            </p:attrNameLst>
                                          </p:cBhvr>
                                          <p:tavLst>
                                            <p:tav tm="0">
                                              <p:val>
                                                <p:fltVal val="0"/>
                                              </p:val>
                                            </p:tav>
                                            <p:tav tm="100000">
                                              <p:val>
                                                <p:strVal val="#ppt_w"/>
                                              </p:val>
                                            </p:tav>
                                          </p:tavLst>
                                        </p:anim>
                                        <p:anim calcmode="lin" valueType="num">
                                          <p:cBhvr>
                                            <p:cTn id="30" dur="500" fill="hold"/>
                                            <p:tgtEl>
                                              <p:spTgt spid="122"/>
                                            </p:tgtEl>
                                            <p:attrNameLst>
                                              <p:attrName>ppt_h</p:attrName>
                                            </p:attrNameLst>
                                          </p:cBhvr>
                                          <p:tavLst>
                                            <p:tav tm="0">
                                              <p:val>
                                                <p:fltVal val="0"/>
                                              </p:val>
                                            </p:tav>
                                            <p:tav tm="100000">
                                              <p:val>
                                                <p:strVal val="#ppt_h"/>
                                              </p:val>
                                            </p:tav>
                                          </p:tavLst>
                                        </p:anim>
                                        <p:animEffect transition="in" filter="fade">
                                          <p:cBhvr>
                                            <p:cTn id="31" dur="500"/>
                                            <p:tgtEl>
                                              <p:spTgt spid="122"/>
                                            </p:tgtEl>
                                          </p:cBhvr>
                                        </p:animEffect>
                                      </p:childTnLst>
                                    </p:cTn>
                                  </p:par>
                                </p:childTnLst>
                              </p:cTn>
                            </p:par>
                            <p:par>
                              <p:cTn id="32" fill="hold">
                                <p:stCondLst>
                                  <p:cond delay="1750"/>
                                </p:stCondLst>
                                <p:childTnLst>
                                  <p:par>
                                    <p:cTn id="33" presetID="45"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500"/>
                                            <p:tgtEl>
                                              <p:spTgt spid="119"/>
                                            </p:tgtEl>
                                          </p:cBhvr>
                                        </p:animEffect>
                                        <p:anim calcmode="lin" valueType="num">
                                          <p:cBhvr>
                                            <p:cTn id="36" dur="500" fill="hold"/>
                                            <p:tgtEl>
                                              <p:spTgt spid="119"/>
                                            </p:tgtEl>
                                            <p:attrNameLst>
                                              <p:attrName>ppt_w</p:attrName>
                                            </p:attrNameLst>
                                          </p:cBhvr>
                                          <p:tavLst>
                                            <p:tav tm="0" fmla="#ppt_w*sin(2.5*pi*$)">
                                              <p:val>
                                                <p:fltVal val="0"/>
                                              </p:val>
                                            </p:tav>
                                            <p:tav tm="100000">
                                              <p:val>
                                                <p:fltVal val="1"/>
                                              </p:val>
                                            </p:tav>
                                          </p:tavLst>
                                        </p:anim>
                                        <p:anim calcmode="lin" valueType="num">
                                          <p:cBhvr>
                                            <p:cTn id="37" dur="500" fill="hold"/>
                                            <p:tgtEl>
                                              <p:spTgt spid="119"/>
                                            </p:tgtEl>
                                            <p:attrNameLst>
                                              <p:attrName>ppt_h</p:attrName>
                                            </p:attrNameLst>
                                          </p:cBhvr>
                                          <p:tavLst>
                                            <p:tav tm="0">
                                              <p:val>
                                                <p:strVal val="#ppt_h"/>
                                              </p:val>
                                            </p:tav>
                                            <p:tav tm="100000">
                                              <p:val>
                                                <p:strVal val="#ppt_h"/>
                                              </p:val>
                                            </p:tav>
                                          </p:tavLst>
                                        </p:anim>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123"/>
                                            </p:tgtEl>
                                            <p:attrNameLst>
                                              <p:attrName>style.visibility</p:attrName>
                                            </p:attrNameLst>
                                          </p:cBhvr>
                                          <p:to>
                                            <p:strVal val="visible"/>
                                          </p:to>
                                        </p:set>
                                        <p:anim calcmode="lin" valueType="num">
                                          <p:cBhvr>
                                            <p:cTn id="40" dur="500" fill="hold"/>
                                            <p:tgtEl>
                                              <p:spTgt spid="123"/>
                                            </p:tgtEl>
                                            <p:attrNameLst>
                                              <p:attrName>ppt_w</p:attrName>
                                            </p:attrNameLst>
                                          </p:cBhvr>
                                          <p:tavLst>
                                            <p:tav tm="0">
                                              <p:val>
                                                <p:fltVal val="0"/>
                                              </p:val>
                                            </p:tav>
                                            <p:tav tm="100000">
                                              <p:val>
                                                <p:strVal val="#ppt_w"/>
                                              </p:val>
                                            </p:tav>
                                          </p:tavLst>
                                        </p:anim>
                                        <p:anim calcmode="lin" valueType="num">
                                          <p:cBhvr>
                                            <p:cTn id="41" dur="500" fill="hold"/>
                                            <p:tgtEl>
                                              <p:spTgt spid="123"/>
                                            </p:tgtEl>
                                            <p:attrNameLst>
                                              <p:attrName>ppt_h</p:attrName>
                                            </p:attrNameLst>
                                          </p:cBhvr>
                                          <p:tavLst>
                                            <p:tav tm="0">
                                              <p:val>
                                                <p:fltVal val="0"/>
                                              </p:val>
                                            </p:tav>
                                            <p:tav tm="100000">
                                              <p:val>
                                                <p:strVal val="#ppt_h"/>
                                              </p:val>
                                            </p:tav>
                                          </p:tavLst>
                                        </p:anim>
                                        <p:animEffect transition="in" filter="fade">
                                          <p:cBhvr>
                                            <p:cTn id="42" dur="500"/>
                                            <p:tgtEl>
                                              <p:spTgt spid="123"/>
                                            </p:tgtEl>
                                          </p:cBhvr>
                                        </p:animEffect>
                                      </p:childTnLst>
                                    </p:cTn>
                                  </p:par>
                                </p:childTnLst>
                              </p:cTn>
                            </p:par>
                            <p:par>
                              <p:cTn id="43" fill="hold">
                                <p:stCondLst>
                                  <p:cond delay="2400"/>
                                </p:stCondLst>
                                <p:childTnLst>
                                  <p:par>
                                    <p:cTn id="44" presetID="45" presetClass="entr" presetSubtype="0" fill="hold" grpId="0" nodeType="afterEffect">
                                      <p:stCondLst>
                                        <p:cond delay="0"/>
                                      </p:stCondLst>
                                      <p:childTnLst>
                                        <p:set>
                                          <p:cBhvr>
                                            <p:cTn id="45" dur="1" fill="hold">
                                              <p:stCondLst>
                                                <p:cond delay="0"/>
                                              </p:stCondLst>
                                            </p:cTn>
                                            <p:tgtEl>
                                              <p:spTgt spid="120"/>
                                            </p:tgtEl>
                                            <p:attrNameLst>
                                              <p:attrName>style.visibility</p:attrName>
                                            </p:attrNameLst>
                                          </p:cBhvr>
                                          <p:to>
                                            <p:strVal val="visible"/>
                                          </p:to>
                                        </p:set>
                                        <p:animEffect transition="in" filter="fade">
                                          <p:cBhvr>
                                            <p:cTn id="46" dur="500"/>
                                            <p:tgtEl>
                                              <p:spTgt spid="120"/>
                                            </p:tgtEl>
                                          </p:cBhvr>
                                        </p:animEffect>
                                        <p:anim calcmode="lin" valueType="num">
                                          <p:cBhvr>
                                            <p:cTn id="47" dur="500" fill="hold"/>
                                            <p:tgtEl>
                                              <p:spTgt spid="120"/>
                                            </p:tgtEl>
                                            <p:attrNameLst>
                                              <p:attrName>ppt_w</p:attrName>
                                            </p:attrNameLst>
                                          </p:cBhvr>
                                          <p:tavLst>
                                            <p:tav tm="0" fmla="#ppt_w*sin(2.5*pi*$)">
                                              <p:val>
                                                <p:fltVal val="0"/>
                                              </p:val>
                                            </p:tav>
                                            <p:tav tm="100000">
                                              <p:val>
                                                <p:fltVal val="1"/>
                                              </p:val>
                                            </p:tav>
                                          </p:tavLst>
                                        </p:anim>
                                        <p:anim calcmode="lin" valueType="num">
                                          <p:cBhvr>
                                            <p:cTn id="48" dur="500" fill="hold"/>
                                            <p:tgtEl>
                                              <p:spTgt spid="12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24"/>
                                            </p:tgtEl>
                                            <p:attrNameLst>
                                              <p:attrName>style.visibility</p:attrName>
                                            </p:attrNameLst>
                                          </p:cBhvr>
                                          <p:to>
                                            <p:strVal val="visible"/>
                                          </p:to>
                                        </p:set>
                                        <p:anim calcmode="lin" valueType="num">
                                          <p:cBhvr>
                                            <p:cTn id="51" dur="500" fill="hold"/>
                                            <p:tgtEl>
                                              <p:spTgt spid="124"/>
                                            </p:tgtEl>
                                            <p:attrNameLst>
                                              <p:attrName>ppt_w</p:attrName>
                                            </p:attrNameLst>
                                          </p:cBhvr>
                                          <p:tavLst>
                                            <p:tav tm="0">
                                              <p:val>
                                                <p:fltVal val="0"/>
                                              </p:val>
                                            </p:tav>
                                            <p:tav tm="100000">
                                              <p:val>
                                                <p:strVal val="#ppt_w"/>
                                              </p:val>
                                            </p:tav>
                                          </p:tavLst>
                                        </p:anim>
                                        <p:anim calcmode="lin" valueType="num">
                                          <p:cBhvr>
                                            <p:cTn id="52" dur="500" fill="hold"/>
                                            <p:tgtEl>
                                              <p:spTgt spid="124"/>
                                            </p:tgtEl>
                                            <p:attrNameLst>
                                              <p:attrName>ppt_h</p:attrName>
                                            </p:attrNameLst>
                                          </p:cBhvr>
                                          <p:tavLst>
                                            <p:tav tm="0">
                                              <p:val>
                                                <p:fltVal val="0"/>
                                              </p:val>
                                            </p:tav>
                                            <p:tav tm="100000">
                                              <p:val>
                                                <p:strVal val="#ppt_h"/>
                                              </p:val>
                                            </p:tav>
                                          </p:tavLst>
                                        </p:anim>
                                        <p:animEffect transition="in" filter="fade">
                                          <p:cBhvr>
                                            <p:cTn id="53" dur="500"/>
                                            <p:tgtEl>
                                              <p:spTgt spid="124"/>
                                            </p:tgtEl>
                                          </p:cBhvr>
                                        </p:animEffect>
                                      </p:childTnLst>
                                    </p:cTn>
                                  </p:par>
                                </p:childTnLst>
                              </p:cTn>
                            </p:par>
                            <p:par>
                              <p:cTn id="54" fill="hold">
                                <p:stCondLst>
                                  <p:cond delay="2950"/>
                                </p:stCondLst>
                                <p:childTnLst>
                                  <p:par>
                                    <p:cTn id="55" presetID="45" presetClass="entr" presetSubtype="0" fill="hold" grpId="0" nodeType="after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anim calcmode="lin" valueType="num">
                                          <p:cBhvr>
                                            <p:cTn id="58" dur="500" fill="hold"/>
                                            <p:tgtEl>
                                              <p:spTgt spid="121"/>
                                            </p:tgtEl>
                                            <p:attrNameLst>
                                              <p:attrName>ppt_w</p:attrName>
                                            </p:attrNameLst>
                                          </p:cBhvr>
                                          <p:tavLst>
                                            <p:tav tm="0" fmla="#ppt_w*sin(2.5*pi*$)">
                                              <p:val>
                                                <p:fltVal val="0"/>
                                              </p:val>
                                            </p:tav>
                                            <p:tav tm="100000">
                                              <p:val>
                                                <p:fltVal val="1"/>
                                              </p:val>
                                            </p:tav>
                                          </p:tavLst>
                                        </p:anim>
                                        <p:anim calcmode="lin" valueType="num">
                                          <p:cBhvr>
                                            <p:cTn id="59" dur="500" fill="hold"/>
                                            <p:tgtEl>
                                              <p:spTgt spid="121"/>
                                            </p:tgtEl>
                                            <p:attrNameLst>
                                              <p:attrName>ppt_h</p:attrName>
                                            </p:attrNameLst>
                                          </p:cBhvr>
                                          <p:tavLst>
                                            <p:tav tm="0">
                                              <p:val>
                                                <p:strVal val="#ppt_h"/>
                                              </p:val>
                                            </p:tav>
                                            <p:tav tm="100000">
                                              <p:val>
                                                <p:strVal val="#ppt_h"/>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25"/>
                                            </p:tgtEl>
                                            <p:attrNameLst>
                                              <p:attrName>style.visibility</p:attrName>
                                            </p:attrNameLst>
                                          </p:cBhvr>
                                          <p:to>
                                            <p:strVal val="visible"/>
                                          </p:to>
                                        </p:set>
                                        <p:anim calcmode="lin" valueType="num">
                                          <p:cBhvr>
                                            <p:cTn id="62" dur="500" fill="hold"/>
                                            <p:tgtEl>
                                              <p:spTgt spid="125"/>
                                            </p:tgtEl>
                                            <p:attrNameLst>
                                              <p:attrName>ppt_w</p:attrName>
                                            </p:attrNameLst>
                                          </p:cBhvr>
                                          <p:tavLst>
                                            <p:tav tm="0">
                                              <p:val>
                                                <p:fltVal val="0"/>
                                              </p:val>
                                            </p:tav>
                                            <p:tav tm="100000">
                                              <p:val>
                                                <p:strVal val="#ppt_w"/>
                                              </p:val>
                                            </p:tav>
                                          </p:tavLst>
                                        </p:anim>
                                        <p:anim calcmode="lin" valueType="num">
                                          <p:cBhvr>
                                            <p:cTn id="63" dur="500" fill="hold"/>
                                            <p:tgtEl>
                                              <p:spTgt spid="125"/>
                                            </p:tgtEl>
                                            <p:attrNameLst>
                                              <p:attrName>ppt_h</p:attrName>
                                            </p:attrNameLst>
                                          </p:cBhvr>
                                          <p:tavLst>
                                            <p:tav tm="0">
                                              <p:val>
                                                <p:fltVal val="0"/>
                                              </p:val>
                                            </p:tav>
                                            <p:tav tm="100000">
                                              <p:val>
                                                <p:strVal val="#ppt_h"/>
                                              </p:val>
                                            </p:tav>
                                          </p:tavLst>
                                        </p:anim>
                                        <p:animEffect transition="in" filter="fade">
                                          <p:cBhvr>
                                            <p:cTn id="64" dur="500"/>
                                            <p:tgtEl>
                                              <p:spTgt spid="125"/>
                                            </p:tgtEl>
                                          </p:cBhvr>
                                        </p:animEffect>
                                      </p:childTnLst>
                                    </p:cTn>
                                  </p:par>
                                </p:childTnLst>
                              </p:cTn>
                            </p:par>
                            <p:par>
                              <p:cTn id="65" fill="hold">
                                <p:stCondLst>
                                  <p:cond delay="3500"/>
                                </p:stCondLst>
                                <p:childTnLst>
                                  <p:par>
                                    <p:cTn id="66" presetID="22" presetClass="entr" presetSubtype="1" fill="hold" grpId="0" nodeType="after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wipe(up)">
                                          <p:cBhvr>
                                            <p:cTn id="68" dur="500"/>
                                            <p:tgtEl>
                                              <p:spTgt spid="128"/>
                                            </p:tgtEl>
                                          </p:cBhvr>
                                        </p:animEffect>
                                      </p:childTnLst>
                                    </p:cTn>
                                  </p:par>
                                </p:childTnLst>
                              </p:cTn>
                            </p:par>
                            <p:par>
                              <p:cTn id="69" fill="hold">
                                <p:stCondLst>
                                  <p:cond delay="4000"/>
                                </p:stCondLst>
                                <p:childTnLst>
                                  <p:par>
                                    <p:cTn id="70" presetID="22" presetClass="entr" presetSubtype="1" fill="hold" grpId="0" nodeType="afterEffect">
                                      <p:stCondLst>
                                        <p:cond delay="0"/>
                                      </p:stCondLst>
                                      <p:childTnLst>
                                        <p:set>
                                          <p:cBhvr>
                                            <p:cTn id="71" dur="1" fill="hold">
                                              <p:stCondLst>
                                                <p:cond delay="0"/>
                                              </p:stCondLst>
                                            </p:cTn>
                                            <p:tgtEl>
                                              <p:spTgt spid="129"/>
                                            </p:tgtEl>
                                            <p:attrNameLst>
                                              <p:attrName>style.visibility</p:attrName>
                                            </p:attrNameLst>
                                          </p:cBhvr>
                                          <p:to>
                                            <p:strVal val="visible"/>
                                          </p:to>
                                        </p:set>
                                        <p:animEffect transition="in" filter="wipe(up)">
                                          <p:cBhvr>
                                            <p:cTn id="72"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p:bldP spid="123" grpId="0"/>
          <p:bldP spid="124" grpId="0"/>
          <p:bldP spid="125" grpId="0"/>
          <p:bldP spid="128" grpId="0"/>
          <p:bldP spid="1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500" fill="hold"/>
                                            <p:tgtEl>
                                              <p:spTgt spid="106"/>
                                            </p:tgtEl>
                                            <p:attrNameLst>
                                              <p:attrName>ppt_x</p:attrName>
                                            </p:attrNameLst>
                                          </p:cBhvr>
                                          <p:tavLst>
                                            <p:tav tm="0">
                                              <p:val>
                                                <p:strVal val="#ppt_x"/>
                                              </p:val>
                                            </p:tav>
                                            <p:tav tm="100000">
                                              <p:val>
                                                <p:strVal val="#ppt_x"/>
                                              </p:val>
                                            </p:tav>
                                          </p:tavLst>
                                        </p:anim>
                                        <p:anim calcmode="lin" valueType="num">
                                          <p:cBhvr additive="base">
                                            <p:cTn id="8" dur="500" fill="hold"/>
                                            <p:tgtEl>
                                              <p:spTgt spid="106"/>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stCondLst>
                                        <p:cond delay="200"/>
                                      </p:stCondLst>
                                      <p:childTnLst>
                                        <p:set>
                                          <p:cBhvr>
                                            <p:cTn id="10" dur="1" fill="hold">
                                              <p:stCondLst>
                                                <p:cond delay="0"/>
                                              </p:stCondLst>
                                            </p:cTn>
                                            <p:tgtEl>
                                              <p:spTgt spid="109"/>
                                            </p:tgtEl>
                                            <p:attrNameLst>
                                              <p:attrName>style.visibility</p:attrName>
                                            </p:attrNameLst>
                                          </p:cBhvr>
                                          <p:to>
                                            <p:strVal val="visible"/>
                                          </p:to>
                                        </p:set>
                                        <p:anim calcmode="lin" valueType="num">
                                          <p:cBhvr additive="base">
                                            <p:cTn id="11" dur="500" fill="hold"/>
                                            <p:tgtEl>
                                              <p:spTgt spid="109"/>
                                            </p:tgtEl>
                                            <p:attrNameLst>
                                              <p:attrName>ppt_x</p:attrName>
                                            </p:attrNameLst>
                                          </p:cBhvr>
                                          <p:tavLst>
                                            <p:tav tm="0">
                                              <p:val>
                                                <p:strVal val="#ppt_x"/>
                                              </p:val>
                                            </p:tav>
                                            <p:tav tm="100000">
                                              <p:val>
                                                <p:strVal val="#ppt_x"/>
                                              </p:val>
                                            </p:tav>
                                          </p:tavLst>
                                        </p:anim>
                                        <p:anim calcmode="lin" valueType="num">
                                          <p:cBhvr additive="base">
                                            <p:cTn id="12" dur="500" fill="hold"/>
                                            <p:tgtEl>
                                              <p:spTgt spid="10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112"/>
                                            </p:tgtEl>
                                            <p:attrNameLst>
                                              <p:attrName>style.visibility</p:attrName>
                                            </p:attrNameLst>
                                          </p:cBhvr>
                                          <p:to>
                                            <p:strVal val="visible"/>
                                          </p:to>
                                        </p:set>
                                        <p:anim calcmode="lin" valueType="num">
                                          <p:cBhvr additive="base">
                                            <p:cTn id="15" dur="500" fill="hold"/>
                                            <p:tgtEl>
                                              <p:spTgt spid="112"/>
                                            </p:tgtEl>
                                            <p:attrNameLst>
                                              <p:attrName>ppt_x</p:attrName>
                                            </p:attrNameLst>
                                          </p:cBhvr>
                                          <p:tavLst>
                                            <p:tav tm="0">
                                              <p:val>
                                                <p:strVal val="#ppt_x"/>
                                              </p:val>
                                            </p:tav>
                                            <p:tav tm="100000">
                                              <p:val>
                                                <p:strVal val="#ppt_x"/>
                                              </p:val>
                                            </p:tav>
                                          </p:tavLst>
                                        </p:anim>
                                        <p:anim calcmode="lin" valueType="num">
                                          <p:cBhvr additive="base">
                                            <p:cTn id="16" dur="500" fill="hold"/>
                                            <p:tgtEl>
                                              <p:spTgt spid="112"/>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stCondLst>
                                        <p:cond delay="60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ppt_x"/>
                                              </p:val>
                                            </p:tav>
                                            <p:tav tm="100000">
                                              <p:val>
                                                <p:strVal val="#ppt_x"/>
                                              </p:val>
                                            </p:tav>
                                          </p:tavLst>
                                        </p:anim>
                                        <p:anim calcmode="lin" valueType="num">
                                          <p:cBhvr additive="base">
                                            <p:cTn id="20" dur="500" fill="hold"/>
                                            <p:tgtEl>
                                              <p:spTgt spid="1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5" presetClass="entr" presetSubtype="0" fill="hold" grpId="0"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ppt_w</p:attrName>
                                            </p:attrNameLst>
                                          </p:cBhvr>
                                          <p:tavLst>
                                            <p:tav tm="0" fmla="#ppt_w*sin(2.5*pi*$)">
                                              <p:val>
                                                <p:fltVal val="0"/>
                                              </p:val>
                                            </p:tav>
                                            <p:tav tm="100000">
                                              <p:val>
                                                <p:fltVal val="1"/>
                                              </p:val>
                                            </p:tav>
                                          </p:tavLst>
                                        </p:anim>
                                        <p:anim calcmode="lin" valueType="num">
                                          <p:cBhvr>
                                            <p:cTn id="26" dur="500" fill="hold"/>
                                            <p:tgtEl>
                                              <p:spTgt spid="118"/>
                                            </p:tgtEl>
                                            <p:attrNameLst>
                                              <p:attrName>ppt_h</p:attrName>
                                            </p:attrNameLst>
                                          </p:cBhvr>
                                          <p:tavLst>
                                            <p:tav tm="0">
                                              <p:val>
                                                <p:strVal val="#ppt_h"/>
                                              </p:val>
                                            </p:tav>
                                            <p:tav tm="100000">
                                              <p:val>
                                                <p:strVal val="#ppt_h"/>
                                              </p:val>
                                            </p:tav>
                                          </p:tavLst>
                                        </p:anim>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122"/>
                                            </p:tgtEl>
                                            <p:attrNameLst>
                                              <p:attrName>style.visibility</p:attrName>
                                            </p:attrNameLst>
                                          </p:cBhvr>
                                          <p:to>
                                            <p:strVal val="visible"/>
                                          </p:to>
                                        </p:set>
                                        <p:anim calcmode="lin" valueType="num">
                                          <p:cBhvr>
                                            <p:cTn id="29" dur="500" fill="hold"/>
                                            <p:tgtEl>
                                              <p:spTgt spid="122"/>
                                            </p:tgtEl>
                                            <p:attrNameLst>
                                              <p:attrName>ppt_w</p:attrName>
                                            </p:attrNameLst>
                                          </p:cBhvr>
                                          <p:tavLst>
                                            <p:tav tm="0">
                                              <p:val>
                                                <p:fltVal val="0"/>
                                              </p:val>
                                            </p:tav>
                                            <p:tav tm="100000">
                                              <p:val>
                                                <p:strVal val="#ppt_w"/>
                                              </p:val>
                                            </p:tav>
                                          </p:tavLst>
                                        </p:anim>
                                        <p:anim calcmode="lin" valueType="num">
                                          <p:cBhvr>
                                            <p:cTn id="30" dur="500" fill="hold"/>
                                            <p:tgtEl>
                                              <p:spTgt spid="122"/>
                                            </p:tgtEl>
                                            <p:attrNameLst>
                                              <p:attrName>ppt_h</p:attrName>
                                            </p:attrNameLst>
                                          </p:cBhvr>
                                          <p:tavLst>
                                            <p:tav tm="0">
                                              <p:val>
                                                <p:fltVal val="0"/>
                                              </p:val>
                                            </p:tav>
                                            <p:tav tm="100000">
                                              <p:val>
                                                <p:strVal val="#ppt_h"/>
                                              </p:val>
                                            </p:tav>
                                          </p:tavLst>
                                        </p:anim>
                                        <p:animEffect transition="in" filter="fade">
                                          <p:cBhvr>
                                            <p:cTn id="31" dur="500"/>
                                            <p:tgtEl>
                                              <p:spTgt spid="122"/>
                                            </p:tgtEl>
                                          </p:cBhvr>
                                        </p:animEffect>
                                      </p:childTnLst>
                                    </p:cTn>
                                  </p:par>
                                </p:childTnLst>
                              </p:cTn>
                            </p:par>
                            <p:par>
                              <p:cTn id="32" fill="hold">
                                <p:stCondLst>
                                  <p:cond delay="1750"/>
                                </p:stCondLst>
                                <p:childTnLst>
                                  <p:par>
                                    <p:cTn id="33" presetID="45"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500"/>
                                            <p:tgtEl>
                                              <p:spTgt spid="119"/>
                                            </p:tgtEl>
                                          </p:cBhvr>
                                        </p:animEffect>
                                        <p:anim calcmode="lin" valueType="num">
                                          <p:cBhvr>
                                            <p:cTn id="36" dur="500" fill="hold"/>
                                            <p:tgtEl>
                                              <p:spTgt spid="119"/>
                                            </p:tgtEl>
                                            <p:attrNameLst>
                                              <p:attrName>ppt_w</p:attrName>
                                            </p:attrNameLst>
                                          </p:cBhvr>
                                          <p:tavLst>
                                            <p:tav tm="0" fmla="#ppt_w*sin(2.5*pi*$)">
                                              <p:val>
                                                <p:fltVal val="0"/>
                                              </p:val>
                                            </p:tav>
                                            <p:tav tm="100000">
                                              <p:val>
                                                <p:fltVal val="1"/>
                                              </p:val>
                                            </p:tav>
                                          </p:tavLst>
                                        </p:anim>
                                        <p:anim calcmode="lin" valueType="num">
                                          <p:cBhvr>
                                            <p:cTn id="37" dur="500" fill="hold"/>
                                            <p:tgtEl>
                                              <p:spTgt spid="119"/>
                                            </p:tgtEl>
                                            <p:attrNameLst>
                                              <p:attrName>ppt_h</p:attrName>
                                            </p:attrNameLst>
                                          </p:cBhvr>
                                          <p:tavLst>
                                            <p:tav tm="0">
                                              <p:val>
                                                <p:strVal val="#ppt_h"/>
                                              </p:val>
                                            </p:tav>
                                            <p:tav tm="100000">
                                              <p:val>
                                                <p:strVal val="#ppt_h"/>
                                              </p:val>
                                            </p:tav>
                                          </p:tavLst>
                                        </p:anim>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123"/>
                                            </p:tgtEl>
                                            <p:attrNameLst>
                                              <p:attrName>style.visibility</p:attrName>
                                            </p:attrNameLst>
                                          </p:cBhvr>
                                          <p:to>
                                            <p:strVal val="visible"/>
                                          </p:to>
                                        </p:set>
                                        <p:anim calcmode="lin" valueType="num">
                                          <p:cBhvr>
                                            <p:cTn id="40" dur="500" fill="hold"/>
                                            <p:tgtEl>
                                              <p:spTgt spid="123"/>
                                            </p:tgtEl>
                                            <p:attrNameLst>
                                              <p:attrName>ppt_w</p:attrName>
                                            </p:attrNameLst>
                                          </p:cBhvr>
                                          <p:tavLst>
                                            <p:tav tm="0">
                                              <p:val>
                                                <p:fltVal val="0"/>
                                              </p:val>
                                            </p:tav>
                                            <p:tav tm="100000">
                                              <p:val>
                                                <p:strVal val="#ppt_w"/>
                                              </p:val>
                                            </p:tav>
                                          </p:tavLst>
                                        </p:anim>
                                        <p:anim calcmode="lin" valueType="num">
                                          <p:cBhvr>
                                            <p:cTn id="41" dur="500" fill="hold"/>
                                            <p:tgtEl>
                                              <p:spTgt spid="123"/>
                                            </p:tgtEl>
                                            <p:attrNameLst>
                                              <p:attrName>ppt_h</p:attrName>
                                            </p:attrNameLst>
                                          </p:cBhvr>
                                          <p:tavLst>
                                            <p:tav tm="0">
                                              <p:val>
                                                <p:fltVal val="0"/>
                                              </p:val>
                                            </p:tav>
                                            <p:tav tm="100000">
                                              <p:val>
                                                <p:strVal val="#ppt_h"/>
                                              </p:val>
                                            </p:tav>
                                          </p:tavLst>
                                        </p:anim>
                                        <p:animEffect transition="in" filter="fade">
                                          <p:cBhvr>
                                            <p:cTn id="42" dur="500"/>
                                            <p:tgtEl>
                                              <p:spTgt spid="123"/>
                                            </p:tgtEl>
                                          </p:cBhvr>
                                        </p:animEffect>
                                      </p:childTnLst>
                                    </p:cTn>
                                  </p:par>
                                </p:childTnLst>
                              </p:cTn>
                            </p:par>
                            <p:par>
                              <p:cTn id="43" fill="hold">
                                <p:stCondLst>
                                  <p:cond delay="2400"/>
                                </p:stCondLst>
                                <p:childTnLst>
                                  <p:par>
                                    <p:cTn id="44" presetID="45" presetClass="entr" presetSubtype="0" fill="hold" grpId="0" nodeType="afterEffect">
                                      <p:stCondLst>
                                        <p:cond delay="0"/>
                                      </p:stCondLst>
                                      <p:childTnLst>
                                        <p:set>
                                          <p:cBhvr>
                                            <p:cTn id="45" dur="1" fill="hold">
                                              <p:stCondLst>
                                                <p:cond delay="0"/>
                                              </p:stCondLst>
                                            </p:cTn>
                                            <p:tgtEl>
                                              <p:spTgt spid="120"/>
                                            </p:tgtEl>
                                            <p:attrNameLst>
                                              <p:attrName>style.visibility</p:attrName>
                                            </p:attrNameLst>
                                          </p:cBhvr>
                                          <p:to>
                                            <p:strVal val="visible"/>
                                          </p:to>
                                        </p:set>
                                        <p:animEffect transition="in" filter="fade">
                                          <p:cBhvr>
                                            <p:cTn id="46" dur="500"/>
                                            <p:tgtEl>
                                              <p:spTgt spid="120"/>
                                            </p:tgtEl>
                                          </p:cBhvr>
                                        </p:animEffect>
                                        <p:anim calcmode="lin" valueType="num">
                                          <p:cBhvr>
                                            <p:cTn id="47" dur="500" fill="hold"/>
                                            <p:tgtEl>
                                              <p:spTgt spid="120"/>
                                            </p:tgtEl>
                                            <p:attrNameLst>
                                              <p:attrName>ppt_w</p:attrName>
                                            </p:attrNameLst>
                                          </p:cBhvr>
                                          <p:tavLst>
                                            <p:tav tm="0" fmla="#ppt_w*sin(2.5*pi*$)">
                                              <p:val>
                                                <p:fltVal val="0"/>
                                              </p:val>
                                            </p:tav>
                                            <p:tav tm="100000">
                                              <p:val>
                                                <p:fltVal val="1"/>
                                              </p:val>
                                            </p:tav>
                                          </p:tavLst>
                                        </p:anim>
                                        <p:anim calcmode="lin" valueType="num">
                                          <p:cBhvr>
                                            <p:cTn id="48" dur="500" fill="hold"/>
                                            <p:tgtEl>
                                              <p:spTgt spid="120"/>
                                            </p:tgtEl>
                                            <p:attrNameLst>
                                              <p:attrName>ppt_h</p:attrName>
                                            </p:attrNameLst>
                                          </p:cBhvr>
                                          <p:tavLst>
                                            <p:tav tm="0">
                                              <p:val>
                                                <p:strVal val="#ppt_h"/>
                                              </p:val>
                                            </p:tav>
                                            <p:tav tm="100000">
                                              <p:val>
                                                <p:strVal val="#ppt_h"/>
                                              </p:val>
                                            </p:tav>
                                          </p:tavLst>
                                        </p:anim>
                                      </p:childTnLst>
                                    </p:cTn>
                                  </p:par>
                                  <p:par>
                                    <p:cTn id="49" presetID="53" presetClass="entr" presetSubtype="16" fill="hold" grpId="0" nodeType="withEffect">
                                      <p:stCondLst>
                                        <p:cond delay="0"/>
                                      </p:stCondLst>
                                      <p:iterate type="lt">
                                        <p:tmPct val="10000"/>
                                      </p:iterate>
                                      <p:childTnLst>
                                        <p:set>
                                          <p:cBhvr>
                                            <p:cTn id="50" dur="1" fill="hold">
                                              <p:stCondLst>
                                                <p:cond delay="0"/>
                                              </p:stCondLst>
                                            </p:cTn>
                                            <p:tgtEl>
                                              <p:spTgt spid="124"/>
                                            </p:tgtEl>
                                            <p:attrNameLst>
                                              <p:attrName>style.visibility</p:attrName>
                                            </p:attrNameLst>
                                          </p:cBhvr>
                                          <p:to>
                                            <p:strVal val="visible"/>
                                          </p:to>
                                        </p:set>
                                        <p:anim calcmode="lin" valueType="num">
                                          <p:cBhvr>
                                            <p:cTn id="51" dur="500" fill="hold"/>
                                            <p:tgtEl>
                                              <p:spTgt spid="124"/>
                                            </p:tgtEl>
                                            <p:attrNameLst>
                                              <p:attrName>ppt_w</p:attrName>
                                            </p:attrNameLst>
                                          </p:cBhvr>
                                          <p:tavLst>
                                            <p:tav tm="0">
                                              <p:val>
                                                <p:fltVal val="0"/>
                                              </p:val>
                                            </p:tav>
                                            <p:tav tm="100000">
                                              <p:val>
                                                <p:strVal val="#ppt_w"/>
                                              </p:val>
                                            </p:tav>
                                          </p:tavLst>
                                        </p:anim>
                                        <p:anim calcmode="lin" valueType="num">
                                          <p:cBhvr>
                                            <p:cTn id="52" dur="500" fill="hold"/>
                                            <p:tgtEl>
                                              <p:spTgt spid="124"/>
                                            </p:tgtEl>
                                            <p:attrNameLst>
                                              <p:attrName>ppt_h</p:attrName>
                                            </p:attrNameLst>
                                          </p:cBhvr>
                                          <p:tavLst>
                                            <p:tav tm="0">
                                              <p:val>
                                                <p:fltVal val="0"/>
                                              </p:val>
                                            </p:tav>
                                            <p:tav tm="100000">
                                              <p:val>
                                                <p:strVal val="#ppt_h"/>
                                              </p:val>
                                            </p:tav>
                                          </p:tavLst>
                                        </p:anim>
                                        <p:animEffect transition="in" filter="fade">
                                          <p:cBhvr>
                                            <p:cTn id="53" dur="500"/>
                                            <p:tgtEl>
                                              <p:spTgt spid="124"/>
                                            </p:tgtEl>
                                          </p:cBhvr>
                                        </p:animEffect>
                                      </p:childTnLst>
                                    </p:cTn>
                                  </p:par>
                                </p:childTnLst>
                              </p:cTn>
                            </p:par>
                            <p:par>
                              <p:cTn id="54" fill="hold">
                                <p:stCondLst>
                                  <p:cond delay="2950"/>
                                </p:stCondLst>
                                <p:childTnLst>
                                  <p:par>
                                    <p:cTn id="55" presetID="45" presetClass="entr" presetSubtype="0" fill="hold" grpId="0" nodeType="after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anim calcmode="lin" valueType="num">
                                          <p:cBhvr>
                                            <p:cTn id="58" dur="500" fill="hold"/>
                                            <p:tgtEl>
                                              <p:spTgt spid="121"/>
                                            </p:tgtEl>
                                            <p:attrNameLst>
                                              <p:attrName>ppt_w</p:attrName>
                                            </p:attrNameLst>
                                          </p:cBhvr>
                                          <p:tavLst>
                                            <p:tav tm="0" fmla="#ppt_w*sin(2.5*pi*$)">
                                              <p:val>
                                                <p:fltVal val="0"/>
                                              </p:val>
                                            </p:tav>
                                            <p:tav tm="100000">
                                              <p:val>
                                                <p:fltVal val="1"/>
                                              </p:val>
                                            </p:tav>
                                          </p:tavLst>
                                        </p:anim>
                                        <p:anim calcmode="lin" valueType="num">
                                          <p:cBhvr>
                                            <p:cTn id="59" dur="500" fill="hold"/>
                                            <p:tgtEl>
                                              <p:spTgt spid="121"/>
                                            </p:tgtEl>
                                            <p:attrNameLst>
                                              <p:attrName>ppt_h</p:attrName>
                                            </p:attrNameLst>
                                          </p:cBhvr>
                                          <p:tavLst>
                                            <p:tav tm="0">
                                              <p:val>
                                                <p:strVal val="#ppt_h"/>
                                              </p:val>
                                            </p:tav>
                                            <p:tav tm="100000">
                                              <p:val>
                                                <p:strVal val="#ppt_h"/>
                                              </p:val>
                                            </p:tav>
                                          </p:tavLst>
                                        </p:anim>
                                      </p:childTnLst>
                                    </p:cTn>
                                  </p:par>
                                  <p:par>
                                    <p:cTn id="60" presetID="53" presetClass="entr" presetSubtype="16" fill="hold" grpId="0" nodeType="withEffect">
                                      <p:stCondLst>
                                        <p:cond delay="0"/>
                                      </p:stCondLst>
                                      <p:iterate type="lt">
                                        <p:tmPct val="10000"/>
                                      </p:iterate>
                                      <p:childTnLst>
                                        <p:set>
                                          <p:cBhvr>
                                            <p:cTn id="61" dur="1" fill="hold">
                                              <p:stCondLst>
                                                <p:cond delay="0"/>
                                              </p:stCondLst>
                                            </p:cTn>
                                            <p:tgtEl>
                                              <p:spTgt spid="125"/>
                                            </p:tgtEl>
                                            <p:attrNameLst>
                                              <p:attrName>style.visibility</p:attrName>
                                            </p:attrNameLst>
                                          </p:cBhvr>
                                          <p:to>
                                            <p:strVal val="visible"/>
                                          </p:to>
                                        </p:set>
                                        <p:anim calcmode="lin" valueType="num">
                                          <p:cBhvr>
                                            <p:cTn id="62" dur="500" fill="hold"/>
                                            <p:tgtEl>
                                              <p:spTgt spid="125"/>
                                            </p:tgtEl>
                                            <p:attrNameLst>
                                              <p:attrName>ppt_w</p:attrName>
                                            </p:attrNameLst>
                                          </p:cBhvr>
                                          <p:tavLst>
                                            <p:tav tm="0">
                                              <p:val>
                                                <p:fltVal val="0"/>
                                              </p:val>
                                            </p:tav>
                                            <p:tav tm="100000">
                                              <p:val>
                                                <p:strVal val="#ppt_w"/>
                                              </p:val>
                                            </p:tav>
                                          </p:tavLst>
                                        </p:anim>
                                        <p:anim calcmode="lin" valueType="num">
                                          <p:cBhvr>
                                            <p:cTn id="63" dur="500" fill="hold"/>
                                            <p:tgtEl>
                                              <p:spTgt spid="125"/>
                                            </p:tgtEl>
                                            <p:attrNameLst>
                                              <p:attrName>ppt_h</p:attrName>
                                            </p:attrNameLst>
                                          </p:cBhvr>
                                          <p:tavLst>
                                            <p:tav tm="0">
                                              <p:val>
                                                <p:fltVal val="0"/>
                                              </p:val>
                                            </p:tav>
                                            <p:tav tm="100000">
                                              <p:val>
                                                <p:strVal val="#ppt_h"/>
                                              </p:val>
                                            </p:tav>
                                          </p:tavLst>
                                        </p:anim>
                                        <p:animEffect transition="in" filter="fade">
                                          <p:cBhvr>
                                            <p:cTn id="64" dur="500"/>
                                            <p:tgtEl>
                                              <p:spTgt spid="125"/>
                                            </p:tgtEl>
                                          </p:cBhvr>
                                        </p:animEffect>
                                      </p:childTnLst>
                                    </p:cTn>
                                  </p:par>
                                </p:childTnLst>
                              </p:cTn>
                            </p:par>
                            <p:par>
                              <p:cTn id="65" fill="hold">
                                <p:stCondLst>
                                  <p:cond delay="3500"/>
                                </p:stCondLst>
                                <p:childTnLst>
                                  <p:par>
                                    <p:cTn id="66" presetID="22" presetClass="entr" presetSubtype="1" fill="hold" grpId="0" nodeType="after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wipe(up)">
                                          <p:cBhvr>
                                            <p:cTn id="68" dur="500"/>
                                            <p:tgtEl>
                                              <p:spTgt spid="128"/>
                                            </p:tgtEl>
                                          </p:cBhvr>
                                        </p:animEffect>
                                      </p:childTnLst>
                                    </p:cTn>
                                  </p:par>
                                </p:childTnLst>
                              </p:cTn>
                            </p:par>
                            <p:par>
                              <p:cTn id="69" fill="hold">
                                <p:stCondLst>
                                  <p:cond delay="4000"/>
                                </p:stCondLst>
                                <p:childTnLst>
                                  <p:par>
                                    <p:cTn id="70" presetID="22" presetClass="entr" presetSubtype="1" fill="hold" grpId="0" nodeType="afterEffect">
                                      <p:stCondLst>
                                        <p:cond delay="0"/>
                                      </p:stCondLst>
                                      <p:childTnLst>
                                        <p:set>
                                          <p:cBhvr>
                                            <p:cTn id="71" dur="1" fill="hold">
                                              <p:stCondLst>
                                                <p:cond delay="0"/>
                                              </p:stCondLst>
                                            </p:cTn>
                                            <p:tgtEl>
                                              <p:spTgt spid="129"/>
                                            </p:tgtEl>
                                            <p:attrNameLst>
                                              <p:attrName>style.visibility</p:attrName>
                                            </p:attrNameLst>
                                          </p:cBhvr>
                                          <p:to>
                                            <p:strVal val="visible"/>
                                          </p:to>
                                        </p:set>
                                        <p:animEffect transition="in" filter="wipe(up)">
                                          <p:cBhvr>
                                            <p:cTn id="72"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p:bldP spid="123" grpId="0"/>
          <p:bldP spid="124" grpId="0"/>
          <p:bldP spid="125" grpId="0"/>
          <p:bldP spid="128" grpId="0"/>
          <p:bldP spid="12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4" y="56634"/>
            <a:ext cx="550152"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02</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graphicFrame>
        <p:nvGraphicFramePr>
          <p:cNvPr id="33" name="Chart Placeholder 18"/>
          <p:cNvGraphicFramePr/>
          <p:nvPr/>
        </p:nvGraphicFramePr>
        <p:xfrm>
          <a:off x="4666101" y="1998132"/>
          <a:ext cx="3409950" cy="3886200"/>
        </p:xfrm>
        <a:graphic>
          <a:graphicData uri="http://schemas.openxmlformats.org/drawingml/2006/chart">
            <c:chart xmlns:c="http://schemas.openxmlformats.org/drawingml/2006/chart" xmlns:r="http://schemas.openxmlformats.org/officeDocument/2006/relationships" r:id="rId7"/>
          </a:graphicData>
        </a:graphic>
      </p:graphicFrame>
      <p:grpSp>
        <p:nvGrpSpPr>
          <p:cNvPr id="34" name="Group 16"/>
          <p:cNvGrpSpPr/>
          <p:nvPr/>
        </p:nvGrpSpPr>
        <p:grpSpPr bwMode="auto">
          <a:xfrm>
            <a:off x="4254938" y="1913995"/>
            <a:ext cx="1831975" cy="684212"/>
            <a:chOff x="3789680" y="2137537"/>
            <a:chExt cx="1832445" cy="685507"/>
          </a:xfrm>
        </p:grpSpPr>
        <p:cxnSp>
          <p:nvCxnSpPr>
            <p:cNvPr id="35" name="Straight Connector 17"/>
            <p:cNvCxnSpPr/>
            <p:nvPr/>
          </p:nvCxnSpPr>
          <p:spPr>
            <a:xfrm flipH="1" flipV="1">
              <a:off x="4936149" y="2137537"/>
              <a:ext cx="685976" cy="685507"/>
            </a:xfrm>
            <a:prstGeom prst="line">
              <a:avLst/>
            </a:prstGeom>
            <a:noFill/>
            <a:ln w="19050" cap="flat" cmpd="sng" algn="ctr">
              <a:solidFill>
                <a:sysClr val="windowText" lastClr="000000">
                  <a:lumMod val="50000"/>
                  <a:lumOff val="50000"/>
                </a:sysClr>
              </a:solidFill>
              <a:prstDash val="solid"/>
              <a:miter lim="800000"/>
              <a:headEnd type="oval"/>
            </a:ln>
            <a:effectLst/>
          </p:spPr>
        </p:cxnSp>
        <p:cxnSp>
          <p:nvCxnSpPr>
            <p:cNvPr id="36" name="Straight Arrow Connector 18"/>
            <p:cNvCxnSpPr/>
            <p:nvPr/>
          </p:nvCxnSpPr>
          <p:spPr>
            <a:xfrm flipH="1">
              <a:off x="3789680" y="2139127"/>
              <a:ext cx="1152821" cy="0"/>
            </a:xfrm>
            <a:prstGeom prst="straightConnector1">
              <a:avLst/>
            </a:prstGeom>
            <a:noFill/>
            <a:ln w="19050" cap="flat" cmpd="sng" algn="ctr">
              <a:solidFill>
                <a:sysClr val="windowText" lastClr="000000">
                  <a:lumMod val="50000"/>
                  <a:lumOff val="50000"/>
                </a:sysClr>
              </a:solidFill>
              <a:prstDash val="solid"/>
              <a:miter lim="800000"/>
              <a:tailEnd type="diamond"/>
            </a:ln>
            <a:effectLst/>
          </p:spPr>
        </p:cxnSp>
      </p:grpSp>
      <p:cxnSp>
        <p:nvCxnSpPr>
          <p:cNvPr id="37" name="Straight Arrow Connector 19"/>
          <p:cNvCxnSpPr/>
          <p:nvPr/>
        </p:nvCxnSpPr>
        <p:spPr>
          <a:xfrm flipH="1" flipV="1">
            <a:off x="4016813" y="3096682"/>
            <a:ext cx="1154113" cy="0"/>
          </a:xfrm>
          <a:prstGeom prst="straightConnector1">
            <a:avLst/>
          </a:prstGeom>
          <a:noFill/>
          <a:ln w="19050" cap="flat" cmpd="sng" algn="ctr">
            <a:solidFill>
              <a:sysClr val="windowText" lastClr="000000">
                <a:lumMod val="50000"/>
                <a:lumOff val="50000"/>
              </a:sysClr>
            </a:solidFill>
            <a:prstDash val="solid"/>
            <a:miter lim="800000"/>
            <a:headEnd type="oval"/>
            <a:tailEnd type="diamond"/>
          </a:ln>
          <a:effectLst/>
        </p:spPr>
      </p:cxnSp>
      <p:cxnSp>
        <p:nvCxnSpPr>
          <p:cNvPr id="38" name="Straight Arrow Connector 20"/>
          <p:cNvCxnSpPr/>
          <p:nvPr/>
        </p:nvCxnSpPr>
        <p:spPr>
          <a:xfrm flipH="1" flipV="1">
            <a:off x="4024751" y="4682595"/>
            <a:ext cx="1154112" cy="0"/>
          </a:xfrm>
          <a:prstGeom prst="straightConnector1">
            <a:avLst/>
          </a:prstGeom>
          <a:noFill/>
          <a:ln w="19050" cap="flat" cmpd="sng" algn="ctr">
            <a:solidFill>
              <a:sysClr val="windowText" lastClr="000000">
                <a:lumMod val="50000"/>
                <a:lumOff val="50000"/>
              </a:sysClr>
            </a:solidFill>
            <a:prstDash val="solid"/>
            <a:miter lim="800000"/>
            <a:headEnd type="oval"/>
            <a:tailEnd type="diamond"/>
          </a:ln>
          <a:effectLst/>
        </p:spPr>
      </p:cxnSp>
      <p:cxnSp>
        <p:nvCxnSpPr>
          <p:cNvPr id="39" name="Straight Arrow Connector 21"/>
          <p:cNvCxnSpPr/>
          <p:nvPr/>
        </p:nvCxnSpPr>
        <p:spPr>
          <a:xfrm flipV="1">
            <a:off x="7629963" y="4303182"/>
            <a:ext cx="1154113" cy="0"/>
          </a:xfrm>
          <a:prstGeom prst="straightConnector1">
            <a:avLst/>
          </a:prstGeom>
          <a:noFill/>
          <a:ln w="19050" cap="flat" cmpd="sng" algn="ctr">
            <a:solidFill>
              <a:sysClr val="windowText" lastClr="000000">
                <a:lumMod val="50000"/>
                <a:lumOff val="50000"/>
              </a:sysClr>
            </a:solidFill>
            <a:prstDash val="solid"/>
            <a:miter lim="800000"/>
            <a:headEnd type="oval"/>
            <a:tailEnd type="diamond"/>
          </a:ln>
          <a:effectLst/>
        </p:spPr>
      </p:cxnSp>
      <p:grpSp>
        <p:nvGrpSpPr>
          <p:cNvPr id="40" name="Group 25"/>
          <p:cNvGrpSpPr/>
          <p:nvPr/>
        </p:nvGrpSpPr>
        <p:grpSpPr bwMode="auto">
          <a:xfrm>
            <a:off x="9014263" y="3939645"/>
            <a:ext cx="1970088" cy="1022410"/>
            <a:chOff x="6425145" y="1814552"/>
            <a:chExt cx="1970217" cy="1023065"/>
          </a:xfrm>
        </p:grpSpPr>
        <p:grpSp>
          <p:nvGrpSpPr>
            <p:cNvPr id="41" name="Group 26"/>
            <p:cNvGrpSpPr/>
            <p:nvPr/>
          </p:nvGrpSpPr>
          <p:grpSpPr bwMode="auto">
            <a:xfrm>
              <a:off x="6425145" y="1814552"/>
              <a:ext cx="1452836" cy="567100"/>
              <a:chOff x="1029889" y="2139642"/>
              <a:chExt cx="1452836" cy="567100"/>
            </a:xfrm>
          </p:grpSpPr>
          <p:sp>
            <p:nvSpPr>
              <p:cNvPr id="43" name="TextBox 28"/>
              <p:cNvSpPr txBox="1"/>
              <p:nvPr/>
            </p:nvSpPr>
            <p:spPr>
              <a:xfrm>
                <a:off x="1029889" y="2139642"/>
                <a:ext cx="675229" cy="461961"/>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2400" b="1" i="0" u="none" strike="noStrike" kern="0" cap="none" spc="0" normalizeH="0" baseline="0" noProof="0" dirty="0">
                    <a:ln>
                      <a:noFill/>
                    </a:ln>
                    <a:solidFill>
                      <a:srgbClr val="E84678"/>
                    </a:solidFill>
                    <a:effectLst/>
                    <a:uLnTx/>
                    <a:uFillTx/>
                    <a:latin typeface="Agency FB" panose="020B0503020202020204" pitchFamily="34" charset="0"/>
                    <a:ea typeface="张海山草泥马体" panose="02000000000000000000" pitchFamily="2" charset="-122"/>
                    <a:cs typeface="+mn-ea"/>
                    <a:sym typeface="+mn-lt"/>
                  </a:rPr>
                  <a:t>$123</a:t>
                </a:r>
                <a:endParaRPr kumimoji="0" lang="en-US" sz="2400" b="1" i="0" u="none" strike="noStrike" kern="0" cap="none" spc="0" normalizeH="0" baseline="0" noProof="0" dirty="0">
                  <a:ln>
                    <a:noFill/>
                  </a:ln>
                  <a:solidFill>
                    <a:srgbClr val="E84678"/>
                  </a:solidFill>
                  <a:effectLst/>
                  <a:uLnTx/>
                  <a:uFillTx/>
                  <a:latin typeface="Agency FB" panose="020B0503020202020204" pitchFamily="34" charset="0"/>
                  <a:ea typeface="张海山草泥马体" panose="02000000000000000000" pitchFamily="2" charset="-122"/>
                  <a:cs typeface="+mn-ea"/>
                  <a:sym typeface="+mn-lt"/>
                </a:endParaRPr>
              </a:p>
            </p:txBody>
          </p:sp>
          <p:cxnSp>
            <p:nvCxnSpPr>
              <p:cNvPr id="44" name="Straight Connector 29"/>
              <p:cNvCxnSpPr/>
              <p:nvPr/>
            </p:nvCxnSpPr>
            <p:spPr>
              <a:xfrm>
                <a:off x="1129909" y="2706742"/>
                <a:ext cx="689020" cy="0"/>
              </a:xfrm>
              <a:prstGeom prst="line">
                <a:avLst/>
              </a:prstGeom>
              <a:noFill/>
              <a:ln w="25400" cap="flat" cmpd="sng" algn="ctr">
                <a:solidFill>
                  <a:srgbClr val="E84678"/>
                </a:solidFill>
                <a:prstDash val="solid"/>
                <a:miter lim="800000"/>
              </a:ln>
              <a:effectLst/>
            </p:spPr>
          </p:cxnSp>
          <p:sp>
            <p:nvSpPr>
              <p:cNvPr id="45" name="TextBox 30"/>
              <p:cNvSpPr txBox="1"/>
              <p:nvPr/>
            </p:nvSpPr>
            <p:spPr>
              <a:xfrm>
                <a:off x="2004678" y="2206360"/>
                <a:ext cx="478047" cy="338771"/>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rPr>
                  <a:t>Web</a:t>
                </a:r>
                <a:endParaRPr kumimoji="0" lang="en-US"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sp>
          <p:nvSpPr>
            <p:cNvPr id="42" name="TextBox 27"/>
            <p:cNvSpPr txBox="1"/>
            <p:nvPr/>
          </p:nvSpPr>
          <p:spPr>
            <a:xfrm>
              <a:off x="6433084" y="2437251"/>
              <a:ext cx="1962278" cy="400366"/>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000" b="0"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rPr>
                <a:t>Lorem ipsum dolor sit amet put any thing here please have any idea</a:t>
              </a:r>
              <a:endParaRPr kumimoji="0" lang="en-US" sz="10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grpSp>
        <p:nvGrpSpPr>
          <p:cNvPr id="46" name="Group 31"/>
          <p:cNvGrpSpPr/>
          <p:nvPr/>
        </p:nvGrpSpPr>
        <p:grpSpPr bwMode="auto">
          <a:xfrm>
            <a:off x="1768913" y="1325033"/>
            <a:ext cx="1970088" cy="1022409"/>
            <a:chOff x="6425145" y="1814552"/>
            <a:chExt cx="1969917" cy="1023062"/>
          </a:xfrm>
        </p:grpSpPr>
        <p:grpSp>
          <p:nvGrpSpPr>
            <p:cNvPr id="47" name="Group 32"/>
            <p:cNvGrpSpPr/>
            <p:nvPr/>
          </p:nvGrpSpPr>
          <p:grpSpPr bwMode="auto">
            <a:xfrm>
              <a:off x="6425145" y="1814552"/>
              <a:ext cx="1795628" cy="567100"/>
              <a:chOff x="1029889" y="2139642"/>
              <a:chExt cx="1795628" cy="567100"/>
            </a:xfrm>
          </p:grpSpPr>
          <p:sp>
            <p:nvSpPr>
              <p:cNvPr id="49" name="TextBox 34"/>
              <p:cNvSpPr txBox="1"/>
              <p:nvPr/>
            </p:nvSpPr>
            <p:spPr>
              <a:xfrm>
                <a:off x="1029889" y="2139642"/>
                <a:ext cx="598189" cy="46196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2400" b="1" i="0" u="none" strike="noStrike" kern="0" cap="none" spc="0" normalizeH="0" baseline="0" noProof="0" dirty="0">
                    <a:ln>
                      <a:noFill/>
                    </a:ln>
                    <a:solidFill>
                      <a:srgbClr val="67BBA1"/>
                    </a:solidFill>
                    <a:effectLst/>
                    <a:uLnTx/>
                    <a:uFillTx/>
                    <a:latin typeface="Agency FB" panose="020B0503020202020204" pitchFamily="34" charset="0"/>
                    <a:ea typeface="张海山草泥马体" panose="02000000000000000000" pitchFamily="2" charset="-122"/>
                    <a:cs typeface="+mn-ea"/>
                    <a:sym typeface="+mn-lt"/>
                  </a:rPr>
                  <a:t>$75</a:t>
                </a:r>
                <a:endParaRPr kumimoji="0" lang="en-US" sz="2400" b="1" i="0" u="none" strike="noStrike" kern="0" cap="none" spc="0" normalizeH="0" baseline="0" noProof="0" dirty="0">
                  <a:ln>
                    <a:noFill/>
                  </a:ln>
                  <a:solidFill>
                    <a:srgbClr val="67BBA1"/>
                  </a:solidFill>
                  <a:effectLst/>
                  <a:uLnTx/>
                  <a:uFillTx/>
                  <a:latin typeface="Agency FB" panose="020B0503020202020204" pitchFamily="34" charset="0"/>
                  <a:ea typeface="张海山草泥马体" panose="02000000000000000000" pitchFamily="2" charset="-122"/>
                  <a:cs typeface="+mn-ea"/>
                  <a:sym typeface="+mn-lt"/>
                </a:endParaRPr>
              </a:p>
            </p:txBody>
          </p:sp>
          <p:cxnSp>
            <p:nvCxnSpPr>
              <p:cNvPr id="50" name="Straight Connector 35"/>
              <p:cNvCxnSpPr/>
              <p:nvPr/>
            </p:nvCxnSpPr>
            <p:spPr>
              <a:xfrm>
                <a:off x="1129893" y="2706742"/>
                <a:ext cx="690502" cy="0"/>
              </a:xfrm>
              <a:prstGeom prst="line">
                <a:avLst/>
              </a:prstGeom>
              <a:noFill/>
              <a:ln w="25400" cap="flat" cmpd="sng" algn="ctr">
                <a:solidFill>
                  <a:srgbClr val="67BBA1"/>
                </a:solidFill>
                <a:prstDash val="solid"/>
                <a:miter lim="800000"/>
              </a:ln>
              <a:effectLst/>
            </p:spPr>
          </p:cxnSp>
          <p:sp>
            <p:nvSpPr>
              <p:cNvPr id="51" name="TextBox 36"/>
              <p:cNvSpPr txBox="1"/>
              <p:nvPr/>
            </p:nvSpPr>
            <p:spPr>
              <a:xfrm>
                <a:off x="2004529" y="2206360"/>
                <a:ext cx="820988" cy="33877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rPr>
                  <a:t>Magazine</a:t>
                </a:r>
                <a:endParaRPr kumimoji="0" lang="en-US"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sp>
          <p:nvSpPr>
            <p:cNvPr id="48" name="TextBox 33"/>
            <p:cNvSpPr txBox="1"/>
            <p:nvPr/>
          </p:nvSpPr>
          <p:spPr>
            <a:xfrm>
              <a:off x="6433082" y="2437249"/>
              <a:ext cx="1961980" cy="400365"/>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000" b="0"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rPr>
                <a:t>Lorem ipsum dolor sit amet put any thing here please have any idea</a:t>
              </a:r>
              <a:endParaRPr kumimoji="0" lang="en-US" sz="10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grpSp>
        <p:nvGrpSpPr>
          <p:cNvPr id="52" name="Group 37"/>
          <p:cNvGrpSpPr/>
          <p:nvPr/>
        </p:nvGrpSpPr>
        <p:grpSpPr bwMode="auto">
          <a:xfrm>
            <a:off x="1373626" y="2828395"/>
            <a:ext cx="1970087" cy="1023997"/>
            <a:chOff x="6425145" y="1814552"/>
            <a:chExt cx="1970217" cy="1023271"/>
          </a:xfrm>
        </p:grpSpPr>
        <p:grpSp>
          <p:nvGrpSpPr>
            <p:cNvPr id="53" name="Group 38"/>
            <p:cNvGrpSpPr/>
            <p:nvPr/>
          </p:nvGrpSpPr>
          <p:grpSpPr bwMode="auto">
            <a:xfrm>
              <a:off x="6425145" y="1814552"/>
              <a:ext cx="1515358" cy="567922"/>
              <a:chOff x="1029889" y="2139642"/>
              <a:chExt cx="1515358" cy="567922"/>
            </a:xfrm>
          </p:grpSpPr>
          <p:sp>
            <p:nvSpPr>
              <p:cNvPr id="55" name="TextBox 40"/>
              <p:cNvSpPr txBox="1"/>
              <p:nvPr/>
            </p:nvSpPr>
            <p:spPr>
              <a:xfrm>
                <a:off x="1029889" y="2139642"/>
                <a:ext cx="609502" cy="461338"/>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2400" b="1" i="0" u="none" strike="noStrike" kern="0" cap="none" spc="0" normalizeH="0" baseline="0" noProof="0" dirty="0">
                    <a:ln>
                      <a:noFill/>
                    </a:ln>
                    <a:solidFill>
                      <a:prstClr val="white">
                        <a:lumMod val="65000"/>
                      </a:prstClr>
                    </a:solidFill>
                    <a:effectLst/>
                    <a:uLnTx/>
                    <a:uFillTx/>
                    <a:latin typeface="Agency FB" panose="020B0503020202020204" pitchFamily="34" charset="0"/>
                    <a:ea typeface="张海山草泥马体" panose="02000000000000000000" pitchFamily="2" charset="-122"/>
                    <a:cs typeface="+mn-ea"/>
                    <a:sym typeface="+mn-lt"/>
                  </a:rPr>
                  <a:t>$115</a:t>
                </a:r>
                <a:endParaRPr kumimoji="0" lang="en-US" sz="2400" b="1" i="0" u="none" strike="noStrike" kern="0" cap="none" spc="0" normalizeH="0" baseline="0" noProof="0" dirty="0">
                  <a:ln>
                    <a:noFill/>
                  </a:ln>
                  <a:solidFill>
                    <a:prstClr val="white">
                      <a:lumMod val="65000"/>
                    </a:prstClr>
                  </a:solidFill>
                  <a:effectLst/>
                  <a:uLnTx/>
                  <a:uFillTx/>
                  <a:latin typeface="Agency FB" panose="020B0503020202020204" pitchFamily="34" charset="0"/>
                  <a:ea typeface="张海山草泥马体" panose="02000000000000000000" pitchFamily="2" charset="-122"/>
                  <a:cs typeface="+mn-ea"/>
                  <a:sym typeface="+mn-lt"/>
                </a:endParaRPr>
              </a:p>
            </p:txBody>
          </p:sp>
          <p:cxnSp>
            <p:nvCxnSpPr>
              <p:cNvPr id="56" name="Straight Connector 41"/>
              <p:cNvCxnSpPr/>
              <p:nvPr/>
            </p:nvCxnSpPr>
            <p:spPr>
              <a:xfrm>
                <a:off x="1129908" y="2707564"/>
                <a:ext cx="689020" cy="0"/>
              </a:xfrm>
              <a:prstGeom prst="line">
                <a:avLst/>
              </a:prstGeom>
              <a:noFill/>
              <a:ln w="25400" cap="flat" cmpd="sng" algn="ctr">
                <a:solidFill>
                  <a:srgbClr val="A5A5A5"/>
                </a:solidFill>
                <a:prstDash val="solid"/>
                <a:miter lim="800000"/>
              </a:ln>
              <a:effectLst/>
            </p:spPr>
          </p:cxnSp>
          <p:sp>
            <p:nvSpPr>
              <p:cNvPr id="57" name="TextBox 42"/>
              <p:cNvSpPr txBox="1"/>
              <p:nvPr/>
            </p:nvSpPr>
            <p:spPr>
              <a:xfrm>
                <a:off x="2004678" y="2206270"/>
                <a:ext cx="540569" cy="338314"/>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rPr>
                  <a:t>Flyer</a:t>
                </a:r>
                <a:endParaRPr kumimoji="0" lang="en-US"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sp>
          <p:nvSpPr>
            <p:cNvPr id="54" name="TextBox 39"/>
            <p:cNvSpPr txBox="1"/>
            <p:nvPr/>
          </p:nvSpPr>
          <p:spPr>
            <a:xfrm>
              <a:off x="6433083" y="2437997"/>
              <a:ext cx="1962279" cy="399826"/>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000" b="0"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rPr>
                <a:t>Lorem ipsum dolor sit amet put any thing here please have any idea</a:t>
              </a:r>
              <a:endParaRPr kumimoji="0" lang="en-US" sz="10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grpSp>
        <p:nvGrpSpPr>
          <p:cNvPr id="58" name="Group 43"/>
          <p:cNvGrpSpPr/>
          <p:nvPr/>
        </p:nvGrpSpPr>
        <p:grpSpPr bwMode="auto">
          <a:xfrm>
            <a:off x="1780026" y="4303183"/>
            <a:ext cx="1970087" cy="1022409"/>
            <a:chOff x="6425145" y="1814552"/>
            <a:chExt cx="1970217" cy="1023062"/>
          </a:xfrm>
        </p:grpSpPr>
        <p:grpSp>
          <p:nvGrpSpPr>
            <p:cNvPr id="59" name="Group 44"/>
            <p:cNvGrpSpPr/>
            <p:nvPr/>
          </p:nvGrpSpPr>
          <p:grpSpPr bwMode="auto">
            <a:xfrm>
              <a:off x="6425145" y="1814552"/>
              <a:ext cx="1459249" cy="567100"/>
              <a:chOff x="1029889" y="2139642"/>
              <a:chExt cx="1459249" cy="567100"/>
            </a:xfrm>
          </p:grpSpPr>
          <p:sp>
            <p:nvSpPr>
              <p:cNvPr id="61" name="TextBox 46"/>
              <p:cNvSpPr txBox="1"/>
              <p:nvPr/>
            </p:nvSpPr>
            <p:spPr>
              <a:xfrm>
                <a:off x="1029889" y="2139642"/>
                <a:ext cx="606296" cy="46196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24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rPr>
                  <a:t>$121</a:t>
                </a:r>
                <a:endParaRPr kumimoji="0" lang="en-US" sz="24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cxnSp>
            <p:nvCxnSpPr>
              <p:cNvPr id="62" name="Straight Connector 47"/>
              <p:cNvCxnSpPr/>
              <p:nvPr/>
            </p:nvCxnSpPr>
            <p:spPr>
              <a:xfrm>
                <a:off x="1129908" y="2706742"/>
                <a:ext cx="689020" cy="0"/>
              </a:xfrm>
              <a:prstGeom prst="line">
                <a:avLst/>
              </a:prstGeom>
              <a:noFill/>
              <a:ln w="25400" cap="flat" cmpd="sng" algn="ctr">
                <a:solidFill>
                  <a:sysClr val="windowText" lastClr="000000">
                    <a:lumMod val="50000"/>
                    <a:lumOff val="50000"/>
                  </a:sysClr>
                </a:solidFill>
                <a:prstDash val="solid"/>
                <a:miter lim="800000"/>
              </a:ln>
              <a:effectLst/>
            </p:spPr>
          </p:cxnSp>
          <p:sp>
            <p:nvSpPr>
              <p:cNvPr id="63" name="TextBox 48"/>
              <p:cNvSpPr txBox="1"/>
              <p:nvPr/>
            </p:nvSpPr>
            <p:spPr>
              <a:xfrm>
                <a:off x="2004678" y="2206360"/>
                <a:ext cx="484460" cy="33877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rPr>
                  <a:t>Font</a:t>
                </a:r>
                <a:endParaRPr kumimoji="0" lang="en-US" sz="1600" b="1" i="0" u="none" strike="noStrike" kern="0" cap="none" spc="0" normalizeH="0" baseline="0" noProof="0" dirty="0">
                  <a:ln>
                    <a:noFill/>
                  </a:ln>
                  <a:solidFill>
                    <a:prstClr val="white">
                      <a:lumMod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sp>
          <p:nvSpPr>
            <p:cNvPr id="60" name="TextBox 45"/>
            <p:cNvSpPr txBox="1"/>
            <p:nvPr/>
          </p:nvSpPr>
          <p:spPr>
            <a:xfrm>
              <a:off x="6433083" y="2437249"/>
              <a:ext cx="1962279" cy="400365"/>
            </a:xfrm>
            <a:prstGeom prst="rect">
              <a:avLst/>
            </a:prstGeom>
            <a:noFill/>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000" b="0"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rPr>
                <a:t>Lorem ipsum dolor sit amet put any thing here please have any idea</a:t>
              </a:r>
              <a:endParaRPr kumimoji="0" lang="en-US" sz="10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ea typeface="张海山草泥马体" panose="02000000000000000000" pitchFamily="2" charset="-122"/>
                <a:cs typeface="+mn-ea"/>
                <a:sym typeface="+mn-lt"/>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par>
                                <p:cTn id="14" presetID="37"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anim calcmode="lin" valueType="num">
                                      <p:cBhvr>
                                        <p:cTn id="17" dur="1000" fill="hold"/>
                                        <p:tgtEl>
                                          <p:spTgt spid="40"/>
                                        </p:tgtEl>
                                        <p:attrNameLst>
                                          <p:attrName>ppt_x</p:attrName>
                                        </p:attrNameLst>
                                      </p:cBhvr>
                                      <p:tavLst>
                                        <p:tav tm="0">
                                          <p:val>
                                            <p:strVal val="#ppt_x"/>
                                          </p:val>
                                        </p:tav>
                                        <p:tav tm="100000">
                                          <p:val>
                                            <p:strVal val="#ppt_x"/>
                                          </p:val>
                                        </p:tav>
                                      </p:tavLst>
                                    </p:anim>
                                    <p:anim calcmode="lin" valueType="num">
                                      <p:cBhvr>
                                        <p:cTn id="18" dur="900" decel="100000" fill="hold"/>
                                        <p:tgtEl>
                                          <p:spTgt spid="4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right)">
                                      <p:cBhvr>
                                        <p:cTn id="23" dur="500"/>
                                        <p:tgtEl>
                                          <p:spTgt spid="34"/>
                                        </p:tgtEl>
                                      </p:cBhvr>
                                    </p:animEffect>
                                  </p:childTnLst>
                                </p:cTn>
                              </p:par>
                              <p:par>
                                <p:cTn id="24" presetID="37"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900" decel="100000" fill="hold"/>
                                        <p:tgtEl>
                                          <p:spTgt spid="46"/>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par>
                          <p:cTn id="30" fill="hold">
                            <p:stCondLst>
                              <p:cond delay="1500"/>
                            </p:stCondLst>
                            <p:childTnLst>
                              <p:par>
                                <p:cTn id="31" presetID="22" presetClass="entr" presetSubtype="2"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right)">
                                      <p:cBhvr>
                                        <p:cTn id="33" dur="500"/>
                                        <p:tgtEl>
                                          <p:spTgt spid="37"/>
                                        </p:tgtEl>
                                      </p:cBhvr>
                                    </p:animEffect>
                                  </p:childTnLst>
                                </p:cTn>
                              </p:par>
                              <p:par>
                                <p:cTn id="34" presetID="37" presetClass="entr" presetSubtype="0" fill="hold"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1000"/>
                                        <p:tgtEl>
                                          <p:spTgt spid="52"/>
                                        </p:tgtEl>
                                      </p:cBhvr>
                                    </p:animEffect>
                                    <p:anim calcmode="lin" valueType="num">
                                      <p:cBhvr>
                                        <p:cTn id="37" dur="1000" fill="hold"/>
                                        <p:tgtEl>
                                          <p:spTgt spid="52"/>
                                        </p:tgtEl>
                                        <p:attrNameLst>
                                          <p:attrName>ppt_x</p:attrName>
                                        </p:attrNameLst>
                                      </p:cBhvr>
                                      <p:tavLst>
                                        <p:tav tm="0">
                                          <p:val>
                                            <p:strVal val="#ppt_x"/>
                                          </p:val>
                                        </p:tav>
                                        <p:tav tm="100000">
                                          <p:val>
                                            <p:strVal val="#ppt_x"/>
                                          </p:val>
                                        </p:tav>
                                      </p:tavLst>
                                    </p:anim>
                                    <p:anim calcmode="lin" valueType="num">
                                      <p:cBhvr>
                                        <p:cTn id="38" dur="900" decel="100000" fill="hold"/>
                                        <p:tgtEl>
                                          <p:spTgt spid="52"/>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childTnLst>
                          </p:cTn>
                        </p:par>
                        <p:par>
                          <p:cTn id="40" fill="hold">
                            <p:stCondLst>
                              <p:cond delay="2000"/>
                            </p:stCondLst>
                            <p:childTnLst>
                              <p:par>
                                <p:cTn id="41" presetID="22" presetClass="entr" presetSubtype="2"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right)">
                                      <p:cBhvr>
                                        <p:cTn id="43" dur="500"/>
                                        <p:tgtEl>
                                          <p:spTgt spid="38"/>
                                        </p:tgtEl>
                                      </p:cBhvr>
                                    </p:animEffect>
                                  </p:childTnLst>
                                </p:cTn>
                              </p:par>
                              <p:par>
                                <p:cTn id="44" presetID="37" presetClass="entr" presetSubtype="0"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1000"/>
                                        <p:tgtEl>
                                          <p:spTgt spid="58"/>
                                        </p:tgtEl>
                                      </p:cBhvr>
                                    </p:animEffect>
                                    <p:anim calcmode="lin" valueType="num">
                                      <p:cBhvr>
                                        <p:cTn id="47" dur="1000" fill="hold"/>
                                        <p:tgtEl>
                                          <p:spTgt spid="58"/>
                                        </p:tgtEl>
                                        <p:attrNameLst>
                                          <p:attrName>ppt_x</p:attrName>
                                        </p:attrNameLst>
                                      </p:cBhvr>
                                      <p:tavLst>
                                        <p:tav tm="0">
                                          <p:val>
                                            <p:strVal val="#ppt_x"/>
                                          </p:val>
                                        </p:tav>
                                        <p:tav tm="100000">
                                          <p:val>
                                            <p:strVal val="#ppt_x"/>
                                          </p:val>
                                        </p:tav>
                                      </p:tavLst>
                                    </p:anim>
                                    <p:anim calcmode="lin" valueType="num">
                                      <p:cBhvr>
                                        <p:cTn id="48" dur="900" decel="100000" fill="hold"/>
                                        <p:tgtEl>
                                          <p:spTgt spid="58"/>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5315" r="5438"/>
          <a:stretch>
            <a:fillRect/>
          </a:stretch>
        </p:blipFill>
        <p:spPr>
          <a:xfrm>
            <a:off x="-33867" y="0"/>
            <a:ext cx="12242800" cy="685800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27037"/>
          <a:stretch>
            <a:fillRect/>
          </a:stretch>
        </p:blipFill>
        <p:spPr>
          <a:xfrm>
            <a:off x="-33867" y="0"/>
            <a:ext cx="2321005" cy="25019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6" y="5524500"/>
            <a:ext cx="1702278" cy="1333500"/>
          </a:xfrm>
          <a:prstGeom prst="rect">
            <a:avLst/>
          </a:prstGeom>
        </p:spPr>
      </p:pic>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657" y="1094922"/>
            <a:ext cx="612835" cy="666501"/>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3602" y="-88900"/>
            <a:ext cx="1127645" cy="2679700"/>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4907" y="-88900"/>
            <a:ext cx="1334466" cy="4991100"/>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sp>
        <p:nvSpPr>
          <p:cNvPr id="24" name="文本框 6"/>
          <p:cNvSpPr txBox="1">
            <a:spLocks noChangeArrowheads="1"/>
          </p:cNvSpPr>
          <p:nvPr/>
        </p:nvSpPr>
        <p:spPr bwMode="auto">
          <a:xfrm>
            <a:off x="4379372" y="2348744"/>
            <a:ext cx="34163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3765" fontAlgn="base">
              <a:spcBef>
                <a:spcPct val="0"/>
              </a:spcBef>
              <a:spcAft>
                <a:spcPct val="0"/>
              </a:spcAft>
              <a:defRPr/>
            </a:pPr>
            <a:r>
              <a:rPr lang="en-US" altLang="zh-CN" sz="2800" b="1" dirty="0">
                <a:solidFill>
                  <a:srgbClr val="E84678"/>
                </a:solidFill>
                <a:latin typeface="张海山草泥马体" panose="02000000000000000000" pitchFamily="2" charset="-122"/>
                <a:ea typeface="张海山草泥马体" panose="02000000000000000000" pitchFamily="2" charset="-122"/>
              </a:rPr>
              <a:t>03</a:t>
            </a:r>
          </a:p>
          <a:p>
            <a:pPr algn="ctr" defTabSz="913765" fontAlgn="base">
              <a:spcBef>
                <a:spcPct val="0"/>
              </a:spcBef>
              <a:spcAft>
                <a:spcPct val="0"/>
              </a:spcAft>
              <a:defRPr/>
            </a:pPr>
            <a:r>
              <a:rPr lang="zh-CN" altLang="en-US" sz="2800"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25" name="矩形 24"/>
          <p:cNvSpPr/>
          <p:nvPr/>
        </p:nvSpPr>
        <p:spPr>
          <a:xfrm>
            <a:off x="3867150" y="3429000"/>
            <a:ext cx="4502149" cy="430887"/>
          </a:xfrm>
          <a:prstGeom prst="rect">
            <a:avLst/>
          </a:prstGeom>
        </p:spPr>
        <p:txBody>
          <a:bodyPr wrap="square">
            <a:spAutoFit/>
          </a:bodyPr>
          <a:lstStyle/>
          <a:p>
            <a:pPr algn="ctr"/>
            <a:r>
              <a:rPr lang="zh-CN" altLang="en-US" sz="1100" dirty="0">
                <a:solidFill>
                  <a:prstClr val="black">
                    <a:lumMod val="50000"/>
                    <a:lumOff val="50000"/>
                  </a:prst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a:t>
            </a:r>
            <a:endParaRPr lang="zh-CN" altLang="en-US" sz="1100" dirty="0">
              <a:solidFill>
                <a:prstClr val="black">
                  <a:lumMod val="50000"/>
                  <a:lumOff val="50000"/>
                </a:prstClr>
              </a:solidFill>
              <a:latin typeface="Agency FB" panose="020B0503020202020204" pitchFamily="34" charset="0"/>
              <a:ea typeface="张海山草泥马体"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7" y="-1"/>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03</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64" name="任意多边形 29"/>
          <p:cNvSpPr/>
          <p:nvPr/>
        </p:nvSpPr>
        <p:spPr>
          <a:xfrm>
            <a:off x="952649" y="22009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sp>
        <p:nvSpPr>
          <p:cNvPr id="65" name="任意多边形 30"/>
          <p:cNvSpPr/>
          <p:nvPr/>
        </p:nvSpPr>
        <p:spPr>
          <a:xfrm>
            <a:off x="3923357" y="22009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rgbClr val="67BBA1"/>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sp>
        <p:nvSpPr>
          <p:cNvPr id="66" name="任意多边形 31"/>
          <p:cNvSpPr/>
          <p:nvPr/>
        </p:nvSpPr>
        <p:spPr>
          <a:xfrm>
            <a:off x="6800182" y="22009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sp>
        <p:nvSpPr>
          <p:cNvPr id="67" name="任意多边形 32"/>
          <p:cNvSpPr/>
          <p:nvPr/>
        </p:nvSpPr>
        <p:spPr>
          <a:xfrm>
            <a:off x="9770890" y="2200924"/>
            <a:ext cx="1444623" cy="1675761"/>
          </a:xfrm>
          <a:custGeom>
            <a:avLst/>
            <a:gdLst>
              <a:gd name="connsiteX0" fmla="*/ 528437 w 1558835"/>
              <a:gd name="connsiteY0" fmla="*/ 647221 h 1808248"/>
              <a:gd name="connsiteX1" fmla="*/ 249763 w 1558835"/>
              <a:gd name="connsiteY1" fmla="*/ 925895 h 1808248"/>
              <a:gd name="connsiteX2" fmla="*/ 528437 w 1558835"/>
              <a:gd name="connsiteY2" fmla="*/ 1204569 h 1808248"/>
              <a:gd name="connsiteX3" fmla="*/ 807111 w 1558835"/>
              <a:gd name="connsiteY3" fmla="*/ 925895 h 1808248"/>
              <a:gd name="connsiteX4" fmla="*/ 528437 w 1558835"/>
              <a:gd name="connsiteY4" fmla="*/ 647221 h 1808248"/>
              <a:gd name="connsiteX5" fmla="*/ 0 w 1558835"/>
              <a:gd name="connsiteY5" fmla="*/ 0 h 1808248"/>
              <a:gd name="connsiteX6" fmla="*/ 1558835 w 1558835"/>
              <a:gd name="connsiteY6" fmla="*/ 904125 h 1808248"/>
              <a:gd name="connsiteX7" fmla="*/ 0 w 1558835"/>
              <a:gd name="connsiteY7" fmla="*/ 1808248 h 180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8835" h="1808248">
                <a:moveTo>
                  <a:pt x="528437" y="647221"/>
                </a:moveTo>
                <a:cubicBezTo>
                  <a:pt x="374530" y="647221"/>
                  <a:pt x="249763" y="771988"/>
                  <a:pt x="249763" y="925895"/>
                </a:cubicBezTo>
                <a:cubicBezTo>
                  <a:pt x="249763" y="1079802"/>
                  <a:pt x="374530" y="1204569"/>
                  <a:pt x="528437" y="1204569"/>
                </a:cubicBezTo>
                <a:cubicBezTo>
                  <a:pt x="682344" y="1204569"/>
                  <a:pt x="807111" y="1079802"/>
                  <a:pt x="807111" y="925895"/>
                </a:cubicBezTo>
                <a:cubicBezTo>
                  <a:pt x="807111" y="771988"/>
                  <a:pt x="682344" y="647221"/>
                  <a:pt x="528437" y="647221"/>
                </a:cubicBezTo>
                <a:close/>
                <a:moveTo>
                  <a:pt x="0" y="0"/>
                </a:moveTo>
                <a:lnTo>
                  <a:pt x="1558835" y="904125"/>
                </a:lnTo>
                <a:lnTo>
                  <a:pt x="0" y="1808248"/>
                </a:lnTo>
                <a:close/>
              </a:path>
            </a:pathLst>
          </a:custGeom>
          <a:solidFill>
            <a:srgbClr val="67BBA1"/>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gency FB" panose="020B0503020202020204" pitchFamily="34" charset="0"/>
              <a:ea typeface="微软雅黑 Light"/>
            </a:endParaRPr>
          </a:p>
        </p:txBody>
      </p:sp>
      <p:sp>
        <p:nvSpPr>
          <p:cNvPr id="68" name="燕尾形 6"/>
          <p:cNvSpPr/>
          <p:nvPr/>
        </p:nvSpPr>
        <p:spPr>
          <a:xfrm>
            <a:off x="2681651" y="2887854"/>
            <a:ext cx="348343" cy="348343"/>
          </a:xfrm>
          <a:prstGeom prst="chevron">
            <a:avLst/>
          </a:pr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69" name="燕尾形 36"/>
          <p:cNvSpPr/>
          <p:nvPr/>
        </p:nvSpPr>
        <p:spPr>
          <a:xfrm>
            <a:off x="3049409" y="2887854"/>
            <a:ext cx="348343" cy="348343"/>
          </a:xfrm>
          <a:prstGeom prst="chevron">
            <a:avLst/>
          </a:pr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70" name="燕尾形 37"/>
          <p:cNvSpPr/>
          <p:nvPr/>
        </p:nvSpPr>
        <p:spPr>
          <a:xfrm>
            <a:off x="5672075" y="2887854"/>
            <a:ext cx="348343" cy="348343"/>
          </a:xfrm>
          <a:prstGeom prst="chevron">
            <a:avLst/>
          </a:prstGeom>
          <a:solidFill>
            <a:srgbClr val="67BBA1"/>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71" name="燕尾形 38"/>
          <p:cNvSpPr/>
          <p:nvPr/>
        </p:nvSpPr>
        <p:spPr>
          <a:xfrm>
            <a:off x="6039833" y="2887854"/>
            <a:ext cx="348343" cy="348343"/>
          </a:xfrm>
          <a:prstGeom prst="chevron">
            <a:avLst/>
          </a:prstGeom>
          <a:solidFill>
            <a:srgbClr val="67BBA1"/>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72" name="燕尾形 39"/>
          <p:cNvSpPr/>
          <p:nvPr/>
        </p:nvSpPr>
        <p:spPr>
          <a:xfrm>
            <a:off x="8482639" y="2887854"/>
            <a:ext cx="348343" cy="348343"/>
          </a:xfrm>
          <a:prstGeom prst="chevron">
            <a:avLst/>
          </a:pr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73" name="燕尾形 40"/>
          <p:cNvSpPr/>
          <p:nvPr/>
        </p:nvSpPr>
        <p:spPr>
          <a:xfrm>
            <a:off x="8850397" y="2887854"/>
            <a:ext cx="348343" cy="348343"/>
          </a:xfrm>
          <a:prstGeom prst="chevron">
            <a:avLst/>
          </a:prstGeom>
          <a:solidFill>
            <a:srgbClr val="E84678"/>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gency FB" panose="020B0503020202020204" pitchFamily="34" charset="0"/>
              <a:ea typeface="微软雅黑 Light"/>
            </a:endParaRPr>
          </a:p>
        </p:txBody>
      </p:sp>
      <p:sp>
        <p:nvSpPr>
          <p:cNvPr id="74" name="矩形 73"/>
          <p:cNvSpPr/>
          <p:nvPr/>
        </p:nvSpPr>
        <p:spPr>
          <a:xfrm>
            <a:off x="479290" y="4315972"/>
            <a:ext cx="2570119" cy="1061829"/>
          </a:xfrm>
          <a:prstGeom prst="rect">
            <a:avLst/>
          </a:prstGeom>
        </p:spPr>
        <p:txBody>
          <a:bodyPr wrap="square">
            <a:spAutoFit/>
          </a:bodyPr>
          <a:lstStyle/>
          <a:p>
            <a:pPr algn="ctr" defTabSz="913765">
              <a:lnSpc>
                <a:spcPct val="150000"/>
              </a:lnSpc>
            </a:pPr>
            <a:r>
              <a:rPr lang="en-US" altLang="zh-CN" sz="1400">
                <a:solidFill>
                  <a:srgbClr val="44546A"/>
                </a:solidFill>
                <a:latin typeface="Agency FB" panose="020B0503020202020204" pitchFamily="34" charset="0"/>
                <a:ea typeface="微软雅黑" panose="020B0503020204020204" charset="-122"/>
                <a:cs typeface="Arial" panose="020B0604020202020204" pitchFamily="34" charset="0"/>
              </a:rPr>
              <a:t>Cum sociis natoque penatibus et magnis dis parturient montes, nascetur ridiculus mus. </a:t>
            </a:r>
            <a:endParaRPr lang="zh-CN" altLang="en-US">
              <a:solidFill>
                <a:srgbClr val="44546A"/>
              </a:solidFill>
              <a:latin typeface="Agency FB" panose="020B0503020202020204" pitchFamily="34" charset="0"/>
              <a:ea typeface="微软雅黑" panose="020B0503020204020204" charset="-122"/>
            </a:endParaRPr>
          </a:p>
        </p:txBody>
      </p:sp>
      <p:sp>
        <p:nvSpPr>
          <p:cNvPr id="75" name="矩形 74"/>
          <p:cNvSpPr/>
          <p:nvPr/>
        </p:nvSpPr>
        <p:spPr>
          <a:xfrm>
            <a:off x="1296914" y="4015988"/>
            <a:ext cx="934872" cy="318100"/>
          </a:xfrm>
          <a:prstGeom prst="rect">
            <a:avLst/>
          </a:prstGeom>
        </p:spPr>
        <p:txBody>
          <a:bodyPr wrap="none">
            <a:spAutoFit/>
          </a:bodyPr>
          <a:lstStyle/>
          <a:p>
            <a:pPr algn="ctr" defTabSz="913765"/>
            <a:r>
              <a:rPr lang="zh-CN" altLang="en-US" sz="1465" dirty="0">
                <a:solidFill>
                  <a:srgbClr val="E84678"/>
                </a:solidFill>
                <a:latin typeface="张海山草泥马体" panose="02000000000000000000" pitchFamily="2" charset="-122"/>
                <a:ea typeface="张海山草泥马体" panose="02000000000000000000" pitchFamily="2" charset="-122"/>
              </a:rPr>
              <a:t>前期策划</a:t>
            </a:r>
          </a:p>
        </p:txBody>
      </p:sp>
      <p:sp>
        <p:nvSpPr>
          <p:cNvPr id="76" name="矩形 75"/>
          <p:cNvSpPr/>
          <p:nvPr/>
        </p:nvSpPr>
        <p:spPr>
          <a:xfrm>
            <a:off x="3478237" y="4315972"/>
            <a:ext cx="2570119" cy="1061829"/>
          </a:xfrm>
          <a:prstGeom prst="rect">
            <a:avLst/>
          </a:prstGeom>
        </p:spPr>
        <p:txBody>
          <a:bodyPr wrap="square">
            <a:spAutoFit/>
          </a:bodyPr>
          <a:lstStyle/>
          <a:p>
            <a:pPr algn="ctr" defTabSz="913765">
              <a:lnSpc>
                <a:spcPct val="150000"/>
              </a:lnSpc>
            </a:pPr>
            <a:r>
              <a:rPr lang="en-US" altLang="zh-CN" sz="1400">
                <a:solidFill>
                  <a:srgbClr val="44546A"/>
                </a:solidFill>
                <a:latin typeface="Agency FB" panose="020B0503020202020204" pitchFamily="34" charset="0"/>
                <a:ea typeface="微软雅黑" panose="020B0503020204020204" charset="-122"/>
                <a:cs typeface="Arial" panose="020B0604020202020204" pitchFamily="34" charset="0"/>
              </a:rPr>
              <a:t>Cum sociis natoque penatibus et magnis dis parturient montes, nascetur ridiculus mus. </a:t>
            </a:r>
            <a:endParaRPr lang="zh-CN" altLang="en-US">
              <a:solidFill>
                <a:srgbClr val="44546A"/>
              </a:solidFill>
              <a:latin typeface="Agency FB" panose="020B0503020202020204" pitchFamily="34" charset="0"/>
              <a:ea typeface="微软雅黑" panose="020B0503020204020204" charset="-122"/>
            </a:endParaRPr>
          </a:p>
        </p:txBody>
      </p:sp>
      <p:sp>
        <p:nvSpPr>
          <p:cNvPr id="77" name="矩形 76"/>
          <p:cNvSpPr/>
          <p:nvPr/>
        </p:nvSpPr>
        <p:spPr>
          <a:xfrm>
            <a:off x="4383788" y="4015988"/>
            <a:ext cx="934872" cy="318100"/>
          </a:xfrm>
          <a:prstGeom prst="rect">
            <a:avLst/>
          </a:prstGeom>
        </p:spPr>
        <p:txBody>
          <a:bodyPr wrap="none">
            <a:spAutoFit/>
          </a:bodyPr>
          <a:lstStyle/>
          <a:p>
            <a:pPr algn="ctr" defTabSz="913765"/>
            <a:r>
              <a:rPr lang="zh-CN" altLang="en-US" sz="1465" dirty="0">
                <a:solidFill>
                  <a:srgbClr val="67BBA1"/>
                </a:solidFill>
                <a:latin typeface="张海山草泥马体" panose="02000000000000000000" pitchFamily="2" charset="-122"/>
                <a:ea typeface="张海山草泥马体" panose="02000000000000000000" pitchFamily="2" charset="-122"/>
              </a:rPr>
              <a:t>市场调研</a:t>
            </a:r>
          </a:p>
        </p:txBody>
      </p:sp>
      <p:sp>
        <p:nvSpPr>
          <p:cNvPr id="78" name="矩形 77"/>
          <p:cNvSpPr/>
          <p:nvPr/>
        </p:nvSpPr>
        <p:spPr>
          <a:xfrm>
            <a:off x="6477183" y="4315972"/>
            <a:ext cx="2570119" cy="1061829"/>
          </a:xfrm>
          <a:prstGeom prst="rect">
            <a:avLst/>
          </a:prstGeom>
        </p:spPr>
        <p:txBody>
          <a:bodyPr wrap="square">
            <a:spAutoFit/>
          </a:bodyPr>
          <a:lstStyle/>
          <a:p>
            <a:pPr algn="ctr" defTabSz="913765">
              <a:lnSpc>
                <a:spcPct val="150000"/>
              </a:lnSpc>
            </a:pPr>
            <a:r>
              <a:rPr lang="en-US" altLang="zh-CN" sz="1400">
                <a:solidFill>
                  <a:srgbClr val="44546A"/>
                </a:solidFill>
                <a:latin typeface="Agency FB" panose="020B0503020202020204" pitchFamily="34" charset="0"/>
                <a:ea typeface="微软雅黑" panose="020B0503020204020204" charset="-122"/>
                <a:cs typeface="Arial" panose="020B0604020202020204" pitchFamily="34" charset="0"/>
              </a:rPr>
              <a:t>Cum sociis natoque penatibus et magnis dis parturient montes, nascetur ridiculus mus. </a:t>
            </a:r>
            <a:endParaRPr lang="zh-CN" altLang="en-US">
              <a:solidFill>
                <a:srgbClr val="44546A"/>
              </a:solidFill>
              <a:latin typeface="Agency FB" panose="020B0503020202020204" pitchFamily="34" charset="0"/>
              <a:ea typeface="微软雅黑" panose="020B0503020204020204" charset="-122"/>
            </a:endParaRPr>
          </a:p>
        </p:txBody>
      </p:sp>
      <p:sp>
        <p:nvSpPr>
          <p:cNvPr id="79" name="矩形 78"/>
          <p:cNvSpPr/>
          <p:nvPr/>
        </p:nvSpPr>
        <p:spPr>
          <a:xfrm>
            <a:off x="7123836" y="4025015"/>
            <a:ext cx="1122423" cy="318100"/>
          </a:xfrm>
          <a:prstGeom prst="rect">
            <a:avLst/>
          </a:prstGeom>
        </p:spPr>
        <p:txBody>
          <a:bodyPr wrap="none">
            <a:spAutoFit/>
          </a:bodyPr>
          <a:lstStyle/>
          <a:p>
            <a:pPr algn="ctr" defTabSz="913765"/>
            <a:r>
              <a:rPr lang="zh-CN" altLang="en-US" sz="1465" dirty="0">
                <a:solidFill>
                  <a:srgbClr val="E84678"/>
                </a:solidFill>
                <a:latin typeface="张海山草泥马体" panose="02000000000000000000" pitchFamily="2" charset="-122"/>
                <a:ea typeface="张海山草泥马体" panose="02000000000000000000" pitchFamily="2" charset="-122"/>
              </a:rPr>
              <a:t>可行性分析</a:t>
            </a:r>
          </a:p>
        </p:txBody>
      </p:sp>
      <p:sp>
        <p:nvSpPr>
          <p:cNvPr id="80" name="矩形 79"/>
          <p:cNvSpPr/>
          <p:nvPr/>
        </p:nvSpPr>
        <p:spPr>
          <a:xfrm>
            <a:off x="9476130" y="4315972"/>
            <a:ext cx="2570119" cy="1061829"/>
          </a:xfrm>
          <a:prstGeom prst="rect">
            <a:avLst/>
          </a:prstGeom>
        </p:spPr>
        <p:txBody>
          <a:bodyPr wrap="square">
            <a:spAutoFit/>
          </a:bodyPr>
          <a:lstStyle/>
          <a:p>
            <a:pPr algn="ctr" defTabSz="913765">
              <a:lnSpc>
                <a:spcPct val="150000"/>
              </a:lnSpc>
            </a:pPr>
            <a:r>
              <a:rPr lang="en-US" altLang="zh-CN" sz="1400">
                <a:solidFill>
                  <a:srgbClr val="44546A"/>
                </a:solidFill>
                <a:latin typeface="Agency FB" panose="020B0503020202020204" pitchFamily="34" charset="0"/>
                <a:ea typeface="微软雅黑" panose="020B0503020204020204" charset="-122"/>
                <a:cs typeface="Arial" panose="020B0604020202020204" pitchFamily="34" charset="0"/>
              </a:rPr>
              <a:t>Cum sociis natoque penatibus et magnis dis parturient montes, nascetur ridiculus mus. </a:t>
            </a:r>
            <a:endParaRPr lang="zh-CN" altLang="en-US">
              <a:solidFill>
                <a:srgbClr val="44546A"/>
              </a:solidFill>
              <a:latin typeface="Agency FB" panose="020B0503020202020204" pitchFamily="34" charset="0"/>
              <a:ea typeface="微软雅黑" panose="020B0503020204020204" charset="-122"/>
            </a:endParaRPr>
          </a:p>
        </p:txBody>
      </p:sp>
      <p:sp>
        <p:nvSpPr>
          <p:cNvPr id="81" name="矩形 80"/>
          <p:cNvSpPr/>
          <p:nvPr/>
        </p:nvSpPr>
        <p:spPr>
          <a:xfrm>
            <a:off x="10293754" y="4015988"/>
            <a:ext cx="934872" cy="318100"/>
          </a:xfrm>
          <a:prstGeom prst="rect">
            <a:avLst/>
          </a:prstGeom>
        </p:spPr>
        <p:txBody>
          <a:bodyPr wrap="none">
            <a:spAutoFit/>
          </a:bodyPr>
          <a:lstStyle/>
          <a:p>
            <a:pPr algn="ctr" defTabSz="913765"/>
            <a:r>
              <a:rPr lang="zh-CN" altLang="en-US" sz="1465" dirty="0">
                <a:solidFill>
                  <a:srgbClr val="67BBA1"/>
                </a:solidFill>
                <a:latin typeface="张海山草泥马体" panose="02000000000000000000" pitchFamily="2" charset="-122"/>
                <a:ea typeface="张海山草泥马体" panose="02000000000000000000" pitchFamily="2" charset="-122"/>
              </a:rPr>
              <a:t>活动开展</a:t>
            </a:r>
          </a:p>
        </p:txBody>
      </p:sp>
      <p:grpSp>
        <p:nvGrpSpPr>
          <p:cNvPr id="82" name="组合 17"/>
          <p:cNvGrpSpPr/>
          <p:nvPr/>
        </p:nvGrpSpPr>
        <p:grpSpPr bwMode="auto">
          <a:xfrm rot="-2700000">
            <a:off x="4221769" y="2906949"/>
            <a:ext cx="363148" cy="364753"/>
            <a:chOff x="5394325" y="2859088"/>
            <a:chExt cx="358775" cy="360362"/>
          </a:xfrm>
          <a:solidFill>
            <a:srgbClr val="67BBA1"/>
          </a:solidFill>
        </p:grpSpPr>
        <p:sp>
          <p:nvSpPr>
            <p:cNvPr id="83"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84"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85"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86"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87"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88"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grpSp>
      <p:grpSp>
        <p:nvGrpSpPr>
          <p:cNvPr id="89" name="组合 88"/>
          <p:cNvGrpSpPr/>
          <p:nvPr/>
        </p:nvGrpSpPr>
        <p:grpSpPr>
          <a:xfrm>
            <a:off x="7171744" y="2930293"/>
            <a:ext cx="223136" cy="223136"/>
            <a:chOff x="5394312" y="2141343"/>
            <a:chExt cx="359165" cy="359165"/>
          </a:xfrm>
          <a:solidFill>
            <a:srgbClr val="E84678"/>
          </a:solidFill>
        </p:grpSpPr>
        <p:sp>
          <p:nvSpPr>
            <p:cNvPr id="90"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1"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2"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grpSp>
      <p:grpSp>
        <p:nvGrpSpPr>
          <p:cNvPr id="93" name="组合 162"/>
          <p:cNvGrpSpPr/>
          <p:nvPr/>
        </p:nvGrpSpPr>
        <p:grpSpPr bwMode="auto">
          <a:xfrm>
            <a:off x="1291935" y="2903638"/>
            <a:ext cx="305855" cy="304508"/>
            <a:chOff x="4675188" y="1422400"/>
            <a:chExt cx="360362" cy="358775"/>
          </a:xfrm>
          <a:solidFill>
            <a:srgbClr val="E84678"/>
          </a:solidFill>
        </p:grpSpPr>
        <p:sp>
          <p:nvSpPr>
            <p:cNvPr id="94"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5"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6"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7"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8"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99"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0"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1"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2"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3"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4"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5"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
          <p:nvSpPr>
            <p:cNvPr id="106"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grpSp>
      <p:sp>
        <p:nvSpPr>
          <p:cNvPr id="107" name="AutoShape 112"/>
          <p:cNvSpPr/>
          <p:nvPr/>
        </p:nvSpPr>
        <p:spPr bwMode="auto">
          <a:xfrm>
            <a:off x="10141127" y="2880840"/>
            <a:ext cx="294812" cy="293513"/>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rgbClr val="67BBA1"/>
          </a:solidFill>
          <a:ln>
            <a:noFill/>
          </a:ln>
          <a:effectLst/>
        </p:spPr>
        <p:txBody>
          <a:bodyPr lIns="25400" tIns="25400" rIns="25400" bIns="25400" anchor="ctr"/>
          <a:lstStyle/>
          <a:p>
            <a:pPr marL="0" marR="0" lvl="0" indent="0" algn="ctr" defTabSz="3041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FFFFFF"/>
              </a:solidFill>
              <a:effectLst>
                <a:outerShdw blurRad="38100" dist="38100" dir="2700000" algn="tl">
                  <a:srgbClr val="000000"/>
                </a:outerShdw>
              </a:effectLst>
              <a:uLnTx/>
              <a:uFillTx/>
              <a:latin typeface="Agency FB" panose="020B0503020202020204" pitchFamily="34" charset="0"/>
              <a:ea typeface="宋体" panose="02010600030101010101" pitchFamily="2" charset="-122"/>
              <a:sym typeface="Gill Sans" pitchFamily="2"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up)">
                                      <p:cBhvr>
                                        <p:cTn id="19" dur="500"/>
                                        <p:tgtEl>
                                          <p:spTgt spid="7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Effect transition="in" filter="wipe(up)">
                                      <p:cBhvr>
                                        <p:cTn id="23" dur="500"/>
                                        <p:tgtEl>
                                          <p:spTgt spid="7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animEffect transition="in" filter="fade">
                                      <p:cBhvr>
                                        <p:cTn id="47" dur="500"/>
                                        <p:tgtEl>
                                          <p:spTgt spid="82"/>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77"/>
                                        </p:tgtEl>
                                        <p:attrNameLst>
                                          <p:attrName>style.visibility</p:attrName>
                                        </p:attrNameLst>
                                      </p:cBhvr>
                                      <p:to>
                                        <p:strVal val="visible"/>
                                      </p:to>
                                    </p:set>
                                    <p:animEffect transition="in" filter="wipe(up)">
                                      <p:cBhvr>
                                        <p:cTn id="51" dur="500"/>
                                        <p:tgtEl>
                                          <p:spTgt spid="77"/>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76"/>
                                        </p:tgtEl>
                                        <p:attrNameLst>
                                          <p:attrName>style.visibility</p:attrName>
                                        </p:attrNameLst>
                                      </p:cBhvr>
                                      <p:to>
                                        <p:strVal val="visible"/>
                                      </p:to>
                                    </p:set>
                                    <p:animEffect transition="in" filter="wipe(up)">
                                      <p:cBhvr>
                                        <p:cTn id="55" dur="500"/>
                                        <p:tgtEl>
                                          <p:spTgt spid="76"/>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 calcmode="lin" valueType="num">
                                      <p:cBhvr>
                                        <p:cTn id="59" dur="500" fill="hold"/>
                                        <p:tgtEl>
                                          <p:spTgt spid="70"/>
                                        </p:tgtEl>
                                        <p:attrNameLst>
                                          <p:attrName>ppt_w</p:attrName>
                                        </p:attrNameLst>
                                      </p:cBhvr>
                                      <p:tavLst>
                                        <p:tav tm="0">
                                          <p:val>
                                            <p:fltVal val="0"/>
                                          </p:val>
                                        </p:tav>
                                        <p:tav tm="100000">
                                          <p:val>
                                            <p:strVal val="#ppt_w"/>
                                          </p:val>
                                        </p:tav>
                                      </p:tavLst>
                                    </p:anim>
                                    <p:anim calcmode="lin" valueType="num">
                                      <p:cBhvr>
                                        <p:cTn id="60" dur="500" fill="hold"/>
                                        <p:tgtEl>
                                          <p:spTgt spid="70"/>
                                        </p:tgtEl>
                                        <p:attrNameLst>
                                          <p:attrName>ppt_h</p:attrName>
                                        </p:attrNameLst>
                                      </p:cBhvr>
                                      <p:tavLst>
                                        <p:tav tm="0">
                                          <p:val>
                                            <p:fltVal val="0"/>
                                          </p:val>
                                        </p:tav>
                                        <p:tav tm="100000">
                                          <p:val>
                                            <p:strVal val="#ppt_h"/>
                                          </p:val>
                                        </p:tav>
                                      </p:tavLst>
                                    </p:anim>
                                    <p:animEffect transition="in" filter="fade">
                                      <p:cBhvr>
                                        <p:cTn id="61" dur="500"/>
                                        <p:tgtEl>
                                          <p:spTgt spid="70"/>
                                        </p:tgtEl>
                                      </p:cBhvr>
                                    </p:animEffect>
                                  </p:childTnLst>
                                </p:cTn>
                              </p:par>
                            </p:childTnLst>
                          </p:cTn>
                        </p:par>
                        <p:par>
                          <p:cTn id="62" fill="hold">
                            <p:stCondLst>
                              <p:cond delay="5500"/>
                            </p:stCondLst>
                            <p:childTnLst>
                              <p:par>
                                <p:cTn id="63" presetID="53" presetClass="entr" presetSubtype="16" fill="hold" grpId="0" nodeType="afterEffect">
                                  <p:stCondLst>
                                    <p:cond delay="0"/>
                                  </p:stCondLst>
                                  <p:childTnLst>
                                    <p:set>
                                      <p:cBhvr>
                                        <p:cTn id="64" dur="1" fill="hold">
                                          <p:stCondLst>
                                            <p:cond delay="0"/>
                                          </p:stCondLst>
                                        </p:cTn>
                                        <p:tgtEl>
                                          <p:spTgt spid="71"/>
                                        </p:tgtEl>
                                        <p:attrNameLst>
                                          <p:attrName>style.visibility</p:attrName>
                                        </p:attrNameLst>
                                      </p:cBhvr>
                                      <p:to>
                                        <p:strVal val="visible"/>
                                      </p:to>
                                    </p:set>
                                    <p:anim calcmode="lin" valueType="num">
                                      <p:cBhvr>
                                        <p:cTn id="65" dur="500" fill="hold"/>
                                        <p:tgtEl>
                                          <p:spTgt spid="71"/>
                                        </p:tgtEl>
                                        <p:attrNameLst>
                                          <p:attrName>ppt_w</p:attrName>
                                        </p:attrNameLst>
                                      </p:cBhvr>
                                      <p:tavLst>
                                        <p:tav tm="0">
                                          <p:val>
                                            <p:fltVal val="0"/>
                                          </p:val>
                                        </p:tav>
                                        <p:tav tm="100000">
                                          <p:val>
                                            <p:strVal val="#ppt_w"/>
                                          </p:val>
                                        </p:tav>
                                      </p:tavLst>
                                    </p:anim>
                                    <p:anim calcmode="lin" valueType="num">
                                      <p:cBhvr>
                                        <p:cTn id="66" dur="500" fill="hold"/>
                                        <p:tgtEl>
                                          <p:spTgt spid="71"/>
                                        </p:tgtEl>
                                        <p:attrNameLst>
                                          <p:attrName>ppt_h</p:attrName>
                                        </p:attrNameLst>
                                      </p:cBhvr>
                                      <p:tavLst>
                                        <p:tav tm="0">
                                          <p:val>
                                            <p:fltVal val="0"/>
                                          </p:val>
                                        </p:tav>
                                        <p:tav tm="100000">
                                          <p:val>
                                            <p:strVal val="#ppt_h"/>
                                          </p:val>
                                        </p:tav>
                                      </p:tavLst>
                                    </p:anim>
                                    <p:animEffect transition="in" filter="fade">
                                      <p:cBhvr>
                                        <p:cTn id="67" dur="500"/>
                                        <p:tgtEl>
                                          <p:spTgt spid="71"/>
                                        </p:tgtEl>
                                      </p:cBhvr>
                                    </p:animEffect>
                                  </p:childTnLst>
                                </p:cTn>
                              </p:par>
                            </p:childTnLst>
                          </p:cTn>
                        </p:par>
                        <p:par>
                          <p:cTn id="68" fill="hold">
                            <p:stCondLst>
                              <p:cond delay="6000"/>
                            </p:stCondLst>
                            <p:childTnLst>
                              <p:par>
                                <p:cTn id="69" presetID="53" presetClass="entr" presetSubtype="16" fill="hold" grpId="0" nodeType="afterEffect">
                                  <p:stCondLst>
                                    <p:cond delay="0"/>
                                  </p:stCondLst>
                                  <p:childTnLst>
                                    <p:set>
                                      <p:cBhvr>
                                        <p:cTn id="70" dur="1" fill="hold">
                                          <p:stCondLst>
                                            <p:cond delay="0"/>
                                          </p:stCondLst>
                                        </p:cTn>
                                        <p:tgtEl>
                                          <p:spTgt spid="66"/>
                                        </p:tgtEl>
                                        <p:attrNameLst>
                                          <p:attrName>style.visibility</p:attrName>
                                        </p:attrNameLst>
                                      </p:cBhvr>
                                      <p:to>
                                        <p:strVal val="visible"/>
                                      </p:to>
                                    </p:set>
                                    <p:anim calcmode="lin" valueType="num">
                                      <p:cBhvr>
                                        <p:cTn id="71" dur="500" fill="hold"/>
                                        <p:tgtEl>
                                          <p:spTgt spid="66"/>
                                        </p:tgtEl>
                                        <p:attrNameLst>
                                          <p:attrName>ppt_w</p:attrName>
                                        </p:attrNameLst>
                                      </p:cBhvr>
                                      <p:tavLst>
                                        <p:tav tm="0">
                                          <p:val>
                                            <p:fltVal val="0"/>
                                          </p:val>
                                        </p:tav>
                                        <p:tav tm="100000">
                                          <p:val>
                                            <p:strVal val="#ppt_w"/>
                                          </p:val>
                                        </p:tav>
                                      </p:tavLst>
                                    </p:anim>
                                    <p:anim calcmode="lin" valueType="num">
                                      <p:cBhvr>
                                        <p:cTn id="72" dur="500" fill="hold"/>
                                        <p:tgtEl>
                                          <p:spTgt spid="66"/>
                                        </p:tgtEl>
                                        <p:attrNameLst>
                                          <p:attrName>ppt_h</p:attrName>
                                        </p:attrNameLst>
                                      </p:cBhvr>
                                      <p:tavLst>
                                        <p:tav tm="0">
                                          <p:val>
                                            <p:fltVal val="0"/>
                                          </p:val>
                                        </p:tav>
                                        <p:tav tm="100000">
                                          <p:val>
                                            <p:strVal val="#ppt_h"/>
                                          </p:val>
                                        </p:tav>
                                      </p:tavLst>
                                    </p:anim>
                                    <p:animEffect transition="in" filter="fade">
                                      <p:cBhvr>
                                        <p:cTn id="73" dur="500"/>
                                        <p:tgtEl>
                                          <p:spTgt spid="66"/>
                                        </p:tgtEl>
                                      </p:cBhvr>
                                    </p:animEffect>
                                  </p:childTnLst>
                                </p:cTn>
                              </p:par>
                            </p:childTnLst>
                          </p:cTn>
                        </p:par>
                        <p:par>
                          <p:cTn id="74" fill="hold">
                            <p:stCondLst>
                              <p:cond delay="6500"/>
                            </p:stCondLst>
                            <p:childTnLst>
                              <p:par>
                                <p:cTn id="75" presetID="53" presetClass="entr" presetSubtype="16" fill="hold"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p:cTn id="77" dur="500" fill="hold"/>
                                        <p:tgtEl>
                                          <p:spTgt spid="89"/>
                                        </p:tgtEl>
                                        <p:attrNameLst>
                                          <p:attrName>ppt_w</p:attrName>
                                        </p:attrNameLst>
                                      </p:cBhvr>
                                      <p:tavLst>
                                        <p:tav tm="0">
                                          <p:val>
                                            <p:fltVal val="0"/>
                                          </p:val>
                                        </p:tav>
                                        <p:tav tm="100000">
                                          <p:val>
                                            <p:strVal val="#ppt_w"/>
                                          </p:val>
                                        </p:tav>
                                      </p:tavLst>
                                    </p:anim>
                                    <p:anim calcmode="lin" valueType="num">
                                      <p:cBhvr>
                                        <p:cTn id="78" dur="500" fill="hold"/>
                                        <p:tgtEl>
                                          <p:spTgt spid="89"/>
                                        </p:tgtEl>
                                        <p:attrNameLst>
                                          <p:attrName>ppt_h</p:attrName>
                                        </p:attrNameLst>
                                      </p:cBhvr>
                                      <p:tavLst>
                                        <p:tav tm="0">
                                          <p:val>
                                            <p:fltVal val="0"/>
                                          </p:val>
                                        </p:tav>
                                        <p:tav tm="100000">
                                          <p:val>
                                            <p:strVal val="#ppt_h"/>
                                          </p:val>
                                        </p:tav>
                                      </p:tavLst>
                                    </p:anim>
                                    <p:animEffect transition="in" filter="fade">
                                      <p:cBhvr>
                                        <p:cTn id="79" dur="500"/>
                                        <p:tgtEl>
                                          <p:spTgt spid="89"/>
                                        </p:tgtEl>
                                      </p:cBhvr>
                                    </p:animEffect>
                                  </p:childTnLst>
                                </p:cTn>
                              </p:par>
                            </p:childTnLst>
                          </p:cTn>
                        </p:par>
                        <p:par>
                          <p:cTn id="80" fill="hold">
                            <p:stCondLst>
                              <p:cond delay="7000"/>
                            </p:stCondLst>
                            <p:childTnLst>
                              <p:par>
                                <p:cTn id="81" presetID="22" presetClass="entr" presetSubtype="1" fill="hold" grpId="0" nodeType="after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wipe(up)">
                                      <p:cBhvr>
                                        <p:cTn id="83" dur="500"/>
                                        <p:tgtEl>
                                          <p:spTgt spid="79"/>
                                        </p:tgtEl>
                                      </p:cBhvr>
                                    </p:animEffect>
                                  </p:childTnLst>
                                </p:cTn>
                              </p:par>
                            </p:childTnLst>
                          </p:cTn>
                        </p:par>
                        <p:par>
                          <p:cTn id="84" fill="hold">
                            <p:stCondLst>
                              <p:cond delay="7500"/>
                            </p:stCondLst>
                            <p:childTnLst>
                              <p:par>
                                <p:cTn id="85" presetID="22" presetClass="entr" presetSubtype="1" fill="hold" grpId="0" nodeType="afterEffect">
                                  <p:stCondLst>
                                    <p:cond delay="0"/>
                                  </p:stCondLst>
                                  <p:childTnLst>
                                    <p:set>
                                      <p:cBhvr>
                                        <p:cTn id="86" dur="1" fill="hold">
                                          <p:stCondLst>
                                            <p:cond delay="0"/>
                                          </p:stCondLst>
                                        </p:cTn>
                                        <p:tgtEl>
                                          <p:spTgt spid="78"/>
                                        </p:tgtEl>
                                        <p:attrNameLst>
                                          <p:attrName>style.visibility</p:attrName>
                                        </p:attrNameLst>
                                      </p:cBhvr>
                                      <p:to>
                                        <p:strVal val="visible"/>
                                      </p:to>
                                    </p:set>
                                    <p:animEffect transition="in" filter="wipe(up)">
                                      <p:cBhvr>
                                        <p:cTn id="87" dur="500"/>
                                        <p:tgtEl>
                                          <p:spTgt spid="78"/>
                                        </p:tgtEl>
                                      </p:cBhvr>
                                    </p:animEffect>
                                  </p:childTnLst>
                                </p:cTn>
                              </p:par>
                            </p:childTnLst>
                          </p:cTn>
                        </p:par>
                        <p:par>
                          <p:cTn id="88" fill="hold">
                            <p:stCondLst>
                              <p:cond delay="8000"/>
                            </p:stCondLst>
                            <p:childTnLst>
                              <p:par>
                                <p:cTn id="89" presetID="53" presetClass="entr" presetSubtype="16"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p:cTn id="91" dur="500" fill="hold"/>
                                        <p:tgtEl>
                                          <p:spTgt spid="72"/>
                                        </p:tgtEl>
                                        <p:attrNameLst>
                                          <p:attrName>ppt_w</p:attrName>
                                        </p:attrNameLst>
                                      </p:cBhvr>
                                      <p:tavLst>
                                        <p:tav tm="0">
                                          <p:val>
                                            <p:fltVal val="0"/>
                                          </p:val>
                                        </p:tav>
                                        <p:tav tm="100000">
                                          <p:val>
                                            <p:strVal val="#ppt_w"/>
                                          </p:val>
                                        </p:tav>
                                      </p:tavLst>
                                    </p:anim>
                                    <p:anim calcmode="lin" valueType="num">
                                      <p:cBhvr>
                                        <p:cTn id="92" dur="500" fill="hold"/>
                                        <p:tgtEl>
                                          <p:spTgt spid="72"/>
                                        </p:tgtEl>
                                        <p:attrNameLst>
                                          <p:attrName>ppt_h</p:attrName>
                                        </p:attrNameLst>
                                      </p:cBhvr>
                                      <p:tavLst>
                                        <p:tav tm="0">
                                          <p:val>
                                            <p:fltVal val="0"/>
                                          </p:val>
                                        </p:tav>
                                        <p:tav tm="100000">
                                          <p:val>
                                            <p:strVal val="#ppt_h"/>
                                          </p:val>
                                        </p:tav>
                                      </p:tavLst>
                                    </p:anim>
                                    <p:animEffect transition="in" filter="fade">
                                      <p:cBhvr>
                                        <p:cTn id="93" dur="500"/>
                                        <p:tgtEl>
                                          <p:spTgt spid="72"/>
                                        </p:tgtEl>
                                      </p:cBhvr>
                                    </p:animEffect>
                                  </p:childTnLst>
                                </p:cTn>
                              </p:par>
                            </p:childTnLst>
                          </p:cTn>
                        </p:par>
                        <p:par>
                          <p:cTn id="94" fill="hold">
                            <p:stCondLst>
                              <p:cond delay="8500"/>
                            </p:stCondLst>
                            <p:childTnLst>
                              <p:par>
                                <p:cTn id="95" presetID="53" presetClass="entr" presetSubtype="16" fill="hold" grpId="0" nodeType="afterEffect">
                                  <p:stCondLst>
                                    <p:cond delay="0"/>
                                  </p:stCondLst>
                                  <p:childTnLst>
                                    <p:set>
                                      <p:cBhvr>
                                        <p:cTn id="96" dur="1" fill="hold">
                                          <p:stCondLst>
                                            <p:cond delay="0"/>
                                          </p:stCondLst>
                                        </p:cTn>
                                        <p:tgtEl>
                                          <p:spTgt spid="73"/>
                                        </p:tgtEl>
                                        <p:attrNameLst>
                                          <p:attrName>style.visibility</p:attrName>
                                        </p:attrNameLst>
                                      </p:cBhvr>
                                      <p:to>
                                        <p:strVal val="visible"/>
                                      </p:to>
                                    </p:set>
                                    <p:anim calcmode="lin" valueType="num">
                                      <p:cBhvr>
                                        <p:cTn id="97" dur="500" fill="hold"/>
                                        <p:tgtEl>
                                          <p:spTgt spid="73"/>
                                        </p:tgtEl>
                                        <p:attrNameLst>
                                          <p:attrName>ppt_w</p:attrName>
                                        </p:attrNameLst>
                                      </p:cBhvr>
                                      <p:tavLst>
                                        <p:tav tm="0">
                                          <p:val>
                                            <p:fltVal val="0"/>
                                          </p:val>
                                        </p:tav>
                                        <p:tav tm="100000">
                                          <p:val>
                                            <p:strVal val="#ppt_w"/>
                                          </p:val>
                                        </p:tav>
                                      </p:tavLst>
                                    </p:anim>
                                    <p:anim calcmode="lin" valueType="num">
                                      <p:cBhvr>
                                        <p:cTn id="98" dur="500" fill="hold"/>
                                        <p:tgtEl>
                                          <p:spTgt spid="73"/>
                                        </p:tgtEl>
                                        <p:attrNameLst>
                                          <p:attrName>ppt_h</p:attrName>
                                        </p:attrNameLst>
                                      </p:cBhvr>
                                      <p:tavLst>
                                        <p:tav tm="0">
                                          <p:val>
                                            <p:fltVal val="0"/>
                                          </p:val>
                                        </p:tav>
                                        <p:tav tm="100000">
                                          <p:val>
                                            <p:strVal val="#ppt_h"/>
                                          </p:val>
                                        </p:tav>
                                      </p:tavLst>
                                    </p:anim>
                                    <p:animEffect transition="in" filter="fade">
                                      <p:cBhvr>
                                        <p:cTn id="99" dur="500"/>
                                        <p:tgtEl>
                                          <p:spTgt spid="73"/>
                                        </p:tgtEl>
                                      </p:cBhvr>
                                    </p:animEffect>
                                  </p:childTnLst>
                                </p:cTn>
                              </p:par>
                            </p:childTnLst>
                          </p:cTn>
                        </p:par>
                        <p:par>
                          <p:cTn id="100" fill="hold">
                            <p:stCondLst>
                              <p:cond delay="9000"/>
                            </p:stCondLst>
                            <p:childTnLst>
                              <p:par>
                                <p:cTn id="101" presetID="53" presetClass="entr" presetSubtype="16" fill="hold" grpId="0" nodeType="afterEffect">
                                  <p:stCondLst>
                                    <p:cond delay="0"/>
                                  </p:stCondLst>
                                  <p:childTnLst>
                                    <p:set>
                                      <p:cBhvr>
                                        <p:cTn id="102" dur="1" fill="hold">
                                          <p:stCondLst>
                                            <p:cond delay="0"/>
                                          </p:stCondLst>
                                        </p:cTn>
                                        <p:tgtEl>
                                          <p:spTgt spid="67"/>
                                        </p:tgtEl>
                                        <p:attrNameLst>
                                          <p:attrName>style.visibility</p:attrName>
                                        </p:attrNameLst>
                                      </p:cBhvr>
                                      <p:to>
                                        <p:strVal val="visible"/>
                                      </p:to>
                                    </p:set>
                                    <p:anim calcmode="lin" valueType="num">
                                      <p:cBhvr>
                                        <p:cTn id="103" dur="500" fill="hold"/>
                                        <p:tgtEl>
                                          <p:spTgt spid="67"/>
                                        </p:tgtEl>
                                        <p:attrNameLst>
                                          <p:attrName>ppt_w</p:attrName>
                                        </p:attrNameLst>
                                      </p:cBhvr>
                                      <p:tavLst>
                                        <p:tav tm="0">
                                          <p:val>
                                            <p:fltVal val="0"/>
                                          </p:val>
                                        </p:tav>
                                        <p:tav tm="100000">
                                          <p:val>
                                            <p:strVal val="#ppt_w"/>
                                          </p:val>
                                        </p:tav>
                                      </p:tavLst>
                                    </p:anim>
                                    <p:anim calcmode="lin" valueType="num">
                                      <p:cBhvr>
                                        <p:cTn id="104" dur="500" fill="hold"/>
                                        <p:tgtEl>
                                          <p:spTgt spid="67"/>
                                        </p:tgtEl>
                                        <p:attrNameLst>
                                          <p:attrName>ppt_h</p:attrName>
                                        </p:attrNameLst>
                                      </p:cBhvr>
                                      <p:tavLst>
                                        <p:tav tm="0">
                                          <p:val>
                                            <p:fltVal val="0"/>
                                          </p:val>
                                        </p:tav>
                                        <p:tav tm="100000">
                                          <p:val>
                                            <p:strVal val="#ppt_h"/>
                                          </p:val>
                                        </p:tav>
                                      </p:tavLst>
                                    </p:anim>
                                    <p:animEffect transition="in" filter="fade">
                                      <p:cBhvr>
                                        <p:cTn id="105" dur="500"/>
                                        <p:tgtEl>
                                          <p:spTgt spid="67"/>
                                        </p:tgtEl>
                                      </p:cBhvr>
                                    </p:animEffect>
                                  </p:childTnLst>
                                </p:cTn>
                              </p:par>
                            </p:childTnLst>
                          </p:cTn>
                        </p:par>
                        <p:par>
                          <p:cTn id="106" fill="hold">
                            <p:stCondLst>
                              <p:cond delay="9500"/>
                            </p:stCondLst>
                            <p:childTnLst>
                              <p:par>
                                <p:cTn id="107" presetID="53" presetClass="entr" presetSubtype="16" fill="hold" grpId="0" nodeType="afterEffect">
                                  <p:stCondLst>
                                    <p:cond delay="0"/>
                                  </p:stCondLst>
                                  <p:childTnLst>
                                    <p:set>
                                      <p:cBhvr>
                                        <p:cTn id="108" dur="1" fill="hold">
                                          <p:stCondLst>
                                            <p:cond delay="0"/>
                                          </p:stCondLst>
                                        </p:cTn>
                                        <p:tgtEl>
                                          <p:spTgt spid="107"/>
                                        </p:tgtEl>
                                        <p:attrNameLst>
                                          <p:attrName>style.visibility</p:attrName>
                                        </p:attrNameLst>
                                      </p:cBhvr>
                                      <p:to>
                                        <p:strVal val="visible"/>
                                      </p:to>
                                    </p:set>
                                    <p:anim calcmode="lin" valueType="num">
                                      <p:cBhvr>
                                        <p:cTn id="109" dur="500" fill="hold"/>
                                        <p:tgtEl>
                                          <p:spTgt spid="107"/>
                                        </p:tgtEl>
                                        <p:attrNameLst>
                                          <p:attrName>ppt_w</p:attrName>
                                        </p:attrNameLst>
                                      </p:cBhvr>
                                      <p:tavLst>
                                        <p:tav tm="0">
                                          <p:val>
                                            <p:fltVal val="0"/>
                                          </p:val>
                                        </p:tav>
                                        <p:tav tm="100000">
                                          <p:val>
                                            <p:strVal val="#ppt_w"/>
                                          </p:val>
                                        </p:tav>
                                      </p:tavLst>
                                    </p:anim>
                                    <p:anim calcmode="lin" valueType="num">
                                      <p:cBhvr>
                                        <p:cTn id="110" dur="500" fill="hold"/>
                                        <p:tgtEl>
                                          <p:spTgt spid="107"/>
                                        </p:tgtEl>
                                        <p:attrNameLst>
                                          <p:attrName>ppt_h</p:attrName>
                                        </p:attrNameLst>
                                      </p:cBhvr>
                                      <p:tavLst>
                                        <p:tav tm="0">
                                          <p:val>
                                            <p:fltVal val="0"/>
                                          </p:val>
                                        </p:tav>
                                        <p:tav tm="100000">
                                          <p:val>
                                            <p:strVal val="#ppt_h"/>
                                          </p:val>
                                        </p:tav>
                                      </p:tavLst>
                                    </p:anim>
                                    <p:animEffect transition="in" filter="fade">
                                      <p:cBhvr>
                                        <p:cTn id="111" dur="500"/>
                                        <p:tgtEl>
                                          <p:spTgt spid="107"/>
                                        </p:tgtEl>
                                      </p:cBhvr>
                                    </p:animEffect>
                                  </p:childTnLst>
                                </p:cTn>
                              </p:par>
                            </p:childTnLst>
                          </p:cTn>
                        </p:par>
                        <p:par>
                          <p:cTn id="112" fill="hold">
                            <p:stCondLst>
                              <p:cond delay="10000"/>
                            </p:stCondLst>
                            <p:childTnLst>
                              <p:par>
                                <p:cTn id="113" presetID="22" presetClass="entr" presetSubtype="1" fill="hold" grpId="0" nodeType="afterEffect">
                                  <p:stCondLst>
                                    <p:cond delay="0"/>
                                  </p:stCondLst>
                                  <p:childTnLst>
                                    <p:set>
                                      <p:cBhvr>
                                        <p:cTn id="114" dur="1" fill="hold">
                                          <p:stCondLst>
                                            <p:cond delay="0"/>
                                          </p:stCondLst>
                                        </p:cTn>
                                        <p:tgtEl>
                                          <p:spTgt spid="81"/>
                                        </p:tgtEl>
                                        <p:attrNameLst>
                                          <p:attrName>style.visibility</p:attrName>
                                        </p:attrNameLst>
                                      </p:cBhvr>
                                      <p:to>
                                        <p:strVal val="visible"/>
                                      </p:to>
                                    </p:set>
                                    <p:animEffect transition="in" filter="wipe(up)">
                                      <p:cBhvr>
                                        <p:cTn id="115" dur="500"/>
                                        <p:tgtEl>
                                          <p:spTgt spid="81"/>
                                        </p:tgtEl>
                                      </p:cBhvr>
                                    </p:animEffect>
                                  </p:childTnLst>
                                </p:cTn>
                              </p:par>
                            </p:childTnLst>
                          </p:cTn>
                        </p:par>
                        <p:par>
                          <p:cTn id="116" fill="hold">
                            <p:stCondLst>
                              <p:cond delay="10500"/>
                            </p:stCondLst>
                            <p:childTnLst>
                              <p:par>
                                <p:cTn id="117" presetID="22" presetClass="entr" presetSubtype="1" fill="hold" grpId="0" nodeType="afterEffect">
                                  <p:stCondLst>
                                    <p:cond delay="0"/>
                                  </p:stCondLst>
                                  <p:childTnLst>
                                    <p:set>
                                      <p:cBhvr>
                                        <p:cTn id="118" dur="1" fill="hold">
                                          <p:stCondLst>
                                            <p:cond delay="0"/>
                                          </p:stCondLst>
                                        </p:cTn>
                                        <p:tgtEl>
                                          <p:spTgt spid="80"/>
                                        </p:tgtEl>
                                        <p:attrNameLst>
                                          <p:attrName>style.visibility</p:attrName>
                                        </p:attrNameLst>
                                      </p:cBhvr>
                                      <p:to>
                                        <p:strVal val="visible"/>
                                      </p:to>
                                    </p:set>
                                    <p:animEffect transition="in" filter="wipe(up)">
                                      <p:cBhvr>
                                        <p:cTn id="11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p:bldP spid="75" grpId="0"/>
      <p:bldP spid="76" grpId="0"/>
      <p:bldP spid="77" grpId="0"/>
      <p:bldP spid="78" grpId="0"/>
      <p:bldP spid="79" grpId="0"/>
      <p:bldP spid="80" grpId="0"/>
      <p:bldP spid="81" grpId="0"/>
      <p:bldP spid="10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5829" y="-43772"/>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03</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grpSp>
        <p:nvGrpSpPr>
          <p:cNvPr id="55" name="Group 1"/>
          <p:cNvGrpSpPr/>
          <p:nvPr/>
        </p:nvGrpSpPr>
        <p:grpSpPr>
          <a:xfrm>
            <a:off x="4862579" y="1986803"/>
            <a:ext cx="2930093" cy="4091782"/>
            <a:chOff x="7765674" y="1516098"/>
            <a:chExt cx="3595687" cy="5021263"/>
          </a:xfrm>
          <a:solidFill>
            <a:sysClr val="window" lastClr="FFFFFF">
              <a:lumMod val="50000"/>
            </a:sysClr>
          </a:solidFill>
        </p:grpSpPr>
        <p:sp>
          <p:nvSpPr>
            <p:cNvPr id="56" name="Freeform 2"/>
            <p:cNvSpPr/>
            <p:nvPr/>
          </p:nvSpPr>
          <p:spPr bwMode="auto">
            <a:xfrm>
              <a:off x="8492749" y="3841786"/>
              <a:ext cx="476250" cy="2695575"/>
            </a:xfrm>
            <a:custGeom>
              <a:avLst/>
              <a:gdLst>
                <a:gd name="T0" fmla="*/ 82 w 167"/>
                <a:gd name="T1" fmla="*/ 868 h 946"/>
                <a:gd name="T2" fmla="*/ 74 w 167"/>
                <a:gd name="T3" fmla="*/ 813 h 946"/>
                <a:gd name="T4" fmla="*/ 86 w 167"/>
                <a:gd name="T5" fmla="*/ 763 h 946"/>
                <a:gd name="T6" fmla="*/ 89 w 167"/>
                <a:gd name="T7" fmla="*/ 715 h 946"/>
                <a:gd name="T8" fmla="*/ 70 w 167"/>
                <a:gd name="T9" fmla="*/ 651 h 946"/>
                <a:gd name="T10" fmla="*/ 68 w 167"/>
                <a:gd name="T11" fmla="*/ 573 h 946"/>
                <a:gd name="T12" fmla="*/ 67 w 167"/>
                <a:gd name="T13" fmla="*/ 511 h 946"/>
                <a:gd name="T14" fmla="*/ 81 w 167"/>
                <a:gd name="T15" fmla="*/ 470 h 946"/>
                <a:gd name="T16" fmla="*/ 79 w 167"/>
                <a:gd name="T17" fmla="*/ 399 h 946"/>
                <a:gd name="T18" fmla="*/ 84 w 167"/>
                <a:gd name="T19" fmla="*/ 339 h 946"/>
                <a:gd name="T20" fmla="*/ 116 w 167"/>
                <a:gd name="T21" fmla="*/ 256 h 946"/>
                <a:gd name="T22" fmla="*/ 119 w 167"/>
                <a:gd name="T23" fmla="*/ 122 h 946"/>
                <a:gd name="T24" fmla="*/ 104 w 167"/>
                <a:gd name="T25" fmla="*/ 52 h 946"/>
                <a:gd name="T26" fmla="*/ 54 w 167"/>
                <a:gd name="T27" fmla="*/ 26 h 946"/>
                <a:gd name="T28" fmla="*/ 64 w 167"/>
                <a:gd name="T29" fmla="*/ 106 h 946"/>
                <a:gd name="T30" fmla="*/ 54 w 167"/>
                <a:gd name="T31" fmla="*/ 160 h 946"/>
                <a:gd name="T32" fmla="*/ 57 w 167"/>
                <a:gd name="T33" fmla="*/ 237 h 946"/>
                <a:gd name="T34" fmla="*/ 40 w 167"/>
                <a:gd name="T35" fmla="*/ 308 h 946"/>
                <a:gd name="T36" fmla="*/ 46 w 167"/>
                <a:gd name="T37" fmla="*/ 385 h 946"/>
                <a:gd name="T38" fmla="*/ 44 w 167"/>
                <a:gd name="T39" fmla="*/ 436 h 946"/>
                <a:gd name="T40" fmla="*/ 26 w 167"/>
                <a:gd name="T41" fmla="*/ 508 h 946"/>
                <a:gd name="T42" fmla="*/ 27 w 167"/>
                <a:gd name="T43" fmla="*/ 578 h 946"/>
                <a:gd name="T44" fmla="*/ 20 w 167"/>
                <a:gd name="T45" fmla="*/ 631 h 946"/>
                <a:gd name="T46" fmla="*/ 52 w 167"/>
                <a:gd name="T47" fmla="*/ 648 h 946"/>
                <a:gd name="T48" fmla="*/ 54 w 167"/>
                <a:gd name="T49" fmla="*/ 664 h 946"/>
                <a:gd name="T50" fmla="*/ 50 w 167"/>
                <a:gd name="T51" fmla="*/ 691 h 946"/>
                <a:gd name="T52" fmla="*/ 47 w 167"/>
                <a:gd name="T53" fmla="*/ 705 h 946"/>
                <a:gd name="T54" fmla="*/ 53 w 167"/>
                <a:gd name="T55" fmla="*/ 736 h 946"/>
                <a:gd name="T56" fmla="*/ 46 w 167"/>
                <a:gd name="T57" fmla="*/ 746 h 946"/>
                <a:gd name="T58" fmla="*/ 44 w 167"/>
                <a:gd name="T59" fmla="*/ 766 h 946"/>
                <a:gd name="T60" fmla="*/ 35 w 167"/>
                <a:gd name="T61" fmla="*/ 753 h 946"/>
                <a:gd name="T62" fmla="*/ 20 w 167"/>
                <a:gd name="T63" fmla="*/ 756 h 946"/>
                <a:gd name="T64" fmla="*/ 7 w 167"/>
                <a:gd name="T65" fmla="*/ 776 h 946"/>
                <a:gd name="T66" fmla="*/ 23 w 167"/>
                <a:gd name="T67" fmla="*/ 773 h 946"/>
                <a:gd name="T68" fmla="*/ 41 w 167"/>
                <a:gd name="T69" fmla="*/ 780 h 946"/>
                <a:gd name="T70" fmla="*/ 37 w 167"/>
                <a:gd name="T71" fmla="*/ 793 h 946"/>
                <a:gd name="T72" fmla="*/ 53 w 167"/>
                <a:gd name="T73" fmla="*/ 797 h 946"/>
                <a:gd name="T74" fmla="*/ 49 w 167"/>
                <a:gd name="T75" fmla="*/ 805 h 946"/>
                <a:gd name="T76" fmla="*/ 44 w 167"/>
                <a:gd name="T77" fmla="*/ 811 h 946"/>
                <a:gd name="T78" fmla="*/ 42 w 167"/>
                <a:gd name="T79" fmla="*/ 826 h 946"/>
                <a:gd name="T80" fmla="*/ 53 w 167"/>
                <a:gd name="T81" fmla="*/ 836 h 946"/>
                <a:gd name="T82" fmla="*/ 53 w 167"/>
                <a:gd name="T83" fmla="*/ 851 h 946"/>
                <a:gd name="T84" fmla="*/ 44 w 167"/>
                <a:gd name="T85" fmla="*/ 857 h 946"/>
                <a:gd name="T86" fmla="*/ 52 w 167"/>
                <a:gd name="T87" fmla="*/ 866 h 946"/>
                <a:gd name="T88" fmla="*/ 62 w 167"/>
                <a:gd name="T89" fmla="*/ 876 h 946"/>
                <a:gd name="T90" fmla="*/ 68 w 167"/>
                <a:gd name="T91" fmla="*/ 888 h 946"/>
                <a:gd name="T92" fmla="*/ 74 w 167"/>
                <a:gd name="T93" fmla="*/ 902 h 946"/>
                <a:gd name="T94" fmla="*/ 79 w 167"/>
                <a:gd name="T95" fmla="*/ 894 h 946"/>
                <a:gd name="T96" fmla="*/ 76 w 167"/>
                <a:gd name="T97" fmla="*/ 888 h 946"/>
                <a:gd name="T98" fmla="*/ 91 w 167"/>
                <a:gd name="T99" fmla="*/ 908 h 946"/>
                <a:gd name="T100" fmla="*/ 76 w 167"/>
                <a:gd name="T101" fmla="*/ 907 h 946"/>
                <a:gd name="T102" fmla="*/ 71 w 167"/>
                <a:gd name="T103" fmla="*/ 917 h 946"/>
                <a:gd name="T104" fmla="*/ 85 w 167"/>
                <a:gd name="T105" fmla="*/ 914 h 946"/>
                <a:gd name="T106" fmla="*/ 79 w 167"/>
                <a:gd name="T107" fmla="*/ 926 h 946"/>
                <a:gd name="T108" fmla="*/ 88 w 167"/>
                <a:gd name="T109" fmla="*/ 914 h 946"/>
                <a:gd name="T110" fmla="*/ 90 w 167"/>
                <a:gd name="T111" fmla="*/ 922 h 946"/>
                <a:gd name="T112" fmla="*/ 83 w 167"/>
                <a:gd name="T113" fmla="*/ 932 h 946"/>
                <a:gd name="T114" fmla="*/ 101 w 167"/>
                <a:gd name="T115" fmla="*/ 929 h 946"/>
                <a:gd name="T116" fmla="*/ 114 w 167"/>
                <a:gd name="T117" fmla="*/ 917 h 946"/>
                <a:gd name="T118" fmla="*/ 109 w 167"/>
                <a:gd name="T119" fmla="*/ 942 h 946"/>
                <a:gd name="T120" fmla="*/ 135 w 167"/>
                <a:gd name="T121" fmla="*/ 914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7" h="946">
                  <a:moveTo>
                    <a:pt x="137" y="898"/>
                  </a:moveTo>
                  <a:cubicBezTo>
                    <a:pt x="127" y="897"/>
                    <a:pt x="111" y="902"/>
                    <a:pt x="101" y="900"/>
                  </a:cubicBezTo>
                  <a:cubicBezTo>
                    <a:pt x="99" y="899"/>
                    <a:pt x="102" y="897"/>
                    <a:pt x="100" y="896"/>
                  </a:cubicBezTo>
                  <a:cubicBezTo>
                    <a:pt x="100" y="896"/>
                    <a:pt x="96" y="894"/>
                    <a:pt x="96" y="894"/>
                  </a:cubicBezTo>
                  <a:cubicBezTo>
                    <a:pt x="95" y="894"/>
                    <a:pt x="94" y="893"/>
                    <a:pt x="93" y="892"/>
                  </a:cubicBezTo>
                  <a:cubicBezTo>
                    <a:pt x="92" y="890"/>
                    <a:pt x="92" y="890"/>
                    <a:pt x="92" y="890"/>
                  </a:cubicBezTo>
                  <a:cubicBezTo>
                    <a:pt x="91" y="890"/>
                    <a:pt x="90" y="890"/>
                    <a:pt x="90" y="889"/>
                  </a:cubicBezTo>
                  <a:cubicBezTo>
                    <a:pt x="91" y="887"/>
                    <a:pt x="93" y="884"/>
                    <a:pt x="92" y="881"/>
                  </a:cubicBezTo>
                  <a:cubicBezTo>
                    <a:pt x="92" y="880"/>
                    <a:pt x="88" y="880"/>
                    <a:pt x="89" y="878"/>
                  </a:cubicBezTo>
                  <a:cubicBezTo>
                    <a:pt x="89" y="878"/>
                    <a:pt x="91" y="876"/>
                    <a:pt x="91" y="876"/>
                  </a:cubicBezTo>
                  <a:cubicBezTo>
                    <a:pt x="92" y="873"/>
                    <a:pt x="89" y="872"/>
                    <a:pt x="89" y="869"/>
                  </a:cubicBezTo>
                  <a:cubicBezTo>
                    <a:pt x="88" y="869"/>
                    <a:pt x="89" y="869"/>
                    <a:pt x="89" y="868"/>
                  </a:cubicBezTo>
                  <a:cubicBezTo>
                    <a:pt x="89" y="868"/>
                    <a:pt x="89" y="867"/>
                    <a:pt x="89" y="867"/>
                  </a:cubicBezTo>
                  <a:cubicBezTo>
                    <a:pt x="87" y="864"/>
                    <a:pt x="84" y="868"/>
                    <a:pt x="82" y="868"/>
                  </a:cubicBezTo>
                  <a:cubicBezTo>
                    <a:pt x="82" y="867"/>
                    <a:pt x="81" y="867"/>
                    <a:pt x="80" y="867"/>
                  </a:cubicBezTo>
                  <a:cubicBezTo>
                    <a:pt x="78" y="866"/>
                    <a:pt x="76" y="872"/>
                    <a:pt x="73" y="871"/>
                  </a:cubicBezTo>
                  <a:cubicBezTo>
                    <a:pt x="72" y="870"/>
                    <a:pt x="71" y="867"/>
                    <a:pt x="70" y="866"/>
                  </a:cubicBezTo>
                  <a:cubicBezTo>
                    <a:pt x="69" y="863"/>
                    <a:pt x="70" y="860"/>
                    <a:pt x="67" y="858"/>
                  </a:cubicBezTo>
                  <a:cubicBezTo>
                    <a:pt x="66" y="857"/>
                    <a:pt x="64" y="857"/>
                    <a:pt x="63" y="856"/>
                  </a:cubicBezTo>
                  <a:cubicBezTo>
                    <a:pt x="62" y="855"/>
                    <a:pt x="64" y="853"/>
                    <a:pt x="64" y="852"/>
                  </a:cubicBezTo>
                  <a:cubicBezTo>
                    <a:pt x="63" y="851"/>
                    <a:pt x="62" y="851"/>
                    <a:pt x="61" y="850"/>
                  </a:cubicBezTo>
                  <a:cubicBezTo>
                    <a:pt x="61" y="850"/>
                    <a:pt x="63" y="847"/>
                    <a:pt x="63" y="847"/>
                  </a:cubicBezTo>
                  <a:cubicBezTo>
                    <a:pt x="63" y="844"/>
                    <a:pt x="56" y="839"/>
                    <a:pt x="63" y="835"/>
                  </a:cubicBezTo>
                  <a:cubicBezTo>
                    <a:pt x="63" y="835"/>
                    <a:pt x="67" y="834"/>
                    <a:pt x="67" y="834"/>
                  </a:cubicBezTo>
                  <a:cubicBezTo>
                    <a:pt x="68" y="834"/>
                    <a:pt x="66" y="833"/>
                    <a:pt x="66" y="832"/>
                  </a:cubicBezTo>
                  <a:cubicBezTo>
                    <a:pt x="66" y="831"/>
                    <a:pt x="67" y="828"/>
                    <a:pt x="68" y="827"/>
                  </a:cubicBezTo>
                  <a:cubicBezTo>
                    <a:pt x="70" y="824"/>
                    <a:pt x="75" y="825"/>
                    <a:pt x="76" y="821"/>
                  </a:cubicBezTo>
                  <a:cubicBezTo>
                    <a:pt x="77" y="819"/>
                    <a:pt x="74" y="815"/>
                    <a:pt x="74" y="813"/>
                  </a:cubicBezTo>
                  <a:cubicBezTo>
                    <a:pt x="75" y="812"/>
                    <a:pt x="79" y="811"/>
                    <a:pt x="80" y="810"/>
                  </a:cubicBezTo>
                  <a:cubicBezTo>
                    <a:pt x="82" y="805"/>
                    <a:pt x="75" y="802"/>
                    <a:pt x="74" y="800"/>
                  </a:cubicBezTo>
                  <a:cubicBezTo>
                    <a:pt x="73" y="799"/>
                    <a:pt x="77" y="790"/>
                    <a:pt x="76" y="788"/>
                  </a:cubicBezTo>
                  <a:cubicBezTo>
                    <a:pt x="76" y="788"/>
                    <a:pt x="75" y="788"/>
                    <a:pt x="75" y="788"/>
                  </a:cubicBezTo>
                  <a:cubicBezTo>
                    <a:pt x="75" y="786"/>
                    <a:pt x="79" y="786"/>
                    <a:pt x="79" y="786"/>
                  </a:cubicBezTo>
                  <a:cubicBezTo>
                    <a:pt x="80" y="786"/>
                    <a:pt x="81" y="783"/>
                    <a:pt x="81" y="783"/>
                  </a:cubicBezTo>
                  <a:cubicBezTo>
                    <a:pt x="81" y="783"/>
                    <a:pt x="81" y="782"/>
                    <a:pt x="81" y="782"/>
                  </a:cubicBezTo>
                  <a:cubicBezTo>
                    <a:pt x="81" y="782"/>
                    <a:pt x="81" y="782"/>
                    <a:pt x="81" y="782"/>
                  </a:cubicBezTo>
                  <a:cubicBezTo>
                    <a:pt x="81" y="781"/>
                    <a:pt x="81" y="781"/>
                    <a:pt x="81" y="781"/>
                  </a:cubicBezTo>
                  <a:cubicBezTo>
                    <a:pt x="82" y="780"/>
                    <a:pt x="84" y="783"/>
                    <a:pt x="84" y="780"/>
                  </a:cubicBezTo>
                  <a:cubicBezTo>
                    <a:pt x="84" y="778"/>
                    <a:pt x="80" y="778"/>
                    <a:pt x="81" y="777"/>
                  </a:cubicBezTo>
                  <a:cubicBezTo>
                    <a:pt x="81" y="776"/>
                    <a:pt x="83" y="776"/>
                    <a:pt x="83" y="775"/>
                  </a:cubicBezTo>
                  <a:cubicBezTo>
                    <a:pt x="83" y="775"/>
                    <a:pt x="80" y="772"/>
                    <a:pt x="81" y="770"/>
                  </a:cubicBezTo>
                  <a:cubicBezTo>
                    <a:pt x="84" y="768"/>
                    <a:pt x="88" y="770"/>
                    <a:pt x="86" y="763"/>
                  </a:cubicBezTo>
                  <a:cubicBezTo>
                    <a:pt x="85" y="762"/>
                    <a:pt x="84" y="757"/>
                    <a:pt x="83" y="756"/>
                  </a:cubicBezTo>
                  <a:cubicBezTo>
                    <a:pt x="82" y="755"/>
                    <a:pt x="79" y="754"/>
                    <a:pt x="80" y="754"/>
                  </a:cubicBezTo>
                  <a:cubicBezTo>
                    <a:pt x="80" y="754"/>
                    <a:pt x="85" y="752"/>
                    <a:pt x="85" y="749"/>
                  </a:cubicBezTo>
                  <a:cubicBezTo>
                    <a:pt x="85" y="747"/>
                    <a:pt x="79" y="747"/>
                    <a:pt x="81" y="740"/>
                  </a:cubicBezTo>
                  <a:cubicBezTo>
                    <a:pt x="82" y="737"/>
                    <a:pt x="84" y="739"/>
                    <a:pt x="86" y="738"/>
                  </a:cubicBezTo>
                  <a:cubicBezTo>
                    <a:pt x="87" y="737"/>
                    <a:pt x="85" y="736"/>
                    <a:pt x="85" y="735"/>
                  </a:cubicBezTo>
                  <a:cubicBezTo>
                    <a:pt x="86" y="734"/>
                    <a:pt x="89" y="733"/>
                    <a:pt x="89" y="732"/>
                  </a:cubicBezTo>
                  <a:cubicBezTo>
                    <a:pt x="90" y="730"/>
                    <a:pt x="86" y="730"/>
                    <a:pt x="86" y="729"/>
                  </a:cubicBezTo>
                  <a:cubicBezTo>
                    <a:pt x="84" y="728"/>
                    <a:pt x="83" y="725"/>
                    <a:pt x="82" y="724"/>
                  </a:cubicBezTo>
                  <a:cubicBezTo>
                    <a:pt x="78" y="722"/>
                    <a:pt x="70" y="725"/>
                    <a:pt x="71" y="719"/>
                  </a:cubicBezTo>
                  <a:cubicBezTo>
                    <a:pt x="71" y="719"/>
                    <a:pt x="76" y="719"/>
                    <a:pt x="77" y="719"/>
                  </a:cubicBezTo>
                  <a:cubicBezTo>
                    <a:pt x="79" y="719"/>
                    <a:pt x="81" y="718"/>
                    <a:pt x="83" y="718"/>
                  </a:cubicBezTo>
                  <a:cubicBezTo>
                    <a:pt x="85" y="718"/>
                    <a:pt x="87" y="720"/>
                    <a:pt x="88" y="719"/>
                  </a:cubicBezTo>
                  <a:cubicBezTo>
                    <a:pt x="90" y="718"/>
                    <a:pt x="87" y="717"/>
                    <a:pt x="89" y="715"/>
                  </a:cubicBezTo>
                  <a:cubicBezTo>
                    <a:pt x="89" y="714"/>
                    <a:pt x="91" y="714"/>
                    <a:pt x="90" y="712"/>
                  </a:cubicBezTo>
                  <a:cubicBezTo>
                    <a:pt x="89" y="707"/>
                    <a:pt x="79" y="711"/>
                    <a:pt x="75" y="710"/>
                  </a:cubicBezTo>
                  <a:cubicBezTo>
                    <a:pt x="74" y="709"/>
                    <a:pt x="75" y="708"/>
                    <a:pt x="75" y="708"/>
                  </a:cubicBezTo>
                  <a:cubicBezTo>
                    <a:pt x="76" y="706"/>
                    <a:pt x="73" y="704"/>
                    <a:pt x="74" y="702"/>
                  </a:cubicBezTo>
                  <a:cubicBezTo>
                    <a:pt x="74" y="701"/>
                    <a:pt x="78" y="699"/>
                    <a:pt x="77" y="697"/>
                  </a:cubicBezTo>
                  <a:cubicBezTo>
                    <a:pt x="77" y="696"/>
                    <a:pt x="73" y="693"/>
                    <a:pt x="73" y="693"/>
                  </a:cubicBezTo>
                  <a:cubicBezTo>
                    <a:pt x="73" y="691"/>
                    <a:pt x="78" y="692"/>
                    <a:pt x="75" y="689"/>
                  </a:cubicBezTo>
                  <a:cubicBezTo>
                    <a:pt x="74" y="688"/>
                    <a:pt x="69" y="686"/>
                    <a:pt x="70" y="684"/>
                  </a:cubicBezTo>
                  <a:cubicBezTo>
                    <a:pt x="71" y="681"/>
                    <a:pt x="74" y="683"/>
                    <a:pt x="73" y="679"/>
                  </a:cubicBezTo>
                  <a:cubicBezTo>
                    <a:pt x="73" y="677"/>
                    <a:pt x="66" y="678"/>
                    <a:pt x="65" y="676"/>
                  </a:cubicBezTo>
                  <a:cubicBezTo>
                    <a:pt x="64" y="675"/>
                    <a:pt x="62" y="663"/>
                    <a:pt x="63" y="662"/>
                  </a:cubicBezTo>
                  <a:cubicBezTo>
                    <a:pt x="63" y="662"/>
                    <a:pt x="64" y="662"/>
                    <a:pt x="64" y="661"/>
                  </a:cubicBezTo>
                  <a:cubicBezTo>
                    <a:pt x="65" y="659"/>
                    <a:pt x="62" y="657"/>
                    <a:pt x="62" y="656"/>
                  </a:cubicBezTo>
                  <a:cubicBezTo>
                    <a:pt x="62" y="649"/>
                    <a:pt x="68" y="655"/>
                    <a:pt x="70" y="651"/>
                  </a:cubicBezTo>
                  <a:cubicBezTo>
                    <a:pt x="71" y="648"/>
                    <a:pt x="64" y="642"/>
                    <a:pt x="64" y="639"/>
                  </a:cubicBezTo>
                  <a:cubicBezTo>
                    <a:pt x="64" y="638"/>
                    <a:pt x="66" y="638"/>
                    <a:pt x="66" y="637"/>
                  </a:cubicBezTo>
                  <a:cubicBezTo>
                    <a:pt x="66" y="636"/>
                    <a:pt x="64" y="634"/>
                    <a:pt x="64" y="632"/>
                  </a:cubicBezTo>
                  <a:cubicBezTo>
                    <a:pt x="63" y="630"/>
                    <a:pt x="64" y="626"/>
                    <a:pt x="64" y="624"/>
                  </a:cubicBezTo>
                  <a:cubicBezTo>
                    <a:pt x="64" y="623"/>
                    <a:pt x="64" y="622"/>
                    <a:pt x="64" y="622"/>
                  </a:cubicBezTo>
                  <a:cubicBezTo>
                    <a:pt x="63" y="620"/>
                    <a:pt x="61" y="618"/>
                    <a:pt x="61" y="616"/>
                  </a:cubicBezTo>
                  <a:cubicBezTo>
                    <a:pt x="60" y="613"/>
                    <a:pt x="66" y="606"/>
                    <a:pt x="66" y="605"/>
                  </a:cubicBezTo>
                  <a:cubicBezTo>
                    <a:pt x="65" y="605"/>
                    <a:pt x="60" y="603"/>
                    <a:pt x="62" y="600"/>
                  </a:cubicBezTo>
                  <a:cubicBezTo>
                    <a:pt x="62" y="600"/>
                    <a:pt x="65" y="600"/>
                    <a:pt x="65" y="600"/>
                  </a:cubicBezTo>
                  <a:cubicBezTo>
                    <a:pt x="68" y="596"/>
                    <a:pt x="60" y="587"/>
                    <a:pt x="63" y="586"/>
                  </a:cubicBezTo>
                  <a:cubicBezTo>
                    <a:pt x="64" y="585"/>
                    <a:pt x="67" y="588"/>
                    <a:pt x="68" y="587"/>
                  </a:cubicBezTo>
                  <a:cubicBezTo>
                    <a:pt x="69" y="583"/>
                    <a:pt x="67" y="587"/>
                    <a:pt x="66" y="585"/>
                  </a:cubicBezTo>
                  <a:cubicBezTo>
                    <a:pt x="66" y="584"/>
                    <a:pt x="68" y="580"/>
                    <a:pt x="69" y="580"/>
                  </a:cubicBezTo>
                  <a:cubicBezTo>
                    <a:pt x="69" y="578"/>
                    <a:pt x="68" y="575"/>
                    <a:pt x="68" y="573"/>
                  </a:cubicBezTo>
                  <a:cubicBezTo>
                    <a:pt x="68" y="572"/>
                    <a:pt x="67" y="570"/>
                    <a:pt x="67" y="569"/>
                  </a:cubicBezTo>
                  <a:cubicBezTo>
                    <a:pt x="69" y="567"/>
                    <a:pt x="78" y="564"/>
                    <a:pt x="79" y="563"/>
                  </a:cubicBezTo>
                  <a:cubicBezTo>
                    <a:pt x="79" y="562"/>
                    <a:pt x="78" y="562"/>
                    <a:pt x="78" y="561"/>
                  </a:cubicBezTo>
                  <a:cubicBezTo>
                    <a:pt x="78" y="561"/>
                    <a:pt x="79" y="561"/>
                    <a:pt x="79" y="560"/>
                  </a:cubicBezTo>
                  <a:cubicBezTo>
                    <a:pt x="80" y="559"/>
                    <a:pt x="75" y="554"/>
                    <a:pt x="75" y="552"/>
                  </a:cubicBezTo>
                  <a:cubicBezTo>
                    <a:pt x="74" y="550"/>
                    <a:pt x="74" y="549"/>
                    <a:pt x="73" y="548"/>
                  </a:cubicBezTo>
                  <a:cubicBezTo>
                    <a:pt x="72" y="544"/>
                    <a:pt x="70" y="541"/>
                    <a:pt x="69" y="538"/>
                  </a:cubicBezTo>
                  <a:cubicBezTo>
                    <a:pt x="68" y="535"/>
                    <a:pt x="71" y="533"/>
                    <a:pt x="70" y="531"/>
                  </a:cubicBezTo>
                  <a:cubicBezTo>
                    <a:pt x="69" y="529"/>
                    <a:pt x="68" y="529"/>
                    <a:pt x="68" y="527"/>
                  </a:cubicBezTo>
                  <a:cubicBezTo>
                    <a:pt x="67" y="526"/>
                    <a:pt x="70" y="523"/>
                    <a:pt x="70" y="522"/>
                  </a:cubicBezTo>
                  <a:cubicBezTo>
                    <a:pt x="69" y="520"/>
                    <a:pt x="67" y="520"/>
                    <a:pt x="67" y="519"/>
                  </a:cubicBezTo>
                  <a:cubicBezTo>
                    <a:pt x="67" y="518"/>
                    <a:pt x="68" y="519"/>
                    <a:pt x="68" y="518"/>
                  </a:cubicBezTo>
                  <a:cubicBezTo>
                    <a:pt x="67" y="515"/>
                    <a:pt x="67" y="515"/>
                    <a:pt x="67" y="515"/>
                  </a:cubicBezTo>
                  <a:cubicBezTo>
                    <a:pt x="67" y="515"/>
                    <a:pt x="67" y="511"/>
                    <a:pt x="67" y="511"/>
                  </a:cubicBezTo>
                  <a:cubicBezTo>
                    <a:pt x="68" y="510"/>
                    <a:pt x="69" y="512"/>
                    <a:pt x="69" y="511"/>
                  </a:cubicBezTo>
                  <a:cubicBezTo>
                    <a:pt x="69" y="510"/>
                    <a:pt x="69" y="509"/>
                    <a:pt x="69" y="508"/>
                  </a:cubicBezTo>
                  <a:cubicBezTo>
                    <a:pt x="69" y="507"/>
                    <a:pt x="69" y="506"/>
                    <a:pt x="69" y="505"/>
                  </a:cubicBezTo>
                  <a:cubicBezTo>
                    <a:pt x="70" y="505"/>
                    <a:pt x="71" y="506"/>
                    <a:pt x="72" y="505"/>
                  </a:cubicBezTo>
                  <a:cubicBezTo>
                    <a:pt x="72" y="505"/>
                    <a:pt x="72" y="504"/>
                    <a:pt x="72" y="503"/>
                  </a:cubicBezTo>
                  <a:cubicBezTo>
                    <a:pt x="73" y="503"/>
                    <a:pt x="77" y="504"/>
                    <a:pt x="77" y="504"/>
                  </a:cubicBezTo>
                  <a:cubicBezTo>
                    <a:pt x="78" y="501"/>
                    <a:pt x="76" y="499"/>
                    <a:pt x="79" y="496"/>
                  </a:cubicBezTo>
                  <a:cubicBezTo>
                    <a:pt x="80" y="496"/>
                    <a:pt x="84" y="497"/>
                    <a:pt x="84" y="494"/>
                  </a:cubicBezTo>
                  <a:cubicBezTo>
                    <a:pt x="84" y="493"/>
                    <a:pt x="82" y="492"/>
                    <a:pt x="82" y="492"/>
                  </a:cubicBezTo>
                  <a:cubicBezTo>
                    <a:pt x="82" y="490"/>
                    <a:pt x="84" y="489"/>
                    <a:pt x="84" y="487"/>
                  </a:cubicBezTo>
                  <a:cubicBezTo>
                    <a:pt x="84" y="485"/>
                    <a:pt x="80" y="479"/>
                    <a:pt x="80" y="476"/>
                  </a:cubicBezTo>
                  <a:cubicBezTo>
                    <a:pt x="80" y="476"/>
                    <a:pt x="81" y="476"/>
                    <a:pt x="81" y="475"/>
                  </a:cubicBezTo>
                  <a:cubicBezTo>
                    <a:pt x="80" y="474"/>
                    <a:pt x="77" y="476"/>
                    <a:pt x="77" y="473"/>
                  </a:cubicBezTo>
                  <a:cubicBezTo>
                    <a:pt x="77" y="471"/>
                    <a:pt x="81" y="472"/>
                    <a:pt x="81" y="470"/>
                  </a:cubicBezTo>
                  <a:cubicBezTo>
                    <a:pt x="81" y="470"/>
                    <a:pt x="81" y="466"/>
                    <a:pt x="81" y="466"/>
                  </a:cubicBezTo>
                  <a:cubicBezTo>
                    <a:pt x="81" y="465"/>
                    <a:pt x="83" y="462"/>
                    <a:pt x="83" y="461"/>
                  </a:cubicBezTo>
                  <a:cubicBezTo>
                    <a:pt x="83" y="460"/>
                    <a:pt x="82" y="460"/>
                    <a:pt x="82" y="460"/>
                  </a:cubicBezTo>
                  <a:cubicBezTo>
                    <a:pt x="82" y="459"/>
                    <a:pt x="87" y="452"/>
                    <a:pt x="87" y="451"/>
                  </a:cubicBezTo>
                  <a:cubicBezTo>
                    <a:pt x="88" y="450"/>
                    <a:pt x="86" y="448"/>
                    <a:pt x="88" y="447"/>
                  </a:cubicBezTo>
                  <a:cubicBezTo>
                    <a:pt x="88" y="447"/>
                    <a:pt x="93" y="447"/>
                    <a:pt x="92" y="446"/>
                  </a:cubicBezTo>
                  <a:cubicBezTo>
                    <a:pt x="91" y="440"/>
                    <a:pt x="89" y="438"/>
                    <a:pt x="90" y="432"/>
                  </a:cubicBezTo>
                  <a:cubicBezTo>
                    <a:pt x="91" y="431"/>
                    <a:pt x="90" y="430"/>
                    <a:pt x="90" y="429"/>
                  </a:cubicBezTo>
                  <a:cubicBezTo>
                    <a:pt x="90" y="426"/>
                    <a:pt x="93" y="424"/>
                    <a:pt x="91" y="421"/>
                  </a:cubicBezTo>
                  <a:cubicBezTo>
                    <a:pt x="88" y="417"/>
                    <a:pt x="86" y="425"/>
                    <a:pt x="83" y="418"/>
                  </a:cubicBezTo>
                  <a:cubicBezTo>
                    <a:pt x="82" y="415"/>
                    <a:pt x="85" y="414"/>
                    <a:pt x="85" y="411"/>
                  </a:cubicBezTo>
                  <a:cubicBezTo>
                    <a:pt x="85" y="410"/>
                    <a:pt x="82" y="409"/>
                    <a:pt x="81" y="408"/>
                  </a:cubicBezTo>
                  <a:cubicBezTo>
                    <a:pt x="80" y="405"/>
                    <a:pt x="81" y="403"/>
                    <a:pt x="81" y="401"/>
                  </a:cubicBezTo>
                  <a:cubicBezTo>
                    <a:pt x="81" y="399"/>
                    <a:pt x="80" y="400"/>
                    <a:pt x="79" y="399"/>
                  </a:cubicBezTo>
                  <a:cubicBezTo>
                    <a:pt x="79" y="399"/>
                    <a:pt x="78" y="396"/>
                    <a:pt x="78" y="396"/>
                  </a:cubicBezTo>
                  <a:cubicBezTo>
                    <a:pt x="77" y="394"/>
                    <a:pt x="74" y="392"/>
                    <a:pt x="74" y="389"/>
                  </a:cubicBezTo>
                  <a:cubicBezTo>
                    <a:pt x="75" y="387"/>
                    <a:pt x="79" y="392"/>
                    <a:pt x="78" y="387"/>
                  </a:cubicBezTo>
                  <a:cubicBezTo>
                    <a:pt x="77" y="384"/>
                    <a:pt x="75" y="386"/>
                    <a:pt x="73" y="385"/>
                  </a:cubicBezTo>
                  <a:cubicBezTo>
                    <a:pt x="68" y="381"/>
                    <a:pt x="68" y="371"/>
                    <a:pt x="69" y="366"/>
                  </a:cubicBezTo>
                  <a:cubicBezTo>
                    <a:pt x="70" y="363"/>
                    <a:pt x="70" y="365"/>
                    <a:pt x="72" y="365"/>
                  </a:cubicBezTo>
                  <a:cubicBezTo>
                    <a:pt x="72" y="365"/>
                    <a:pt x="73" y="364"/>
                    <a:pt x="73" y="363"/>
                  </a:cubicBezTo>
                  <a:cubicBezTo>
                    <a:pt x="74" y="362"/>
                    <a:pt x="75" y="363"/>
                    <a:pt x="75" y="362"/>
                  </a:cubicBezTo>
                  <a:cubicBezTo>
                    <a:pt x="76" y="361"/>
                    <a:pt x="73" y="361"/>
                    <a:pt x="73" y="360"/>
                  </a:cubicBezTo>
                  <a:cubicBezTo>
                    <a:pt x="73" y="359"/>
                    <a:pt x="73" y="359"/>
                    <a:pt x="73" y="358"/>
                  </a:cubicBezTo>
                  <a:cubicBezTo>
                    <a:pt x="74" y="354"/>
                    <a:pt x="77" y="350"/>
                    <a:pt x="77" y="346"/>
                  </a:cubicBezTo>
                  <a:cubicBezTo>
                    <a:pt x="77" y="346"/>
                    <a:pt x="76" y="345"/>
                    <a:pt x="76" y="344"/>
                  </a:cubicBezTo>
                  <a:cubicBezTo>
                    <a:pt x="76" y="344"/>
                    <a:pt x="80" y="346"/>
                    <a:pt x="81" y="345"/>
                  </a:cubicBezTo>
                  <a:cubicBezTo>
                    <a:pt x="83" y="344"/>
                    <a:pt x="84" y="341"/>
                    <a:pt x="84" y="339"/>
                  </a:cubicBezTo>
                  <a:cubicBezTo>
                    <a:pt x="84" y="336"/>
                    <a:pt x="81" y="339"/>
                    <a:pt x="80" y="337"/>
                  </a:cubicBezTo>
                  <a:cubicBezTo>
                    <a:pt x="79" y="334"/>
                    <a:pt x="83" y="330"/>
                    <a:pt x="81" y="327"/>
                  </a:cubicBezTo>
                  <a:cubicBezTo>
                    <a:pt x="80" y="326"/>
                    <a:pt x="77" y="317"/>
                    <a:pt x="77" y="316"/>
                  </a:cubicBezTo>
                  <a:cubicBezTo>
                    <a:pt x="78" y="314"/>
                    <a:pt x="82" y="313"/>
                    <a:pt x="83" y="311"/>
                  </a:cubicBezTo>
                  <a:cubicBezTo>
                    <a:pt x="84" y="306"/>
                    <a:pt x="83" y="296"/>
                    <a:pt x="85" y="292"/>
                  </a:cubicBezTo>
                  <a:cubicBezTo>
                    <a:pt x="85" y="292"/>
                    <a:pt x="88" y="290"/>
                    <a:pt x="88" y="290"/>
                  </a:cubicBezTo>
                  <a:cubicBezTo>
                    <a:pt x="88" y="290"/>
                    <a:pt x="89" y="286"/>
                    <a:pt x="89" y="286"/>
                  </a:cubicBezTo>
                  <a:cubicBezTo>
                    <a:pt x="89" y="286"/>
                    <a:pt x="90" y="287"/>
                    <a:pt x="91" y="287"/>
                  </a:cubicBezTo>
                  <a:cubicBezTo>
                    <a:pt x="92" y="287"/>
                    <a:pt x="92" y="282"/>
                    <a:pt x="93" y="281"/>
                  </a:cubicBezTo>
                  <a:cubicBezTo>
                    <a:pt x="94" y="281"/>
                    <a:pt x="95" y="281"/>
                    <a:pt x="96" y="280"/>
                  </a:cubicBezTo>
                  <a:cubicBezTo>
                    <a:pt x="97" y="279"/>
                    <a:pt x="103" y="259"/>
                    <a:pt x="104" y="258"/>
                  </a:cubicBezTo>
                  <a:cubicBezTo>
                    <a:pt x="106" y="256"/>
                    <a:pt x="107" y="259"/>
                    <a:pt x="110" y="259"/>
                  </a:cubicBezTo>
                  <a:cubicBezTo>
                    <a:pt x="111" y="259"/>
                    <a:pt x="110" y="257"/>
                    <a:pt x="111" y="257"/>
                  </a:cubicBezTo>
                  <a:cubicBezTo>
                    <a:pt x="112" y="256"/>
                    <a:pt x="115" y="257"/>
                    <a:pt x="116" y="256"/>
                  </a:cubicBezTo>
                  <a:cubicBezTo>
                    <a:pt x="120" y="252"/>
                    <a:pt x="110" y="245"/>
                    <a:pt x="109" y="242"/>
                  </a:cubicBezTo>
                  <a:cubicBezTo>
                    <a:pt x="107" y="236"/>
                    <a:pt x="112" y="236"/>
                    <a:pt x="113" y="232"/>
                  </a:cubicBezTo>
                  <a:cubicBezTo>
                    <a:pt x="114" y="228"/>
                    <a:pt x="108" y="219"/>
                    <a:pt x="107" y="215"/>
                  </a:cubicBezTo>
                  <a:cubicBezTo>
                    <a:pt x="106" y="208"/>
                    <a:pt x="112" y="205"/>
                    <a:pt x="112" y="203"/>
                  </a:cubicBezTo>
                  <a:cubicBezTo>
                    <a:pt x="111" y="198"/>
                    <a:pt x="109" y="199"/>
                    <a:pt x="107" y="198"/>
                  </a:cubicBezTo>
                  <a:cubicBezTo>
                    <a:pt x="106" y="196"/>
                    <a:pt x="110" y="188"/>
                    <a:pt x="111" y="188"/>
                  </a:cubicBezTo>
                  <a:cubicBezTo>
                    <a:pt x="115" y="183"/>
                    <a:pt x="135" y="178"/>
                    <a:pt x="137" y="174"/>
                  </a:cubicBezTo>
                  <a:cubicBezTo>
                    <a:pt x="139" y="173"/>
                    <a:pt x="141" y="157"/>
                    <a:pt x="143" y="154"/>
                  </a:cubicBezTo>
                  <a:cubicBezTo>
                    <a:pt x="143" y="152"/>
                    <a:pt x="145" y="148"/>
                    <a:pt x="145" y="147"/>
                  </a:cubicBezTo>
                  <a:cubicBezTo>
                    <a:pt x="144" y="146"/>
                    <a:pt x="141" y="143"/>
                    <a:pt x="140" y="142"/>
                  </a:cubicBezTo>
                  <a:cubicBezTo>
                    <a:pt x="138" y="143"/>
                    <a:pt x="138" y="143"/>
                    <a:pt x="138" y="143"/>
                  </a:cubicBezTo>
                  <a:cubicBezTo>
                    <a:pt x="133" y="144"/>
                    <a:pt x="127" y="145"/>
                    <a:pt x="124" y="144"/>
                  </a:cubicBezTo>
                  <a:cubicBezTo>
                    <a:pt x="120" y="143"/>
                    <a:pt x="122" y="136"/>
                    <a:pt x="121" y="132"/>
                  </a:cubicBezTo>
                  <a:cubicBezTo>
                    <a:pt x="121" y="130"/>
                    <a:pt x="120" y="125"/>
                    <a:pt x="119" y="122"/>
                  </a:cubicBezTo>
                  <a:cubicBezTo>
                    <a:pt x="118" y="121"/>
                    <a:pt x="116" y="121"/>
                    <a:pt x="116" y="120"/>
                  </a:cubicBezTo>
                  <a:cubicBezTo>
                    <a:pt x="115" y="118"/>
                    <a:pt x="116" y="116"/>
                    <a:pt x="115" y="114"/>
                  </a:cubicBezTo>
                  <a:cubicBezTo>
                    <a:pt x="115" y="113"/>
                    <a:pt x="113" y="112"/>
                    <a:pt x="113" y="110"/>
                  </a:cubicBezTo>
                  <a:cubicBezTo>
                    <a:pt x="112" y="108"/>
                    <a:pt x="113" y="104"/>
                    <a:pt x="112" y="102"/>
                  </a:cubicBezTo>
                  <a:cubicBezTo>
                    <a:pt x="112" y="100"/>
                    <a:pt x="108" y="93"/>
                    <a:pt x="106" y="92"/>
                  </a:cubicBezTo>
                  <a:cubicBezTo>
                    <a:pt x="106" y="92"/>
                    <a:pt x="103" y="93"/>
                    <a:pt x="102" y="92"/>
                  </a:cubicBezTo>
                  <a:cubicBezTo>
                    <a:pt x="100" y="88"/>
                    <a:pt x="104" y="87"/>
                    <a:pt x="104" y="85"/>
                  </a:cubicBezTo>
                  <a:cubicBezTo>
                    <a:pt x="105" y="83"/>
                    <a:pt x="100" y="82"/>
                    <a:pt x="99" y="81"/>
                  </a:cubicBezTo>
                  <a:cubicBezTo>
                    <a:pt x="94" y="78"/>
                    <a:pt x="99" y="77"/>
                    <a:pt x="99" y="76"/>
                  </a:cubicBezTo>
                  <a:cubicBezTo>
                    <a:pt x="99" y="76"/>
                    <a:pt x="97" y="71"/>
                    <a:pt x="96" y="71"/>
                  </a:cubicBezTo>
                  <a:cubicBezTo>
                    <a:pt x="96" y="71"/>
                    <a:pt x="95" y="70"/>
                    <a:pt x="96" y="70"/>
                  </a:cubicBezTo>
                  <a:cubicBezTo>
                    <a:pt x="97" y="68"/>
                    <a:pt x="100" y="69"/>
                    <a:pt x="101" y="69"/>
                  </a:cubicBezTo>
                  <a:cubicBezTo>
                    <a:pt x="105" y="66"/>
                    <a:pt x="98" y="60"/>
                    <a:pt x="98" y="59"/>
                  </a:cubicBezTo>
                  <a:cubicBezTo>
                    <a:pt x="98" y="57"/>
                    <a:pt x="104" y="52"/>
                    <a:pt x="104" y="52"/>
                  </a:cubicBezTo>
                  <a:cubicBezTo>
                    <a:pt x="104" y="52"/>
                    <a:pt x="91" y="42"/>
                    <a:pt x="90" y="39"/>
                  </a:cubicBezTo>
                  <a:cubicBezTo>
                    <a:pt x="90" y="39"/>
                    <a:pt x="90" y="38"/>
                    <a:pt x="90" y="37"/>
                  </a:cubicBezTo>
                  <a:cubicBezTo>
                    <a:pt x="90" y="37"/>
                    <a:pt x="88" y="34"/>
                    <a:pt x="88" y="34"/>
                  </a:cubicBezTo>
                  <a:cubicBezTo>
                    <a:pt x="88" y="31"/>
                    <a:pt x="88" y="28"/>
                    <a:pt x="87" y="26"/>
                  </a:cubicBezTo>
                  <a:cubicBezTo>
                    <a:pt x="87" y="24"/>
                    <a:pt x="84" y="20"/>
                    <a:pt x="84" y="17"/>
                  </a:cubicBezTo>
                  <a:cubicBezTo>
                    <a:pt x="84" y="16"/>
                    <a:pt x="88" y="16"/>
                    <a:pt x="85" y="14"/>
                  </a:cubicBezTo>
                  <a:cubicBezTo>
                    <a:pt x="85" y="14"/>
                    <a:pt x="81" y="14"/>
                    <a:pt x="80" y="13"/>
                  </a:cubicBezTo>
                  <a:cubicBezTo>
                    <a:pt x="79" y="11"/>
                    <a:pt x="79" y="9"/>
                    <a:pt x="79" y="8"/>
                  </a:cubicBezTo>
                  <a:cubicBezTo>
                    <a:pt x="77" y="4"/>
                    <a:pt x="75" y="4"/>
                    <a:pt x="74" y="0"/>
                  </a:cubicBezTo>
                  <a:cubicBezTo>
                    <a:pt x="71" y="5"/>
                    <a:pt x="67" y="4"/>
                    <a:pt x="66" y="4"/>
                  </a:cubicBezTo>
                  <a:cubicBezTo>
                    <a:pt x="63" y="6"/>
                    <a:pt x="67" y="10"/>
                    <a:pt x="67" y="12"/>
                  </a:cubicBezTo>
                  <a:cubicBezTo>
                    <a:pt x="68" y="21"/>
                    <a:pt x="57" y="23"/>
                    <a:pt x="51" y="23"/>
                  </a:cubicBezTo>
                  <a:cubicBezTo>
                    <a:pt x="51" y="24"/>
                    <a:pt x="51" y="24"/>
                    <a:pt x="51" y="24"/>
                  </a:cubicBezTo>
                  <a:cubicBezTo>
                    <a:pt x="53" y="25"/>
                    <a:pt x="54" y="26"/>
                    <a:pt x="54" y="26"/>
                  </a:cubicBezTo>
                  <a:cubicBezTo>
                    <a:pt x="54" y="27"/>
                    <a:pt x="53" y="30"/>
                    <a:pt x="53" y="31"/>
                  </a:cubicBezTo>
                  <a:cubicBezTo>
                    <a:pt x="53" y="35"/>
                    <a:pt x="55" y="40"/>
                    <a:pt x="56" y="44"/>
                  </a:cubicBezTo>
                  <a:cubicBezTo>
                    <a:pt x="56" y="46"/>
                    <a:pt x="55" y="47"/>
                    <a:pt x="56" y="49"/>
                  </a:cubicBezTo>
                  <a:cubicBezTo>
                    <a:pt x="56" y="50"/>
                    <a:pt x="57" y="51"/>
                    <a:pt x="57" y="52"/>
                  </a:cubicBezTo>
                  <a:cubicBezTo>
                    <a:pt x="58" y="53"/>
                    <a:pt x="57" y="55"/>
                    <a:pt x="57" y="57"/>
                  </a:cubicBezTo>
                  <a:cubicBezTo>
                    <a:pt x="57" y="57"/>
                    <a:pt x="58" y="57"/>
                    <a:pt x="59" y="58"/>
                  </a:cubicBezTo>
                  <a:cubicBezTo>
                    <a:pt x="59" y="58"/>
                    <a:pt x="59" y="58"/>
                    <a:pt x="59" y="59"/>
                  </a:cubicBezTo>
                  <a:cubicBezTo>
                    <a:pt x="60" y="61"/>
                    <a:pt x="61" y="65"/>
                    <a:pt x="61" y="67"/>
                  </a:cubicBezTo>
                  <a:cubicBezTo>
                    <a:pt x="61" y="71"/>
                    <a:pt x="58" y="87"/>
                    <a:pt x="59" y="89"/>
                  </a:cubicBezTo>
                  <a:cubicBezTo>
                    <a:pt x="60" y="90"/>
                    <a:pt x="61" y="91"/>
                    <a:pt x="61" y="92"/>
                  </a:cubicBezTo>
                  <a:cubicBezTo>
                    <a:pt x="62" y="93"/>
                    <a:pt x="61" y="94"/>
                    <a:pt x="61" y="95"/>
                  </a:cubicBezTo>
                  <a:cubicBezTo>
                    <a:pt x="61" y="96"/>
                    <a:pt x="62" y="96"/>
                    <a:pt x="62" y="97"/>
                  </a:cubicBezTo>
                  <a:cubicBezTo>
                    <a:pt x="63" y="99"/>
                    <a:pt x="63" y="102"/>
                    <a:pt x="63" y="104"/>
                  </a:cubicBezTo>
                  <a:cubicBezTo>
                    <a:pt x="63" y="105"/>
                    <a:pt x="64" y="105"/>
                    <a:pt x="64" y="106"/>
                  </a:cubicBezTo>
                  <a:cubicBezTo>
                    <a:pt x="64" y="109"/>
                    <a:pt x="63" y="109"/>
                    <a:pt x="62" y="111"/>
                  </a:cubicBezTo>
                  <a:cubicBezTo>
                    <a:pt x="62" y="112"/>
                    <a:pt x="62" y="112"/>
                    <a:pt x="62" y="113"/>
                  </a:cubicBezTo>
                  <a:cubicBezTo>
                    <a:pt x="62" y="114"/>
                    <a:pt x="62" y="115"/>
                    <a:pt x="62" y="116"/>
                  </a:cubicBezTo>
                  <a:cubicBezTo>
                    <a:pt x="62" y="116"/>
                    <a:pt x="63" y="117"/>
                    <a:pt x="62" y="118"/>
                  </a:cubicBezTo>
                  <a:cubicBezTo>
                    <a:pt x="62" y="119"/>
                    <a:pt x="61" y="120"/>
                    <a:pt x="61" y="122"/>
                  </a:cubicBezTo>
                  <a:cubicBezTo>
                    <a:pt x="61" y="127"/>
                    <a:pt x="60" y="133"/>
                    <a:pt x="60" y="138"/>
                  </a:cubicBezTo>
                  <a:cubicBezTo>
                    <a:pt x="61" y="139"/>
                    <a:pt x="59" y="142"/>
                    <a:pt x="59" y="143"/>
                  </a:cubicBezTo>
                  <a:cubicBezTo>
                    <a:pt x="59" y="144"/>
                    <a:pt x="61" y="145"/>
                    <a:pt x="60" y="146"/>
                  </a:cubicBezTo>
                  <a:cubicBezTo>
                    <a:pt x="60" y="148"/>
                    <a:pt x="59" y="151"/>
                    <a:pt x="56" y="151"/>
                  </a:cubicBezTo>
                  <a:cubicBezTo>
                    <a:pt x="55" y="151"/>
                    <a:pt x="55" y="149"/>
                    <a:pt x="55" y="149"/>
                  </a:cubicBezTo>
                  <a:cubicBezTo>
                    <a:pt x="54" y="149"/>
                    <a:pt x="53" y="150"/>
                    <a:pt x="53" y="150"/>
                  </a:cubicBezTo>
                  <a:cubicBezTo>
                    <a:pt x="54" y="153"/>
                    <a:pt x="54" y="153"/>
                    <a:pt x="54" y="153"/>
                  </a:cubicBezTo>
                  <a:cubicBezTo>
                    <a:pt x="54" y="154"/>
                    <a:pt x="53" y="154"/>
                    <a:pt x="53" y="154"/>
                  </a:cubicBezTo>
                  <a:cubicBezTo>
                    <a:pt x="52" y="156"/>
                    <a:pt x="54" y="159"/>
                    <a:pt x="54" y="160"/>
                  </a:cubicBezTo>
                  <a:cubicBezTo>
                    <a:pt x="53" y="161"/>
                    <a:pt x="53" y="161"/>
                    <a:pt x="53" y="162"/>
                  </a:cubicBezTo>
                  <a:cubicBezTo>
                    <a:pt x="53" y="163"/>
                    <a:pt x="54" y="162"/>
                    <a:pt x="55" y="162"/>
                  </a:cubicBezTo>
                  <a:cubicBezTo>
                    <a:pt x="57" y="162"/>
                    <a:pt x="55" y="155"/>
                    <a:pt x="59" y="165"/>
                  </a:cubicBezTo>
                  <a:cubicBezTo>
                    <a:pt x="59" y="166"/>
                    <a:pt x="56" y="171"/>
                    <a:pt x="56" y="172"/>
                  </a:cubicBezTo>
                  <a:cubicBezTo>
                    <a:pt x="56" y="174"/>
                    <a:pt x="57" y="177"/>
                    <a:pt x="57" y="180"/>
                  </a:cubicBezTo>
                  <a:cubicBezTo>
                    <a:pt x="56" y="184"/>
                    <a:pt x="56" y="188"/>
                    <a:pt x="56" y="192"/>
                  </a:cubicBezTo>
                  <a:cubicBezTo>
                    <a:pt x="56" y="192"/>
                    <a:pt x="56" y="195"/>
                    <a:pt x="56" y="195"/>
                  </a:cubicBezTo>
                  <a:cubicBezTo>
                    <a:pt x="57" y="199"/>
                    <a:pt x="61" y="207"/>
                    <a:pt x="60" y="211"/>
                  </a:cubicBezTo>
                  <a:cubicBezTo>
                    <a:pt x="59" y="214"/>
                    <a:pt x="60" y="211"/>
                    <a:pt x="58" y="212"/>
                  </a:cubicBezTo>
                  <a:cubicBezTo>
                    <a:pt x="57" y="214"/>
                    <a:pt x="54" y="222"/>
                    <a:pt x="54" y="224"/>
                  </a:cubicBezTo>
                  <a:cubicBezTo>
                    <a:pt x="54" y="225"/>
                    <a:pt x="55" y="226"/>
                    <a:pt x="56" y="227"/>
                  </a:cubicBezTo>
                  <a:cubicBezTo>
                    <a:pt x="57" y="229"/>
                    <a:pt x="56" y="231"/>
                    <a:pt x="56" y="233"/>
                  </a:cubicBezTo>
                  <a:cubicBezTo>
                    <a:pt x="56" y="234"/>
                    <a:pt x="56" y="235"/>
                    <a:pt x="56" y="236"/>
                  </a:cubicBezTo>
                  <a:cubicBezTo>
                    <a:pt x="56" y="237"/>
                    <a:pt x="57" y="237"/>
                    <a:pt x="57" y="237"/>
                  </a:cubicBezTo>
                  <a:cubicBezTo>
                    <a:pt x="57" y="238"/>
                    <a:pt x="56" y="238"/>
                    <a:pt x="56" y="239"/>
                  </a:cubicBezTo>
                  <a:cubicBezTo>
                    <a:pt x="55" y="240"/>
                    <a:pt x="56" y="243"/>
                    <a:pt x="56" y="244"/>
                  </a:cubicBezTo>
                  <a:cubicBezTo>
                    <a:pt x="56" y="247"/>
                    <a:pt x="54" y="250"/>
                    <a:pt x="53" y="252"/>
                  </a:cubicBezTo>
                  <a:cubicBezTo>
                    <a:pt x="53" y="253"/>
                    <a:pt x="55" y="254"/>
                    <a:pt x="55" y="256"/>
                  </a:cubicBezTo>
                  <a:cubicBezTo>
                    <a:pt x="54" y="260"/>
                    <a:pt x="54" y="255"/>
                    <a:pt x="53" y="257"/>
                  </a:cubicBezTo>
                  <a:cubicBezTo>
                    <a:pt x="53" y="258"/>
                    <a:pt x="53" y="259"/>
                    <a:pt x="52" y="259"/>
                  </a:cubicBezTo>
                  <a:cubicBezTo>
                    <a:pt x="52" y="260"/>
                    <a:pt x="50" y="257"/>
                    <a:pt x="50" y="261"/>
                  </a:cubicBezTo>
                  <a:cubicBezTo>
                    <a:pt x="51" y="265"/>
                    <a:pt x="53" y="268"/>
                    <a:pt x="52" y="272"/>
                  </a:cubicBezTo>
                  <a:cubicBezTo>
                    <a:pt x="52" y="275"/>
                    <a:pt x="50" y="272"/>
                    <a:pt x="49" y="277"/>
                  </a:cubicBezTo>
                  <a:cubicBezTo>
                    <a:pt x="47" y="282"/>
                    <a:pt x="48" y="287"/>
                    <a:pt x="48" y="292"/>
                  </a:cubicBezTo>
                  <a:cubicBezTo>
                    <a:pt x="48" y="295"/>
                    <a:pt x="45" y="295"/>
                    <a:pt x="44" y="298"/>
                  </a:cubicBezTo>
                  <a:cubicBezTo>
                    <a:pt x="44" y="298"/>
                    <a:pt x="45" y="298"/>
                    <a:pt x="45" y="299"/>
                  </a:cubicBezTo>
                  <a:cubicBezTo>
                    <a:pt x="45" y="299"/>
                    <a:pt x="45" y="300"/>
                    <a:pt x="45" y="301"/>
                  </a:cubicBezTo>
                  <a:cubicBezTo>
                    <a:pt x="44" y="303"/>
                    <a:pt x="40" y="305"/>
                    <a:pt x="40" y="308"/>
                  </a:cubicBezTo>
                  <a:cubicBezTo>
                    <a:pt x="40" y="309"/>
                    <a:pt x="42" y="311"/>
                    <a:pt x="42" y="312"/>
                  </a:cubicBezTo>
                  <a:cubicBezTo>
                    <a:pt x="42" y="314"/>
                    <a:pt x="39" y="312"/>
                    <a:pt x="42" y="315"/>
                  </a:cubicBezTo>
                  <a:cubicBezTo>
                    <a:pt x="43" y="317"/>
                    <a:pt x="46" y="317"/>
                    <a:pt x="46" y="320"/>
                  </a:cubicBezTo>
                  <a:cubicBezTo>
                    <a:pt x="46" y="320"/>
                    <a:pt x="46" y="324"/>
                    <a:pt x="46" y="324"/>
                  </a:cubicBezTo>
                  <a:cubicBezTo>
                    <a:pt x="46" y="324"/>
                    <a:pt x="47" y="325"/>
                    <a:pt x="47" y="325"/>
                  </a:cubicBezTo>
                  <a:cubicBezTo>
                    <a:pt x="48" y="326"/>
                    <a:pt x="46" y="327"/>
                    <a:pt x="46" y="328"/>
                  </a:cubicBezTo>
                  <a:cubicBezTo>
                    <a:pt x="47" y="331"/>
                    <a:pt x="48" y="331"/>
                    <a:pt x="48" y="333"/>
                  </a:cubicBezTo>
                  <a:cubicBezTo>
                    <a:pt x="48" y="334"/>
                    <a:pt x="46" y="334"/>
                    <a:pt x="45" y="336"/>
                  </a:cubicBezTo>
                  <a:cubicBezTo>
                    <a:pt x="44" y="337"/>
                    <a:pt x="48" y="338"/>
                    <a:pt x="45" y="340"/>
                  </a:cubicBezTo>
                  <a:cubicBezTo>
                    <a:pt x="44" y="341"/>
                    <a:pt x="44" y="343"/>
                    <a:pt x="42" y="344"/>
                  </a:cubicBezTo>
                  <a:cubicBezTo>
                    <a:pt x="40" y="344"/>
                    <a:pt x="40" y="340"/>
                    <a:pt x="39" y="345"/>
                  </a:cubicBezTo>
                  <a:cubicBezTo>
                    <a:pt x="37" y="356"/>
                    <a:pt x="43" y="367"/>
                    <a:pt x="45" y="378"/>
                  </a:cubicBezTo>
                  <a:cubicBezTo>
                    <a:pt x="45" y="379"/>
                    <a:pt x="46" y="381"/>
                    <a:pt x="46" y="383"/>
                  </a:cubicBezTo>
                  <a:cubicBezTo>
                    <a:pt x="46" y="383"/>
                    <a:pt x="46" y="384"/>
                    <a:pt x="46" y="385"/>
                  </a:cubicBezTo>
                  <a:cubicBezTo>
                    <a:pt x="46" y="385"/>
                    <a:pt x="47" y="385"/>
                    <a:pt x="47" y="385"/>
                  </a:cubicBezTo>
                  <a:cubicBezTo>
                    <a:pt x="47" y="386"/>
                    <a:pt x="47" y="392"/>
                    <a:pt x="47" y="394"/>
                  </a:cubicBezTo>
                  <a:cubicBezTo>
                    <a:pt x="47" y="395"/>
                    <a:pt x="51" y="397"/>
                    <a:pt x="51" y="398"/>
                  </a:cubicBezTo>
                  <a:cubicBezTo>
                    <a:pt x="51" y="399"/>
                    <a:pt x="49" y="401"/>
                    <a:pt x="49" y="402"/>
                  </a:cubicBezTo>
                  <a:cubicBezTo>
                    <a:pt x="49" y="403"/>
                    <a:pt x="51" y="405"/>
                    <a:pt x="50" y="407"/>
                  </a:cubicBezTo>
                  <a:cubicBezTo>
                    <a:pt x="49" y="408"/>
                    <a:pt x="48" y="408"/>
                    <a:pt x="48" y="409"/>
                  </a:cubicBezTo>
                  <a:cubicBezTo>
                    <a:pt x="47" y="411"/>
                    <a:pt x="50" y="413"/>
                    <a:pt x="48" y="415"/>
                  </a:cubicBezTo>
                  <a:cubicBezTo>
                    <a:pt x="48" y="416"/>
                    <a:pt x="47" y="415"/>
                    <a:pt x="46" y="415"/>
                  </a:cubicBezTo>
                  <a:cubicBezTo>
                    <a:pt x="46" y="416"/>
                    <a:pt x="46" y="417"/>
                    <a:pt x="46" y="417"/>
                  </a:cubicBezTo>
                  <a:cubicBezTo>
                    <a:pt x="45" y="417"/>
                    <a:pt x="44" y="417"/>
                    <a:pt x="44" y="418"/>
                  </a:cubicBezTo>
                  <a:cubicBezTo>
                    <a:pt x="44" y="418"/>
                    <a:pt x="46" y="422"/>
                    <a:pt x="46" y="423"/>
                  </a:cubicBezTo>
                  <a:cubicBezTo>
                    <a:pt x="47" y="425"/>
                    <a:pt x="45" y="425"/>
                    <a:pt x="46" y="426"/>
                  </a:cubicBezTo>
                  <a:cubicBezTo>
                    <a:pt x="47" y="430"/>
                    <a:pt x="49" y="428"/>
                    <a:pt x="47" y="433"/>
                  </a:cubicBezTo>
                  <a:cubicBezTo>
                    <a:pt x="47" y="435"/>
                    <a:pt x="45" y="434"/>
                    <a:pt x="44" y="436"/>
                  </a:cubicBezTo>
                  <a:cubicBezTo>
                    <a:pt x="43" y="437"/>
                    <a:pt x="43" y="440"/>
                    <a:pt x="43" y="442"/>
                  </a:cubicBezTo>
                  <a:cubicBezTo>
                    <a:pt x="42" y="443"/>
                    <a:pt x="41" y="444"/>
                    <a:pt x="40" y="445"/>
                  </a:cubicBezTo>
                  <a:cubicBezTo>
                    <a:pt x="40" y="446"/>
                    <a:pt x="41" y="448"/>
                    <a:pt x="41" y="449"/>
                  </a:cubicBezTo>
                  <a:cubicBezTo>
                    <a:pt x="42" y="454"/>
                    <a:pt x="42" y="448"/>
                    <a:pt x="40" y="452"/>
                  </a:cubicBezTo>
                  <a:cubicBezTo>
                    <a:pt x="40" y="453"/>
                    <a:pt x="41" y="457"/>
                    <a:pt x="41" y="458"/>
                  </a:cubicBezTo>
                  <a:cubicBezTo>
                    <a:pt x="41" y="461"/>
                    <a:pt x="39" y="462"/>
                    <a:pt x="38" y="465"/>
                  </a:cubicBezTo>
                  <a:cubicBezTo>
                    <a:pt x="38" y="466"/>
                    <a:pt x="39" y="469"/>
                    <a:pt x="38" y="470"/>
                  </a:cubicBezTo>
                  <a:cubicBezTo>
                    <a:pt x="37" y="473"/>
                    <a:pt x="34" y="475"/>
                    <a:pt x="33" y="477"/>
                  </a:cubicBezTo>
                  <a:cubicBezTo>
                    <a:pt x="33" y="478"/>
                    <a:pt x="33" y="480"/>
                    <a:pt x="33" y="481"/>
                  </a:cubicBezTo>
                  <a:cubicBezTo>
                    <a:pt x="32" y="482"/>
                    <a:pt x="30" y="482"/>
                    <a:pt x="29" y="483"/>
                  </a:cubicBezTo>
                  <a:cubicBezTo>
                    <a:pt x="29" y="484"/>
                    <a:pt x="32" y="488"/>
                    <a:pt x="32" y="489"/>
                  </a:cubicBezTo>
                  <a:cubicBezTo>
                    <a:pt x="32" y="490"/>
                    <a:pt x="27" y="492"/>
                    <a:pt x="27" y="494"/>
                  </a:cubicBezTo>
                  <a:cubicBezTo>
                    <a:pt x="27" y="497"/>
                    <a:pt x="28" y="500"/>
                    <a:pt x="27" y="503"/>
                  </a:cubicBezTo>
                  <a:cubicBezTo>
                    <a:pt x="27" y="504"/>
                    <a:pt x="26" y="508"/>
                    <a:pt x="26" y="508"/>
                  </a:cubicBezTo>
                  <a:cubicBezTo>
                    <a:pt x="25" y="509"/>
                    <a:pt x="25" y="508"/>
                    <a:pt x="25" y="508"/>
                  </a:cubicBezTo>
                  <a:cubicBezTo>
                    <a:pt x="24" y="509"/>
                    <a:pt x="25" y="510"/>
                    <a:pt x="25" y="510"/>
                  </a:cubicBezTo>
                  <a:cubicBezTo>
                    <a:pt x="25" y="511"/>
                    <a:pt x="25" y="512"/>
                    <a:pt x="25" y="513"/>
                  </a:cubicBezTo>
                  <a:cubicBezTo>
                    <a:pt x="24" y="516"/>
                    <a:pt x="22" y="510"/>
                    <a:pt x="22" y="510"/>
                  </a:cubicBezTo>
                  <a:cubicBezTo>
                    <a:pt x="21" y="511"/>
                    <a:pt x="22" y="513"/>
                    <a:pt x="22" y="514"/>
                  </a:cubicBezTo>
                  <a:cubicBezTo>
                    <a:pt x="21" y="514"/>
                    <a:pt x="20" y="514"/>
                    <a:pt x="20" y="515"/>
                  </a:cubicBezTo>
                  <a:cubicBezTo>
                    <a:pt x="20" y="515"/>
                    <a:pt x="21" y="515"/>
                    <a:pt x="22" y="516"/>
                  </a:cubicBezTo>
                  <a:cubicBezTo>
                    <a:pt x="22" y="517"/>
                    <a:pt x="22" y="523"/>
                    <a:pt x="21" y="525"/>
                  </a:cubicBezTo>
                  <a:cubicBezTo>
                    <a:pt x="17" y="532"/>
                    <a:pt x="12" y="519"/>
                    <a:pt x="11" y="530"/>
                  </a:cubicBezTo>
                  <a:cubicBezTo>
                    <a:pt x="11" y="531"/>
                    <a:pt x="13" y="532"/>
                    <a:pt x="13" y="532"/>
                  </a:cubicBezTo>
                  <a:cubicBezTo>
                    <a:pt x="15" y="534"/>
                    <a:pt x="11" y="537"/>
                    <a:pt x="13" y="540"/>
                  </a:cubicBezTo>
                  <a:cubicBezTo>
                    <a:pt x="14" y="543"/>
                    <a:pt x="18" y="545"/>
                    <a:pt x="19" y="548"/>
                  </a:cubicBezTo>
                  <a:cubicBezTo>
                    <a:pt x="20" y="553"/>
                    <a:pt x="17" y="556"/>
                    <a:pt x="19" y="561"/>
                  </a:cubicBezTo>
                  <a:cubicBezTo>
                    <a:pt x="21" y="566"/>
                    <a:pt x="24" y="573"/>
                    <a:pt x="27" y="578"/>
                  </a:cubicBezTo>
                  <a:cubicBezTo>
                    <a:pt x="27" y="578"/>
                    <a:pt x="27" y="577"/>
                    <a:pt x="27" y="577"/>
                  </a:cubicBezTo>
                  <a:cubicBezTo>
                    <a:pt x="28" y="577"/>
                    <a:pt x="28" y="578"/>
                    <a:pt x="28" y="578"/>
                  </a:cubicBezTo>
                  <a:cubicBezTo>
                    <a:pt x="28" y="580"/>
                    <a:pt x="28" y="582"/>
                    <a:pt x="28" y="583"/>
                  </a:cubicBezTo>
                  <a:cubicBezTo>
                    <a:pt x="29" y="586"/>
                    <a:pt x="26" y="589"/>
                    <a:pt x="25" y="591"/>
                  </a:cubicBezTo>
                  <a:cubicBezTo>
                    <a:pt x="25" y="592"/>
                    <a:pt x="27" y="595"/>
                    <a:pt x="26" y="596"/>
                  </a:cubicBezTo>
                  <a:cubicBezTo>
                    <a:pt x="26" y="597"/>
                    <a:pt x="26" y="595"/>
                    <a:pt x="25" y="594"/>
                  </a:cubicBezTo>
                  <a:cubicBezTo>
                    <a:pt x="25" y="594"/>
                    <a:pt x="23" y="595"/>
                    <a:pt x="20" y="597"/>
                  </a:cubicBezTo>
                  <a:cubicBezTo>
                    <a:pt x="18" y="599"/>
                    <a:pt x="22" y="600"/>
                    <a:pt x="21" y="602"/>
                  </a:cubicBezTo>
                  <a:cubicBezTo>
                    <a:pt x="21" y="603"/>
                    <a:pt x="20" y="603"/>
                    <a:pt x="20" y="604"/>
                  </a:cubicBezTo>
                  <a:cubicBezTo>
                    <a:pt x="18" y="607"/>
                    <a:pt x="20" y="610"/>
                    <a:pt x="20" y="612"/>
                  </a:cubicBezTo>
                  <a:cubicBezTo>
                    <a:pt x="20" y="615"/>
                    <a:pt x="16" y="618"/>
                    <a:pt x="17" y="621"/>
                  </a:cubicBezTo>
                  <a:cubicBezTo>
                    <a:pt x="17" y="622"/>
                    <a:pt x="18" y="622"/>
                    <a:pt x="18" y="622"/>
                  </a:cubicBezTo>
                  <a:cubicBezTo>
                    <a:pt x="19" y="623"/>
                    <a:pt x="17" y="623"/>
                    <a:pt x="17" y="624"/>
                  </a:cubicBezTo>
                  <a:cubicBezTo>
                    <a:pt x="16" y="626"/>
                    <a:pt x="18" y="629"/>
                    <a:pt x="20" y="631"/>
                  </a:cubicBezTo>
                  <a:cubicBezTo>
                    <a:pt x="22" y="634"/>
                    <a:pt x="22" y="642"/>
                    <a:pt x="28" y="640"/>
                  </a:cubicBezTo>
                  <a:cubicBezTo>
                    <a:pt x="28" y="640"/>
                    <a:pt x="28" y="638"/>
                    <a:pt x="29" y="638"/>
                  </a:cubicBezTo>
                  <a:cubicBezTo>
                    <a:pt x="30" y="638"/>
                    <a:pt x="29" y="640"/>
                    <a:pt x="28" y="640"/>
                  </a:cubicBezTo>
                  <a:cubicBezTo>
                    <a:pt x="28" y="640"/>
                    <a:pt x="22" y="641"/>
                    <a:pt x="25" y="644"/>
                  </a:cubicBezTo>
                  <a:cubicBezTo>
                    <a:pt x="26" y="645"/>
                    <a:pt x="39" y="645"/>
                    <a:pt x="40" y="642"/>
                  </a:cubicBezTo>
                  <a:cubicBezTo>
                    <a:pt x="40" y="641"/>
                    <a:pt x="36" y="636"/>
                    <a:pt x="41" y="636"/>
                  </a:cubicBezTo>
                  <a:cubicBezTo>
                    <a:pt x="46" y="636"/>
                    <a:pt x="49" y="645"/>
                    <a:pt x="53" y="640"/>
                  </a:cubicBezTo>
                  <a:cubicBezTo>
                    <a:pt x="55" y="639"/>
                    <a:pt x="53" y="632"/>
                    <a:pt x="55" y="633"/>
                  </a:cubicBezTo>
                  <a:cubicBezTo>
                    <a:pt x="55" y="633"/>
                    <a:pt x="55" y="634"/>
                    <a:pt x="55" y="634"/>
                  </a:cubicBezTo>
                  <a:cubicBezTo>
                    <a:pt x="55" y="634"/>
                    <a:pt x="54" y="635"/>
                    <a:pt x="55" y="636"/>
                  </a:cubicBezTo>
                  <a:cubicBezTo>
                    <a:pt x="55" y="636"/>
                    <a:pt x="56" y="640"/>
                    <a:pt x="56" y="640"/>
                  </a:cubicBezTo>
                  <a:cubicBezTo>
                    <a:pt x="55" y="642"/>
                    <a:pt x="44" y="643"/>
                    <a:pt x="44" y="647"/>
                  </a:cubicBezTo>
                  <a:cubicBezTo>
                    <a:pt x="44" y="649"/>
                    <a:pt x="50" y="651"/>
                    <a:pt x="51" y="650"/>
                  </a:cubicBezTo>
                  <a:cubicBezTo>
                    <a:pt x="51" y="650"/>
                    <a:pt x="51" y="649"/>
                    <a:pt x="52" y="648"/>
                  </a:cubicBezTo>
                  <a:cubicBezTo>
                    <a:pt x="52" y="648"/>
                    <a:pt x="53" y="648"/>
                    <a:pt x="53" y="648"/>
                  </a:cubicBezTo>
                  <a:cubicBezTo>
                    <a:pt x="54" y="649"/>
                    <a:pt x="53" y="650"/>
                    <a:pt x="53" y="650"/>
                  </a:cubicBezTo>
                  <a:cubicBezTo>
                    <a:pt x="53" y="651"/>
                    <a:pt x="53" y="652"/>
                    <a:pt x="53" y="652"/>
                  </a:cubicBezTo>
                  <a:cubicBezTo>
                    <a:pt x="54" y="653"/>
                    <a:pt x="55" y="652"/>
                    <a:pt x="55" y="653"/>
                  </a:cubicBezTo>
                  <a:cubicBezTo>
                    <a:pt x="55" y="654"/>
                    <a:pt x="54" y="654"/>
                    <a:pt x="54" y="655"/>
                  </a:cubicBezTo>
                  <a:cubicBezTo>
                    <a:pt x="54" y="655"/>
                    <a:pt x="55" y="655"/>
                    <a:pt x="55" y="655"/>
                  </a:cubicBezTo>
                  <a:cubicBezTo>
                    <a:pt x="55" y="656"/>
                    <a:pt x="54" y="656"/>
                    <a:pt x="54" y="657"/>
                  </a:cubicBezTo>
                  <a:cubicBezTo>
                    <a:pt x="54" y="657"/>
                    <a:pt x="55" y="658"/>
                    <a:pt x="55" y="658"/>
                  </a:cubicBezTo>
                  <a:cubicBezTo>
                    <a:pt x="56" y="659"/>
                    <a:pt x="56" y="660"/>
                    <a:pt x="56" y="661"/>
                  </a:cubicBezTo>
                  <a:cubicBezTo>
                    <a:pt x="56" y="663"/>
                    <a:pt x="52" y="654"/>
                    <a:pt x="51" y="654"/>
                  </a:cubicBezTo>
                  <a:cubicBezTo>
                    <a:pt x="50" y="654"/>
                    <a:pt x="46" y="656"/>
                    <a:pt x="46" y="657"/>
                  </a:cubicBezTo>
                  <a:cubicBezTo>
                    <a:pt x="46" y="657"/>
                    <a:pt x="47" y="657"/>
                    <a:pt x="47" y="657"/>
                  </a:cubicBezTo>
                  <a:cubicBezTo>
                    <a:pt x="49" y="658"/>
                    <a:pt x="49" y="661"/>
                    <a:pt x="50" y="662"/>
                  </a:cubicBezTo>
                  <a:cubicBezTo>
                    <a:pt x="51" y="662"/>
                    <a:pt x="54" y="662"/>
                    <a:pt x="54" y="664"/>
                  </a:cubicBezTo>
                  <a:cubicBezTo>
                    <a:pt x="54" y="664"/>
                    <a:pt x="53" y="663"/>
                    <a:pt x="53" y="663"/>
                  </a:cubicBezTo>
                  <a:cubicBezTo>
                    <a:pt x="51" y="662"/>
                    <a:pt x="49" y="661"/>
                    <a:pt x="47" y="664"/>
                  </a:cubicBezTo>
                  <a:cubicBezTo>
                    <a:pt x="46" y="666"/>
                    <a:pt x="48" y="664"/>
                    <a:pt x="48" y="667"/>
                  </a:cubicBezTo>
                  <a:cubicBezTo>
                    <a:pt x="48" y="667"/>
                    <a:pt x="47" y="667"/>
                    <a:pt x="47" y="667"/>
                  </a:cubicBezTo>
                  <a:cubicBezTo>
                    <a:pt x="47" y="668"/>
                    <a:pt x="47" y="669"/>
                    <a:pt x="47" y="669"/>
                  </a:cubicBezTo>
                  <a:cubicBezTo>
                    <a:pt x="48" y="672"/>
                    <a:pt x="50" y="671"/>
                    <a:pt x="51" y="673"/>
                  </a:cubicBezTo>
                  <a:cubicBezTo>
                    <a:pt x="51" y="674"/>
                    <a:pt x="50" y="674"/>
                    <a:pt x="50" y="675"/>
                  </a:cubicBezTo>
                  <a:cubicBezTo>
                    <a:pt x="51" y="676"/>
                    <a:pt x="52" y="676"/>
                    <a:pt x="51" y="677"/>
                  </a:cubicBezTo>
                  <a:cubicBezTo>
                    <a:pt x="51" y="678"/>
                    <a:pt x="49" y="675"/>
                    <a:pt x="49" y="675"/>
                  </a:cubicBezTo>
                  <a:cubicBezTo>
                    <a:pt x="46" y="676"/>
                    <a:pt x="49" y="680"/>
                    <a:pt x="48" y="681"/>
                  </a:cubicBezTo>
                  <a:cubicBezTo>
                    <a:pt x="48" y="682"/>
                    <a:pt x="46" y="682"/>
                    <a:pt x="45" y="683"/>
                  </a:cubicBezTo>
                  <a:cubicBezTo>
                    <a:pt x="44" y="684"/>
                    <a:pt x="45" y="685"/>
                    <a:pt x="45" y="686"/>
                  </a:cubicBezTo>
                  <a:cubicBezTo>
                    <a:pt x="44" y="688"/>
                    <a:pt x="46" y="689"/>
                    <a:pt x="47" y="690"/>
                  </a:cubicBezTo>
                  <a:cubicBezTo>
                    <a:pt x="47" y="690"/>
                    <a:pt x="50" y="690"/>
                    <a:pt x="50" y="691"/>
                  </a:cubicBezTo>
                  <a:cubicBezTo>
                    <a:pt x="50" y="691"/>
                    <a:pt x="44" y="695"/>
                    <a:pt x="49" y="695"/>
                  </a:cubicBezTo>
                  <a:cubicBezTo>
                    <a:pt x="52" y="695"/>
                    <a:pt x="50" y="691"/>
                    <a:pt x="51" y="694"/>
                  </a:cubicBezTo>
                  <a:cubicBezTo>
                    <a:pt x="52" y="694"/>
                    <a:pt x="53" y="695"/>
                    <a:pt x="52" y="696"/>
                  </a:cubicBezTo>
                  <a:cubicBezTo>
                    <a:pt x="52" y="696"/>
                    <a:pt x="51" y="695"/>
                    <a:pt x="51" y="695"/>
                  </a:cubicBezTo>
                  <a:cubicBezTo>
                    <a:pt x="50" y="695"/>
                    <a:pt x="49" y="696"/>
                    <a:pt x="49" y="696"/>
                  </a:cubicBezTo>
                  <a:cubicBezTo>
                    <a:pt x="48" y="696"/>
                    <a:pt x="49" y="695"/>
                    <a:pt x="48" y="695"/>
                  </a:cubicBezTo>
                  <a:cubicBezTo>
                    <a:pt x="48" y="695"/>
                    <a:pt x="48" y="696"/>
                    <a:pt x="48" y="696"/>
                  </a:cubicBezTo>
                  <a:cubicBezTo>
                    <a:pt x="47" y="698"/>
                    <a:pt x="47" y="699"/>
                    <a:pt x="46" y="700"/>
                  </a:cubicBezTo>
                  <a:cubicBezTo>
                    <a:pt x="46" y="701"/>
                    <a:pt x="48" y="703"/>
                    <a:pt x="47" y="703"/>
                  </a:cubicBezTo>
                  <a:cubicBezTo>
                    <a:pt x="47" y="704"/>
                    <a:pt x="46" y="702"/>
                    <a:pt x="45" y="702"/>
                  </a:cubicBezTo>
                  <a:cubicBezTo>
                    <a:pt x="45" y="703"/>
                    <a:pt x="45" y="703"/>
                    <a:pt x="45" y="703"/>
                  </a:cubicBezTo>
                  <a:cubicBezTo>
                    <a:pt x="45" y="704"/>
                    <a:pt x="45" y="704"/>
                    <a:pt x="45" y="704"/>
                  </a:cubicBezTo>
                  <a:cubicBezTo>
                    <a:pt x="44" y="704"/>
                    <a:pt x="44" y="702"/>
                    <a:pt x="44" y="704"/>
                  </a:cubicBezTo>
                  <a:cubicBezTo>
                    <a:pt x="44" y="708"/>
                    <a:pt x="46" y="704"/>
                    <a:pt x="47" y="705"/>
                  </a:cubicBezTo>
                  <a:cubicBezTo>
                    <a:pt x="48" y="705"/>
                    <a:pt x="46" y="706"/>
                    <a:pt x="46" y="707"/>
                  </a:cubicBezTo>
                  <a:cubicBezTo>
                    <a:pt x="47" y="708"/>
                    <a:pt x="49" y="708"/>
                    <a:pt x="50" y="708"/>
                  </a:cubicBezTo>
                  <a:cubicBezTo>
                    <a:pt x="52" y="709"/>
                    <a:pt x="54" y="712"/>
                    <a:pt x="57" y="713"/>
                  </a:cubicBezTo>
                  <a:cubicBezTo>
                    <a:pt x="58" y="713"/>
                    <a:pt x="59" y="712"/>
                    <a:pt x="59" y="713"/>
                  </a:cubicBezTo>
                  <a:cubicBezTo>
                    <a:pt x="60" y="713"/>
                    <a:pt x="58" y="714"/>
                    <a:pt x="58" y="714"/>
                  </a:cubicBezTo>
                  <a:cubicBezTo>
                    <a:pt x="57" y="715"/>
                    <a:pt x="57" y="716"/>
                    <a:pt x="57" y="717"/>
                  </a:cubicBezTo>
                  <a:cubicBezTo>
                    <a:pt x="57" y="718"/>
                    <a:pt x="58" y="718"/>
                    <a:pt x="58" y="719"/>
                  </a:cubicBezTo>
                  <a:cubicBezTo>
                    <a:pt x="58" y="720"/>
                    <a:pt x="51" y="724"/>
                    <a:pt x="50" y="725"/>
                  </a:cubicBezTo>
                  <a:cubicBezTo>
                    <a:pt x="46" y="727"/>
                    <a:pt x="50" y="724"/>
                    <a:pt x="46" y="725"/>
                  </a:cubicBezTo>
                  <a:cubicBezTo>
                    <a:pt x="42" y="726"/>
                    <a:pt x="47" y="730"/>
                    <a:pt x="47" y="730"/>
                  </a:cubicBezTo>
                  <a:cubicBezTo>
                    <a:pt x="48" y="732"/>
                    <a:pt x="44" y="731"/>
                    <a:pt x="44" y="732"/>
                  </a:cubicBezTo>
                  <a:cubicBezTo>
                    <a:pt x="44" y="732"/>
                    <a:pt x="44" y="733"/>
                    <a:pt x="45" y="734"/>
                  </a:cubicBezTo>
                  <a:cubicBezTo>
                    <a:pt x="47" y="736"/>
                    <a:pt x="47" y="733"/>
                    <a:pt x="48" y="733"/>
                  </a:cubicBezTo>
                  <a:cubicBezTo>
                    <a:pt x="50" y="733"/>
                    <a:pt x="52" y="735"/>
                    <a:pt x="53" y="736"/>
                  </a:cubicBezTo>
                  <a:cubicBezTo>
                    <a:pt x="53" y="736"/>
                    <a:pt x="60" y="736"/>
                    <a:pt x="57" y="738"/>
                  </a:cubicBezTo>
                  <a:cubicBezTo>
                    <a:pt x="55" y="739"/>
                    <a:pt x="50" y="734"/>
                    <a:pt x="49" y="734"/>
                  </a:cubicBezTo>
                  <a:cubicBezTo>
                    <a:pt x="45" y="735"/>
                    <a:pt x="49" y="734"/>
                    <a:pt x="48" y="736"/>
                  </a:cubicBezTo>
                  <a:cubicBezTo>
                    <a:pt x="48" y="737"/>
                    <a:pt x="47" y="736"/>
                    <a:pt x="47" y="736"/>
                  </a:cubicBezTo>
                  <a:cubicBezTo>
                    <a:pt x="45" y="735"/>
                    <a:pt x="46" y="737"/>
                    <a:pt x="46" y="738"/>
                  </a:cubicBezTo>
                  <a:cubicBezTo>
                    <a:pt x="46" y="738"/>
                    <a:pt x="46" y="737"/>
                    <a:pt x="45" y="737"/>
                  </a:cubicBezTo>
                  <a:cubicBezTo>
                    <a:pt x="45" y="737"/>
                    <a:pt x="44" y="737"/>
                    <a:pt x="44" y="738"/>
                  </a:cubicBezTo>
                  <a:cubicBezTo>
                    <a:pt x="43" y="739"/>
                    <a:pt x="43" y="746"/>
                    <a:pt x="46" y="745"/>
                  </a:cubicBezTo>
                  <a:cubicBezTo>
                    <a:pt x="46" y="744"/>
                    <a:pt x="46" y="744"/>
                    <a:pt x="46" y="743"/>
                  </a:cubicBezTo>
                  <a:cubicBezTo>
                    <a:pt x="47" y="743"/>
                    <a:pt x="47" y="742"/>
                    <a:pt x="48" y="742"/>
                  </a:cubicBezTo>
                  <a:cubicBezTo>
                    <a:pt x="49" y="742"/>
                    <a:pt x="49" y="743"/>
                    <a:pt x="49" y="743"/>
                  </a:cubicBezTo>
                  <a:cubicBezTo>
                    <a:pt x="52" y="743"/>
                    <a:pt x="52" y="743"/>
                    <a:pt x="52" y="743"/>
                  </a:cubicBezTo>
                  <a:cubicBezTo>
                    <a:pt x="52" y="744"/>
                    <a:pt x="48" y="744"/>
                    <a:pt x="47" y="744"/>
                  </a:cubicBezTo>
                  <a:cubicBezTo>
                    <a:pt x="47" y="744"/>
                    <a:pt x="46" y="745"/>
                    <a:pt x="46" y="746"/>
                  </a:cubicBezTo>
                  <a:cubicBezTo>
                    <a:pt x="45" y="747"/>
                    <a:pt x="44" y="747"/>
                    <a:pt x="44" y="748"/>
                  </a:cubicBezTo>
                  <a:cubicBezTo>
                    <a:pt x="45" y="747"/>
                    <a:pt x="46" y="747"/>
                    <a:pt x="46" y="749"/>
                  </a:cubicBezTo>
                  <a:cubicBezTo>
                    <a:pt x="45" y="749"/>
                    <a:pt x="44" y="749"/>
                    <a:pt x="44" y="749"/>
                  </a:cubicBezTo>
                  <a:cubicBezTo>
                    <a:pt x="44" y="749"/>
                    <a:pt x="44" y="750"/>
                    <a:pt x="44" y="751"/>
                  </a:cubicBezTo>
                  <a:cubicBezTo>
                    <a:pt x="44" y="751"/>
                    <a:pt x="43" y="751"/>
                    <a:pt x="43" y="751"/>
                  </a:cubicBezTo>
                  <a:cubicBezTo>
                    <a:pt x="42" y="752"/>
                    <a:pt x="44" y="755"/>
                    <a:pt x="44" y="756"/>
                  </a:cubicBezTo>
                  <a:cubicBezTo>
                    <a:pt x="44" y="756"/>
                    <a:pt x="43" y="760"/>
                    <a:pt x="44" y="760"/>
                  </a:cubicBezTo>
                  <a:cubicBezTo>
                    <a:pt x="44" y="760"/>
                    <a:pt x="45" y="759"/>
                    <a:pt x="45" y="759"/>
                  </a:cubicBezTo>
                  <a:cubicBezTo>
                    <a:pt x="45" y="758"/>
                    <a:pt x="48" y="750"/>
                    <a:pt x="50" y="752"/>
                  </a:cubicBezTo>
                  <a:cubicBezTo>
                    <a:pt x="50" y="753"/>
                    <a:pt x="49" y="753"/>
                    <a:pt x="48" y="753"/>
                  </a:cubicBezTo>
                  <a:cubicBezTo>
                    <a:pt x="48" y="754"/>
                    <a:pt x="45" y="758"/>
                    <a:pt x="46" y="759"/>
                  </a:cubicBezTo>
                  <a:cubicBezTo>
                    <a:pt x="47" y="759"/>
                    <a:pt x="48" y="759"/>
                    <a:pt x="48" y="759"/>
                  </a:cubicBezTo>
                  <a:cubicBezTo>
                    <a:pt x="48" y="759"/>
                    <a:pt x="44" y="761"/>
                    <a:pt x="43" y="763"/>
                  </a:cubicBezTo>
                  <a:cubicBezTo>
                    <a:pt x="41" y="765"/>
                    <a:pt x="45" y="762"/>
                    <a:pt x="44" y="766"/>
                  </a:cubicBezTo>
                  <a:cubicBezTo>
                    <a:pt x="44" y="766"/>
                    <a:pt x="43" y="765"/>
                    <a:pt x="42" y="766"/>
                  </a:cubicBezTo>
                  <a:cubicBezTo>
                    <a:pt x="42" y="766"/>
                    <a:pt x="41" y="768"/>
                    <a:pt x="40" y="767"/>
                  </a:cubicBezTo>
                  <a:cubicBezTo>
                    <a:pt x="40" y="767"/>
                    <a:pt x="39" y="767"/>
                    <a:pt x="38" y="766"/>
                  </a:cubicBezTo>
                  <a:cubicBezTo>
                    <a:pt x="38" y="765"/>
                    <a:pt x="42" y="761"/>
                    <a:pt x="42" y="760"/>
                  </a:cubicBezTo>
                  <a:cubicBezTo>
                    <a:pt x="42" y="758"/>
                    <a:pt x="39" y="755"/>
                    <a:pt x="37" y="756"/>
                  </a:cubicBezTo>
                  <a:cubicBezTo>
                    <a:pt x="35" y="758"/>
                    <a:pt x="40" y="759"/>
                    <a:pt x="41" y="761"/>
                  </a:cubicBezTo>
                  <a:cubicBezTo>
                    <a:pt x="41" y="762"/>
                    <a:pt x="39" y="761"/>
                    <a:pt x="39" y="760"/>
                  </a:cubicBezTo>
                  <a:cubicBezTo>
                    <a:pt x="37" y="759"/>
                    <a:pt x="35" y="761"/>
                    <a:pt x="36" y="757"/>
                  </a:cubicBezTo>
                  <a:cubicBezTo>
                    <a:pt x="36" y="757"/>
                    <a:pt x="34" y="759"/>
                    <a:pt x="33" y="759"/>
                  </a:cubicBezTo>
                  <a:cubicBezTo>
                    <a:pt x="31" y="760"/>
                    <a:pt x="29" y="759"/>
                    <a:pt x="27" y="758"/>
                  </a:cubicBezTo>
                  <a:cubicBezTo>
                    <a:pt x="26" y="757"/>
                    <a:pt x="30" y="759"/>
                    <a:pt x="30" y="759"/>
                  </a:cubicBezTo>
                  <a:cubicBezTo>
                    <a:pt x="33" y="759"/>
                    <a:pt x="38" y="756"/>
                    <a:pt x="37" y="754"/>
                  </a:cubicBezTo>
                  <a:cubicBezTo>
                    <a:pt x="36" y="748"/>
                    <a:pt x="36" y="756"/>
                    <a:pt x="33" y="756"/>
                  </a:cubicBezTo>
                  <a:cubicBezTo>
                    <a:pt x="32" y="756"/>
                    <a:pt x="35" y="756"/>
                    <a:pt x="35" y="753"/>
                  </a:cubicBezTo>
                  <a:cubicBezTo>
                    <a:pt x="35" y="752"/>
                    <a:pt x="33" y="754"/>
                    <a:pt x="33" y="753"/>
                  </a:cubicBezTo>
                  <a:cubicBezTo>
                    <a:pt x="33" y="751"/>
                    <a:pt x="35" y="753"/>
                    <a:pt x="35" y="751"/>
                  </a:cubicBezTo>
                  <a:cubicBezTo>
                    <a:pt x="35" y="748"/>
                    <a:pt x="31" y="753"/>
                    <a:pt x="32" y="750"/>
                  </a:cubicBezTo>
                  <a:cubicBezTo>
                    <a:pt x="32" y="749"/>
                    <a:pt x="33" y="749"/>
                    <a:pt x="33" y="749"/>
                  </a:cubicBezTo>
                  <a:cubicBezTo>
                    <a:pt x="34" y="746"/>
                    <a:pt x="29" y="749"/>
                    <a:pt x="29" y="748"/>
                  </a:cubicBezTo>
                  <a:cubicBezTo>
                    <a:pt x="29" y="748"/>
                    <a:pt x="29" y="748"/>
                    <a:pt x="28" y="748"/>
                  </a:cubicBezTo>
                  <a:cubicBezTo>
                    <a:pt x="27" y="748"/>
                    <a:pt x="27" y="747"/>
                    <a:pt x="26" y="748"/>
                  </a:cubicBezTo>
                  <a:cubicBezTo>
                    <a:pt x="25" y="749"/>
                    <a:pt x="30" y="750"/>
                    <a:pt x="27" y="754"/>
                  </a:cubicBezTo>
                  <a:cubicBezTo>
                    <a:pt x="26" y="754"/>
                    <a:pt x="27" y="751"/>
                    <a:pt x="26" y="751"/>
                  </a:cubicBezTo>
                  <a:cubicBezTo>
                    <a:pt x="24" y="751"/>
                    <a:pt x="25" y="748"/>
                    <a:pt x="24" y="748"/>
                  </a:cubicBezTo>
                  <a:cubicBezTo>
                    <a:pt x="23" y="748"/>
                    <a:pt x="24" y="749"/>
                    <a:pt x="23" y="749"/>
                  </a:cubicBezTo>
                  <a:cubicBezTo>
                    <a:pt x="23" y="749"/>
                    <a:pt x="22" y="749"/>
                    <a:pt x="22" y="748"/>
                  </a:cubicBezTo>
                  <a:cubicBezTo>
                    <a:pt x="22" y="748"/>
                    <a:pt x="21" y="749"/>
                    <a:pt x="21" y="753"/>
                  </a:cubicBezTo>
                  <a:cubicBezTo>
                    <a:pt x="22" y="755"/>
                    <a:pt x="21" y="753"/>
                    <a:pt x="20" y="756"/>
                  </a:cubicBezTo>
                  <a:cubicBezTo>
                    <a:pt x="20" y="758"/>
                    <a:pt x="22" y="757"/>
                    <a:pt x="21" y="759"/>
                  </a:cubicBezTo>
                  <a:cubicBezTo>
                    <a:pt x="21" y="759"/>
                    <a:pt x="19" y="756"/>
                    <a:pt x="18" y="757"/>
                  </a:cubicBezTo>
                  <a:cubicBezTo>
                    <a:pt x="18" y="758"/>
                    <a:pt x="17" y="759"/>
                    <a:pt x="17" y="759"/>
                  </a:cubicBezTo>
                  <a:cubicBezTo>
                    <a:pt x="17" y="760"/>
                    <a:pt x="19" y="760"/>
                    <a:pt x="18" y="761"/>
                  </a:cubicBezTo>
                  <a:cubicBezTo>
                    <a:pt x="18" y="761"/>
                    <a:pt x="16" y="758"/>
                    <a:pt x="15" y="759"/>
                  </a:cubicBezTo>
                  <a:cubicBezTo>
                    <a:pt x="14" y="760"/>
                    <a:pt x="14" y="760"/>
                    <a:pt x="14" y="761"/>
                  </a:cubicBezTo>
                  <a:cubicBezTo>
                    <a:pt x="14" y="762"/>
                    <a:pt x="16" y="762"/>
                    <a:pt x="17" y="762"/>
                  </a:cubicBezTo>
                  <a:cubicBezTo>
                    <a:pt x="17" y="763"/>
                    <a:pt x="15" y="762"/>
                    <a:pt x="14" y="762"/>
                  </a:cubicBezTo>
                  <a:cubicBezTo>
                    <a:pt x="14" y="762"/>
                    <a:pt x="13" y="761"/>
                    <a:pt x="13" y="761"/>
                  </a:cubicBezTo>
                  <a:cubicBezTo>
                    <a:pt x="13" y="762"/>
                    <a:pt x="13" y="762"/>
                    <a:pt x="13" y="763"/>
                  </a:cubicBezTo>
                  <a:cubicBezTo>
                    <a:pt x="13" y="763"/>
                    <a:pt x="14" y="764"/>
                    <a:pt x="13" y="764"/>
                  </a:cubicBezTo>
                  <a:cubicBezTo>
                    <a:pt x="13" y="764"/>
                    <a:pt x="13" y="763"/>
                    <a:pt x="12" y="763"/>
                  </a:cubicBezTo>
                  <a:cubicBezTo>
                    <a:pt x="10" y="763"/>
                    <a:pt x="10" y="766"/>
                    <a:pt x="10" y="766"/>
                  </a:cubicBezTo>
                  <a:cubicBezTo>
                    <a:pt x="9" y="768"/>
                    <a:pt x="0" y="768"/>
                    <a:pt x="7" y="776"/>
                  </a:cubicBezTo>
                  <a:cubicBezTo>
                    <a:pt x="7" y="777"/>
                    <a:pt x="7" y="777"/>
                    <a:pt x="8" y="778"/>
                  </a:cubicBezTo>
                  <a:cubicBezTo>
                    <a:pt x="11" y="779"/>
                    <a:pt x="12" y="775"/>
                    <a:pt x="11" y="774"/>
                  </a:cubicBezTo>
                  <a:cubicBezTo>
                    <a:pt x="11" y="773"/>
                    <a:pt x="10" y="774"/>
                    <a:pt x="10" y="774"/>
                  </a:cubicBezTo>
                  <a:cubicBezTo>
                    <a:pt x="9" y="773"/>
                    <a:pt x="12" y="769"/>
                    <a:pt x="8" y="772"/>
                  </a:cubicBezTo>
                  <a:cubicBezTo>
                    <a:pt x="7" y="772"/>
                    <a:pt x="7" y="775"/>
                    <a:pt x="6" y="774"/>
                  </a:cubicBezTo>
                  <a:cubicBezTo>
                    <a:pt x="5" y="772"/>
                    <a:pt x="9" y="770"/>
                    <a:pt x="10" y="770"/>
                  </a:cubicBezTo>
                  <a:cubicBezTo>
                    <a:pt x="11" y="770"/>
                    <a:pt x="11" y="771"/>
                    <a:pt x="12" y="771"/>
                  </a:cubicBezTo>
                  <a:cubicBezTo>
                    <a:pt x="13" y="771"/>
                    <a:pt x="13" y="769"/>
                    <a:pt x="14" y="769"/>
                  </a:cubicBezTo>
                  <a:cubicBezTo>
                    <a:pt x="14" y="769"/>
                    <a:pt x="14" y="770"/>
                    <a:pt x="15" y="770"/>
                  </a:cubicBezTo>
                  <a:cubicBezTo>
                    <a:pt x="16" y="770"/>
                    <a:pt x="19" y="764"/>
                    <a:pt x="19" y="764"/>
                  </a:cubicBezTo>
                  <a:cubicBezTo>
                    <a:pt x="22" y="765"/>
                    <a:pt x="15" y="767"/>
                    <a:pt x="19" y="772"/>
                  </a:cubicBezTo>
                  <a:cubicBezTo>
                    <a:pt x="19" y="773"/>
                    <a:pt x="20" y="773"/>
                    <a:pt x="21" y="773"/>
                  </a:cubicBezTo>
                  <a:cubicBezTo>
                    <a:pt x="22" y="773"/>
                    <a:pt x="22" y="773"/>
                    <a:pt x="22" y="773"/>
                  </a:cubicBezTo>
                  <a:cubicBezTo>
                    <a:pt x="22" y="773"/>
                    <a:pt x="22" y="773"/>
                    <a:pt x="23" y="773"/>
                  </a:cubicBezTo>
                  <a:cubicBezTo>
                    <a:pt x="23" y="773"/>
                    <a:pt x="24" y="775"/>
                    <a:pt x="26" y="775"/>
                  </a:cubicBezTo>
                  <a:cubicBezTo>
                    <a:pt x="28" y="776"/>
                    <a:pt x="32" y="776"/>
                    <a:pt x="31" y="775"/>
                  </a:cubicBezTo>
                  <a:cubicBezTo>
                    <a:pt x="30" y="774"/>
                    <a:pt x="27" y="775"/>
                    <a:pt x="26" y="775"/>
                  </a:cubicBezTo>
                  <a:cubicBezTo>
                    <a:pt x="26" y="774"/>
                    <a:pt x="26" y="774"/>
                    <a:pt x="26" y="773"/>
                  </a:cubicBezTo>
                  <a:cubicBezTo>
                    <a:pt x="26" y="773"/>
                    <a:pt x="30" y="773"/>
                    <a:pt x="30" y="773"/>
                  </a:cubicBezTo>
                  <a:cubicBezTo>
                    <a:pt x="29" y="772"/>
                    <a:pt x="27" y="772"/>
                    <a:pt x="27" y="771"/>
                  </a:cubicBezTo>
                  <a:cubicBezTo>
                    <a:pt x="28" y="771"/>
                    <a:pt x="28" y="772"/>
                    <a:pt x="29" y="772"/>
                  </a:cubicBezTo>
                  <a:cubicBezTo>
                    <a:pt x="30" y="772"/>
                    <a:pt x="33" y="772"/>
                    <a:pt x="34" y="772"/>
                  </a:cubicBezTo>
                  <a:cubicBezTo>
                    <a:pt x="34" y="773"/>
                    <a:pt x="34" y="773"/>
                    <a:pt x="34" y="773"/>
                  </a:cubicBezTo>
                  <a:cubicBezTo>
                    <a:pt x="34" y="774"/>
                    <a:pt x="34" y="774"/>
                    <a:pt x="35" y="774"/>
                  </a:cubicBezTo>
                  <a:cubicBezTo>
                    <a:pt x="36" y="775"/>
                    <a:pt x="36" y="773"/>
                    <a:pt x="37" y="774"/>
                  </a:cubicBezTo>
                  <a:cubicBezTo>
                    <a:pt x="37" y="774"/>
                    <a:pt x="36" y="775"/>
                    <a:pt x="36" y="775"/>
                  </a:cubicBezTo>
                  <a:cubicBezTo>
                    <a:pt x="35" y="777"/>
                    <a:pt x="41" y="778"/>
                    <a:pt x="42" y="778"/>
                  </a:cubicBezTo>
                  <a:cubicBezTo>
                    <a:pt x="42" y="779"/>
                    <a:pt x="41" y="779"/>
                    <a:pt x="41" y="780"/>
                  </a:cubicBezTo>
                  <a:cubicBezTo>
                    <a:pt x="41" y="781"/>
                    <a:pt x="43" y="783"/>
                    <a:pt x="42" y="784"/>
                  </a:cubicBezTo>
                  <a:cubicBezTo>
                    <a:pt x="39" y="786"/>
                    <a:pt x="42" y="779"/>
                    <a:pt x="39" y="783"/>
                  </a:cubicBezTo>
                  <a:cubicBezTo>
                    <a:pt x="38" y="783"/>
                    <a:pt x="39" y="785"/>
                    <a:pt x="39" y="785"/>
                  </a:cubicBezTo>
                  <a:cubicBezTo>
                    <a:pt x="39" y="786"/>
                    <a:pt x="40" y="787"/>
                    <a:pt x="40" y="786"/>
                  </a:cubicBezTo>
                  <a:cubicBezTo>
                    <a:pt x="36" y="785"/>
                    <a:pt x="40" y="785"/>
                    <a:pt x="38" y="783"/>
                  </a:cubicBezTo>
                  <a:cubicBezTo>
                    <a:pt x="38" y="783"/>
                    <a:pt x="37" y="783"/>
                    <a:pt x="37" y="783"/>
                  </a:cubicBezTo>
                  <a:cubicBezTo>
                    <a:pt x="35" y="784"/>
                    <a:pt x="36" y="783"/>
                    <a:pt x="35" y="783"/>
                  </a:cubicBezTo>
                  <a:cubicBezTo>
                    <a:pt x="34" y="783"/>
                    <a:pt x="34" y="785"/>
                    <a:pt x="33" y="786"/>
                  </a:cubicBezTo>
                  <a:cubicBezTo>
                    <a:pt x="33" y="787"/>
                    <a:pt x="32" y="788"/>
                    <a:pt x="32" y="789"/>
                  </a:cubicBezTo>
                  <a:cubicBezTo>
                    <a:pt x="31" y="792"/>
                    <a:pt x="33" y="786"/>
                    <a:pt x="35" y="789"/>
                  </a:cubicBezTo>
                  <a:cubicBezTo>
                    <a:pt x="35" y="790"/>
                    <a:pt x="33" y="790"/>
                    <a:pt x="33" y="790"/>
                  </a:cubicBezTo>
                  <a:cubicBezTo>
                    <a:pt x="34" y="791"/>
                    <a:pt x="34" y="791"/>
                    <a:pt x="35" y="792"/>
                  </a:cubicBezTo>
                  <a:cubicBezTo>
                    <a:pt x="35" y="792"/>
                    <a:pt x="36" y="791"/>
                    <a:pt x="36" y="791"/>
                  </a:cubicBezTo>
                  <a:cubicBezTo>
                    <a:pt x="36" y="792"/>
                    <a:pt x="36" y="793"/>
                    <a:pt x="37" y="793"/>
                  </a:cubicBezTo>
                  <a:cubicBezTo>
                    <a:pt x="37" y="793"/>
                    <a:pt x="40" y="792"/>
                    <a:pt x="41" y="792"/>
                  </a:cubicBezTo>
                  <a:cubicBezTo>
                    <a:pt x="41" y="792"/>
                    <a:pt x="42" y="791"/>
                    <a:pt x="42" y="791"/>
                  </a:cubicBezTo>
                  <a:cubicBezTo>
                    <a:pt x="41" y="792"/>
                    <a:pt x="40" y="792"/>
                    <a:pt x="40" y="793"/>
                  </a:cubicBezTo>
                  <a:cubicBezTo>
                    <a:pt x="40" y="793"/>
                    <a:pt x="42" y="793"/>
                    <a:pt x="42" y="793"/>
                  </a:cubicBezTo>
                  <a:cubicBezTo>
                    <a:pt x="43" y="793"/>
                    <a:pt x="41" y="794"/>
                    <a:pt x="41" y="794"/>
                  </a:cubicBezTo>
                  <a:cubicBezTo>
                    <a:pt x="40" y="794"/>
                    <a:pt x="37" y="793"/>
                    <a:pt x="37" y="795"/>
                  </a:cubicBezTo>
                  <a:cubicBezTo>
                    <a:pt x="37" y="796"/>
                    <a:pt x="40" y="796"/>
                    <a:pt x="40" y="797"/>
                  </a:cubicBezTo>
                  <a:cubicBezTo>
                    <a:pt x="40" y="797"/>
                    <a:pt x="40" y="797"/>
                    <a:pt x="39" y="797"/>
                  </a:cubicBezTo>
                  <a:cubicBezTo>
                    <a:pt x="41" y="797"/>
                    <a:pt x="42" y="797"/>
                    <a:pt x="42" y="797"/>
                  </a:cubicBezTo>
                  <a:cubicBezTo>
                    <a:pt x="43" y="797"/>
                    <a:pt x="46" y="801"/>
                    <a:pt x="48" y="797"/>
                  </a:cubicBezTo>
                  <a:cubicBezTo>
                    <a:pt x="49" y="795"/>
                    <a:pt x="47" y="793"/>
                    <a:pt x="48" y="791"/>
                  </a:cubicBezTo>
                  <a:cubicBezTo>
                    <a:pt x="48" y="790"/>
                    <a:pt x="49" y="791"/>
                    <a:pt x="49" y="791"/>
                  </a:cubicBezTo>
                  <a:cubicBezTo>
                    <a:pt x="50" y="793"/>
                    <a:pt x="48" y="796"/>
                    <a:pt x="50" y="797"/>
                  </a:cubicBezTo>
                  <a:cubicBezTo>
                    <a:pt x="53" y="797"/>
                    <a:pt x="53" y="797"/>
                    <a:pt x="53" y="797"/>
                  </a:cubicBezTo>
                  <a:cubicBezTo>
                    <a:pt x="53" y="798"/>
                    <a:pt x="52" y="798"/>
                    <a:pt x="52" y="799"/>
                  </a:cubicBezTo>
                  <a:cubicBezTo>
                    <a:pt x="52" y="800"/>
                    <a:pt x="54" y="799"/>
                    <a:pt x="54" y="799"/>
                  </a:cubicBezTo>
                  <a:cubicBezTo>
                    <a:pt x="54" y="800"/>
                    <a:pt x="54" y="800"/>
                    <a:pt x="54" y="801"/>
                  </a:cubicBezTo>
                  <a:cubicBezTo>
                    <a:pt x="54" y="801"/>
                    <a:pt x="59" y="802"/>
                    <a:pt x="60" y="802"/>
                  </a:cubicBezTo>
                  <a:cubicBezTo>
                    <a:pt x="61" y="802"/>
                    <a:pt x="58" y="802"/>
                    <a:pt x="56" y="802"/>
                  </a:cubicBezTo>
                  <a:cubicBezTo>
                    <a:pt x="55" y="802"/>
                    <a:pt x="52" y="799"/>
                    <a:pt x="51" y="800"/>
                  </a:cubicBezTo>
                  <a:cubicBezTo>
                    <a:pt x="51" y="801"/>
                    <a:pt x="57" y="810"/>
                    <a:pt x="59" y="804"/>
                  </a:cubicBezTo>
                  <a:cubicBezTo>
                    <a:pt x="60" y="802"/>
                    <a:pt x="60" y="807"/>
                    <a:pt x="58" y="807"/>
                  </a:cubicBezTo>
                  <a:cubicBezTo>
                    <a:pt x="58" y="808"/>
                    <a:pt x="57" y="806"/>
                    <a:pt x="56" y="807"/>
                  </a:cubicBezTo>
                  <a:cubicBezTo>
                    <a:pt x="56" y="807"/>
                    <a:pt x="55" y="807"/>
                    <a:pt x="55" y="807"/>
                  </a:cubicBezTo>
                  <a:cubicBezTo>
                    <a:pt x="54" y="808"/>
                    <a:pt x="55" y="808"/>
                    <a:pt x="55" y="808"/>
                  </a:cubicBezTo>
                  <a:cubicBezTo>
                    <a:pt x="53" y="809"/>
                    <a:pt x="54" y="806"/>
                    <a:pt x="53" y="805"/>
                  </a:cubicBezTo>
                  <a:cubicBezTo>
                    <a:pt x="50" y="804"/>
                    <a:pt x="50" y="804"/>
                    <a:pt x="50" y="804"/>
                  </a:cubicBezTo>
                  <a:cubicBezTo>
                    <a:pt x="49" y="805"/>
                    <a:pt x="49" y="806"/>
                    <a:pt x="49" y="805"/>
                  </a:cubicBezTo>
                  <a:cubicBezTo>
                    <a:pt x="49" y="805"/>
                    <a:pt x="50" y="804"/>
                    <a:pt x="49" y="803"/>
                  </a:cubicBezTo>
                  <a:cubicBezTo>
                    <a:pt x="49" y="802"/>
                    <a:pt x="48" y="805"/>
                    <a:pt x="48" y="805"/>
                  </a:cubicBezTo>
                  <a:cubicBezTo>
                    <a:pt x="47" y="805"/>
                    <a:pt x="48" y="804"/>
                    <a:pt x="47" y="803"/>
                  </a:cubicBezTo>
                  <a:cubicBezTo>
                    <a:pt x="47" y="803"/>
                    <a:pt x="46" y="804"/>
                    <a:pt x="46" y="804"/>
                  </a:cubicBezTo>
                  <a:cubicBezTo>
                    <a:pt x="44" y="804"/>
                    <a:pt x="42" y="801"/>
                    <a:pt x="40" y="803"/>
                  </a:cubicBezTo>
                  <a:cubicBezTo>
                    <a:pt x="38" y="805"/>
                    <a:pt x="44" y="810"/>
                    <a:pt x="41" y="809"/>
                  </a:cubicBezTo>
                  <a:cubicBezTo>
                    <a:pt x="39" y="808"/>
                    <a:pt x="38" y="802"/>
                    <a:pt x="34" y="802"/>
                  </a:cubicBezTo>
                  <a:cubicBezTo>
                    <a:pt x="33" y="802"/>
                    <a:pt x="31" y="804"/>
                    <a:pt x="32" y="805"/>
                  </a:cubicBezTo>
                  <a:cubicBezTo>
                    <a:pt x="33" y="807"/>
                    <a:pt x="35" y="804"/>
                    <a:pt x="36" y="804"/>
                  </a:cubicBezTo>
                  <a:cubicBezTo>
                    <a:pt x="36" y="804"/>
                    <a:pt x="35" y="805"/>
                    <a:pt x="35" y="805"/>
                  </a:cubicBezTo>
                  <a:cubicBezTo>
                    <a:pt x="35" y="808"/>
                    <a:pt x="39" y="808"/>
                    <a:pt x="41" y="810"/>
                  </a:cubicBezTo>
                  <a:cubicBezTo>
                    <a:pt x="41" y="810"/>
                    <a:pt x="40" y="811"/>
                    <a:pt x="41" y="811"/>
                  </a:cubicBezTo>
                  <a:cubicBezTo>
                    <a:pt x="41" y="811"/>
                    <a:pt x="42" y="810"/>
                    <a:pt x="43" y="810"/>
                  </a:cubicBezTo>
                  <a:cubicBezTo>
                    <a:pt x="43" y="810"/>
                    <a:pt x="45" y="810"/>
                    <a:pt x="44" y="811"/>
                  </a:cubicBezTo>
                  <a:cubicBezTo>
                    <a:pt x="44" y="812"/>
                    <a:pt x="41" y="811"/>
                    <a:pt x="42" y="812"/>
                  </a:cubicBezTo>
                  <a:cubicBezTo>
                    <a:pt x="44" y="813"/>
                    <a:pt x="46" y="813"/>
                    <a:pt x="48" y="813"/>
                  </a:cubicBezTo>
                  <a:cubicBezTo>
                    <a:pt x="49" y="813"/>
                    <a:pt x="46" y="813"/>
                    <a:pt x="46" y="814"/>
                  </a:cubicBezTo>
                  <a:cubicBezTo>
                    <a:pt x="46" y="815"/>
                    <a:pt x="48" y="818"/>
                    <a:pt x="48" y="818"/>
                  </a:cubicBezTo>
                  <a:cubicBezTo>
                    <a:pt x="46" y="817"/>
                    <a:pt x="45" y="815"/>
                    <a:pt x="43" y="815"/>
                  </a:cubicBezTo>
                  <a:cubicBezTo>
                    <a:pt x="42" y="815"/>
                    <a:pt x="39" y="818"/>
                    <a:pt x="39" y="819"/>
                  </a:cubicBezTo>
                  <a:cubicBezTo>
                    <a:pt x="39" y="822"/>
                    <a:pt x="41" y="819"/>
                    <a:pt x="42" y="820"/>
                  </a:cubicBezTo>
                  <a:cubicBezTo>
                    <a:pt x="42" y="820"/>
                    <a:pt x="41" y="821"/>
                    <a:pt x="42" y="821"/>
                  </a:cubicBezTo>
                  <a:cubicBezTo>
                    <a:pt x="42" y="822"/>
                    <a:pt x="43" y="820"/>
                    <a:pt x="44" y="820"/>
                  </a:cubicBezTo>
                  <a:cubicBezTo>
                    <a:pt x="46" y="820"/>
                    <a:pt x="46" y="821"/>
                    <a:pt x="47" y="821"/>
                  </a:cubicBezTo>
                  <a:cubicBezTo>
                    <a:pt x="46" y="821"/>
                    <a:pt x="46" y="821"/>
                    <a:pt x="45" y="821"/>
                  </a:cubicBezTo>
                  <a:cubicBezTo>
                    <a:pt x="43" y="821"/>
                    <a:pt x="42" y="822"/>
                    <a:pt x="41" y="821"/>
                  </a:cubicBezTo>
                  <a:cubicBezTo>
                    <a:pt x="41" y="821"/>
                    <a:pt x="40" y="821"/>
                    <a:pt x="40" y="821"/>
                  </a:cubicBezTo>
                  <a:cubicBezTo>
                    <a:pt x="38" y="825"/>
                    <a:pt x="40" y="824"/>
                    <a:pt x="42" y="826"/>
                  </a:cubicBezTo>
                  <a:cubicBezTo>
                    <a:pt x="42" y="828"/>
                    <a:pt x="41" y="826"/>
                    <a:pt x="40" y="829"/>
                  </a:cubicBezTo>
                  <a:cubicBezTo>
                    <a:pt x="40" y="832"/>
                    <a:pt x="41" y="829"/>
                    <a:pt x="42" y="830"/>
                  </a:cubicBezTo>
                  <a:cubicBezTo>
                    <a:pt x="43" y="832"/>
                    <a:pt x="42" y="833"/>
                    <a:pt x="42" y="835"/>
                  </a:cubicBezTo>
                  <a:cubicBezTo>
                    <a:pt x="43" y="835"/>
                    <a:pt x="44" y="842"/>
                    <a:pt x="47" y="841"/>
                  </a:cubicBezTo>
                  <a:cubicBezTo>
                    <a:pt x="47" y="841"/>
                    <a:pt x="48" y="841"/>
                    <a:pt x="48" y="840"/>
                  </a:cubicBezTo>
                  <a:cubicBezTo>
                    <a:pt x="48" y="839"/>
                    <a:pt x="48" y="835"/>
                    <a:pt x="47" y="834"/>
                  </a:cubicBezTo>
                  <a:cubicBezTo>
                    <a:pt x="47" y="834"/>
                    <a:pt x="46" y="834"/>
                    <a:pt x="46" y="833"/>
                  </a:cubicBezTo>
                  <a:cubicBezTo>
                    <a:pt x="47" y="833"/>
                    <a:pt x="50" y="835"/>
                    <a:pt x="48" y="830"/>
                  </a:cubicBezTo>
                  <a:cubicBezTo>
                    <a:pt x="48" y="830"/>
                    <a:pt x="47" y="828"/>
                    <a:pt x="48" y="828"/>
                  </a:cubicBezTo>
                  <a:cubicBezTo>
                    <a:pt x="49" y="828"/>
                    <a:pt x="54" y="829"/>
                    <a:pt x="52" y="829"/>
                  </a:cubicBezTo>
                  <a:cubicBezTo>
                    <a:pt x="52" y="829"/>
                    <a:pt x="48" y="828"/>
                    <a:pt x="49" y="830"/>
                  </a:cubicBezTo>
                  <a:cubicBezTo>
                    <a:pt x="49" y="831"/>
                    <a:pt x="50" y="831"/>
                    <a:pt x="50" y="832"/>
                  </a:cubicBezTo>
                  <a:cubicBezTo>
                    <a:pt x="50" y="832"/>
                    <a:pt x="50" y="834"/>
                    <a:pt x="50" y="834"/>
                  </a:cubicBezTo>
                  <a:cubicBezTo>
                    <a:pt x="51" y="835"/>
                    <a:pt x="54" y="835"/>
                    <a:pt x="53" y="836"/>
                  </a:cubicBezTo>
                  <a:cubicBezTo>
                    <a:pt x="51" y="839"/>
                    <a:pt x="50" y="831"/>
                    <a:pt x="49" y="837"/>
                  </a:cubicBezTo>
                  <a:cubicBezTo>
                    <a:pt x="48" y="838"/>
                    <a:pt x="49" y="839"/>
                    <a:pt x="49" y="840"/>
                  </a:cubicBezTo>
                  <a:cubicBezTo>
                    <a:pt x="49" y="840"/>
                    <a:pt x="50" y="840"/>
                    <a:pt x="50" y="840"/>
                  </a:cubicBezTo>
                  <a:cubicBezTo>
                    <a:pt x="51" y="841"/>
                    <a:pt x="53" y="840"/>
                    <a:pt x="54" y="840"/>
                  </a:cubicBezTo>
                  <a:cubicBezTo>
                    <a:pt x="54" y="840"/>
                    <a:pt x="55" y="844"/>
                    <a:pt x="55" y="844"/>
                  </a:cubicBezTo>
                  <a:cubicBezTo>
                    <a:pt x="56" y="844"/>
                    <a:pt x="58" y="844"/>
                    <a:pt x="58" y="846"/>
                  </a:cubicBezTo>
                  <a:cubicBezTo>
                    <a:pt x="59" y="848"/>
                    <a:pt x="55" y="845"/>
                    <a:pt x="54" y="844"/>
                  </a:cubicBezTo>
                  <a:cubicBezTo>
                    <a:pt x="54" y="844"/>
                    <a:pt x="52" y="841"/>
                    <a:pt x="52" y="841"/>
                  </a:cubicBezTo>
                  <a:cubicBezTo>
                    <a:pt x="51" y="841"/>
                    <a:pt x="51" y="843"/>
                    <a:pt x="51" y="843"/>
                  </a:cubicBezTo>
                  <a:cubicBezTo>
                    <a:pt x="51" y="843"/>
                    <a:pt x="51" y="842"/>
                    <a:pt x="51" y="842"/>
                  </a:cubicBezTo>
                  <a:cubicBezTo>
                    <a:pt x="50" y="840"/>
                    <a:pt x="46" y="842"/>
                    <a:pt x="46" y="843"/>
                  </a:cubicBezTo>
                  <a:cubicBezTo>
                    <a:pt x="43" y="848"/>
                    <a:pt x="50" y="845"/>
                    <a:pt x="51" y="846"/>
                  </a:cubicBezTo>
                  <a:cubicBezTo>
                    <a:pt x="52" y="846"/>
                    <a:pt x="46" y="848"/>
                    <a:pt x="46" y="848"/>
                  </a:cubicBezTo>
                  <a:cubicBezTo>
                    <a:pt x="46" y="849"/>
                    <a:pt x="52" y="852"/>
                    <a:pt x="53" y="851"/>
                  </a:cubicBezTo>
                  <a:cubicBezTo>
                    <a:pt x="53" y="851"/>
                    <a:pt x="55" y="849"/>
                    <a:pt x="55" y="849"/>
                  </a:cubicBezTo>
                  <a:cubicBezTo>
                    <a:pt x="56" y="851"/>
                    <a:pt x="53" y="850"/>
                    <a:pt x="53" y="853"/>
                  </a:cubicBezTo>
                  <a:cubicBezTo>
                    <a:pt x="53" y="853"/>
                    <a:pt x="58" y="853"/>
                    <a:pt x="56" y="855"/>
                  </a:cubicBezTo>
                  <a:cubicBezTo>
                    <a:pt x="56" y="855"/>
                    <a:pt x="55" y="854"/>
                    <a:pt x="55" y="853"/>
                  </a:cubicBezTo>
                  <a:cubicBezTo>
                    <a:pt x="54" y="853"/>
                    <a:pt x="52" y="854"/>
                    <a:pt x="51" y="853"/>
                  </a:cubicBezTo>
                  <a:cubicBezTo>
                    <a:pt x="50" y="853"/>
                    <a:pt x="48" y="850"/>
                    <a:pt x="46" y="851"/>
                  </a:cubicBezTo>
                  <a:cubicBezTo>
                    <a:pt x="45" y="852"/>
                    <a:pt x="47" y="854"/>
                    <a:pt x="47" y="854"/>
                  </a:cubicBezTo>
                  <a:cubicBezTo>
                    <a:pt x="48" y="854"/>
                    <a:pt x="51" y="858"/>
                    <a:pt x="51" y="858"/>
                  </a:cubicBezTo>
                  <a:cubicBezTo>
                    <a:pt x="53" y="858"/>
                    <a:pt x="52" y="856"/>
                    <a:pt x="54" y="858"/>
                  </a:cubicBezTo>
                  <a:cubicBezTo>
                    <a:pt x="55" y="859"/>
                    <a:pt x="59" y="860"/>
                    <a:pt x="57" y="860"/>
                  </a:cubicBezTo>
                  <a:cubicBezTo>
                    <a:pt x="55" y="860"/>
                    <a:pt x="49" y="859"/>
                    <a:pt x="48" y="857"/>
                  </a:cubicBezTo>
                  <a:cubicBezTo>
                    <a:pt x="48" y="857"/>
                    <a:pt x="48" y="857"/>
                    <a:pt x="48" y="856"/>
                  </a:cubicBezTo>
                  <a:cubicBezTo>
                    <a:pt x="48" y="856"/>
                    <a:pt x="48" y="855"/>
                    <a:pt x="47" y="855"/>
                  </a:cubicBezTo>
                  <a:cubicBezTo>
                    <a:pt x="44" y="854"/>
                    <a:pt x="45" y="856"/>
                    <a:pt x="44" y="857"/>
                  </a:cubicBezTo>
                  <a:cubicBezTo>
                    <a:pt x="44" y="857"/>
                    <a:pt x="43" y="855"/>
                    <a:pt x="43" y="856"/>
                  </a:cubicBezTo>
                  <a:cubicBezTo>
                    <a:pt x="42" y="856"/>
                    <a:pt x="40" y="858"/>
                    <a:pt x="41" y="858"/>
                  </a:cubicBezTo>
                  <a:cubicBezTo>
                    <a:pt x="49" y="862"/>
                    <a:pt x="36" y="856"/>
                    <a:pt x="45" y="859"/>
                  </a:cubicBezTo>
                  <a:cubicBezTo>
                    <a:pt x="45" y="859"/>
                    <a:pt x="45" y="861"/>
                    <a:pt x="48" y="862"/>
                  </a:cubicBezTo>
                  <a:cubicBezTo>
                    <a:pt x="49" y="863"/>
                    <a:pt x="48" y="859"/>
                    <a:pt x="49" y="860"/>
                  </a:cubicBezTo>
                  <a:cubicBezTo>
                    <a:pt x="51" y="861"/>
                    <a:pt x="48" y="863"/>
                    <a:pt x="50" y="864"/>
                  </a:cubicBezTo>
                  <a:cubicBezTo>
                    <a:pt x="51" y="864"/>
                    <a:pt x="53" y="862"/>
                    <a:pt x="54" y="862"/>
                  </a:cubicBezTo>
                  <a:cubicBezTo>
                    <a:pt x="54" y="862"/>
                    <a:pt x="55" y="861"/>
                    <a:pt x="55" y="862"/>
                  </a:cubicBezTo>
                  <a:cubicBezTo>
                    <a:pt x="55" y="862"/>
                    <a:pt x="53" y="863"/>
                    <a:pt x="53" y="863"/>
                  </a:cubicBezTo>
                  <a:cubicBezTo>
                    <a:pt x="53" y="864"/>
                    <a:pt x="60" y="866"/>
                    <a:pt x="58" y="866"/>
                  </a:cubicBezTo>
                  <a:cubicBezTo>
                    <a:pt x="54" y="867"/>
                    <a:pt x="52" y="863"/>
                    <a:pt x="54" y="867"/>
                  </a:cubicBezTo>
                  <a:cubicBezTo>
                    <a:pt x="54" y="868"/>
                    <a:pt x="53" y="867"/>
                    <a:pt x="53" y="866"/>
                  </a:cubicBezTo>
                  <a:cubicBezTo>
                    <a:pt x="53" y="866"/>
                    <a:pt x="50" y="863"/>
                    <a:pt x="50" y="865"/>
                  </a:cubicBezTo>
                  <a:cubicBezTo>
                    <a:pt x="50" y="867"/>
                    <a:pt x="52" y="865"/>
                    <a:pt x="52" y="866"/>
                  </a:cubicBezTo>
                  <a:cubicBezTo>
                    <a:pt x="52" y="867"/>
                    <a:pt x="52" y="871"/>
                    <a:pt x="54" y="871"/>
                  </a:cubicBezTo>
                  <a:cubicBezTo>
                    <a:pt x="54" y="871"/>
                    <a:pt x="54" y="870"/>
                    <a:pt x="54" y="870"/>
                  </a:cubicBezTo>
                  <a:cubicBezTo>
                    <a:pt x="56" y="869"/>
                    <a:pt x="54" y="873"/>
                    <a:pt x="56" y="873"/>
                  </a:cubicBezTo>
                  <a:cubicBezTo>
                    <a:pt x="62" y="875"/>
                    <a:pt x="59" y="867"/>
                    <a:pt x="60" y="866"/>
                  </a:cubicBezTo>
                  <a:cubicBezTo>
                    <a:pt x="62" y="863"/>
                    <a:pt x="64" y="862"/>
                    <a:pt x="64" y="862"/>
                  </a:cubicBezTo>
                  <a:cubicBezTo>
                    <a:pt x="64" y="864"/>
                    <a:pt x="61" y="866"/>
                    <a:pt x="61" y="866"/>
                  </a:cubicBezTo>
                  <a:cubicBezTo>
                    <a:pt x="62" y="867"/>
                    <a:pt x="67" y="868"/>
                    <a:pt x="67" y="869"/>
                  </a:cubicBezTo>
                  <a:cubicBezTo>
                    <a:pt x="67" y="869"/>
                    <a:pt x="66" y="868"/>
                    <a:pt x="65" y="869"/>
                  </a:cubicBezTo>
                  <a:cubicBezTo>
                    <a:pt x="65" y="869"/>
                    <a:pt x="66" y="869"/>
                    <a:pt x="66" y="870"/>
                  </a:cubicBezTo>
                  <a:cubicBezTo>
                    <a:pt x="65" y="870"/>
                    <a:pt x="65" y="869"/>
                    <a:pt x="64" y="869"/>
                  </a:cubicBezTo>
                  <a:cubicBezTo>
                    <a:pt x="64" y="868"/>
                    <a:pt x="61" y="868"/>
                    <a:pt x="61" y="869"/>
                  </a:cubicBezTo>
                  <a:cubicBezTo>
                    <a:pt x="61" y="871"/>
                    <a:pt x="63" y="873"/>
                    <a:pt x="62" y="873"/>
                  </a:cubicBezTo>
                  <a:cubicBezTo>
                    <a:pt x="62" y="873"/>
                    <a:pt x="60" y="871"/>
                    <a:pt x="59" y="873"/>
                  </a:cubicBezTo>
                  <a:cubicBezTo>
                    <a:pt x="59" y="873"/>
                    <a:pt x="63" y="876"/>
                    <a:pt x="62" y="876"/>
                  </a:cubicBezTo>
                  <a:cubicBezTo>
                    <a:pt x="61" y="877"/>
                    <a:pt x="55" y="871"/>
                    <a:pt x="53" y="876"/>
                  </a:cubicBezTo>
                  <a:cubicBezTo>
                    <a:pt x="52" y="877"/>
                    <a:pt x="54" y="879"/>
                    <a:pt x="55" y="879"/>
                  </a:cubicBezTo>
                  <a:cubicBezTo>
                    <a:pt x="55" y="878"/>
                    <a:pt x="56" y="875"/>
                    <a:pt x="57" y="876"/>
                  </a:cubicBezTo>
                  <a:cubicBezTo>
                    <a:pt x="57" y="877"/>
                    <a:pt x="56" y="879"/>
                    <a:pt x="56" y="879"/>
                  </a:cubicBezTo>
                  <a:cubicBezTo>
                    <a:pt x="56" y="880"/>
                    <a:pt x="57" y="884"/>
                    <a:pt x="59" y="882"/>
                  </a:cubicBezTo>
                  <a:cubicBezTo>
                    <a:pt x="59" y="882"/>
                    <a:pt x="58" y="879"/>
                    <a:pt x="58" y="880"/>
                  </a:cubicBezTo>
                  <a:cubicBezTo>
                    <a:pt x="59" y="881"/>
                    <a:pt x="59" y="883"/>
                    <a:pt x="61" y="883"/>
                  </a:cubicBezTo>
                  <a:cubicBezTo>
                    <a:pt x="63" y="884"/>
                    <a:pt x="63" y="879"/>
                    <a:pt x="64" y="880"/>
                  </a:cubicBezTo>
                  <a:cubicBezTo>
                    <a:pt x="64" y="880"/>
                    <a:pt x="66" y="883"/>
                    <a:pt x="65" y="884"/>
                  </a:cubicBezTo>
                  <a:cubicBezTo>
                    <a:pt x="65" y="884"/>
                    <a:pt x="65" y="882"/>
                    <a:pt x="64" y="882"/>
                  </a:cubicBezTo>
                  <a:cubicBezTo>
                    <a:pt x="64" y="882"/>
                    <a:pt x="63" y="883"/>
                    <a:pt x="63" y="883"/>
                  </a:cubicBezTo>
                  <a:cubicBezTo>
                    <a:pt x="63" y="884"/>
                    <a:pt x="64" y="884"/>
                    <a:pt x="65" y="884"/>
                  </a:cubicBezTo>
                  <a:cubicBezTo>
                    <a:pt x="65" y="885"/>
                    <a:pt x="65" y="888"/>
                    <a:pt x="67" y="888"/>
                  </a:cubicBezTo>
                  <a:cubicBezTo>
                    <a:pt x="67" y="888"/>
                    <a:pt x="68" y="887"/>
                    <a:pt x="68" y="888"/>
                  </a:cubicBezTo>
                  <a:cubicBezTo>
                    <a:pt x="68" y="888"/>
                    <a:pt x="66" y="889"/>
                    <a:pt x="67" y="890"/>
                  </a:cubicBezTo>
                  <a:cubicBezTo>
                    <a:pt x="69" y="891"/>
                    <a:pt x="68" y="893"/>
                    <a:pt x="68" y="893"/>
                  </a:cubicBezTo>
                  <a:cubicBezTo>
                    <a:pt x="68" y="893"/>
                    <a:pt x="64" y="886"/>
                    <a:pt x="62" y="886"/>
                  </a:cubicBezTo>
                  <a:cubicBezTo>
                    <a:pt x="61" y="886"/>
                    <a:pt x="61" y="887"/>
                    <a:pt x="61" y="887"/>
                  </a:cubicBezTo>
                  <a:cubicBezTo>
                    <a:pt x="63" y="896"/>
                    <a:pt x="61" y="880"/>
                    <a:pt x="64" y="890"/>
                  </a:cubicBezTo>
                  <a:cubicBezTo>
                    <a:pt x="64" y="891"/>
                    <a:pt x="63" y="892"/>
                    <a:pt x="63" y="893"/>
                  </a:cubicBezTo>
                  <a:cubicBezTo>
                    <a:pt x="63" y="893"/>
                    <a:pt x="64" y="893"/>
                    <a:pt x="64" y="893"/>
                  </a:cubicBezTo>
                  <a:cubicBezTo>
                    <a:pt x="65" y="894"/>
                    <a:pt x="66" y="896"/>
                    <a:pt x="67" y="896"/>
                  </a:cubicBezTo>
                  <a:cubicBezTo>
                    <a:pt x="68" y="897"/>
                    <a:pt x="67" y="894"/>
                    <a:pt x="68" y="894"/>
                  </a:cubicBezTo>
                  <a:cubicBezTo>
                    <a:pt x="68" y="894"/>
                    <a:pt x="69" y="895"/>
                    <a:pt x="70" y="895"/>
                  </a:cubicBezTo>
                  <a:cubicBezTo>
                    <a:pt x="70" y="895"/>
                    <a:pt x="71" y="893"/>
                    <a:pt x="71" y="894"/>
                  </a:cubicBezTo>
                  <a:cubicBezTo>
                    <a:pt x="72" y="894"/>
                    <a:pt x="69" y="895"/>
                    <a:pt x="69" y="895"/>
                  </a:cubicBezTo>
                  <a:cubicBezTo>
                    <a:pt x="69" y="896"/>
                    <a:pt x="71" y="897"/>
                    <a:pt x="71" y="897"/>
                  </a:cubicBezTo>
                  <a:cubicBezTo>
                    <a:pt x="71" y="897"/>
                    <a:pt x="74" y="901"/>
                    <a:pt x="74" y="902"/>
                  </a:cubicBezTo>
                  <a:cubicBezTo>
                    <a:pt x="74" y="902"/>
                    <a:pt x="73" y="901"/>
                    <a:pt x="72" y="901"/>
                  </a:cubicBezTo>
                  <a:cubicBezTo>
                    <a:pt x="72" y="900"/>
                    <a:pt x="68" y="896"/>
                    <a:pt x="68" y="898"/>
                  </a:cubicBezTo>
                  <a:cubicBezTo>
                    <a:pt x="68" y="899"/>
                    <a:pt x="73" y="906"/>
                    <a:pt x="76" y="905"/>
                  </a:cubicBezTo>
                  <a:cubicBezTo>
                    <a:pt x="77" y="905"/>
                    <a:pt x="76" y="901"/>
                    <a:pt x="75" y="901"/>
                  </a:cubicBezTo>
                  <a:cubicBezTo>
                    <a:pt x="75" y="899"/>
                    <a:pt x="75" y="897"/>
                    <a:pt x="74" y="895"/>
                  </a:cubicBezTo>
                  <a:cubicBezTo>
                    <a:pt x="74" y="894"/>
                    <a:pt x="72" y="892"/>
                    <a:pt x="73" y="893"/>
                  </a:cubicBezTo>
                  <a:cubicBezTo>
                    <a:pt x="76" y="894"/>
                    <a:pt x="74" y="902"/>
                    <a:pt x="77" y="903"/>
                  </a:cubicBezTo>
                  <a:cubicBezTo>
                    <a:pt x="80" y="905"/>
                    <a:pt x="78" y="900"/>
                    <a:pt x="79" y="899"/>
                  </a:cubicBezTo>
                  <a:cubicBezTo>
                    <a:pt x="80" y="899"/>
                    <a:pt x="82" y="899"/>
                    <a:pt x="82" y="898"/>
                  </a:cubicBezTo>
                  <a:cubicBezTo>
                    <a:pt x="83" y="895"/>
                    <a:pt x="78" y="899"/>
                    <a:pt x="77" y="899"/>
                  </a:cubicBezTo>
                  <a:cubicBezTo>
                    <a:pt x="76" y="899"/>
                    <a:pt x="77" y="898"/>
                    <a:pt x="78" y="898"/>
                  </a:cubicBezTo>
                  <a:cubicBezTo>
                    <a:pt x="78" y="897"/>
                    <a:pt x="79" y="891"/>
                    <a:pt x="80" y="897"/>
                  </a:cubicBezTo>
                  <a:cubicBezTo>
                    <a:pt x="80" y="897"/>
                    <a:pt x="80" y="896"/>
                    <a:pt x="80" y="896"/>
                  </a:cubicBezTo>
                  <a:cubicBezTo>
                    <a:pt x="81" y="895"/>
                    <a:pt x="79" y="894"/>
                    <a:pt x="79" y="894"/>
                  </a:cubicBezTo>
                  <a:cubicBezTo>
                    <a:pt x="78" y="894"/>
                    <a:pt x="78" y="894"/>
                    <a:pt x="78" y="894"/>
                  </a:cubicBezTo>
                  <a:cubicBezTo>
                    <a:pt x="77" y="894"/>
                    <a:pt x="77" y="894"/>
                    <a:pt x="77" y="894"/>
                  </a:cubicBezTo>
                  <a:cubicBezTo>
                    <a:pt x="77" y="894"/>
                    <a:pt x="77" y="894"/>
                    <a:pt x="77" y="893"/>
                  </a:cubicBezTo>
                  <a:cubicBezTo>
                    <a:pt x="76" y="893"/>
                    <a:pt x="77" y="894"/>
                    <a:pt x="74" y="892"/>
                  </a:cubicBezTo>
                  <a:cubicBezTo>
                    <a:pt x="74" y="892"/>
                    <a:pt x="74" y="892"/>
                    <a:pt x="74" y="892"/>
                  </a:cubicBezTo>
                  <a:cubicBezTo>
                    <a:pt x="75" y="892"/>
                    <a:pt x="76" y="892"/>
                    <a:pt x="76" y="892"/>
                  </a:cubicBezTo>
                  <a:cubicBezTo>
                    <a:pt x="77" y="892"/>
                    <a:pt x="76" y="893"/>
                    <a:pt x="77" y="893"/>
                  </a:cubicBezTo>
                  <a:cubicBezTo>
                    <a:pt x="77" y="894"/>
                    <a:pt x="77" y="894"/>
                    <a:pt x="78" y="894"/>
                  </a:cubicBezTo>
                  <a:cubicBezTo>
                    <a:pt x="78" y="894"/>
                    <a:pt x="79" y="894"/>
                    <a:pt x="79" y="894"/>
                  </a:cubicBezTo>
                  <a:cubicBezTo>
                    <a:pt x="81" y="894"/>
                    <a:pt x="87" y="899"/>
                    <a:pt x="88" y="895"/>
                  </a:cubicBezTo>
                  <a:cubicBezTo>
                    <a:pt x="89" y="894"/>
                    <a:pt x="80" y="889"/>
                    <a:pt x="80" y="889"/>
                  </a:cubicBezTo>
                  <a:cubicBezTo>
                    <a:pt x="79" y="890"/>
                    <a:pt x="77" y="892"/>
                    <a:pt x="77" y="891"/>
                  </a:cubicBezTo>
                  <a:cubicBezTo>
                    <a:pt x="77" y="891"/>
                    <a:pt x="79" y="890"/>
                    <a:pt x="78" y="889"/>
                  </a:cubicBezTo>
                  <a:cubicBezTo>
                    <a:pt x="77" y="887"/>
                    <a:pt x="71" y="890"/>
                    <a:pt x="76" y="888"/>
                  </a:cubicBezTo>
                  <a:cubicBezTo>
                    <a:pt x="77" y="887"/>
                    <a:pt x="77" y="887"/>
                    <a:pt x="77" y="887"/>
                  </a:cubicBezTo>
                  <a:cubicBezTo>
                    <a:pt x="78" y="887"/>
                    <a:pt x="80" y="889"/>
                    <a:pt x="81" y="890"/>
                  </a:cubicBezTo>
                  <a:cubicBezTo>
                    <a:pt x="81" y="890"/>
                    <a:pt x="84" y="890"/>
                    <a:pt x="84" y="890"/>
                  </a:cubicBezTo>
                  <a:cubicBezTo>
                    <a:pt x="89" y="892"/>
                    <a:pt x="90" y="896"/>
                    <a:pt x="91" y="899"/>
                  </a:cubicBezTo>
                  <a:cubicBezTo>
                    <a:pt x="91" y="900"/>
                    <a:pt x="87" y="899"/>
                    <a:pt x="87" y="900"/>
                  </a:cubicBezTo>
                  <a:cubicBezTo>
                    <a:pt x="87" y="903"/>
                    <a:pt x="91" y="903"/>
                    <a:pt x="92" y="905"/>
                  </a:cubicBezTo>
                  <a:cubicBezTo>
                    <a:pt x="93" y="908"/>
                    <a:pt x="90" y="909"/>
                    <a:pt x="90" y="910"/>
                  </a:cubicBezTo>
                  <a:cubicBezTo>
                    <a:pt x="90" y="911"/>
                    <a:pt x="92" y="911"/>
                    <a:pt x="92" y="911"/>
                  </a:cubicBezTo>
                  <a:cubicBezTo>
                    <a:pt x="93" y="911"/>
                    <a:pt x="92" y="912"/>
                    <a:pt x="92" y="912"/>
                  </a:cubicBezTo>
                  <a:cubicBezTo>
                    <a:pt x="91" y="912"/>
                    <a:pt x="91" y="911"/>
                    <a:pt x="91" y="911"/>
                  </a:cubicBezTo>
                  <a:cubicBezTo>
                    <a:pt x="90" y="911"/>
                    <a:pt x="89" y="911"/>
                    <a:pt x="88" y="911"/>
                  </a:cubicBezTo>
                  <a:cubicBezTo>
                    <a:pt x="88" y="911"/>
                    <a:pt x="85" y="912"/>
                    <a:pt x="85" y="912"/>
                  </a:cubicBezTo>
                  <a:cubicBezTo>
                    <a:pt x="85" y="913"/>
                    <a:pt x="85" y="910"/>
                    <a:pt x="90" y="909"/>
                  </a:cubicBezTo>
                  <a:cubicBezTo>
                    <a:pt x="91" y="909"/>
                    <a:pt x="91" y="908"/>
                    <a:pt x="91" y="908"/>
                  </a:cubicBezTo>
                  <a:cubicBezTo>
                    <a:pt x="91" y="902"/>
                    <a:pt x="89" y="905"/>
                    <a:pt x="87" y="902"/>
                  </a:cubicBezTo>
                  <a:cubicBezTo>
                    <a:pt x="85" y="900"/>
                    <a:pt x="89" y="900"/>
                    <a:pt x="85" y="900"/>
                  </a:cubicBezTo>
                  <a:cubicBezTo>
                    <a:pt x="83" y="899"/>
                    <a:pt x="82" y="904"/>
                    <a:pt x="83" y="905"/>
                  </a:cubicBezTo>
                  <a:cubicBezTo>
                    <a:pt x="85" y="907"/>
                    <a:pt x="85" y="902"/>
                    <a:pt x="86" y="902"/>
                  </a:cubicBezTo>
                  <a:cubicBezTo>
                    <a:pt x="86" y="902"/>
                    <a:pt x="85" y="907"/>
                    <a:pt x="85" y="907"/>
                  </a:cubicBezTo>
                  <a:cubicBezTo>
                    <a:pt x="84" y="907"/>
                    <a:pt x="84" y="905"/>
                    <a:pt x="82" y="906"/>
                  </a:cubicBezTo>
                  <a:cubicBezTo>
                    <a:pt x="82" y="906"/>
                    <a:pt x="81" y="907"/>
                    <a:pt x="81" y="907"/>
                  </a:cubicBezTo>
                  <a:cubicBezTo>
                    <a:pt x="80" y="906"/>
                    <a:pt x="81" y="905"/>
                    <a:pt x="81" y="905"/>
                  </a:cubicBezTo>
                  <a:cubicBezTo>
                    <a:pt x="82" y="904"/>
                    <a:pt x="82" y="905"/>
                    <a:pt x="82" y="905"/>
                  </a:cubicBezTo>
                  <a:cubicBezTo>
                    <a:pt x="82" y="904"/>
                    <a:pt x="82" y="903"/>
                    <a:pt x="82" y="903"/>
                  </a:cubicBezTo>
                  <a:cubicBezTo>
                    <a:pt x="81" y="902"/>
                    <a:pt x="80" y="903"/>
                    <a:pt x="80" y="903"/>
                  </a:cubicBezTo>
                  <a:cubicBezTo>
                    <a:pt x="79" y="903"/>
                    <a:pt x="80" y="904"/>
                    <a:pt x="79" y="904"/>
                  </a:cubicBezTo>
                  <a:cubicBezTo>
                    <a:pt x="79" y="905"/>
                    <a:pt x="78" y="904"/>
                    <a:pt x="78" y="904"/>
                  </a:cubicBezTo>
                  <a:cubicBezTo>
                    <a:pt x="77" y="905"/>
                    <a:pt x="79" y="907"/>
                    <a:pt x="76" y="907"/>
                  </a:cubicBezTo>
                  <a:cubicBezTo>
                    <a:pt x="70" y="906"/>
                    <a:pt x="79" y="906"/>
                    <a:pt x="73" y="905"/>
                  </a:cubicBezTo>
                  <a:cubicBezTo>
                    <a:pt x="72" y="905"/>
                    <a:pt x="73" y="905"/>
                    <a:pt x="73" y="906"/>
                  </a:cubicBezTo>
                  <a:cubicBezTo>
                    <a:pt x="73" y="906"/>
                    <a:pt x="73" y="907"/>
                    <a:pt x="72" y="907"/>
                  </a:cubicBezTo>
                  <a:cubicBezTo>
                    <a:pt x="72" y="906"/>
                    <a:pt x="68" y="902"/>
                    <a:pt x="68" y="903"/>
                  </a:cubicBezTo>
                  <a:cubicBezTo>
                    <a:pt x="67" y="905"/>
                    <a:pt x="71" y="906"/>
                    <a:pt x="72" y="907"/>
                  </a:cubicBezTo>
                  <a:cubicBezTo>
                    <a:pt x="72" y="908"/>
                    <a:pt x="71" y="908"/>
                    <a:pt x="71" y="909"/>
                  </a:cubicBezTo>
                  <a:cubicBezTo>
                    <a:pt x="71" y="910"/>
                    <a:pt x="73" y="910"/>
                    <a:pt x="72" y="911"/>
                  </a:cubicBezTo>
                  <a:cubicBezTo>
                    <a:pt x="70" y="913"/>
                    <a:pt x="73" y="911"/>
                    <a:pt x="74" y="912"/>
                  </a:cubicBezTo>
                  <a:cubicBezTo>
                    <a:pt x="76" y="913"/>
                    <a:pt x="72" y="914"/>
                    <a:pt x="72" y="914"/>
                  </a:cubicBezTo>
                  <a:cubicBezTo>
                    <a:pt x="73" y="915"/>
                    <a:pt x="73" y="915"/>
                    <a:pt x="74" y="915"/>
                  </a:cubicBezTo>
                  <a:cubicBezTo>
                    <a:pt x="74" y="915"/>
                    <a:pt x="74" y="915"/>
                    <a:pt x="74" y="915"/>
                  </a:cubicBezTo>
                  <a:cubicBezTo>
                    <a:pt x="74" y="915"/>
                    <a:pt x="74" y="915"/>
                    <a:pt x="74" y="915"/>
                  </a:cubicBezTo>
                  <a:cubicBezTo>
                    <a:pt x="73" y="915"/>
                    <a:pt x="73" y="915"/>
                    <a:pt x="72" y="916"/>
                  </a:cubicBezTo>
                  <a:cubicBezTo>
                    <a:pt x="72" y="916"/>
                    <a:pt x="71" y="916"/>
                    <a:pt x="71" y="917"/>
                  </a:cubicBezTo>
                  <a:cubicBezTo>
                    <a:pt x="71" y="921"/>
                    <a:pt x="73" y="915"/>
                    <a:pt x="74" y="917"/>
                  </a:cubicBezTo>
                  <a:cubicBezTo>
                    <a:pt x="74" y="918"/>
                    <a:pt x="71" y="918"/>
                    <a:pt x="72" y="920"/>
                  </a:cubicBezTo>
                  <a:cubicBezTo>
                    <a:pt x="73" y="921"/>
                    <a:pt x="75" y="919"/>
                    <a:pt x="75" y="918"/>
                  </a:cubicBezTo>
                  <a:cubicBezTo>
                    <a:pt x="76" y="918"/>
                    <a:pt x="77" y="918"/>
                    <a:pt x="77" y="917"/>
                  </a:cubicBezTo>
                  <a:cubicBezTo>
                    <a:pt x="77" y="916"/>
                    <a:pt x="76" y="915"/>
                    <a:pt x="76" y="915"/>
                  </a:cubicBezTo>
                  <a:cubicBezTo>
                    <a:pt x="78" y="913"/>
                    <a:pt x="78" y="918"/>
                    <a:pt x="79" y="918"/>
                  </a:cubicBezTo>
                  <a:cubicBezTo>
                    <a:pt x="80" y="918"/>
                    <a:pt x="80" y="917"/>
                    <a:pt x="80" y="917"/>
                  </a:cubicBezTo>
                  <a:cubicBezTo>
                    <a:pt x="80" y="917"/>
                    <a:pt x="80" y="917"/>
                    <a:pt x="80" y="917"/>
                  </a:cubicBezTo>
                  <a:cubicBezTo>
                    <a:pt x="80" y="917"/>
                    <a:pt x="80" y="917"/>
                    <a:pt x="80" y="917"/>
                  </a:cubicBezTo>
                  <a:cubicBezTo>
                    <a:pt x="82" y="916"/>
                    <a:pt x="79" y="914"/>
                    <a:pt x="79" y="913"/>
                  </a:cubicBezTo>
                  <a:cubicBezTo>
                    <a:pt x="79" y="913"/>
                    <a:pt x="79" y="912"/>
                    <a:pt x="80" y="912"/>
                  </a:cubicBezTo>
                  <a:cubicBezTo>
                    <a:pt x="80" y="912"/>
                    <a:pt x="80" y="913"/>
                    <a:pt x="81" y="913"/>
                  </a:cubicBezTo>
                  <a:cubicBezTo>
                    <a:pt x="82" y="914"/>
                    <a:pt x="85" y="912"/>
                    <a:pt x="86" y="914"/>
                  </a:cubicBezTo>
                  <a:cubicBezTo>
                    <a:pt x="86" y="914"/>
                    <a:pt x="86" y="914"/>
                    <a:pt x="85" y="914"/>
                  </a:cubicBezTo>
                  <a:cubicBezTo>
                    <a:pt x="85" y="914"/>
                    <a:pt x="81" y="914"/>
                    <a:pt x="82" y="914"/>
                  </a:cubicBezTo>
                  <a:cubicBezTo>
                    <a:pt x="82" y="915"/>
                    <a:pt x="83" y="914"/>
                    <a:pt x="84" y="915"/>
                  </a:cubicBezTo>
                  <a:cubicBezTo>
                    <a:pt x="84" y="915"/>
                    <a:pt x="83" y="915"/>
                    <a:pt x="83" y="915"/>
                  </a:cubicBezTo>
                  <a:cubicBezTo>
                    <a:pt x="82" y="915"/>
                    <a:pt x="82" y="915"/>
                    <a:pt x="81" y="915"/>
                  </a:cubicBezTo>
                  <a:cubicBezTo>
                    <a:pt x="81" y="916"/>
                    <a:pt x="82" y="917"/>
                    <a:pt x="81" y="917"/>
                  </a:cubicBezTo>
                  <a:cubicBezTo>
                    <a:pt x="81" y="917"/>
                    <a:pt x="81" y="917"/>
                    <a:pt x="80" y="917"/>
                  </a:cubicBezTo>
                  <a:cubicBezTo>
                    <a:pt x="80" y="917"/>
                    <a:pt x="80" y="917"/>
                    <a:pt x="80" y="917"/>
                  </a:cubicBezTo>
                  <a:cubicBezTo>
                    <a:pt x="80" y="918"/>
                    <a:pt x="79" y="920"/>
                    <a:pt x="79" y="920"/>
                  </a:cubicBezTo>
                  <a:cubicBezTo>
                    <a:pt x="80" y="921"/>
                    <a:pt x="81" y="920"/>
                    <a:pt x="81" y="921"/>
                  </a:cubicBezTo>
                  <a:cubicBezTo>
                    <a:pt x="79" y="923"/>
                    <a:pt x="76" y="920"/>
                    <a:pt x="74" y="921"/>
                  </a:cubicBezTo>
                  <a:cubicBezTo>
                    <a:pt x="74" y="922"/>
                    <a:pt x="76" y="922"/>
                    <a:pt x="76" y="922"/>
                  </a:cubicBezTo>
                  <a:cubicBezTo>
                    <a:pt x="80" y="923"/>
                    <a:pt x="82" y="923"/>
                    <a:pt x="82" y="923"/>
                  </a:cubicBezTo>
                  <a:cubicBezTo>
                    <a:pt x="82" y="925"/>
                    <a:pt x="79" y="925"/>
                    <a:pt x="78" y="926"/>
                  </a:cubicBezTo>
                  <a:cubicBezTo>
                    <a:pt x="77" y="926"/>
                    <a:pt x="78" y="926"/>
                    <a:pt x="79" y="926"/>
                  </a:cubicBezTo>
                  <a:cubicBezTo>
                    <a:pt x="79" y="927"/>
                    <a:pt x="82" y="929"/>
                    <a:pt x="83" y="928"/>
                  </a:cubicBezTo>
                  <a:cubicBezTo>
                    <a:pt x="83" y="928"/>
                    <a:pt x="82" y="927"/>
                    <a:pt x="82" y="926"/>
                  </a:cubicBezTo>
                  <a:cubicBezTo>
                    <a:pt x="82" y="926"/>
                    <a:pt x="83" y="928"/>
                    <a:pt x="84" y="928"/>
                  </a:cubicBezTo>
                  <a:cubicBezTo>
                    <a:pt x="85" y="928"/>
                    <a:pt x="85" y="927"/>
                    <a:pt x="86" y="927"/>
                  </a:cubicBezTo>
                  <a:cubicBezTo>
                    <a:pt x="86" y="927"/>
                    <a:pt x="86" y="927"/>
                    <a:pt x="86" y="927"/>
                  </a:cubicBezTo>
                  <a:cubicBezTo>
                    <a:pt x="88" y="925"/>
                    <a:pt x="85" y="923"/>
                    <a:pt x="85" y="922"/>
                  </a:cubicBezTo>
                  <a:cubicBezTo>
                    <a:pt x="85" y="921"/>
                    <a:pt x="86" y="921"/>
                    <a:pt x="87" y="920"/>
                  </a:cubicBezTo>
                  <a:cubicBezTo>
                    <a:pt x="88" y="920"/>
                    <a:pt x="89" y="919"/>
                    <a:pt x="89" y="919"/>
                  </a:cubicBezTo>
                  <a:cubicBezTo>
                    <a:pt x="90" y="918"/>
                    <a:pt x="90" y="917"/>
                    <a:pt x="90" y="917"/>
                  </a:cubicBezTo>
                  <a:cubicBezTo>
                    <a:pt x="90" y="916"/>
                    <a:pt x="90" y="916"/>
                    <a:pt x="90" y="916"/>
                  </a:cubicBezTo>
                  <a:cubicBezTo>
                    <a:pt x="85" y="915"/>
                    <a:pt x="88" y="916"/>
                    <a:pt x="85" y="919"/>
                  </a:cubicBezTo>
                  <a:cubicBezTo>
                    <a:pt x="84" y="919"/>
                    <a:pt x="86" y="917"/>
                    <a:pt x="86" y="916"/>
                  </a:cubicBezTo>
                  <a:cubicBezTo>
                    <a:pt x="86" y="913"/>
                    <a:pt x="86" y="913"/>
                    <a:pt x="86" y="913"/>
                  </a:cubicBezTo>
                  <a:cubicBezTo>
                    <a:pt x="87" y="913"/>
                    <a:pt x="87" y="914"/>
                    <a:pt x="88" y="914"/>
                  </a:cubicBezTo>
                  <a:cubicBezTo>
                    <a:pt x="88" y="914"/>
                    <a:pt x="89" y="914"/>
                    <a:pt x="89" y="913"/>
                  </a:cubicBezTo>
                  <a:cubicBezTo>
                    <a:pt x="91" y="913"/>
                    <a:pt x="90" y="915"/>
                    <a:pt x="92" y="914"/>
                  </a:cubicBezTo>
                  <a:cubicBezTo>
                    <a:pt x="94" y="913"/>
                    <a:pt x="90" y="912"/>
                    <a:pt x="95" y="913"/>
                  </a:cubicBezTo>
                  <a:cubicBezTo>
                    <a:pt x="95" y="913"/>
                    <a:pt x="92" y="914"/>
                    <a:pt x="92" y="915"/>
                  </a:cubicBezTo>
                  <a:cubicBezTo>
                    <a:pt x="92" y="916"/>
                    <a:pt x="94" y="916"/>
                    <a:pt x="95" y="916"/>
                  </a:cubicBezTo>
                  <a:cubicBezTo>
                    <a:pt x="95" y="916"/>
                    <a:pt x="94" y="916"/>
                    <a:pt x="94" y="916"/>
                  </a:cubicBezTo>
                  <a:cubicBezTo>
                    <a:pt x="97" y="911"/>
                    <a:pt x="112" y="913"/>
                    <a:pt x="112" y="915"/>
                  </a:cubicBezTo>
                  <a:cubicBezTo>
                    <a:pt x="112" y="916"/>
                    <a:pt x="111" y="915"/>
                    <a:pt x="111" y="915"/>
                  </a:cubicBezTo>
                  <a:cubicBezTo>
                    <a:pt x="106" y="917"/>
                    <a:pt x="101" y="915"/>
                    <a:pt x="99" y="916"/>
                  </a:cubicBezTo>
                  <a:cubicBezTo>
                    <a:pt x="99" y="916"/>
                    <a:pt x="100" y="917"/>
                    <a:pt x="99" y="917"/>
                  </a:cubicBezTo>
                  <a:cubicBezTo>
                    <a:pt x="99" y="918"/>
                    <a:pt x="97" y="919"/>
                    <a:pt x="96" y="920"/>
                  </a:cubicBezTo>
                  <a:cubicBezTo>
                    <a:pt x="96" y="920"/>
                    <a:pt x="96" y="922"/>
                    <a:pt x="95" y="922"/>
                  </a:cubicBezTo>
                  <a:cubicBezTo>
                    <a:pt x="95" y="922"/>
                    <a:pt x="95" y="920"/>
                    <a:pt x="94" y="920"/>
                  </a:cubicBezTo>
                  <a:cubicBezTo>
                    <a:pt x="91" y="920"/>
                    <a:pt x="93" y="922"/>
                    <a:pt x="90" y="922"/>
                  </a:cubicBezTo>
                  <a:cubicBezTo>
                    <a:pt x="89" y="922"/>
                    <a:pt x="92" y="920"/>
                    <a:pt x="92" y="919"/>
                  </a:cubicBezTo>
                  <a:cubicBezTo>
                    <a:pt x="92" y="918"/>
                    <a:pt x="91" y="918"/>
                    <a:pt x="89" y="919"/>
                  </a:cubicBezTo>
                  <a:cubicBezTo>
                    <a:pt x="89" y="919"/>
                    <a:pt x="88" y="920"/>
                    <a:pt x="87" y="920"/>
                  </a:cubicBezTo>
                  <a:cubicBezTo>
                    <a:pt x="87" y="921"/>
                    <a:pt x="87" y="921"/>
                    <a:pt x="87" y="921"/>
                  </a:cubicBezTo>
                  <a:cubicBezTo>
                    <a:pt x="85" y="923"/>
                    <a:pt x="88" y="924"/>
                    <a:pt x="88" y="926"/>
                  </a:cubicBezTo>
                  <a:cubicBezTo>
                    <a:pt x="88" y="927"/>
                    <a:pt x="87" y="927"/>
                    <a:pt x="87" y="928"/>
                  </a:cubicBezTo>
                  <a:cubicBezTo>
                    <a:pt x="88" y="931"/>
                    <a:pt x="94" y="926"/>
                    <a:pt x="93" y="929"/>
                  </a:cubicBezTo>
                  <a:cubicBezTo>
                    <a:pt x="92" y="930"/>
                    <a:pt x="91" y="929"/>
                    <a:pt x="91" y="929"/>
                  </a:cubicBezTo>
                  <a:cubicBezTo>
                    <a:pt x="90" y="929"/>
                    <a:pt x="91" y="931"/>
                    <a:pt x="91" y="931"/>
                  </a:cubicBezTo>
                  <a:cubicBezTo>
                    <a:pt x="93" y="932"/>
                    <a:pt x="92" y="933"/>
                    <a:pt x="91" y="932"/>
                  </a:cubicBezTo>
                  <a:cubicBezTo>
                    <a:pt x="91" y="932"/>
                    <a:pt x="92" y="931"/>
                    <a:pt x="91" y="931"/>
                  </a:cubicBezTo>
                  <a:cubicBezTo>
                    <a:pt x="89" y="929"/>
                    <a:pt x="87" y="930"/>
                    <a:pt x="84" y="931"/>
                  </a:cubicBezTo>
                  <a:cubicBezTo>
                    <a:pt x="83" y="931"/>
                    <a:pt x="82" y="930"/>
                    <a:pt x="81" y="930"/>
                  </a:cubicBezTo>
                  <a:cubicBezTo>
                    <a:pt x="80" y="930"/>
                    <a:pt x="82" y="931"/>
                    <a:pt x="83" y="932"/>
                  </a:cubicBezTo>
                  <a:cubicBezTo>
                    <a:pt x="84" y="932"/>
                    <a:pt x="86" y="933"/>
                    <a:pt x="87" y="934"/>
                  </a:cubicBezTo>
                  <a:cubicBezTo>
                    <a:pt x="88" y="934"/>
                    <a:pt x="90" y="934"/>
                    <a:pt x="91" y="935"/>
                  </a:cubicBezTo>
                  <a:cubicBezTo>
                    <a:pt x="92" y="935"/>
                    <a:pt x="91" y="936"/>
                    <a:pt x="92" y="936"/>
                  </a:cubicBezTo>
                  <a:cubicBezTo>
                    <a:pt x="92" y="937"/>
                    <a:pt x="92" y="935"/>
                    <a:pt x="92" y="935"/>
                  </a:cubicBezTo>
                  <a:cubicBezTo>
                    <a:pt x="92" y="935"/>
                    <a:pt x="96" y="939"/>
                    <a:pt x="97" y="939"/>
                  </a:cubicBezTo>
                  <a:cubicBezTo>
                    <a:pt x="98" y="939"/>
                    <a:pt x="99" y="939"/>
                    <a:pt x="100" y="938"/>
                  </a:cubicBezTo>
                  <a:cubicBezTo>
                    <a:pt x="100" y="937"/>
                    <a:pt x="92" y="933"/>
                    <a:pt x="94" y="933"/>
                  </a:cubicBezTo>
                  <a:cubicBezTo>
                    <a:pt x="94" y="933"/>
                    <a:pt x="95" y="934"/>
                    <a:pt x="96" y="934"/>
                  </a:cubicBezTo>
                  <a:cubicBezTo>
                    <a:pt x="96" y="934"/>
                    <a:pt x="95" y="932"/>
                    <a:pt x="95" y="932"/>
                  </a:cubicBezTo>
                  <a:cubicBezTo>
                    <a:pt x="95" y="932"/>
                    <a:pt x="97" y="932"/>
                    <a:pt x="98" y="932"/>
                  </a:cubicBezTo>
                  <a:cubicBezTo>
                    <a:pt x="98" y="931"/>
                    <a:pt x="96" y="931"/>
                    <a:pt x="95" y="930"/>
                  </a:cubicBezTo>
                  <a:cubicBezTo>
                    <a:pt x="95" y="930"/>
                    <a:pt x="97" y="931"/>
                    <a:pt x="97" y="931"/>
                  </a:cubicBezTo>
                  <a:cubicBezTo>
                    <a:pt x="98" y="930"/>
                    <a:pt x="96" y="930"/>
                    <a:pt x="96" y="930"/>
                  </a:cubicBezTo>
                  <a:cubicBezTo>
                    <a:pt x="96" y="929"/>
                    <a:pt x="101" y="931"/>
                    <a:pt x="101" y="929"/>
                  </a:cubicBezTo>
                  <a:cubicBezTo>
                    <a:pt x="101" y="928"/>
                    <a:pt x="99" y="929"/>
                    <a:pt x="99" y="929"/>
                  </a:cubicBezTo>
                  <a:cubicBezTo>
                    <a:pt x="98" y="928"/>
                    <a:pt x="98" y="927"/>
                    <a:pt x="98" y="927"/>
                  </a:cubicBezTo>
                  <a:cubicBezTo>
                    <a:pt x="97" y="927"/>
                    <a:pt x="97" y="927"/>
                    <a:pt x="97" y="927"/>
                  </a:cubicBezTo>
                  <a:cubicBezTo>
                    <a:pt x="96" y="927"/>
                    <a:pt x="94" y="928"/>
                    <a:pt x="94" y="927"/>
                  </a:cubicBezTo>
                  <a:cubicBezTo>
                    <a:pt x="94" y="927"/>
                    <a:pt x="96" y="927"/>
                    <a:pt x="97" y="927"/>
                  </a:cubicBezTo>
                  <a:cubicBezTo>
                    <a:pt x="97" y="927"/>
                    <a:pt x="97" y="927"/>
                    <a:pt x="98" y="927"/>
                  </a:cubicBezTo>
                  <a:cubicBezTo>
                    <a:pt x="98" y="927"/>
                    <a:pt x="98" y="927"/>
                    <a:pt x="98" y="927"/>
                  </a:cubicBezTo>
                  <a:cubicBezTo>
                    <a:pt x="98" y="927"/>
                    <a:pt x="99" y="927"/>
                    <a:pt x="99" y="926"/>
                  </a:cubicBezTo>
                  <a:cubicBezTo>
                    <a:pt x="100" y="926"/>
                    <a:pt x="98" y="926"/>
                    <a:pt x="99" y="926"/>
                  </a:cubicBezTo>
                  <a:cubicBezTo>
                    <a:pt x="101" y="926"/>
                    <a:pt x="101" y="928"/>
                    <a:pt x="103" y="928"/>
                  </a:cubicBezTo>
                  <a:cubicBezTo>
                    <a:pt x="103" y="928"/>
                    <a:pt x="104" y="928"/>
                    <a:pt x="104" y="927"/>
                  </a:cubicBezTo>
                  <a:cubicBezTo>
                    <a:pt x="105" y="926"/>
                    <a:pt x="106" y="924"/>
                    <a:pt x="107" y="923"/>
                  </a:cubicBezTo>
                  <a:cubicBezTo>
                    <a:pt x="108" y="922"/>
                    <a:pt x="113" y="921"/>
                    <a:pt x="114" y="920"/>
                  </a:cubicBezTo>
                  <a:cubicBezTo>
                    <a:pt x="114" y="919"/>
                    <a:pt x="113" y="918"/>
                    <a:pt x="114" y="917"/>
                  </a:cubicBezTo>
                  <a:cubicBezTo>
                    <a:pt x="114" y="917"/>
                    <a:pt x="115" y="918"/>
                    <a:pt x="115" y="919"/>
                  </a:cubicBezTo>
                  <a:cubicBezTo>
                    <a:pt x="117" y="919"/>
                    <a:pt x="118" y="918"/>
                    <a:pt x="120" y="920"/>
                  </a:cubicBezTo>
                  <a:cubicBezTo>
                    <a:pt x="120" y="921"/>
                    <a:pt x="116" y="927"/>
                    <a:pt x="116" y="927"/>
                  </a:cubicBezTo>
                  <a:cubicBezTo>
                    <a:pt x="114" y="928"/>
                    <a:pt x="112" y="929"/>
                    <a:pt x="109" y="930"/>
                  </a:cubicBezTo>
                  <a:cubicBezTo>
                    <a:pt x="109" y="930"/>
                    <a:pt x="109" y="931"/>
                    <a:pt x="110" y="931"/>
                  </a:cubicBezTo>
                  <a:cubicBezTo>
                    <a:pt x="110" y="933"/>
                    <a:pt x="111" y="940"/>
                    <a:pt x="107" y="938"/>
                  </a:cubicBezTo>
                  <a:cubicBezTo>
                    <a:pt x="105" y="938"/>
                    <a:pt x="110" y="936"/>
                    <a:pt x="110" y="935"/>
                  </a:cubicBezTo>
                  <a:cubicBezTo>
                    <a:pt x="110" y="935"/>
                    <a:pt x="108" y="930"/>
                    <a:pt x="108" y="930"/>
                  </a:cubicBezTo>
                  <a:cubicBezTo>
                    <a:pt x="103" y="929"/>
                    <a:pt x="108" y="935"/>
                    <a:pt x="103" y="936"/>
                  </a:cubicBezTo>
                  <a:cubicBezTo>
                    <a:pt x="101" y="936"/>
                    <a:pt x="106" y="933"/>
                    <a:pt x="103" y="931"/>
                  </a:cubicBezTo>
                  <a:cubicBezTo>
                    <a:pt x="101" y="929"/>
                    <a:pt x="94" y="934"/>
                    <a:pt x="100" y="938"/>
                  </a:cubicBezTo>
                  <a:cubicBezTo>
                    <a:pt x="102" y="939"/>
                    <a:pt x="107" y="943"/>
                    <a:pt x="108" y="942"/>
                  </a:cubicBezTo>
                  <a:cubicBezTo>
                    <a:pt x="109" y="942"/>
                    <a:pt x="109" y="941"/>
                    <a:pt x="109" y="941"/>
                  </a:cubicBezTo>
                  <a:cubicBezTo>
                    <a:pt x="110" y="941"/>
                    <a:pt x="109" y="942"/>
                    <a:pt x="109" y="942"/>
                  </a:cubicBezTo>
                  <a:cubicBezTo>
                    <a:pt x="110" y="943"/>
                    <a:pt x="111" y="943"/>
                    <a:pt x="111" y="943"/>
                  </a:cubicBezTo>
                  <a:cubicBezTo>
                    <a:pt x="114" y="944"/>
                    <a:pt x="117" y="944"/>
                    <a:pt x="121" y="946"/>
                  </a:cubicBezTo>
                  <a:cubicBezTo>
                    <a:pt x="121" y="946"/>
                    <a:pt x="122" y="945"/>
                    <a:pt x="123" y="945"/>
                  </a:cubicBezTo>
                  <a:cubicBezTo>
                    <a:pt x="129" y="943"/>
                    <a:pt x="124" y="937"/>
                    <a:pt x="124" y="933"/>
                  </a:cubicBezTo>
                  <a:cubicBezTo>
                    <a:pt x="124" y="929"/>
                    <a:pt x="126" y="926"/>
                    <a:pt x="126" y="923"/>
                  </a:cubicBezTo>
                  <a:cubicBezTo>
                    <a:pt x="126" y="919"/>
                    <a:pt x="125" y="924"/>
                    <a:pt x="124" y="921"/>
                  </a:cubicBezTo>
                  <a:cubicBezTo>
                    <a:pt x="124" y="920"/>
                    <a:pt x="126" y="918"/>
                    <a:pt x="126" y="918"/>
                  </a:cubicBezTo>
                  <a:cubicBezTo>
                    <a:pt x="126" y="918"/>
                    <a:pt x="125" y="918"/>
                    <a:pt x="125" y="918"/>
                  </a:cubicBezTo>
                  <a:cubicBezTo>
                    <a:pt x="125" y="918"/>
                    <a:pt x="124" y="917"/>
                    <a:pt x="124" y="917"/>
                  </a:cubicBezTo>
                  <a:cubicBezTo>
                    <a:pt x="124" y="916"/>
                    <a:pt x="125" y="917"/>
                    <a:pt x="125" y="917"/>
                  </a:cubicBezTo>
                  <a:cubicBezTo>
                    <a:pt x="127" y="916"/>
                    <a:pt x="128" y="916"/>
                    <a:pt x="130" y="915"/>
                  </a:cubicBezTo>
                  <a:cubicBezTo>
                    <a:pt x="130" y="914"/>
                    <a:pt x="130" y="916"/>
                    <a:pt x="130" y="916"/>
                  </a:cubicBezTo>
                  <a:cubicBezTo>
                    <a:pt x="131" y="916"/>
                    <a:pt x="132" y="914"/>
                    <a:pt x="133" y="914"/>
                  </a:cubicBezTo>
                  <a:cubicBezTo>
                    <a:pt x="134" y="914"/>
                    <a:pt x="135" y="915"/>
                    <a:pt x="135" y="914"/>
                  </a:cubicBezTo>
                  <a:cubicBezTo>
                    <a:pt x="136" y="914"/>
                    <a:pt x="136" y="913"/>
                    <a:pt x="136" y="913"/>
                  </a:cubicBezTo>
                  <a:cubicBezTo>
                    <a:pt x="136" y="912"/>
                    <a:pt x="141" y="910"/>
                    <a:pt x="142" y="910"/>
                  </a:cubicBezTo>
                  <a:cubicBezTo>
                    <a:pt x="142" y="910"/>
                    <a:pt x="142" y="911"/>
                    <a:pt x="143" y="911"/>
                  </a:cubicBezTo>
                  <a:cubicBezTo>
                    <a:pt x="144" y="911"/>
                    <a:pt x="144" y="911"/>
                    <a:pt x="145" y="911"/>
                  </a:cubicBezTo>
                  <a:cubicBezTo>
                    <a:pt x="149" y="910"/>
                    <a:pt x="146" y="902"/>
                    <a:pt x="152" y="903"/>
                  </a:cubicBezTo>
                  <a:cubicBezTo>
                    <a:pt x="154" y="903"/>
                    <a:pt x="163" y="906"/>
                    <a:pt x="167" y="906"/>
                  </a:cubicBezTo>
                  <a:cubicBezTo>
                    <a:pt x="164" y="904"/>
                    <a:pt x="152" y="901"/>
                    <a:pt x="150" y="901"/>
                  </a:cubicBezTo>
                  <a:cubicBezTo>
                    <a:pt x="145" y="902"/>
                    <a:pt x="141" y="899"/>
                    <a:pt x="137" y="898"/>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57" name="Freeform 3"/>
            <p:cNvSpPr/>
            <p:nvPr/>
          </p:nvSpPr>
          <p:spPr bwMode="auto">
            <a:xfrm>
              <a:off x="8335586" y="2078073"/>
              <a:ext cx="3025775" cy="2994025"/>
            </a:xfrm>
            <a:custGeom>
              <a:avLst/>
              <a:gdLst>
                <a:gd name="T0" fmla="*/ 1008 w 1061"/>
                <a:gd name="T1" fmla="*/ 284 h 1051"/>
                <a:gd name="T2" fmla="*/ 910 w 1061"/>
                <a:gd name="T3" fmla="*/ 220 h 1051"/>
                <a:gd name="T4" fmla="*/ 863 w 1061"/>
                <a:gd name="T5" fmla="*/ 221 h 1051"/>
                <a:gd name="T6" fmla="*/ 823 w 1061"/>
                <a:gd name="T7" fmla="*/ 211 h 1051"/>
                <a:gd name="T8" fmla="*/ 811 w 1061"/>
                <a:gd name="T9" fmla="*/ 220 h 1051"/>
                <a:gd name="T10" fmla="*/ 805 w 1061"/>
                <a:gd name="T11" fmla="*/ 215 h 1051"/>
                <a:gd name="T12" fmla="*/ 798 w 1061"/>
                <a:gd name="T13" fmla="*/ 208 h 1051"/>
                <a:gd name="T14" fmla="*/ 802 w 1061"/>
                <a:gd name="T15" fmla="*/ 198 h 1051"/>
                <a:gd name="T16" fmla="*/ 790 w 1061"/>
                <a:gd name="T17" fmla="*/ 188 h 1051"/>
                <a:gd name="T18" fmla="*/ 779 w 1061"/>
                <a:gd name="T19" fmla="*/ 179 h 1051"/>
                <a:gd name="T20" fmla="*/ 773 w 1061"/>
                <a:gd name="T21" fmla="*/ 180 h 1051"/>
                <a:gd name="T22" fmla="*/ 763 w 1061"/>
                <a:gd name="T23" fmla="*/ 174 h 1051"/>
                <a:gd name="T24" fmla="*/ 752 w 1061"/>
                <a:gd name="T25" fmla="*/ 170 h 1051"/>
                <a:gd name="T26" fmla="*/ 739 w 1061"/>
                <a:gd name="T27" fmla="*/ 165 h 1051"/>
                <a:gd name="T28" fmla="*/ 730 w 1061"/>
                <a:gd name="T29" fmla="*/ 164 h 1051"/>
                <a:gd name="T30" fmla="*/ 719 w 1061"/>
                <a:gd name="T31" fmla="*/ 160 h 1051"/>
                <a:gd name="T32" fmla="*/ 688 w 1061"/>
                <a:gd name="T33" fmla="*/ 183 h 1051"/>
                <a:gd name="T34" fmla="*/ 657 w 1061"/>
                <a:gd name="T35" fmla="*/ 196 h 1051"/>
                <a:gd name="T36" fmla="*/ 639 w 1061"/>
                <a:gd name="T37" fmla="*/ 197 h 1051"/>
                <a:gd name="T38" fmla="*/ 613 w 1061"/>
                <a:gd name="T39" fmla="*/ 179 h 1051"/>
                <a:gd name="T40" fmla="*/ 627 w 1061"/>
                <a:gd name="T41" fmla="*/ 139 h 1051"/>
                <a:gd name="T42" fmla="*/ 631 w 1061"/>
                <a:gd name="T43" fmla="*/ 75 h 1051"/>
                <a:gd name="T44" fmla="*/ 582 w 1061"/>
                <a:gd name="T45" fmla="*/ 74 h 1051"/>
                <a:gd name="T46" fmla="*/ 512 w 1061"/>
                <a:gd name="T47" fmla="*/ 73 h 1051"/>
                <a:gd name="T48" fmla="*/ 425 w 1061"/>
                <a:gd name="T49" fmla="*/ 101 h 1051"/>
                <a:gd name="T50" fmla="*/ 383 w 1061"/>
                <a:gd name="T51" fmla="*/ 46 h 1051"/>
                <a:gd name="T52" fmla="*/ 344 w 1061"/>
                <a:gd name="T53" fmla="*/ 20 h 1051"/>
                <a:gd name="T54" fmla="*/ 267 w 1061"/>
                <a:gd name="T55" fmla="*/ 31 h 1051"/>
                <a:gd name="T56" fmla="*/ 238 w 1061"/>
                <a:gd name="T57" fmla="*/ 117 h 1051"/>
                <a:gd name="T58" fmla="*/ 126 w 1061"/>
                <a:gd name="T59" fmla="*/ 96 h 1051"/>
                <a:gd name="T60" fmla="*/ 105 w 1061"/>
                <a:gd name="T61" fmla="*/ 127 h 1051"/>
                <a:gd name="T62" fmla="*/ 93 w 1061"/>
                <a:gd name="T63" fmla="*/ 257 h 1051"/>
                <a:gd name="T64" fmla="*/ 49 w 1061"/>
                <a:gd name="T65" fmla="*/ 271 h 1051"/>
                <a:gd name="T66" fmla="*/ 18 w 1061"/>
                <a:gd name="T67" fmla="*/ 375 h 1051"/>
                <a:gd name="T68" fmla="*/ 93 w 1061"/>
                <a:gd name="T69" fmla="*/ 443 h 1051"/>
                <a:gd name="T70" fmla="*/ 223 w 1061"/>
                <a:gd name="T71" fmla="*/ 409 h 1051"/>
                <a:gd name="T72" fmla="*/ 254 w 1061"/>
                <a:gd name="T73" fmla="*/ 474 h 1051"/>
                <a:gd name="T74" fmla="*/ 330 w 1061"/>
                <a:gd name="T75" fmla="*/ 510 h 1051"/>
                <a:gd name="T76" fmla="*/ 419 w 1061"/>
                <a:gd name="T77" fmla="*/ 586 h 1051"/>
                <a:gd name="T78" fmla="*/ 428 w 1061"/>
                <a:gd name="T79" fmla="*/ 688 h 1051"/>
                <a:gd name="T80" fmla="*/ 434 w 1061"/>
                <a:gd name="T81" fmla="*/ 730 h 1051"/>
                <a:gd name="T82" fmla="*/ 497 w 1061"/>
                <a:gd name="T83" fmla="*/ 791 h 1051"/>
                <a:gd name="T84" fmla="*/ 535 w 1061"/>
                <a:gd name="T85" fmla="*/ 845 h 1051"/>
                <a:gd name="T86" fmla="*/ 486 w 1061"/>
                <a:gd name="T87" fmla="*/ 910 h 1051"/>
                <a:gd name="T88" fmla="*/ 462 w 1061"/>
                <a:gd name="T89" fmla="*/ 959 h 1051"/>
                <a:gd name="T90" fmla="*/ 535 w 1061"/>
                <a:gd name="T91" fmla="*/ 1034 h 1051"/>
                <a:gd name="T92" fmla="*/ 567 w 1061"/>
                <a:gd name="T93" fmla="*/ 1001 h 1051"/>
                <a:gd name="T94" fmla="*/ 597 w 1061"/>
                <a:gd name="T95" fmla="*/ 963 h 1051"/>
                <a:gd name="T96" fmla="*/ 605 w 1061"/>
                <a:gd name="T97" fmla="*/ 974 h 1051"/>
                <a:gd name="T98" fmla="*/ 572 w 1061"/>
                <a:gd name="T99" fmla="*/ 1004 h 1051"/>
                <a:gd name="T100" fmla="*/ 664 w 1061"/>
                <a:gd name="T101" fmla="*/ 882 h 1051"/>
                <a:gd name="T102" fmla="*/ 667 w 1061"/>
                <a:gd name="T103" fmla="*/ 845 h 1051"/>
                <a:gd name="T104" fmla="*/ 670 w 1061"/>
                <a:gd name="T105" fmla="*/ 835 h 1051"/>
                <a:gd name="T106" fmla="*/ 709 w 1061"/>
                <a:gd name="T107" fmla="*/ 807 h 1051"/>
                <a:gd name="T108" fmla="*/ 760 w 1061"/>
                <a:gd name="T109" fmla="*/ 784 h 1051"/>
                <a:gd name="T110" fmla="*/ 781 w 1061"/>
                <a:gd name="T111" fmla="*/ 768 h 1051"/>
                <a:gd name="T112" fmla="*/ 818 w 1061"/>
                <a:gd name="T113" fmla="*/ 771 h 1051"/>
                <a:gd name="T114" fmla="*/ 892 w 1061"/>
                <a:gd name="T115" fmla="*/ 700 h 1051"/>
                <a:gd name="T116" fmla="*/ 936 w 1061"/>
                <a:gd name="T117" fmla="*/ 534 h 1051"/>
                <a:gd name="T118" fmla="*/ 935 w 1061"/>
                <a:gd name="T119" fmla="*/ 518 h 1051"/>
                <a:gd name="T120" fmla="*/ 953 w 1061"/>
                <a:gd name="T121" fmla="*/ 494 h 1051"/>
                <a:gd name="T122" fmla="*/ 990 w 1061"/>
                <a:gd name="T123" fmla="*/ 449 h 1051"/>
                <a:gd name="T124" fmla="*/ 1055 w 1061"/>
                <a:gd name="T125" fmla="*/ 369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1" h="1051">
                  <a:moveTo>
                    <a:pt x="1057" y="357"/>
                  </a:moveTo>
                  <a:cubicBezTo>
                    <a:pt x="1057" y="358"/>
                    <a:pt x="1058" y="356"/>
                    <a:pt x="1058" y="356"/>
                  </a:cubicBezTo>
                  <a:cubicBezTo>
                    <a:pt x="1059" y="354"/>
                    <a:pt x="1057" y="353"/>
                    <a:pt x="1056" y="353"/>
                  </a:cubicBezTo>
                  <a:cubicBezTo>
                    <a:pt x="1056" y="354"/>
                    <a:pt x="1055" y="354"/>
                    <a:pt x="1055" y="354"/>
                  </a:cubicBezTo>
                  <a:cubicBezTo>
                    <a:pt x="1055" y="352"/>
                    <a:pt x="1058" y="353"/>
                    <a:pt x="1058" y="353"/>
                  </a:cubicBezTo>
                  <a:cubicBezTo>
                    <a:pt x="1059" y="352"/>
                    <a:pt x="1059" y="338"/>
                    <a:pt x="1058" y="338"/>
                  </a:cubicBezTo>
                  <a:cubicBezTo>
                    <a:pt x="1058" y="337"/>
                    <a:pt x="1058" y="338"/>
                    <a:pt x="1058" y="339"/>
                  </a:cubicBezTo>
                  <a:cubicBezTo>
                    <a:pt x="1058" y="340"/>
                    <a:pt x="1058" y="342"/>
                    <a:pt x="1056" y="342"/>
                  </a:cubicBezTo>
                  <a:cubicBezTo>
                    <a:pt x="1055" y="342"/>
                    <a:pt x="1056" y="341"/>
                    <a:pt x="1056" y="340"/>
                  </a:cubicBezTo>
                  <a:cubicBezTo>
                    <a:pt x="1057" y="340"/>
                    <a:pt x="1058" y="336"/>
                    <a:pt x="1058" y="336"/>
                  </a:cubicBezTo>
                  <a:cubicBezTo>
                    <a:pt x="1053" y="331"/>
                    <a:pt x="1057" y="327"/>
                    <a:pt x="1055" y="321"/>
                  </a:cubicBezTo>
                  <a:cubicBezTo>
                    <a:pt x="1054" y="320"/>
                    <a:pt x="1054" y="318"/>
                    <a:pt x="1054" y="317"/>
                  </a:cubicBezTo>
                  <a:cubicBezTo>
                    <a:pt x="1053" y="315"/>
                    <a:pt x="1050" y="317"/>
                    <a:pt x="1051" y="316"/>
                  </a:cubicBezTo>
                  <a:cubicBezTo>
                    <a:pt x="1051" y="316"/>
                    <a:pt x="1052" y="316"/>
                    <a:pt x="1052" y="315"/>
                  </a:cubicBezTo>
                  <a:cubicBezTo>
                    <a:pt x="1053" y="309"/>
                    <a:pt x="1048" y="296"/>
                    <a:pt x="1046" y="290"/>
                  </a:cubicBezTo>
                  <a:cubicBezTo>
                    <a:pt x="1044" y="285"/>
                    <a:pt x="1034" y="283"/>
                    <a:pt x="1030" y="283"/>
                  </a:cubicBezTo>
                  <a:cubicBezTo>
                    <a:pt x="1028" y="283"/>
                    <a:pt x="1026" y="285"/>
                    <a:pt x="1023" y="285"/>
                  </a:cubicBezTo>
                  <a:cubicBezTo>
                    <a:pt x="1020" y="285"/>
                    <a:pt x="1012" y="286"/>
                    <a:pt x="1008" y="284"/>
                  </a:cubicBezTo>
                  <a:cubicBezTo>
                    <a:pt x="1007" y="282"/>
                    <a:pt x="1007" y="282"/>
                    <a:pt x="1005" y="280"/>
                  </a:cubicBezTo>
                  <a:cubicBezTo>
                    <a:pt x="1003" y="279"/>
                    <a:pt x="1000" y="281"/>
                    <a:pt x="998" y="280"/>
                  </a:cubicBezTo>
                  <a:cubicBezTo>
                    <a:pt x="995" y="279"/>
                    <a:pt x="996" y="275"/>
                    <a:pt x="994" y="273"/>
                  </a:cubicBezTo>
                  <a:cubicBezTo>
                    <a:pt x="991" y="272"/>
                    <a:pt x="989" y="272"/>
                    <a:pt x="987" y="271"/>
                  </a:cubicBezTo>
                  <a:cubicBezTo>
                    <a:pt x="983" y="269"/>
                    <a:pt x="984" y="266"/>
                    <a:pt x="982" y="265"/>
                  </a:cubicBezTo>
                  <a:cubicBezTo>
                    <a:pt x="982" y="264"/>
                    <a:pt x="981" y="265"/>
                    <a:pt x="980" y="264"/>
                  </a:cubicBezTo>
                  <a:cubicBezTo>
                    <a:pt x="978" y="264"/>
                    <a:pt x="976" y="261"/>
                    <a:pt x="975" y="260"/>
                  </a:cubicBezTo>
                  <a:cubicBezTo>
                    <a:pt x="972" y="257"/>
                    <a:pt x="971" y="254"/>
                    <a:pt x="968" y="252"/>
                  </a:cubicBezTo>
                  <a:cubicBezTo>
                    <a:pt x="966" y="251"/>
                    <a:pt x="965" y="247"/>
                    <a:pt x="964" y="245"/>
                  </a:cubicBezTo>
                  <a:cubicBezTo>
                    <a:pt x="963" y="244"/>
                    <a:pt x="960" y="245"/>
                    <a:pt x="959" y="245"/>
                  </a:cubicBezTo>
                  <a:cubicBezTo>
                    <a:pt x="957" y="244"/>
                    <a:pt x="955" y="242"/>
                    <a:pt x="954" y="241"/>
                  </a:cubicBezTo>
                  <a:cubicBezTo>
                    <a:pt x="952" y="240"/>
                    <a:pt x="952" y="239"/>
                    <a:pt x="951" y="237"/>
                  </a:cubicBezTo>
                  <a:cubicBezTo>
                    <a:pt x="949" y="235"/>
                    <a:pt x="950" y="238"/>
                    <a:pt x="947" y="237"/>
                  </a:cubicBezTo>
                  <a:cubicBezTo>
                    <a:pt x="946" y="236"/>
                    <a:pt x="944" y="233"/>
                    <a:pt x="943" y="232"/>
                  </a:cubicBezTo>
                  <a:cubicBezTo>
                    <a:pt x="940" y="231"/>
                    <a:pt x="933" y="227"/>
                    <a:pt x="930" y="227"/>
                  </a:cubicBezTo>
                  <a:cubicBezTo>
                    <a:pt x="930" y="227"/>
                    <a:pt x="925" y="222"/>
                    <a:pt x="923" y="222"/>
                  </a:cubicBezTo>
                  <a:cubicBezTo>
                    <a:pt x="922" y="221"/>
                    <a:pt x="920" y="222"/>
                    <a:pt x="919" y="222"/>
                  </a:cubicBezTo>
                  <a:cubicBezTo>
                    <a:pt x="916" y="221"/>
                    <a:pt x="913" y="220"/>
                    <a:pt x="910" y="220"/>
                  </a:cubicBezTo>
                  <a:cubicBezTo>
                    <a:pt x="909" y="220"/>
                    <a:pt x="901" y="223"/>
                    <a:pt x="901" y="222"/>
                  </a:cubicBezTo>
                  <a:cubicBezTo>
                    <a:pt x="900" y="222"/>
                    <a:pt x="900" y="222"/>
                    <a:pt x="900" y="222"/>
                  </a:cubicBezTo>
                  <a:cubicBezTo>
                    <a:pt x="898" y="222"/>
                    <a:pt x="895" y="223"/>
                    <a:pt x="894" y="223"/>
                  </a:cubicBezTo>
                  <a:cubicBezTo>
                    <a:pt x="892" y="223"/>
                    <a:pt x="891" y="222"/>
                    <a:pt x="889" y="222"/>
                  </a:cubicBezTo>
                  <a:cubicBezTo>
                    <a:pt x="886" y="223"/>
                    <a:pt x="889" y="224"/>
                    <a:pt x="890" y="225"/>
                  </a:cubicBezTo>
                  <a:cubicBezTo>
                    <a:pt x="890" y="225"/>
                    <a:pt x="890" y="226"/>
                    <a:pt x="890" y="226"/>
                  </a:cubicBezTo>
                  <a:cubicBezTo>
                    <a:pt x="888" y="226"/>
                    <a:pt x="887" y="222"/>
                    <a:pt x="885" y="223"/>
                  </a:cubicBezTo>
                  <a:cubicBezTo>
                    <a:pt x="884" y="223"/>
                    <a:pt x="885" y="224"/>
                    <a:pt x="884" y="224"/>
                  </a:cubicBezTo>
                  <a:cubicBezTo>
                    <a:pt x="884" y="225"/>
                    <a:pt x="884" y="223"/>
                    <a:pt x="884" y="223"/>
                  </a:cubicBezTo>
                  <a:cubicBezTo>
                    <a:pt x="884" y="222"/>
                    <a:pt x="883" y="223"/>
                    <a:pt x="882" y="223"/>
                  </a:cubicBezTo>
                  <a:cubicBezTo>
                    <a:pt x="880" y="223"/>
                    <a:pt x="874" y="219"/>
                    <a:pt x="874" y="218"/>
                  </a:cubicBezTo>
                  <a:cubicBezTo>
                    <a:pt x="873" y="218"/>
                    <a:pt x="873" y="218"/>
                    <a:pt x="872" y="218"/>
                  </a:cubicBezTo>
                  <a:cubicBezTo>
                    <a:pt x="872" y="219"/>
                    <a:pt x="871" y="219"/>
                    <a:pt x="870" y="219"/>
                  </a:cubicBezTo>
                  <a:cubicBezTo>
                    <a:pt x="870" y="219"/>
                    <a:pt x="869" y="218"/>
                    <a:pt x="869" y="218"/>
                  </a:cubicBezTo>
                  <a:cubicBezTo>
                    <a:pt x="869" y="219"/>
                    <a:pt x="873" y="220"/>
                    <a:pt x="870" y="221"/>
                  </a:cubicBezTo>
                  <a:cubicBezTo>
                    <a:pt x="870" y="222"/>
                    <a:pt x="870" y="221"/>
                    <a:pt x="869" y="220"/>
                  </a:cubicBezTo>
                  <a:cubicBezTo>
                    <a:pt x="867" y="220"/>
                    <a:pt x="865" y="220"/>
                    <a:pt x="864" y="220"/>
                  </a:cubicBezTo>
                  <a:cubicBezTo>
                    <a:pt x="863" y="220"/>
                    <a:pt x="863" y="221"/>
                    <a:pt x="863" y="221"/>
                  </a:cubicBezTo>
                  <a:cubicBezTo>
                    <a:pt x="862" y="221"/>
                    <a:pt x="862" y="219"/>
                    <a:pt x="862" y="219"/>
                  </a:cubicBezTo>
                  <a:cubicBezTo>
                    <a:pt x="861" y="218"/>
                    <a:pt x="860" y="219"/>
                    <a:pt x="860" y="219"/>
                  </a:cubicBezTo>
                  <a:cubicBezTo>
                    <a:pt x="858" y="219"/>
                    <a:pt x="855" y="218"/>
                    <a:pt x="856" y="217"/>
                  </a:cubicBezTo>
                  <a:cubicBezTo>
                    <a:pt x="856" y="217"/>
                    <a:pt x="856" y="216"/>
                    <a:pt x="856" y="216"/>
                  </a:cubicBezTo>
                  <a:cubicBezTo>
                    <a:pt x="856" y="216"/>
                    <a:pt x="855" y="217"/>
                    <a:pt x="855" y="217"/>
                  </a:cubicBezTo>
                  <a:cubicBezTo>
                    <a:pt x="853" y="217"/>
                    <a:pt x="851" y="214"/>
                    <a:pt x="850" y="214"/>
                  </a:cubicBezTo>
                  <a:cubicBezTo>
                    <a:pt x="850" y="213"/>
                    <a:pt x="849" y="214"/>
                    <a:pt x="849" y="214"/>
                  </a:cubicBezTo>
                  <a:cubicBezTo>
                    <a:pt x="848" y="214"/>
                    <a:pt x="848" y="214"/>
                    <a:pt x="848" y="214"/>
                  </a:cubicBezTo>
                  <a:cubicBezTo>
                    <a:pt x="843" y="211"/>
                    <a:pt x="835" y="206"/>
                    <a:pt x="830" y="208"/>
                  </a:cubicBezTo>
                  <a:cubicBezTo>
                    <a:pt x="829" y="208"/>
                    <a:pt x="829" y="209"/>
                    <a:pt x="830" y="209"/>
                  </a:cubicBezTo>
                  <a:cubicBezTo>
                    <a:pt x="830" y="210"/>
                    <a:pt x="832" y="211"/>
                    <a:pt x="830" y="213"/>
                  </a:cubicBezTo>
                  <a:cubicBezTo>
                    <a:pt x="830" y="213"/>
                    <a:pt x="829" y="213"/>
                    <a:pt x="828" y="211"/>
                  </a:cubicBezTo>
                  <a:cubicBezTo>
                    <a:pt x="828" y="211"/>
                    <a:pt x="828" y="209"/>
                    <a:pt x="828" y="210"/>
                  </a:cubicBezTo>
                  <a:cubicBezTo>
                    <a:pt x="827" y="211"/>
                    <a:pt x="828" y="214"/>
                    <a:pt x="826" y="213"/>
                  </a:cubicBezTo>
                  <a:cubicBezTo>
                    <a:pt x="825" y="212"/>
                    <a:pt x="824" y="210"/>
                    <a:pt x="824" y="213"/>
                  </a:cubicBezTo>
                  <a:cubicBezTo>
                    <a:pt x="824" y="213"/>
                    <a:pt x="828" y="213"/>
                    <a:pt x="823" y="213"/>
                  </a:cubicBezTo>
                  <a:cubicBezTo>
                    <a:pt x="823" y="213"/>
                    <a:pt x="823" y="213"/>
                    <a:pt x="823" y="213"/>
                  </a:cubicBezTo>
                  <a:cubicBezTo>
                    <a:pt x="823" y="212"/>
                    <a:pt x="823" y="211"/>
                    <a:pt x="823" y="211"/>
                  </a:cubicBezTo>
                  <a:cubicBezTo>
                    <a:pt x="822" y="211"/>
                    <a:pt x="822" y="212"/>
                    <a:pt x="822" y="213"/>
                  </a:cubicBezTo>
                  <a:cubicBezTo>
                    <a:pt x="821" y="214"/>
                    <a:pt x="819" y="212"/>
                    <a:pt x="818" y="213"/>
                  </a:cubicBezTo>
                  <a:cubicBezTo>
                    <a:pt x="818" y="214"/>
                    <a:pt x="819" y="215"/>
                    <a:pt x="819" y="215"/>
                  </a:cubicBezTo>
                  <a:cubicBezTo>
                    <a:pt x="818" y="215"/>
                    <a:pt x="818" y="212"/>
                    <a:pt x="817" y="213"/>
                  </a:cubicBezTo>
                  <a:cubicBezTo>
                    <a:pt x="816" y="213"/>
                    <a:pt x="816" y="214"/>
                    <a:pt x="816" y="214"/>
                  </a:cubicBezTo>
                  <a:cubicBezTo>
                    <a:pt x="816" y="215"/>
                    <a:pt x="817" y="215"/>
                    <a:pt x="816" y="215"/>
                  </a:cubicBezTo>
                  <a:cubicBezTo>
                    <a:pt x="816" y="216"/>
                    <a:pt x="815" y="215"/>
                    <a:pt x="815" y="215"/>
                  </a:cubicBezTo>
                  <a:cubicBezTo>
                    <a:pt x="814" y="216"/>
                    <a:pt x="813" y="218"/>
                    <a:pt x="813" y="219"/>
                  </a:cubicBezTo>
                  <a:cubicBezTo>
                    <a:pt x="813" y="219"/>
                    <a:pt x="813" y="219"/>
                    <a:pt x="813" y="219"/>
                  </a:cubicBezTo>
                  <a:cubicBezTo>
                    <a:pt x="813" y="220"/>
                    <a:pt x="813" y="220"/>
                    <a:pt x="813" y="220"/>
                  </a:cubicBezTo>
                  <a:cubicBezTo>
                    <a:pt x="813" y="220"/>
                    <a:pt x="813" y="220"/>
                    <a:pt x="813" y="220"/>
                  </a:cubicBezTo>
                  <a:cubicBezTo>
                    <a:pt x="813" y="220"/>
                    <a:pt x="813" y="220"/>
                    <a:pt x="813" y="220"/>
                  </a:cubicBezTo>
                  <a:cubicBezTo>
                    <a:pt x="813" y="220"/>
                    <a:pt x="813" y="220"/>
                    <a:pt x="813" y="220"/>
                  </a:cubicBezTo>
                  <a:cubicBezTo>
                    <a:pt x="813" y="220"/>
                    <a:pt x="813" y="220"/>
                    <a:pt x="813" y="220"/>
                  </a:cubicBezTo>
                  <a:cubicBezTo>
                    <a:pt x="813" y="220"/>
                    <a:pt x="813" y="220"/>
                    <a:pt x="813" y="220"/>
                  </a:cubicBezTo>
                  <a:cubicBezTo>
                    <a:pt x="813" y="220"/>
                    <a:pt x="813" y="219"/>
                    <a:pt x="813" y="219"/>
                  </a:cubicBezTo>
                  <a:cubicBezTo>
                    <a:pt x="813" y="219"/>
                    <a:pt x="813" y="219"/>
                    <a:pt x="813" y="218"/>
                  </a:cubicBezTo>
                  <a:cubicBezTo>
                    <a:pt x="812" y="218"/>
                    <a:pt x="812" y="219"/>
                    <a:pt x="811" y="220"/>
                  </a:cubicBezTo>
                  <a:cubicBezTo>
                    <a:pt x="811" y="221"/>
                    <a:pt x="811" y="221"/>
                    <a:pt x="810" y="222"/>
                  </a:cubicBezTo>
                  <a:cubicBezTo>
                    <a:pt x="808" y="222"/>
                    <a:pt x="812" y="220"/>
                    <a:pt x="810" y="219"/>
                  </a:cubicBezTo>
                  <a:cubicBezTo>
                    <a:pt x="808" y="218"/>
                    <a:pt x="809" y="220"/>
                    <a:pt x="807" y="221"/>
                  </a:cubicBezTo>
                  <a:cubicBezTo>
                    <a:pt x="806" y="221"/>
                    <a:pt x="807" y="219"/>
                    <a:pt x="806" y="219"/>
                  </a:cubicBezTo>
                  <a:cubicBezTo>
                    <a:pt x="806" y="219"/>
                    <a:pt x="807" y="221"/>
                    <a:pt x="806" y="221"/>
                  </a:cubicBezTo>
                  <a:cubicBezTo>
                    <a:pt x="806" y="221"/>
                    <a:pt x="806" y="220"/>
                    <a:pt x="806" y="219"/>
                  </a:cubicBezTo>
                  <a:cubicBezTo>
                    <a:pt x="806" y="218"/>
                    <a:pt x="808" y="218"/>
                    <a:pt x="809" y="218"/>
                  </a:cubicBezTo>
                  <a:cubicBezTo>
                    <a:pt x="810" y="217"/>
                    <a:pt x="809" y="216"/>
                    <a:pt x="809" y="216"/>
                  </a:cubicBezTo>
                  <a:cubicBezTo>
                    <a:pt x="810" y="216"/>
                    <a:pt x="810" y="217"/>
                    <a:pt x="810" y="217"/>
                  </a:cubicBezTo>
                  <a:cubicBezTo>
                    <a:pt x="811" y="217"/>
                    <a:pt x="814" y="212"/>
                    <a:pt x="814" y="212"/>
                  </a:cubicBezTo>
                  <a:cubicBezTo>
                    <a:pt x="814" y="210"/>
                    <a:pt x="814" y="212"/>
                    <a:pt x="813" y="211"/>
                  </a:cubicBezTo>
                  <a:cubicBezTo>
                    <a:pt x="813" y="210"/>
                    <a:pt x="812" y="210"/>
                    <a:pt x="812" y="210"/>
                  </a:cubicBezTo>
                  <a:cubicBezTo>
                    <a:pt x="813" y="210"/>
                    <a:pt x="814" y="210"/>
                    <a:pt x="814" y="210"/>
                  </a:cubicBezTo>
                  <a:cubicBezTo>
                    <a:pt x="815" y="210"/>
                    <a:pt x="814" y="209"/>
                    <a:pt x="813" y="209"/>
                  </a:cubicBezTo>
                  <a:cubicBezTo>
                    <a:pt x="812" y="209"/>
                    <a:pt x="808" y="211"/>
                    <a:pt x="807" y="211"/>
                  </a:cubicBezTo>
                  <a:cubicBezTo>
                    <a:pt x="807" y="212"/>
                    <a:pt x="808" y="214"/>
                    <a:pt x="807" y="214"/>
                  </a:cubicBezTo>
                  <a:cubicBezTo>
                    <a:pt x="807" y="214"/>
                    <a:pt x="807" y="213"/>
                    <a:pt x="807" y="212"/>
                  </a:cubicBezTo>
                  <a:cubicBezTo>
                    <a:pt x="804" y="212"/>
                    <a:pt x="805" y="214"/>
                    <a:pt x="805" y="215"/>
                  </a:cubicBezTo>
                  <a:cubicBezTo>
                    <a:pt x="805" y="215"/>
                    <a:pt x="804" y="224"/>
                    <a:pt x="803" y="225"/>
                  </a:cubicBezTo>
                  <a:cubicBezTo>
                    <a:pt x="800" y="227"/>
                    <a:pt x="798" y="229"/>
                    <a:pt x="795" y="231"/>
                  </a:cubicBezTo>
                  <a:cubicBezTo>
                    <a:pt x="794" y="231"/>
                    <a:pt x="795" y="235"/>
                    <a:pt x="794" y="233"/>
                  </a:cubicBezTo>
                  <a:cubicBezTo>
                    <a:pt x="792" y="232"/>
                    <a:pt x="798" y="229"/>
                    <a:pt x="798" y="227"/>
                  </a:cubicBezTo>
                  <a:cubicBezTo>
                    <a:pt x="799" y="225"/>
                    <a:pt x="796" y="226"/>
                    <a:pt x="797" y="223"/>
                  </a:cubicBezTo>
                  <a:cubicBezTo>
                    <a:pt x="797" y="221"/>
                    <a:pt x="797" y="218"/>
                    <a:pt x="798" y="217"/>
                  </a:cubicBezTo>
                  <a:cubicBezTo>
                    <a:pt x="801" y="213"/>
                    <a:pt x="801" y="213"/>
                    <a:pt x="801" y="213"/>
                  </a:cubicBezTo>
                  <a:cubicBezTo>
                    <a:pt x="801" y="212"/>
                    <a:pt x="798" y="215"/>
                    <a:pt x="797" y="214"/>
                  </a:cubicBezTo>
                  <a:cubicBezTo>
                    <a:pt x="796" y="213"/>
                    <a:pt x="800" y="214"/>
                    <a:pt x="801" y="211"/>
                  </a:cubicBezTo>
                  <a:cubicBezTo>
                    <a:pt x="802" y="210"/>
                    <a:pt x="802" y="209"/>
                    <a:pt x="802" y="208"/>
                  </a:cubicBezTo>
                  <a:cubicBezTo>
                    <a:pt x="802" y="208"/>
                    <a:pt x="801" y="208"/>
                    <a:pt x="801" y="208"/>
                  </a:cubicBezTo>
                  <a:cubicBezTo>
                    <a:pt x="801" y="209"/>
                    <a:pt x="800" y="209"/>
                    <a:pt x="800" y="208"/>
                  </a:cubicBezTo>
                  <a:cubicBezTo>
                    <a:pt x="800" y="208"/>
                    <a:pt x="801" y="208"/>
                    <a:pt x="801" y="208"/>
                  </a:cubicBezTo>
                  <a:cubicBezTo>
                    <a:pt x="802" y="208"/>
                    <a:pt x="802" y="208"/>
                    <a:pt x="802" y="208"/>
                  </a:cubicBezTo>
                  <a:cubicBezTo>
                    <a:pt x="803" y="209"/>
                    <a:pt x="805" y="209"/>
                    <a:pt x="805" y="208"/>
                  </a:cubicBezTo>
                  <a:cubicBezTo>
                    <a:pt x="806" y="208"/>
                    <a:pt x="805" y="204"/>
                    <a:pt x="804" y="203"/>
                  </a:cubicBezTo>
                  <a:cubicBezTo>
                    <a:pt x="802" y="200"/>
                    <a:pt x="800" y="203"/>
                    <a:pt x="799" y="205"/>
                  </a:cubicBezTo>
                  <a:cubicBezTo>
                    <a:pt x="797" y="206"/>
                    <a:pt x="798" y="207"/>
                    <a:pt x="798" y="208"/>
                  </a:cubicBezTo>
                  <a:cubicBezTo>
                    <a:pt x="798" y="209"/>
                    <a:pt x="798" y="210"/>
                    <a:pt x="798" y="210"/>
                  </a:cubicBezTo>
                  <a:cubicBezTo>
                    <a:pt x="797" y="209"/>
                    <a:pt x="798" y="208"/>
                    <a:pt x="797" y="208"/>
                  </a:cubicBezTo>
                  <a:cubicBezTo>
                    <a:pt x="797" y="208"/>
                    <a:pt x="796" y="209"/>
                    <a:pt x="796" y="209"/>
                  </a:cubicBezTo>
                  <a:cubicBezTo>
                    <a:pt x="795" y="209"/>
                    <a:pt x="797" y="207"/>
                    <a:pt x="797" y="206"/>
                  </a:cubicBezTo>
                  <a:cubicBezTo>
                    <a:pt x="797" y="205"/>
                    <a:pt x="797" y="206"/>
                    <a:pt x="796" y="206"/>
                  </a:cubicBezTo>
                  <a:cubicBezTo>
                    <a:pt x="796" y="206"/>
                    <a:pt x="796" y="205"/>
                    <a:pt x="795" y="205"/>
                  </a:cubicBezTo>
                  <a:cubicBezTo>
                    <a:pt x="795" y="205"/>
                    <a:pt x="794" y="207"/>
                    <a:pt x="793" y="206"/>
                  </a:cubicBezTo>
                  <a:cubicBezTo>
                    <a:pt x="793" y="205"/>
                    <a:pt x="794" y="205"/>
                    <a:pt x="795" y="205"/>
                  </a:cubicBezTo>
                  <a:cubicBezTo>
                    <a:pt x="797" y="204"/>
                    <a:pt x="796" y="205"/>
                    <a:pt x="799" y="203"/>
                  </a:cubicBezTo>
                  <a:cubicBezTo>
                    <a:pt x="799" y="203"/>
                    <a:pt x="800" y="203"/>
                    <a:pt x="799" y="202"/>
                  </a:cubicBezTo>
                  <a:cubicBezTo>
                    <a:pt x="799" y="202"/>
                    <a:pt x="798" y="203"/>
                    <a:pt x="798" y="202"/>
                  </a:cubicBezTo>
                  <a:cubicBezTo>
                    <a:pt x="798" y="201"/>
                    <a:pt x="799" y="202"/>
                    <a:pt x="799" y="201"/>
                  </a:cubicBezTo>
                  <a:cubicBezTo>
                    <a:pt x="800" y="201"/>
                    <a:pt x="801" y="200"/>
                    <a:pt x="802" y="199"/>
                  </a:cubicBezTo>
                  <a:cubicBezTo>
                    <a:pt x="802" y="199"/>
                    <a:pt x="801" y="199"/>
                    <a:pt x="800" y="199"/>
                  </a:cubicBezTo>
                  <a:cubicBezTo>
                    <a:pt x="799" y="199"/>
                    <a:pt x="799" y="199"/>
                    <a:pt x="799" y="199"/>
                  </a:cubicBezTo>
                  <a:cubicBezTo>
                    <a:pt x="799" y="199"/>
                    <a:pt x="798" y="199"/>
                    <a:pt x="799" y="199"/>
                  </a:cubicBezTo>
                  <a:cubicBezTo>
                    <a:pt x="799" y="199"/>
                    <a:pt x="799" y="199"/>
                    <a:pt x="800" y="199"/>
                  </a:cubicBezTo>
                  <a:cubicBezTo>
                    <a:pt x="800" y="199"/>
                    <a:pt x="802" y="199"/>
                    <a:pt x="802" y="198"/>
                  </a:cubicBezTo>
                  <a:cubicBezTo>
                    <a:pt x="802" y="194"/>
                    <a:pt x="799" y="195"/>
                    <a:pt x="799" y="195"/>
                  </a:cubicBezTo>
                  <a:cubicBezTo>
                    <a:pt x="799" y="194"/>
                    <a:pt x="802" y="193"/>
                    <a:pt x="801" y="193"/>
                  </a:cubicBezTo>
                  <a:cubicBezTo>
                    <a:pt x="800" y="193"/>
                    <a:pt x="800" y="193"/>
                    <a:pt x="799" y="194"/>
                  </a:cubicBezTo>
                  <a:cubicBezTo>
                    <a:pt x="799" y="194"/>
                    <a:pt x="798" y="194"/>
                    <a:pt x="798" y="193"/>
                  </a:cubicBezTo>
                  <a:cubicBezTo>
                    <a:pt x="797" y="193"/>
                    <a:pt x="797" y="193"/>
                    <a:pt x="797" y="193"/>
                  </a:cubicBezTo>
                  <a:cubicBezTo>
                    <a:pt x="797" y="193"/>
                    <a:pt x="798" y="193"/>
                    <a:pt x="798" y="193"/>
                  </a:cubicBezTo>
                  <a:cubicBezTo>
                    <a:pt x="798" y="193"/>
                    <a:pt x="798" y="193"/>
                    <a:pt x="798" y="193"/>
                  </a:cubicBezTo>
                  <a:cubicBezTo>
                    <a:pt x="799" y="193"/>
                    <a:pt x="800" y="190"/>
                    <a:pt x="798" y="190"/>
                  </a:cubicBezTo>
                  <a:cubicBezTo>
                    <a:pt x="797" y="190"/>
                    <a:pt x="798" y="191"/>
                    <a:pt x="798" y="191"/>
                  </a:cubicBezTo>
                  <a:cubicBezTo>
                    <a:pt x="797" y="192"/>
                    <a:pt x="794" y="193"/>
                    <a:pt x="793" y="193"/>
                  </a:cubicBezTo>
                  <a:cubicBezTo>
                    <a:pt x="793" y="192"/>
                    <a:pt x="795" y="190"/>
                    <a:pt x="794" y="187"/>
                  </a:cubicBezTo>
                  <a:cubicBezTo>
                    <a:pt x="793" y="187"/>
                    <a:pt x="793" y="186"/>
                    <a:pt x="793" y="186"/>
                  </a:cubicBezTo>
                  <a:cubicBezTo>
                    <a:pt x="792" y="186"/>
                    <a:pt x="792" y="187"/>
                    <a:pt x="792" y="187"/>
                  </a:cubicBezTo>
                  <a:cubicBezTo>
                    <a:pt x="793" y="188"/>
                    <a:pt x="793" y="188"/>
                    <a:pt x="793" y="188"/>
                  </a:cubicBezTo>
                  <a:cubicBezTo>
                    <a:pt x="793" y="188"/>
                    <a:pt x="792" y="188"/>
                    <a:pt x="792" y="188"/>
                  </a:cubicBezTo>
                  <a:cubicBezTo>
                    <a:pt x="792" y="188"/>
                    <a:pt x="792" y="187"/>
                    <a:pt x="792" y="187"/>
                  </a:cubicBezTo>
                  <a:cubicBezTo>
                    <a:pt x="792" y="187"/>
                    <a:pt x="791" y="186"/>
                    <a:pt x="790" y="187"/>
                  </a:cubicBezTo>
                  <a:cubicBezTo>
                    <a:pt x="790" y="188"/>
                    <a:pt x="792" y="188"/>
                    <a:pt x="790" y="188"/>
                  </a:cubicBezTo>
                  <a:cubicBezTo>
                    <a:pt x="789" y="188"/>
                    <a:pt x="793" y="183"/>
                    <a:pt x="792" y="182"/>
                  </a:cubicBezTo>
                  <a:cubicBezTo>
                    <a:pt x="792" y="182"/>
                    <a:pt x="792" y="182"/>
                    <a:pt x="791" y="183"/>
                  </a:cubicBezTo>
                  <a:cubicBezTo>
                    <a:pt x="790" y="184"/>
                    <a:pt x="790" y="186"/>
                    <a:pt x="789" y="187"/>
                  </a:cubicBezTo>
                  <a:cubicBezTo>
                    <a:pt x="789" y="187"/>
                    <a:pt x="788" y="187"/>
                    <a:pt x="788" y="187"/>
                  </a:cubicBezTo>
                  <a:cubicBezTo>
                    <a:pt x="788" y="186"/>
                    <a:pt x="789" y="186"/>
                    <a:pt x="789" y="185"/>
                  </a:cubicBezTo>
                  <a:cubicBezTo>
                    <a:pt x="789" y="185"/>
                    <a:pt x="787" y="184"/>
                    <a:pt x="787" y="184"/>
                  </a:cubicBezTo>
                  <a:cubicBezTo>
                    <a:pt x="787" y="183"/>
                    <a:pt x="787" y="182"/>
                    <a:pt x="786" y="182"/>
                  </a:cubicBezTo>
                  <a:cubicBezTo>
                    <a:pt x="786" y="182"/>
                    <a:pt x="787" y="183"/>
                    <a:pt x="786" y="184"/>
                  </a:cubicBezTo>
                  <a:cubicBezTo>
                    <a:pt x="786" y="184"/>
                    <a:pt x="786" y="184"/>
                    <a:pt x="786" y="184"/>
                  </a:cubicBezTo>
                  <a:cubicBezTo>
                    <a:pt x="785" y="184"/>
                    <a:pt x="785" y="185"/>
                    <a:pt x="785" y="185"/>
                  </a:cubicBezTo>
                  <a:cubicBezTo>
                    <a:pt x="784" y="185"/>
                    <a:pt x="784" y="183"/>
                    <a:pt x="784" y="184"/>
                  </a:cubicBezTo>
                  <a:cubicBezTo>
                    <a:pt x="783" y="184"/>
                    <a:pt x="784" y="185"/>
                    <a:pt x="783" y="185"/>
                  </a:cubicBezTo>
                  <a:cubicBezTo>
                    <a:pt x="779" y="190"/>
                    <a:pt x="783" y="184"/>
                    <a:pt x="782" y="189"/>
                  </a:cubicBezTo>
                  <a:cubicBezTo>
                    <a:pt x="782" y="190"/>
                    <a:pt x="779" y="191"/>
                    <a:pt x="779" y="190"/>
                  </a:cubicBezTo>
                  <a:cubicBezTo>
                    <a:pt x="777" y="189"/>
                    <a:pt x="780" y="187"/>
                    <a:pt x="779" y="186"/>
                  </a:cubicBezTo>
                  <a:cubicBezTo>
                    <a:pt x="779" y="185"/>
                    <a:pt x="778" y="186"/>
                    <a:pt x="778" y="186"/>
                  </a:cubicBezTo>
                  <a:cubicBezTo>
                    <a:pt x="777" y="186"/>
                    <a:pt x="777" y="184"/>
                    <a:pt x="778" y="184"/>
                  </a:cubicBezTo>
                  <a:cubicBezTo>
                    <a:pt x="779" y="182"/>
                    <a:pt x="782" y="181"/>
                    <a:pt x="779" y="179"/>
                  </a:cubicBezTo>
                  <a:cubicBezTo>
                    <a:pt x="778" y="178"/>
                    <a:pt x="778" y="181"/>
                    <a:pt x="778" y="182"/>
                  </a:cubicBezTo>
                  <a:cubicBezTo>
                    <a:pt x="777" y="184"/>
                    <a:pt x="776" y="181"/>
                    <a:pt x="776" y="183"/>
                  </a:cubicBezTo>
                  <a:cubicBezTo>
                    <a:pt x="776" y="184"/>
                    <a:pt x="776" y="185"/>
                    <a:pt x="776" y="185"/>
                  </a:cubicBezTo>
                  <a:cubicBezTo>
                    <a:pt x="776" y="186"/>
                    <a:pt x="776" y="184"/>
                    <a:pt x="776" y="184"/>
                  </a:cubicBezTo>
                  <a:cubicBezTo>
                    <a:pt x="775" y="184"/>
                    <a:pt x="775" y="185"/>
                    <a:pt x="774" y="184"/>
                  </a:cubicBezTo>
                  <a:cubicBezTo>
                    <a:pt x="774" y="184"/>
                    <a:pt x="775" y="184"/>
                    <a:pt x="775" y="183"/>
                  </a:cubicBezTo>
                  <a:cubicBezTo>
                    <a:pt x="775" y="184"/>
                    <a:pt x="774" y="184"/>
                    <a:pt x="774" y="184"/>
                  </a:cubicBezTo>
                  <a:cubicBezTo>
                    <a:pt x="774" y="184"/>
                    <a:pt x="774" y="184"/>
                    <a:pt x="774" y="184"/>
                  </a:cubicBezTo>
                  <a:cubicBezTo>
                    <a:pt x="774" y="184"/>
                    <a:pt x="774" y="184"/>
                    <a:pt x="774" y="184"/>
                  </a:cubicBezTo>
                  <a:cubicBezTo>
                    <a:pt x="774" y="183"/>
                    <a:pt x="775" y="183"/>
                    <a:pt x="775" y="183"/>
                  </a:cubicBezTo>
                  <a:cubicBezTo>
                    <a:pt x="775" y="183"/>
                    <a:pt x="775" y="183"/>
                    <a:pt x="775" y="183"/>
                  </a:cubicBezTo>
                  <a:cubicBezTo>
                    <a:pt x="775" y="183"/>
                    <a:pt x="775" y="183"/>
                    <a:pt x="775" y="183"/>
                  </a:cubicBezTo>
                  <a:cubicBezTo>
                    <a:pt x="776" y="182"/>
                    <a:pt x="775" y="181"/>
                    <a:pt x="776" y="180"/>
                  </a:cubicBezTo>
                  <a:cubicBezTo>
                    <a:pt x="776" y="180"/>
                    <a:pt x="778" y="179"/>
                    <a:pt x="777" y="179"/>
                  </a:cubicBezTo>
                  <a:cubicBezTo>
                    <a:pt x="776" y="178"/>
                    <a:pt x="775" y="180"/>
                    <a:pt x="775" y="181"/>
                  </a:cubicBezTo>
                  <a:cubicBezTo>
                    <a:pt x="774" y="181"/>
                    <a:pt x="774" y="182"/>
                    <a:pt x="774" y="182"/>
                  </a:cubicBezTo>
                  <a:cubicBezTo>
                    <a:pt x="774" y="181"/>
                    <a:pt x="774" y="180"/>
                    <a:pt x="774" y="179"/>
                  </a:cubicBezTo>
                  <a:cubicBezTo>
                    <a:pt x="774" y="179"/>
                    <a:pt x="774" y="180"/>
                    <a:pt x="773" y="180"/>
                  </a:cubicBezTo>
                  <a:cubicBezTo>
                    <a:pt x="773" y="180"/>
                    <a:pt x="773" y="180"/>
                    <a:pt x="773" y="179"/>
                  </a:cubicBezTo>
                  <a:cubicBezTo>
                    <a:pt x="773" y="179"/>
                    <a:pt x="774" y="178"/>
                    <a:pt x="774" y="178"/>
                  </a:cubicBezTo>
                  <a:cubicBezTo>
                    <a:pt x="773" y="178"/>
                    <a:pt x="773" y="179"/>
                    <a:pt x="772" y="179"/>
                  </a:cubicBezTo>
                  <a:cubicBezTo>
                    <a:pt x="772" y="180"/>
                    <a:pt x="772" y="178"/>
                    <a:pt x="772" y="178"/>
                  </a:cubicBezTo>
                  <a:cubicBezTo>
                    <a:pt x="772" y="178"/>
                    <a:pt x="771" y="183"/>
                    <a:pt x="769" y="180"/>
                  </a:cubicBezTo>
                  <a:cubicBezTo>
                    <a:pt x="768" y="179"/>
                    <a:pt x="770" y="176"/>
                    <a:pt x="769" y="174"/>
                  </a:cubicBezTo>
                  <a:cubicBezTo>
                    <a:pt x="769" y="174"/>
                    <a:pt x="769" y="175"/>
                    <a:pt x="768" y="175"/>
                  </a:cubicBezTo>
                  <a:cubicBezTo>
                    <a:pt x="768" y="177"/>
                    <a:pt x="767" y="179"/>
                    <a:pt x="766" y="179"/>
                  </a:cubicBezTo>
                  <a:cubicBezTo>
                    <a:pt x="766" y="180"/>
                    <a:pt x="766" y="176"/>
                    <a:pt x="766" y="176"/>
                  </a:cubicBezTo>
                  <a:cubicBezTo>
                    <a:pt x="765" y="176"/>
                    <a:pt x="765" y="177"/>
                    <a:pt x="765" y="177"/>
                  </a:cubicBezTo>
                  <a:cubicBezTo>
                    <a:pt x="766" y="178"/>
                    <a:pt x="763" y="179"/>
                    <a:pt x="765" y="177"/>
                  </a:cubicBezTo>
                  <a:cubicBezTo>
                    <a:pt x="765" y="177"/>
                    <a:pt x="765" y="177"/>
                    <a:pt x="765" y="177"/>
                  </a:cubicBezTo>
                  <a:cubicBezTo>
                    <a:pt x="764" y="176"/>
                    <a:pt x="764" y="178"/>
                    <a:pt x="764" y="178"/>
                  </a:cubicBezTo>
                  <a:cubicBezTo>
                    <a:pt x="764" y="177"/>
                    <a:pt x="765" y="176"/>
                    <a:pt x="765" y="176"/>
                  </a:cubicBezTo>
                  <a:cubicBezTo>
                    <a:pt x="765" y="173"/>
                    <a:pt x="764" y="177"/>
                    <a:pt x="764" y="176"/>
                  </a:cubicBezTo>
                  <a:cubicBezTo>
                    <a:pt x="764" y="177"/>
                    <a:pt x="763" y="177"/>
                    <a:pt x="763" y="177"/>
                  </a:cubicBezTo>
                  <a:cubicBezTo>
                    <a:pt x="762" y="177"/>
                    <a:pt x="762" y="176"/>
                    <a:pt x="761" y="176"/>
                  </a:cubicBezTo>
                  <a:cubicBezTo>
                    <a:pt x="760" y="174"/>
                    <a:pt x="762" y="175"/>
                    <a:pt x="763" y="174"/>
                  </a:cubicBezTo>
                  <a:cubicBezTo>
                    <a:pt x="763" y="174"/>
                    <a:pt x="762" y="174"/>
                    <a:pt x="762" y="173"/>
                  </a:cubicBezTo>
                  <a:cubicBezTo>
                    <a:pt x="762" y="173"/>
                    <a:pt x="762" y="173"/>
                    <a:pt x="762" y="173"/>
                  </a:cubicBezTo>
                  <a:cubicBezTo>
                    <a:pt x="760" y="173"/>
                    <a:pt x="760" y="177"/>
                    <a:pt x="760" y="176"/>
                  </a:cubicBezTo>
                  <a:cubicBezTo>
                    <a:pt x="760" y="176"/>
                    <a:pt x="760" y="175"/>
                    <a:pt x="760" y="175"/>
                  </a:cubicBezTo>
                  <a:cubicBezTo>
                    <a:pt x="759" y="175"/>
                    <a:pt x="759" y="176"/>
                    <a:pt x="758" y="176"/>
                  </a:cubicBezTo>
                  <a:cubicBezTo>
                    <a:pt x="758" y="174"/>
                    <a:pt x="762" y="174"/>
                    <a:pt x="758" y="172"/>
                  </a:cubicBezTo>
                  <a:cubicBezTo>
                    <a:pt x="757" y="172"/>
                    <a:pt x="758" y="175"/>
                    <a:pt x="758" y="175"/>
                  </a:cubicBezTo>
                  <a:cubicBezTo>
                    <a:pt x="757" y="176"/>
                    <a:pt x="758" y="174"/>
                    <a:pt x="757" y="173"/>
                  </a:cubicBezTo>
                  <a:cubicBezTo>
                    <a:pt x="756" y="173"/>
                    <a:pt x="755" y="175"/>
                    <a:pt x="754" y="175"/>
                  </a:cubicBezTo>
                  <a:cubicBezTo>
                    <a:pt x="754" y="176"/>
                    <a:pt x="754" y="175"/>
                    <a:pt x="755" y="174"/>
                  </a:cubicBezTo>
                  <a:cubicBezTo>
                    <a:pt x="755" y="173"/>
                    <a:pt x="755" y="172"/>
                    <a:pt x="755" y="171"/>
                  </a:cubicBezTo>
                  <a:cubicBezTo>
                    <a:pt x="756" y="170"/>
                    <a:pt x="758" y="168"/>
                    <a:pt x="757" y="168"/>
                  </a:cubicBezTo>
                  <a:cubicBezTo>
                    <a:pt x="755" y="167"/>
                    <a:pt x="753" y="170"/>
                    <a:pt x="753" y="171"/>
                  </a:cubicBezTo>
                  <a:cubicBezTo>
                    <a:pt x="755" y="172"/>
                    <a:pt x="754" y="175"/>
                    <a:pt x="753" y="171"/>
                  </a:cubicBezTo>
                  <a:cubicBezTo>
                    <a:pt x="753" y="171"/>
                    <a:pt x="753" y="174"/>
                    <a:pt x="753" y="173"/>
                  </a:cubicBezTo>
                  <a:cubicBezTo>
                    <a:pt x="752" y="173"/>
                    <a:pt x="753" y="172"/>
                    <a:pt x="753" y="172"/>
                  </a:cubicBezTo>
                  <a:cubicBezTo>
                    <a:pt x="752" y="169"/>
                    <a:pt x="751" y="174"/>
                    <a:pt x="751" y="172"/>
                  </a:cubicBezTo>
                  <a:cubicBezTo>
                    <a:pt x="751" y="171"/>
                    <a:pt x="752" y="170"/>
                    <a:pt x="752" y="170"/>
                  </a:cubicBezTo>
                  <a:cubicBezTo>
                    <a:pt x="751" y="169"/>
                    <a:pt x="751" y="171"/>
                    <a:pt x="750" y="171"/>
                  </a:cubicBezTo>
                  <a:cubicBezTo>
                    <a:pt x="750" y="171"/>
                    <a:pt x="749" y="171"/>
                    <a:pt x="749" y="171"/>
                  </a:cubicBezTo>
                  <a:cubicBezTo>
                    <a:pt x="747" y="171"/>
                    <a:pt x="748" y="172"/>
                    <a:pt x="747" y="171"/>
                  </a:cubicBezTo>
                  <a:cubicBezTo>
                    <a:pt x="746" y="170"/>
                    <a:pt x="746" y="170"/>
                    <a:pt x="746" y="170"/>
                  </a:cubicBezTo>
                  <a:cubicBezTo>
                    <a:pt x="745" y="170"/>
                    <a:pt x="744" y="172"/>
                    <a:pt x="744" y="171"/>
                  </a:cubicBezTo>
                  <a:cubicBezTo>
                    <a:pt x="744" y="170"/>
                    <a:pt x="745" y="170"/>
                    <a:pt x="745" y="170"/>
                  </a:cubicBezTo>
                  <a:cubicBezTo>
                    <a:pt x="745" y="170"/>
                    <a:pt x="745" y="170"/>
                    <a:pt x="744" y="170"/>
                  </a:cubicBezTo>
                  <a:cubicBezTo>
                    <a:pt x="743" y="170"/>
                    <a:pt x="742" y="170"/>
                    <a:pt x="742" y="170"/>
                  </a:cubicBezTo>
                  <a:cubicBezTo>
                    <a:pt x="742" y="170"/>
                    <a:pt x="741" y="170"/>
                    <a:pt x="741" y="171"/>
                  </a:cubicBezTo>
                  <a:cubicBezTo>
                    <a:pt x="740" y="171"/>
                    <a:pt x="742" y="169"/>
                    <a:pt x="742" y="169"/>
                  </a:cubicBezTo>
                  <a:cubicBezTo>
                    <a:pt x="742" y="169"/>
                    <a:pt x="742" y="169"/>
                    <a:pt x="742" y="169"/>
                  </a:cubicBezTo>
                  <a:cubicBezTo>
                    <a:pt x="742" y="169"/>
                    <a:pt x="742" y="169"/>
                    <a:pt x="741" y="169"/>
                  </a:cubicBezTo>
                  <a:cubicBezTo>
                    <a:pt x="741" y="169"/>
                    <a:pt x="742" y="168"/>
                    <a:pt x="742" y="167"/>
                  </a:cubicBezTo>
                  <a:cubicBezTo>
                    <a:pt x="742" y="167"/>
                    <a:pt x="741" y="166"/>
                    <a:pt x="740" y="166"/>
                  </a:cubicBezTo>
                  <a:cubicBezTo>
                    <a:pt x="740" y="166"/>
                    <a:pt x="740" y="166"/>
                    <a:pt x="740" y="167"/>
                  </a:cubicBezTo>
                  <a:cubicBezTo>
                    <a:pt x="740" y="167"/>
                    <a:pt x="740" y="168"/>
                    <a:pt x="740" y="168"/>
                  </a:cubicBezTo>
                  <a:cubicBezTo>
                    <a:pt x="739" y="168"/>
                    <a:pt x="740" y="166"/>
                    <a:pt x="739" y="165"/>
                  </a:cubicBezTo>
                  <a:cubicBezTo>
                    <a:pt x="739" y="165"/>
                    <a:pt x="739" y="165"/>
                    <a:pt x="739" y="165"/>
                  </a:cubicBezTo>
                  <a:cubicBezTo>
                    <a:pt x="739" y="164"/>
                    <a:pt x="739" y="164"/>
                    <a:pt x="739" y="164"/>
                  </a:cubicBezTo>
                  <a:cubicBezTo>
                    <a:pt x="740" y="163"/>
                    <a:pt x="739" y="162"/>
                    <a:pt x="739" y="163"/>
                  </a:cubicBezTo>
                  <a:cubicBezTo>
                    <a:pt x="738" y="163"/>
                    <a:pt x="738" y="164"/>
                    <a:pt x="738" y="164"/>
                  </a:cubicBezTo>
                  <a:cubicBezTo>
                    <a:pt x="738" y="165"/>
                    <a:pt x="738" y="165"/>
                    <a:pt x="738" y="165"/>
                  </a:cubicBezTo>
                  <a:cubicBezTo>
                    <a:pt x="738" y="165"/>
                    <a:pt x="738" y="165"/>
                    <a:pt x="738" y="165"/>
                  </a:cubicBezTo>
                  <a:cubicBezTo>
                    <a:pt x="738" y="165"/>
                    <a:pt x="736" y="168"/>
                    <a:pt x="736" y="166"/>
                  </a:cubicBezTo>
                  <a:cubicBezTo>
                    <a:pt x="736" y="166"/>
                    <a:pt x="736" y="166"/>
                    <a:pt x="735" y="167"/>
                  </a:cubicBezTo>
                  <a:cubicBezTo>
                    <a:pt x="735" y="167"/>
                    <a:pt x="736" y="168"/>
                    <a:pt x="735" y="168"/>
                  </a:cubicBezTo>
                  <a:cubicBezTo>
                    <a:pt x="735" y="168"/>
                    <a:pt x="735" y="167"/>
                    <a:pt x="735" y="167"/>
                  </a:cubicBezTo>
                  <a:cubicBezTo>
                    <a:pt x="735" y="166"/>
                    <a:pt x="736" y="166"/>
                    <a:pt x="736" y="166"/>
                  </a:cubicBezTo>
                  <a:cubicBezTo>
                    <a:pt x="736" y="165"/>
                    <a:pt x="736" y="165"/>
                    <a:pt x="735" y="164"/>
                  </a:cubicBezTo>
                  <a:cubicBezTo>
                    <a:pt x="735" y="164"/>
                    <a:pt x="735" y="164"/>
                    <a:pt x="735" y="164"/>
                  </a:cubicBezTo>
                  <a:cubicBezTo>
                    <a:pt x="735" y="164"/>
                    <a:pt x="736" y="163"/>
                    <a:pt x="735" y="162"/>
                  </a:cubicBezTo>
                  <a:cubicBezTo>
                    <a:pt x="735" y="162"/>
                    <a:pt x="735" y="163"/>
                    <a:pt x="735" y="163"/>
                  </a:cubicBezTo>
                  <a:cubicBezTo>
                    <a:pt x="734" y="164"/>
                    <a:pt x="734" y="166"/>
                    <a:pt x="733" y="167"/>
                  </a:cubicBezTo>
                  <a:cubicBezTo>
                    <a:pt x="732" y="167"/>
                    <a:pt x="732" y="162"/>
                    <a:pt x="732" y="161"/>
                  </a:cubicBezTo>
                  <a:cubicBezTo>
                    <a:pt x="732" y="161"/>
                    <a:pt x="731" y="163"/>
                    <a:pt x="730" y="165"/>
                  </a:cubicBezTo>
                  <a:cubicBezTo>
                    <a:pt x="730" y="165"/>
                    <a:pt x="730" y="164"/>
                    <a:pt x="730" y="164"/>
                  </a:cubicBezTo>
                  <a:cubicBezTo>
                    <a:pt x="730" y="164"/>
                    <a:pt x="729" y="164"/>
                    <a:pt x="729" y="164"/>
                  </a:cubicBezTo>
                  <a:cubicBezTo>
                    <a:pt x="729" y="164"/>
                    <a:pt x="731" y="163"/>
                    <a:pt x="730" y="163"/>
                  </a:cubicBezTo>
                  <a:cubicBezTo>
                    <a:pt x="729" y="162"/>
                    <a:pt x="728" y="162"/>
                    <a:pt x="728" y="162"/>
                  </a:cubicBezTo>
                  <a:cubicBezTo>
                    <a:pt x="727" y="162"/>
                    <a:pt x="726" y="161"/>
                    <a:pt x="728" y="162"/>
                  </a:cubicBezTo>
                  <a:cubicBezTo>
                    <a:pt x="728" y="162"/>
                    <a:pt x="729" y="162"/>
                    <a:pt x="729" y="161"/>
                  </a:cubicBezTo>
                  <a:cubicBezTo>
                    <a:pt x="729" y="161"/>
                    <a:pt x="728" y="160"/>
                    <a:pt x="728" y="161"/>
                  </a:cubicBezTo>
                  <a:cubicBezTo>
                    <a:pt x="728" y="162"/>
                    <a:pt x="727" y="162"/>
                    <a:pt x="726" y="161"/>
                  </a:cubicBezTo>
                  <a:cubicBezTo>
                    <a:pt x="726" y="160"/>
                    <a:pt x="727" y="160"/>
                    <a:pt x="726" y="159"/>
                  </a:cubicBezTo>
                  <a:cubicBezTo>
                    <a:pt x="725" y="159"/>
                    <a:pt x="725" y="162"/>
                    <a:pt x="724" y="162"/>
                  </a:cubicBezTo>
                  <a:cubicBezTo>
                    <a:pt x="721" y="162"/>
                    <a:pt x="726" y="157"/>
                    <a:pt x="721" y="159"/>
                  </a:cubicBezTo>
                  <a:cubicBezTo>
                    <a:pt x="721" y="159"/>
                    <a:pt x="721" y="160"/>
                    <a:pt x="721" y="160"/>
                  </a:cubicBezTo>
                  <a:cubicBezTo>
                    <a:pt x="721" y="160"/>
                    <a:pt x="721" y="161"/>
                    <a:pt x="721" y="161"/>
                  </a:cubicBezTo>
                  <a:cubicBezTo>
                    <a:pt x="721" y="162"/>
                    <a:pt x="721" y="163"/>
                    <a:pt x="721" y="163"/>
                  </a:cubicBezTo>
                  <a:cubicBezTo>
                    <a:pt x="722" y="164"/>
                    <a:pt x="727" y="163"/>
                    <a:pt x="723" y="165"/>
                  </a:cubicBezTo>
                  <a:cubicBezTo>
                    <a:pt x="723" y="165"/>
                    <a:pt x="723" y="164"/>
                    <a:pt x="723" y="164"/>
                  </a:cubicBezTo>
                  <a:cubicBezTo>
                    <a:pt x="722" y="164"/>
                    <a:pt x="721" y="164"/>
                    <a:pt x="720" y="164"/>
                  </a:cubicBezTo>
                  <a:cubicBezTo>
                    <a:pt x="720" y="164"/>
                    <a:pt x="721" y="163"/>
                    <a:pt x="721" y="163"/>
                  </a:cubicBezTo>
                  <a:cubicBezTo>
                    <a:pt x="721" y="162"/>
                    <a:pt x="720" y="160"/>
                    <a:pt x="719" y="160"/>
                  </a:cubicBezTo>
                  <a:cubicBezTo>
                    <a:pt x="718" y="160"/>
                    <a:pt x="716" y="165"/>
                    <a:pt x="714" y="164"/>
                  </a:cubicBezTo>
                  <a:cubicBezTo>
                    <a:pt x="713" y="163"/>
                    <a:pt x="717" y="161"/>
                    <a:pt x="714" y="160"/>
                  </a:cubicBezTo>
                  <a:cubicBezTo>
                    <a:pt x="714" y="160"/>
                    <a:pt x="709" y="163"/>
                    <a:pt x="708" y="163"/>
                  </a:cubicBezTo>
                  <a:cubicBezTo>
                    <a:pt x="708" y="164"/>
                    <a:pt x="708" y="164"/>
                    <a:pt x="708" y="164"/>
                  </a:cubicBezTo>
                  <a:cubicBezTo>
                    <a:pt x="707" y="164"/>
                    <a:pt x="707" y="161"/>
                    <a:pt x="706" y="161"/>
                  </a:cubicBezTo>
                  <a:cubicBezTo>
                    <a:pt x="702" y="160"/>
                    <a:pt x="703" y="170"/>
                    <a:pt x="702" y="171"/>
                  </a:cubicBezTo>
                  <a:cubicBezTo>
                    <a:pt x="701" y="172"/>
                    <a:pt x="699" y="171"/>
                    <a:pt x="699" y="172"/>
                  </a:cubicBezTo>
                  <a:cubicBezTo>
                    <a:pt x="697" y="176"/>
                    <a:pt x="701" y="172"/>
                    <a:pt x="701" y="173"/>
                  </a:cubicBezTo>
                  <a:cubicBezTo>
                    <a:pt x="701" y="174"/>
                    <a:pt x="699" y="175"/>
                    <a:pt x="699" y="175"/>
                  </a:cubicBezTo>
                  <a:cubicBezTo>
                    <a:pt x="698" y="179"/>
                    <a:pt x="698" y="179"/>
                    <a:pt x="698" y="179"/>
                  </a:cubicBezTo>
                  <a:cubicBezTo>
                    <a:pt x="696" y="180"/>
                    <a:pt x="695" y="176"/>
                    <a:pt x="694" y="179"/>
                  </a:cubicBezTo>
                  <a:cubicBezTo>
                    <a:pt x="693" y="180"/>
                    <a:pt x="694" y="180"/>
                    <a:pt x="693" y="181"/>
                  </a:cubicBezTo>
                  <a:cubicBezTo>
                    <a:pt x="693" y="182"/>
                    <a:pt x="693" y="183"/>
                    <a:pt x="693" y="183"/>
                  </a:cubicBezTo>
                  <a:cubicBezTo>
                    <a:pt x="694" y="184"/>
                    <a:pt x="695" y="183"/>
                    <a:pt x="695" y="183"/>
                  </a:cubicBezTo>
                  <a:cubicBezTo>
                    <a:pt x="696" y="183"/>
                    <a:pt x="697" y="182"/>
                    <a:pt x="698" y="183"/>
                  </a:cubicBezTo>
                  <a:cubicBezTo>
                    <a:pt x="699" y="184"/>
                    <a:pt x="693" y="183"/>
                    <a:pt x="694" y="184"/>
                  </a:cubicBezTo>
                  <a:cubicBezTo>
                    <a:pt x="694" y="185"/>
                    <a:pt x="696" y="188"/>
                    <a:pt x="695" y="188"/>
                  </a:cubicBezTo>
                  <a:cubicBezTo>
                    <a:pt x="693" y="190"/>
                    <a:pt x="692" y="183"/>
                    <a:pt x="688" y="183"/>
                  </a:cubicBezTo>
                  <a:cubicBezTo>
                    <a:pt x="687" y="183"/>
                    <a:pt x="683" y="190"/>
                    <a:pt x="681" y="192"/>
                  </a:cubicBezTo>
                  <a:cubicBezTo>
                    <a:pt x="679" y="194"/>
                    <a:pt x="676" y="193"/>
                    <a:pt x="675" y="195"/>
                  </a:cubicBezTo>
                  <a:cubicBezTo>
                    <a:pt x="672" y="197"/>
                    <a:pt x="669" y="205"/>
                    <a:pt x="668" y="208"/>
                  </a:cubicBezTo>
                  <a:cubicBezTo>
                    <a:pt x="668" y="208"/>
                    <a:pt x="668" y="211"/>
                    <a:pt x="668" y="211"/>
                  </a:cubicBezTo>
                  <a:cubicBezTo>
                    <a:pt x="667" y="213"/>
                    <a:pt x="663" y="218"/>
                    <a:pt x="661" y="216"/>
                  </a:cubicBezTo>
                  <a:cubicBezTo>
                    <a:pt x="660" y="216"/>
                    <a:pt x="665" y="213"/>
                    <a:pt x="665" y="211"/>
                  </a:cubicBezTo>
                  <a:cubicBezTo>
                    <a:pt x="665" y="207"/>
                    <a:pt x="667" y="201"/>
                    <a:pt x="669" y="198"/>
                  </a:cubicBezTo>
                  <a:cubicBezTo>
                    <a:pt x="672" y="193"/>
                    <a:pt x="667" y="195"/>
                    <a:pt x="667" y="193"/>
                  </a:cubicBezTo>
                  <a:cubicBezTo>
                    <a:pt x="667" y="193"/>
                    <a:pt x="668" y="192"/>
                    <a:pt x="668" y="192"/>
                  </a:cubicBezTo>
                  <a:cubicBezTo>
                    <a:pt x="668" y="191"/>
                    <a:pt x="667" y="193"/>
                    <a:pt x="667" y="193"/>
                  </a:cubicBezTo>
                  <a:cubicBezTo>
                    <a:pt x="666" y="192"/>
                    <a:pt x="667" y="190"/>
                    <a:pt x="666" y="193"/>
                  </a:cubicBezTo>
                  <a:cubicBezTo>
                    <a:pt x="665" y="193"/>
                    <a:pt x="665" y="194"/>
                    <a:pt x="665" y="194"/>
                  </a:cubicBezTo>
                  <a:cubicBezTo>
                    <a:pt x="664" y="194"/>
                    <a:pt x="663" y="193"/>
                    <a:pt x="662" y="194"/>
                  </a:cubicBezTo>
                  <a:cubicBezTo>
                    <a:pt x="661" y="195"/>
                    <a:pt x="663" y="196"/>
                    <a:pt x="664" y="197"/>
                  </a:cubicBezTo>
                  <a:cubicBezTo>
                    <a:pt x="664" y="197"/>
                    <a:pt x="664" y="198"/>
                    <a:pt x="664" y="198"/>
                  </a:cubicBezTo>
                  <a:cubicBezTo>
                    <a:pt x="663" y="197"/>
                    <a:pt x="663" y="195"/>
                    <a:pt x="661" y="195"/>
                  </a:cubicBezTo>
                  <a:cubicBezTo>
                    <a:pt x="661" y="195"/>
                    <a:pt x="658" y="195"/>
                    <a:pt x="657" y="195"/>
                  </a:cubicBezTo>
                  <a:cubicBezTo>
                    <a:pt x="657" y="195"/>
                    <a:pt x="657" y="196"/>
                    <a:pt x="657" y="196"/>
                  </a:cubicBezTo>
                  <a:cubicBezTo>
                    <a:pt x="656" y="196"/>
                    <a:pt x="657" y="194"/>
                    <a:pt x="656" y="195"/>
                  </a:cubicBezTo>
                  <a:cubicBezTo>
                    <a:pt x="656" y="195"/>
                    <a:pt x="656" y="195"/>
                    <a:pt x="656" y="196"/>
                  </a:cubicBezTo>
                  <a:cubicBezTo>
                    <a:pt x="656" y="196"/>
                    <a:pt x="656" y="196"/>
                    <a:pt x="656" y="196"/>
                  </a:cubicBezTo>
                  <a:cubicBezTo>
                    <a:pt x="657" y="196"/>
                    <a:pt x="657" y="197"/>
                    <a:pt x="657" y="198"/>
                  </a:cubicBezTo>
                  <a:cubicBezTo>
                    <a:pt x="657" y="198"/>
                    <a:pt x="657" y="199"/>
                    <a:pt x="657" y="199"/>
                  </a:cubicBezTo>
                  <a:cubicBezTo>
                    <a:pt x="657" y="200"/>
                    <a:pt x="658" y="201"/>
                    <a:pt x="657" y="200"/>
                  </a:cubicBezTo>
                  <a:cubicBezTo>
                    <a:pt x="657" y="200"/>
                    <a:pt x="657" y="199"/>
                    <a:pt x="656" y="199"/>
                  </a:cubicBezTo>
                  <a:cubicBezTo>
                    <a:pt x="656" y="199"/>
                    <a:pt x="656" y="200"/>
                    <a:pt x="656" y="200"/>
                  </a:cubicBezTo>
                  <a:cubicBezTo>
                    <a:pt x="656" y="199"/>
                    <a:pt x="656" y="199"/>
                    <a:pt x="657" y="198"/>
                  </a:cubicBezTo>
                  <a:cubicBezTo>
                    <a:pt x="656" y="197"/>
                    <a:pt x="656" y="196"/>
                    <a:pt x="656" y="196"/>
                  </a:cubicBezTo>
                  <a:cubicBezTo>
                    <a:pt x="656" y="196"/>
                    <a:pt x="655" y="197"/>
                    <a:pt x="655" y="197"/>
                  </a:cubicBezTo>
                  <a:cubicBezTo>
                    <a:pt x="655" y="196"/>
                    <a:pt x="656" y="195"/>
                    <a:pt x="656" y="194"/>
                  </a:cubicBezTo>
                  <a:cubicBezTo>
                    <a:pt x="655" y="192"/>
                    <a:pt x="650" y="192"/>
                    <a:pt x="648" y="194"/>
                  </a:cubicBezTo>
                  <a:cubicBezTo>
                    <a:pt x="648" y="194"/>
                    <a:pt x="648" y="195"/>
                    <a:pt x="648" y="195"/>
                  </a:cubicBezTo>
                  <a:cubicBezTo>
                    <a:pt x="647" y="195"/>
                    <a:pt x="646" y="195"/>
                    <a:pt x="646" y="195"/>
                  </a:cubicBezTo>
                  <a:cubicBezTo>
                    <a:pt x="643" y="195"/>
                    <a:pt x="643" y="199"/>
                    <a:pt x="641" y="200"/>
                  </a:cubicBezTo>
                  <a:cubicBezTo>
                    <a:pt x="640" y="200"/>
                    <a:pt x="642" y="196"/>
                    <a:pt x="640" y="196"/>
                  </a:cubicBezTo>
                  <a:cubicBezTo>
                    <a:pt x="640" y="196"/>
                    <a:pt x="640" y="197"/>
                    <a:pt x="639" y="197"/>
                  </a:cubicBezTo>
                  <a:cubicBezTo>
                    <a:pt x="639" y="197"/>
                    <a:pt x="640" y="196"/>
                    <a:pt x="640" y="196"/>
                  </a:cubicBezTo>
                  <a:cubicBezTo>
                    <a:pt x="639" y="195"/>
                    <a:pt x="639" y="196"/>
                    <a:pt x="638" y="196"/>
                  </a:cubicBezTo>
                  <a:cubicBezTo>
                    <a:pt x="637" y="195"/>
                    <a:pt x="637" y="194"/>
                    <a:pt x="636" y="193"/>
                  </a:cubicBezTo>
                  <a:cubicBezTo>
                    <a:pt x="635" y="192"/>
                    <a:pt x="634" y="192"/>
                    <a:pt x="633" y="192"/>
                  </a:cubicBezTo>
                  <a:cubicBezTo>
                    <a:pt x="633" y="191"/>
                    <a:pt x="632" y="191"/>
                    <a:pt x="632" y="191"/>
                  </a:cubicBezTo>
                  <a:cubicBezTo>
                    <a:pt x="633" y="191"/>
                    <a:pt x="634" y="192"/>
                    <a:pt x="634" y="192"/>
                  </a:cubicBezTo>
                  <a:cubicBezTo>
                    <a:pt x="637" y="191"/>
                    <a:pt x="632" y="186"/>
                    <a:pt x="632" y="185"/>
                  </a:cubicBezTo>
                  <a:cubicBezTo>
                    <a:pt x="630" y="182"/>
                    <a:pt x="631" y="180"/>
                    <a:pt x="630" y="177"/>
                  </a:cubicBezTo>
                  <a:cubicBezTo>
                    <a:pt x="630" y="175"/>
                    <a:pt x="627" y="174"/>
                    <a:pt x="627" y="174"/>
                  </a:cubicBezTo>
                  <a:cubicBezTo>
                    <a:pt x="627" y="173"/>
                    <a:pt x="628" y="174"/>
                    <a:pt x="628" y="174"/>
                  </a:cubicBezTo>
                  <a:cubicBezTo>
                    <a:pt x="629" y="173"/>
                    <a:pt x="631" y="170"/>
                    <a:pt x="630" y="168"/>
                  </a:cubicBezTo>
                  <a:cubicBezTo>
                    <a:pt x="630" y="168"/>
                    <a:pt x="630" y="168"/>
                    <a:pt x="629" y="168"/>
                  </a:cubicBezTo>
                  <a:cubicBezTo>
                    <a:pt x="625" y="166"/>
                    <a:pt x="626" y="170"/>
                    <a:pt x="624" y="171"/>
                  </a:cubicBezTo>
                  <a:cubicBezTo>
                    <a:pt x="623" y="172"/>
                    <a:pt x="621" y="172"/>
                    <a:pt x="620" y="173"/>
                  </a:cubicBezTo>
                  <a:cubicBezTo>
                    <a:pt x="619" y="174"/>
                    <a:pt x="618" y="177"/>
                    <a:pt x="616" y="177"/>
                  </a:cubicBezTo>
                  <a:cubicBezTo>
                    <a:pt x="616" y="178"/>
                    <a:pt x="616" y="177"/>
                    <a:pt x="616" y="177"/>
                  </a:cubicBezTo>
                  <a:cubicBezTo>
                    <a:pt x="615" y="176"/>
                    <a:pt x="615" y="177"/>
                    <a:pt x="614" y="177"/>
                  </a:cubicBezTo>
                  <a:cubicBezTo>
                    <a:pt x="614" y="177"/>
                    <a:pt x="614" y="179"/>
                    <a:pt x="613" y="179"/>
                  </a:cubicBezTo>
                  <a:cubicBezTo>
                    <a:pt x="611" y="181"/>
                    <a:pt x="609" y="180"/>
                    <a:pt x="607" y="181"/>
                  </a:cubicBezTo>
                  <a:cubicBezTo>
                    <a:pt x="604" y="183"/>
                    <a:pt x="601" y="186"/>
                    <a:pt x="597" y="187"/>
                  </a:cubicBezTo>
                  <a:cubicBezTo>
                    <a:pt x="595" y="188"/>
                    <a:pt x="591" y="189"/>
                    <a:pt x="591" y="189"/>
                  </a:cubicBezTo>
                  <a:cubicBezTo>
                    <a:pt x="591" y="189"/>
                    <a:pt x="592" y="185"/>
                    <a:pt x="591" y="184"/>
                  </a:cubicBezTo>
                  <a:cubicBezTo>
                    <a:pt x="591" y="184"/>
                    <a:pt x="580" y="187"/>
                    <a:pt x="580" y="186"/>
                  </a:cubicBezTo>
                  <a:cubicBezTo>
                    <a:pt x="579" y="185"/>
                    <a:pt x="584" y="184"/>
                    <a:pt x="585" y="184"/>
                  </a:cubicBezTo>
                  <a:cubicBezTo>
                    <a:pt x="587" y="182"/>
                    <a:pt x="589" y="181"/>
                    <a:pt x="592" y="180"/>
                  </a:cubicBezTo>
                  <a:cubicBezTo>
                    <a:pt x="595" y="178"/>
                    <a:pt x="596" y="184"/>
                    <a:pt x="600" y="179"/>
                  </a:cubicBezTo>
                  <a:cubicBezTo>
                    <a:pt x="601" y="178"/>
                    <a:pt x="599" y="176"/>
                    <a:pt x="600" y="175"/>
                  </a:cubicBezTo>
                  <a:cubicBezTo>
                    <a:pt x="611" y="168"/>
                    <a:pt x="602" y="168"/>
                    <a:pt x="606" y="163"/>
                  </a:cubicBezTo>
                  <a:cubicBezTo>
                    <a:pt x="606" y="163"/>
                    <a:pt x="609" y="160"/>
                    <a:pt x="609" y="160"/>
                  </a:cubicBezTo>
                  <a:cubicBezTo>
                    <a:pt x="610" y="159"/>
                    <a:pt x="610" y="159"/>
                    <a:pt x="610" y="158"/>
                  </a:cubicBezTo>
                  <a:cubicBezTo>
                    <a:pt x="610" y="158"/>
                    <a:pt x="609" y="158"/>
                    <a:pt x="609" y="157"/>
                  </a:cubicBezTo>
                  <a:cubicBezTo>
                    <a:pt x="613" y="156"/>
                    <a:pt x="612" y="157"/>
                    <a:pt x="614" y="154"/>
                  </a:cubicBezTo>
                  <a:cubicBezTo>
                    <a:pt x="616" y="152"/>
                    <a:pt x="619" y="146"/>
                    <a:pt x="616" y="145"/>
                  </a:cubicBezTo>
                  <a:cubicBezTo>
                    <a:pt x="617" y="145"/>
                    <a:pt x="617" y="145"/>
                    <a:pt x="618" y="145"/>
                  </a:cubicBezTo>
                  <a:cubicBezTo>
                    <a:pt x="618" y="145"/>
                    <a:pt x="622" y="144"/>
                    <a:pt x="623" y="144"/>
                  </a:cubicBezTo>
                  <a:cubicBezTo>
                    <a:pt x="624" y="143"/>
                    <a:pt x="625" y="140"/>
                    <a:pt x="627" y="139"/>
                  </a:cubicBezTo>
                  <a:cubicBezTo>
                    <a:pt x="628" y="138"/>
                    <a:pt x="630" y="139"/>
                    <a:pt x="632" y="138"/>
                  </a:cubicBezTo>
                  <a:cubicBezTo>
                    <a:pt x="636" y="134"/>
                    <a:pt x="637" y="129"/>
                    <a:pt x="640" y="125"/>
                  </a:cubicBezTo>
                  <a:cubicBezTo>
                    <a:pt x="643" y="121"/>
                    <a:pt x="647" y="119"/>
                    <a:pt x="650" y="116"/>
                  </a:cubicBezTo>
                  <a:cubicBezTo>
                    <a:pt x="651" y="115"/>
                    <a:pt x="651" y="114"/>
                    <a:pt x="652" y="113"/>
                  </a:cubicBezTo>
                  <a:cubicBezTo>
                    <a:pt x="652" y="113"/>
                    <a:pt x="652" y="114"/>
                    <a:pt x="652" y="114"/>
                  </a:cubicBezTo>
                  <a:cubicBezTo>
                    <a:pt x="653" y="114"/>
                    <a:pt x="654" y="113"/>
                    <a:pt x="654" y="113"/>
                  </a:cubicBezTo>
                  <a:cubicBezTo>
                    <a:pt x="655" y="112"/>
                    <a:pt x="656" y="105"/>
                    <a:pt x="656" y="104"/>
                  </a:cubicBezTo>
                  <a:cubicBezTo>
                    <a:pt x="654" y="91"/>
                    <a:pt x="640" y="96"/>
                    <a:pt x="638" y="92"/>
                  </a:cubicBezTo>
                  <a:cubicBezTo>
                    <a:pt x="637" y="91"/>
                    <a:pt x="637" y="85"/>
                    <a:pt x="635" y="85"/>
                  </a:cubicBezTo>
                  <a:cubicBezTo>
                    <a:pt x="634" y="84"/>
                    <a:pt x="634" y="85"/>
                    <a:pt x="633" y="85"/>
                  </a:cubicBezTo>
                  <a:cubicBezTo>
                    <a:pt x="633" y="85"/>
                    <a:pt x="633" y="85"/>
                    <a:pt x="633" y="85"/>
                  </a:cubicBezTo>
                  <a:cubicBezTo>
                    <a:pt x="632" y="86"/>
                    <a:pt x="631" y="87"/>
                    <a:pt x="631" y="87"/>
                  </a:cubicBezTo>
                  <a:cubicBezTo>
                    <a:pt x="631" y="83"/>
                    <a:pt x="632" y="85"/>
                    <a:pt x="633" y="85"/>
                  </a:cubicBezTo>
                  <a:cubicBezTo>
                    <a:pt x="633" y="85"/>
                    <a:pt x="633" y="85"/>
                    <a:pt x="633" y="85"/>
                  </a:cubicBezTo>
                  <a:cubicBezTo>
                    <a:pt x="634" y="84"/>
                    <a:pt x="634" y="84"/>
                    <a:pt x="634" y="84"/>
                  </a:cubicBezTo>
                  <a:cubicBezTo>
                    <a:pt x="635" y="82"/>
                    <a:pt x="632" y="80"/>
                    <a:pt x="632" y="78"/>
                  </a:cubicBezTo>
                  <a:cubicBezTo>
                    <a:pt x="632" y="78"/>
                    <a:pt x="632" y="77"/>
                    <a:pt x="632" y="76"/>
                  </a:cubicBezTo>
                  <a:cubicBezTo>
                    <a:pt x="632" y="76"/>
                    <a:pt x="632" y="75"/>
                    <a:pt x="631" y="75"/>
                  </a:cubicBezTo>
                  <a:cubicBezTo>
                    <a:pt x="631" y="74"/>
                    <a:pt x="630" y="75"/>
                    <a:pt x="630" y="75"/>
                  </a:cubicBezTo>
                  <a:cubicBezTo>
                    <a:pt x="629" y="74"/>
                    <a:pt x="630" y="70"/>
                    <a:pt x="629" y="68"/>
                  </a:cubicBezTo>
                  <a:cubicBezTo>
                    <a:pt x="629" y="68"/>
                    <a:pt x="629" y="67"/>
                    <a:pt x="628" y="67"/>
                  </a:cubicBezTo>
                  <a:cubicBezTo>
                    <a:pt x="628" y="67"/>
                    <a:pt x="627" y="67"/>
                    <a:pt x="627" y="66"/>
                  </a:cubicBezTo>
                  <a:cubicBezTo>
                    <a:pt x="626" y="62"/>
                    <a:pt x="624" y="56"/>
                    <a:pt x="623" y="51"/>
                  </a:cubicBezTo>
                  <a:cubicBezTo>
                    <a:pt x="623" y="49"/>
                    <a:pt x="623" y="46"/>
                    <a:pt x="623" y="43"/>
                  </a:cubicBezTo>
                  <a:cubicBezTo>
                    <a:pt x="623" y="42"/>
                    <a:pt x="623" y="41"/>
                    <a:pt x="623" y="41"/>
                  </a:cubicBezTo>
                  <a:cubicBezTo>
                    <a:pt x="622" y="40"/>
                    <a:pt x="621" y="40"/>
                    <a:pt x="621" y="39"/>
                  </a:cubicBezTo>
                  <a:cubicBezTo>
                    <a:pt x="620" y="38"/>
                    <a:pt x="621" y="35"/>
                    <a:pt x="620" y="34"/>
                  </a:cubicBezTo>
                  <a:cubicBezTo>
                    <a:pt x="620" y="32"/>
                    <a:pt x="612" y="23"/>
                    <a:pt x="610" y="23"/>
                  </a:cubicBezTo>
                  <a:cubicBezTo>
                    <a:pt x="608" y="22"/>
                    <a:pt x="611" y="31"/>
                    <a:pt x="612" y="32"/>
                  </a:cubicBezTo>
                  <a:cubicBezTo>
                    <a:pt x="612" y="32"/>
                    <a:pt x="614" y="36"/>
                    <a:pt x="613" y="36"/>
                  </a:cubicBezTo>
                  <a:cubicBezTo>
                    <a:pt x="611" y="35"/>
                    <a:pt x="611" y="29"/>
                    <a:pt x="610" y="29"/>
                  </a:cubicBezTo>
                  <a:cubicBezTo>
                    <a:pt x="607" y="28"/>
                    <a:pt x="608" y="34"/>
                    <a:pt x="606" y="33"/>
                  </a:cubicBezTo>
                  <a:cubicBezTo>
                    <a:pt x="605" y="35"/>
                    <a:pt x="588" y="56"/>
                    <a:pt x="588" y="57"/>
                  </a:cubicBezTo>
                  <a:cubicBezTo>
                    <a:pt x="588" y="58"/>
                    <a:pt x="589" y="58"/>
                    <a:pt x="589" y="59"/>
                  </a:cubicBezTo>
                  <a:cubicBezTo>
                    <a:pt x="588" y="61"/>
                    <a:pt x="586" y="63"/>
                    <a:pt x="585" y="65"/>
                  </a:cubicBezTo>
                  <a:cubicBezTo>
                    <a:pt x="584" y="68"/>
                    <a:pt x="584" y="72"/>
                    <a:pt x="582" y="74"/>
                  </a:cubicBezTo>
                  <a:cubicBezTo>
                    <a:pt x="581" y="76"/>
                    <a:pt x="575" y="82"/>
                    <a:pt x="573" y="83"/>
                  </a:cubicBezTo>
                  <a:cubicBezTo>
                    <a:pt x="572" y="83"/>
                    <a:pt x="569" y="82"/>
                    <a:pt x="567" y="82"/>
                  </a:cubicBezTo>
                  <a:cubicBezTo>
                    <a:pt x="563" y="83"/>
                    <a:pt x="563" y="83"/>
                    <a:pt x="563" y="83"/>
                  </a:cubicBezTo>
                  <a:cubicBezTo>
                    <a:pt x="563" y="82"/>
                    <a:pt x="565" y="82"/>
                    <a:pt x="565" y="82"/>
                  </a:cubicBezTo>
                  <a:cubicBezTo>
                    <a:pt x="561" y="79"/>
                    <a:pt x="561" y="79"/>
                    <a:pt x="561" y="79"/>
                  </a:cubicBezTo>
                  <a:cubicBezTo>
                    <a:pt x="560" y="79"/>
                    <a:pt x="559" y="81"/>
                    <a:pt x="558" y="82"/>
                  </a:cubicBezTo>
                  <a:cubicBezTo>
                    <a:pt x="555" y="83"/>
                    <a:pt x="552" y="79"/>
                    <a:pt x="550" y="78"/>
                  </a:cubicBezTo>
                  <a:cubicBezTo>
                    <a:pt x="549" y="78"/>
                    <a:pt x="543" y="84"/>
                    <a:pt x="541" y="85"/>
                  </a:cubicBezTo>
                  <a:cubicBezTo>
                    <a:pt x="538" y="86"/>
                    <a:pt x="540" y="84"/>
                    <a:pt x="538" y="84"/>
                  </a:cubicBezTo>
                  <a:cubicBezTo>
                    <a:pt x="536" y="83"/>
                    <a:pt x="533" y="84"/>
                    <a:pt x="530" y="82"/>
                  </a:cubicBezTo>
                  <a:cubicBezTo>
                    <a:pt x="528" y="80"/>
                    <a:pt x="528" y="80"/>
                    <a:pt x="528" y="80"/>
                  </a:cubicBezTo>
                  <a:cubicBezTo>
                    <a:pt x="528" y="79"/>
                    <a:pt x="527" y="80"/>
                    <a:pt x="526" y="80"/>
                  </a:cubicBezTo>
                  <a:cubicBezTo>
                    <a:pt x="526" y="80"/>
                    <a:pt x="525" y="80"/>
                    <a:pt x="525" y="80"/>
                  </a:cubicBezTo>
                  <a:cubicBezTo>
                    <a:pt x="523" y="79"/>
                    <a:pt x="525" y="77"/>
                    <a:pt x="525" y="76"/>
                  </a:cubicBezTo>
                  <a:cubicBezTo>
                    <a:pt x="522" y="74"/>
                    <a:pt x="522" y="78"/>
                    <a:pt x="520" y="77"/>
                  </a:cubicBezTo>
                  <a:cubicBezTo>
                    <a:pt x="518" y="76"/>
                    <a:pt x="518" y="73"/>
                    <a:pt x="517" y="72"/>
                  </a:cubicBezTo>
                  <a:cubicBezTo>
                    <a:pt x="516" y="71"/>
                    <a:pt x="514" y="74"/>
                    <a:pt x="513" y="74"/>
                  </a:cubicBezTo>
                  <a:cubicBezTo>
                    <a:pt x="512" y="74"/>
                    <a:pt x="512" y="73"/>
                    <a:pt x="512" y="73"/>
                  </a:cubicBezTo>
                  <a:cubicBezTo>
                    <a:pt x="508" y="73"/>
                    <a:pt x="503" y="79"/>
                    <a:pt x="496" y="78"/>
                  </a:cubicBezTo>
                  <a:cubicBezTo>
                    <a:pt x="494" y="77"/>
                    <a:pt x="492" y="74"/>
                    <a:pt x="490" y="74"/>
                  </a:cubicBezTo>
                  <a:cubicBezTo>
                    <a:pt x="489" y="74"/>
                    <a:pt x="489" y="78"/>
                    <a:pt x="488" y="79"/>
                  </a:cubicBezTo>
                  <a:cubicBezTo>
                    <a:pt x="487" y="79"/>
                    <a:pt x="486" y="79"/>
                    <a:pt x="486" y="79"/>
                  </a:cubicBezTo>
                  <a:cubicBezTo>
                    <a:pt x="482" y="81"/>
                    <a:pt x="491" y="85"/>
                    <a:pt x="491" y="87"/>
                  </a:cubicBezTo>
                  <a:cubicBezTo>
                    <a:pt x="492" y="88"/>
                    <a:pt x="492" y="92"/>
                    <a:pt x="490" y="92"/>
                  </a:cubicBezTo>
                  <a:cubicBezTo>
                    <a:pt x="486" y="94"/>
                    <a:pt x="480" y="89"/>
                    <a:pt x="476" y="90"/>
                  </a:cubicBezTo>
                  <a:cubicBezTo>
                    <a:pt x="475" y="90"/>
                    <a:pt x="475" y="91"/>
                    <a:pt x="474" y="91"/>
                  </a:cubicBezTo>
                  <a:cubicBezTo>
                    <a:pt x="473" y="91"/>
                    <a:pt x="472" y="90"/>
                    <a:pt x="471" y="90"/>
                  </a:cubicBezTo>
                  <a:cubicBezTo>
                    <a:pt x="469" y="90"/>
                    <a:pt x="465" y="91"/>
                    <a:pt x="462" y="91"/>
                  </a:cubicBezTo>
                  <a:cubicBezTo>
                    <a:pt x="458" y="90"/>
                    <a:pt x="461" y="90"/>
                    <a:pt x="460" y="88"/>
                  </a:cubicBezTo>
                  <a:cubicBezTo>
                    <a:pt x="459" y="87"/>
                    <a:pt x="456" y="90"/>
                    <a:pt x="455" y="90"/>
                  </a:cubicBezTo>
                  <a:cubicBezTo>
                    <a:pt x="454" y="90"/>
                    <a:pt x="454" y="89"/>
                    <a:pt x="453" y="89"/>
                  </a:cubicBezTo>
                  <a:cubicBezTo>
                    <a:pt x="450" y="89"/>
                    <a:pt x="449" y="96"/>
                    <a:pt x="446" y="97"/>
                  </a:cubicBezTo>
                  <a:cubicBezTo>
                    <a:pt x="443" y="97"/>
                    <a:pt x="437" y="95"/>
                    <a:pt x="435" y="98"/>
                  </a:cubicBezTo>
                  <a:cubicBezTo>
                    <a:pt x="434" y="98"/>
                    <a:pt x="435" y="101"/>
                    <a:pt x="434" y="102"/>
                  </a:cubicBezTo>
                  <a:cubicBezTo>
                    <a:pt x="431" y="102"/>
                    <a:pt x="428" y="99"/>
                    <a:pt x="425" y="99"/>
                  </a:cubicBezTo>
                  <a:cubicBezTo>
                    <a:pt x="425" y="99"/>
                    <a:pt x="425" y="100"/>
                    <a:pt x="425" y="101"/>
                  </a:cubicBezTo>
                  <a:cubicBezTo>
                    <a:pt x="424" y="101"/>
                    <a:pt x="421" y="102"/>
                    <a:pt x="420" y="103"/>
                  </a:cubicBezTo>
                  <a:cubicBezTo>
                    <a:pt x="420" y="105"/>
                    <a:pt x="423" y="107"/>
                    <a:pt x="420" y="108"/>
                  </a:cubicBezTo>
                  <a:cubicBezTo>
                    <a:pt x="419" y="109"/>
                    <a:pt x="416" y="107"/>
                    <a:pt x="415" y="108"/>
                  </a:cubicBezTo>
                  <a:cubicBezTo>
                    <a:pt x="411" y="110"/>
                    <a:pt x="418" y="109"/>
                    <a:pt x="412" y="111"/>
                  </a:cubicBezTo>
                  <a:cubicBezTo>
                    <a:pt x="410" y="111"/>
                    <a:pt x="410" y="109"/>
                    <a:pt x="409" y="107"/>
                  </a:cubicBezTo>
                  <a:cubicBezTo>
                    <a:pt x="406" y="106"/>
                    <a:pt x="403" y="107"/>
                    <a:pt x="400" y="105"/>
                  </a:cubicBezTo>
                  <a:cubicBezTo>
                    <a:pt x="397" y="103"/>
                    <a:pt x="395" y="98"/>
                    <a:pt x="392" y="96"/>
                  </a:cubicBezTo>
                  <a:cubicBezTo>
                    <a:pt x="391" y="96"/>
                    <a:pt x="388" y="96"/>
                    <a:pt x="388" y="95"/>
                  </a:cubicBezTo>
                  <a:cubicBezTo>
                    <a:pt x="389" y="93"/>
                    <a:pt x="389" y="93"/>
                    <a:pt x="389" y="93"/>
                  </a:cubicBezTo>
                  <a:cubicBezTo>
                    <a:pt x="386" y="92"/>
                    <a:pt x="386" y="92"/>
                    <a:pt x="386" y="92"/>
                  </a:cubicBezTo>
                  <a:cubicBezTo>
                    <a:pt x="386" y="91"/>
                    <a:pt x="386" y="91"/>
                    <a:pt x="386" y="90"/>
                  </a:cubicBezTo>
                  <a:cubicBezTo>
                    <a:pt x="386" y="88"/>
                    <a:pt x="387" y="85"/>
                    <a:pt x="387" y="83"/>
                  </a:cubicBezTo>
                  <a:cubicBezTo>
                    <a:pt x="387" y="82"/>
                    <a:pt x="387" y="81"/>
                    <a:pt x="387" y="81"/>
                  </a:cubicBezTo>
                  <a:cubicBezTo>
                    <a:pt x="386" y="80"/>
                    <a:pt x="384" y="80"/>
                    <a:pt x="384" y="79"/>
                  </a:cubicBezTo>
                  <a:cubicBezTo>
                    <a:pt x="384" y="79"/>
                    <a:pt x="382" y="75"/>
                    <a:pt x="382" y="75"/>
                  </a:cubicBezTo>
                  <a:cubicBezTo>
                    <a:pt x="379" y="67"/>
                    <a:pt x="381" y="61"/>
                    <a:pt x="383" y="54"/>
                  </a:cubicBezTo>
                  <a:cubicBezTo>
                    <a:pt x="383" y="52"/>
                    <a:pt x="385" y="50"/>
                    <a:pt x="384" y="49"/>
                  </a:cubicBezTo>
                  <a:cubicBezTo>
                    <a:pt x="383" y="46"/>
                    <a:pt x="383" y="46"/>
                    <a:pt x="383" y="46"/>
                  </a:cubicBezTo>
                  <a:cubicBezTo>
                    <a:pt x="383" y="45"/>
                    <a:pt x="392" y="37"/>
                    <a:pt x="393" y="35"/>
                  </a:cubicBezTo>
                  <a:cubicBezTo>
                    <a:pt x="393" y="34"/>
                    <a:pt x="391" y="34"/>
                    <a:pt x="390" y="34"/>
                  </a:cubicBezTo>
                  <a:cubicBezTo>
                    <a:pt x="390" y="32"/>
                    <a:pt x="390" y="31"/>
                    <a:pt x="389" y="30"/>
                  </a:cubicBezTo>
                  <a:cubicBezTo>
                    <a:pt x="389" y="30"/>
                    <a:pt x="388" y="30"/>
                    <a:pt x="388" y="29"/>
                  </a:cubicBezTo>
                  <a:cubicBezTo>
                    <a:pt x="384" y="27"/>
                    <a:pt x="391" y="24"/>
                    <a:pt x="386" y="22"/>
                  </a:cubicBezTo>
                  <a:cubicBezTo>
                    <a:pt x="383" y="21"/>
                    <a:pt x="378" y="22"/>
                    <a:pt x="375" y="20"/>
                  </a:cubicBezTo>
                  <a:cubicBezTo>
                    <a:pt x="374" y="19"/>
                    <a:pt x="378" y="16"/>
                    <a:pt x="379" y="15"/>
                  </a:cubicBezTo>
                  <a:cubicBezTo>
                    <a:pt x="380" y="13"/>
                    <a:pt x="380" y="9"/>
                    <a:pt x="380" y="6"/>
                  </a:cubicBezTo>
                  <a:cubicBezTo>
                    <a:pt x="380" y="6"/>
                    <a:pt x="381" y="5"/>
                    <a:pt x="380" y="4"/>
                  </a:cubicBezTo>
                  <a:cubicBezTo>
                    <a:pt x="380" y="4"/>
                    <a:pt x="374" y="0"/>
                    <a:pt x="374" y="0"/>
                  </a:cubicBezTo>
                  <a:cubicBezTo>
                    <a:pt x="372" y="0"/>
                    <a:pt x="370" y="2"/>
                    <a:pt x="368" y="2"/>
                  </a:cubicBezTo>
                  <a:cubicBezTo>
                    <a:pt x="365" y="2"/>
                    <a:pt x="363" y="1"/>
                    <a:pt x="360" y="1"/>
                  </a:cubicBezTo>
                  <a:cubicBezTo>
                    <a:pt x="363" y="5"/>
                    <a:pt x="364" y="8"/>
                    <a:pt x="362" y="11"/>
                  </a:cubicBezTo>
                  <a:cubicBezTo>
                    <a:pt x="361" y="13"/>
                    <a:pt x="357" y="13"/>
                    <a:pt x="355" y="15"/>
                  </a:cubicBezTo>
                  <a:cubicBezTo>
                    <a:pt x="354" y="16"/>
                    <a:pt x="355" y="19"/>
                    <a:pt x="353" y="20"/>
                  </a:cubicBezTo>
                  <a:cubicBezTo>
                    <a:pt x="352" y="20"/>
                    <a:pt x="351" y="20"/>
                    <a:pt x="351" y="20"/>
                  </a:cubicBezTo>
                  <a:cubicBezTo>
                    <a:pt x="349" y="20"/>
                    <a:pt x="347" y="20"/>
                    <a:pt x="345" y="20"/>
                  </a:cubicBezTo>
                  <a:cubicBezTo>
                    <a:pt x="344" y="20"/>
                    <a:pt x="344" y="20"/>
                    <a:pt x="344" y="20"/>
                  </a:cubicBezTo>
                  <a:cubicBezTo>
                    <a:pt x="343" y="21"/>
                    <a:pt x="345" y="21"/>
                    <a:pt x="344" y="22"/>
                  </a:cubicBezTo>
                  <a:cubicBezTo>
                    <a:pt x="344" y="24"/>
                    <a:pt x="340" y="22"/>
                    <a:pt x="338" y="23"/>
                  </a:cubicBezTo>
                  <a:cubicBezTo>
                    <a:pt x="338" y="24"/>
                    <a:pt x="339" y="26"/>
                    <a:pt x="337" y="27"/>
                  </a:cubicBezTo>
                  <a:cubicBezTo>
                    <a:pt x="337" y="27"/>
                    <a:pt x="336" y="27"/>
                    <a:pt x="335" y="27"/>
                  </a:cubicBezTo>
                  <a:cubicBezTo>
                    <a:pt x="335" y="27"/>
                    <a:pt x="334" y="27"/>
                    <a:pt x="333" y="27"/>
                  </a:cubicBezTo>
                  <a:cubicBezTo>
                    <a:pt x="333" y="27"/>
                    <a:pt x="332" y="27"/>
                    <a:pt x="332" y="27"/>
                  </a:cubicBezTo>
                  <a:cubicBezTo>
                    <a:pt x="330" y="28"/>
                    <a:pt x="329" y="30"/>
                    <a:pt x="328" y="30"/>
                  </a:cubicBezTo>
                  <a:cubicBezTo>
                    <a:pt x="327" y="30"/>
                    <a:pt x="326" y="30"/>
                    <a:pt x="326" y="30"/>
                  </a:cubicBezTo>
                  <a:cubicBezTo>
                    <a:pt x="325" y="30"/>
                    <a:pt x="324" y="30"/>
                    <a:pt x="323" y="30"/>
                  </a:cubicBezTo>
                  <a:cubicBezTo>
                    <a:pt x="323" y="30"/>
                    <a:pt x="322" y="31"/>
                    <a:pt x="322" y="31"/>
                  </a:cubicBezTo>
                  <a:cubicBezTo>
                    <a:pt x="318" y="32"/>
                    <a:pt x="314" y="27"/>
                    <a:pt x="310" y="30"/>
                  </a:cubicBezTo>
                  <a:cubicBezTo>
                    <a:pt x="305" y="35"/>
                    <a:pt x="307" y="32"/>
                    <a:pt x="305" y="33"/>
                  </a:cubicBezTo>
                  <a:cubicBezTo>
                    <a:pt x="301" y="36"/>
                    <a:pt x="309" y="46"/>
                    <a:pt x="301" y="46"/>
                  </a:cubicBezTo>
                  <a:cubicBezTo>
                    <a:pt x="296" y="46"/>
                    <a:pt x="293" y="38"/>
                    <a:pt x="289" y="35"/>
                  </a:cubicBezTo>
                  <a:cubicBezTo>
                    <a:pt x="285" y="33"/>
                    <a:pt x="287" y="39"/>
                    <a:pt x="284" y="38"/>
                  </a:cubicBezTo>
                  <a:cubicBezTo>
                    <a:pt x="281" y="37"/>
                    <a:pt x="280" y="34"/>
                    <a:pt x="274" y="35"/>
                  </a:cubicBezTo>
                  <a:cubicBezTo>
                    <a:pt x="273" y="35"/>
                    <a:pt x="271" y="39"/>
                    <a:pt x="269" y="37"/>
                  </a:cubicBezTo>
                  <a:cubicBezTo>
                    <a:pt x="268" y="36"/>
                    <a:pt x="268" y="32"/>
                    <a:pt x="267" y="31"/>
                  </a:cubicBezTo>
                  <a:cubicBezTo>
                    <a:pt x="264" y="28"/>
                    <a:pt x="258" y="32"/>
                    <a:pt x="254" y="31"/>
                  </a:cubicBezTo>
                  <a:cubicBezTo>
                    <a:pt x="253" y="30"/>
                    <a:pt x="253" y="27"/>
                    <a:pt x="249" y="26"/>
                  </a:cubicBezTo>
                  <a:cubicBezTo>
                    <a:pt x="249" y="26"/>
                    <a:pt x="249" y="26"/>
                    <a:pt x="248" y="26"/>
                  </a:cubicBezTo>
                  <a:cubicBezTo>
                    <a:pt x="246" y="32"/>
                    <a:pt x="262" y="41"/>
                    <a:pt x="265" y="44"/>
                  </a:cubicBezTo>
                  <a:cubicBezTo>
                    <a:pt x="266" y="45"/>
                    <a:pt x="263" y="55"/>
                    <a:pt x="264" y="58"/>
                  </a:cubicBezTo>
                  <a:cubicBezTo>
                    <a:pt x="265" y="61"/>
                    <a:pt x="269" y="63"/>
                    <a:pt x="270" y="67"/>
                  </a:cubicBezTo>
                  <a:cubicBezTo>
                    <a:pt x="270" y="68"/>
                    <a:pt x="269" y="75"/>
                    <a:pt x="269" y="76"/>
                  </a:cubicBezTo>
                  <a:cubicBezTo>
                    <a:pt x="274" y="78"/>
                    <a:pt x="289" y="72"/>
                    <a:pt x="288" y="81"/>
                  </a:cubicBezTo>
                  <a:cubicBezTo>
                    <a:pt x="287" y="87"/>
                    <a:pt x="270" y="89"/>
                    <a:pt x="269" y="91"/>
                  </a:cubicBezTo>
                  <a:cubicBezTo>
                    <a:pt x="268" y="93"/>
                    <a:pt x="269" y="96"/>
                    <a:pt x="268" y="98"/>
                  </a:cubicBezTo>
                  <a:cubicBezTo>
                    <a:pt x="268" y="100"/>
                    <a:pt x="265" y="101"/>
                    <a:pt x="263" y="102"/>
                  </a:cubicBezTo>
                  <a:cubicBezTo>
                    <a:pt x="263" y="103"/>
                    <a:pt x="261" y="107"/>
                    <a:pt x="260" y="106"/>
                  </a:cubicBezTo>
                  <a:cubicBezTo>
                    <a:pt x="259" y="105"/>
                    <a:pt x="261" y="101"/>
                    <a:pt x="260" y="102"/>
                  </a:cubicBezTo>
                  <a:cubicBezTo>
                    <a:pt x="256" y="102"/>
                    <a:pt x="254" y="107"/>
                    <a:pt x="251" y="108"/>
                  </a:cubicBezTo>
                  <a:cubicBezTo>
                    <a:pt x="248" y="110"/>
                    <a:pt x="251" y="108"/>
                    <a:pt x="248" y="108"/>
                  </a:cubicBezTo>
                  <a:cubicBezTo>
                    <a:pt x="246" y="108"/>
                    <a:pt x="244" y="112"/>
                    <a:pt x="242" y="112"/>
                  </a:cubicBezTo>
                  <a:cubicBezTo>
                    <a:pt x="242" y="112"/>
                    <a:pt x="241" y="111"/>
                    <a:pt x="240" y="112"/>
                  </a:cubicBezTo>
                  <a:cubicBezTo>
                    <a:pt x="238" y="112"/>
                    <a:pt x="239" y="116"/>
                    <a:pt x="238" y="117"/>
                  </a:cubicBezTo>
                  <a:cubicBezTo>
                    <a:pt x="237" y="119"/>
                    <a:pt x="236" y="117"/>
                    <a:pt x="235" y="117"/>
                  </a:cubicBezTo>
                  <a:cubicBezTo>
                    <a:pt x="231" y="119"/>
                    <a:pt x="232" y="125"/>
                    <a:pt x="229" y="125"/>
                  </a:cubicBezTo>
                  <a:cubicBezTo>
                    <a:pt x="224" y="126"/>
                    <a:pt x="231" y="119"/>
                    <a:pt x="227" y="117"/>
                  </a:cubicBezTo>
                  <a:cubicBezTo>
                    <a:pt x="222" y="113"/>
                    <a:pt x="217" y="122"/>
                    <a:pt x="212" y="123"/>
                  </a:cubicBezTo>
                  <a:cubicBezTo>
                    <a:pt x="211" y="123"/>
                    <a:pt x="208" y="123"/>
                    <a:pt x="207" y="122"/>
                  </a:cubicBezTo>
                  <a:cubicBezTo>
                    <a:pt x="205" y="121"/>
                    <a:pt x="193" y="112"/>
                    <a:pt x="192" y="110"/>
                  </a:cubicBezTo>
                  <a:cubicBezTo>
                    <a:pt x="191" y="110"/>
                    <a:pt x="187" y="112"/>
                    <a:pt x="186" y="110"/>
                  </a:cubicBezTo>
                  <a:cubicBezTo>
                    <a:pt x="185" y="109"/>
                    <a:pt x="186" y="109"/>
                    <a:pt x="186" y="108"/>
                  </a:cubicBezTo>
                  <a:cubicBezTo>
                    <a:pt x="186" y="105"/>
                    <a:pt x="186" y="103"/>
                    <a:pt x="186" y="101"/>
                  </a:cubicBezTo>
                  <a:cubicBezTo>
                    <a:pt x="186" y="100"/>
                    <a:pt x="187" y="99"/>
                    <a:pt x="186" y="98"/>
                  </a:cubicBezTo>
                  <a:cubicBezTo>
                    <a:pt x="186" y="96"/>
                    <a:pt x="179" y="84"/>
                    <a:pt x="177" y="84"/>
                  </a:cubicBezTo>
                  <a:cubicBezTo>
                    <a:pt x="173" y="84"/>
                    <a:pt x="169" y="95"/>
                    <a:pt x="162" y="95"/>
                  </a:cubicBezTo>
                  <a:cubicBezTo>
                    <a:pt x="159" y="95"/>
                    <a:pt x="159" y="87"/>
                    <a:pt x="156" y="88"/>
                  </a:cubicBezTo>
                  <a:cubicBezTo>
                    <a:pt x="155" y="88"/>
                    <a:pt x="153" y="93"/>
                    <a:pt x="153" y="93"/>
                  </a:cubicBezTo>
                  <a:cubicBezTo>
                    <a:pt x="154" y="94"/>
                    <a:pt x="157" y="95"/>
                    <a:pt x="157" y="96"/>
                  </a:cubicBezTo>
                  <a:cubicBezTo>
                    <a:pt x="157" y="96"/>
                    <a:pt x="150" y="96"/>
                    <a:pt x="147" y="96"/>
                  </a:cubicBezTo>
                  <a:cubicBezTo>
                    <a:pt x="142" y="96"/>
                    <a:pt x="136" y="96"/>
                    <a:pt x="130" y="96"/>
                  </a:cubicBezTo>
                  <a:cubicBezTo>
                    <a:pt x="129" y="96"/>
                    <a:pt x="127" y="96"/>
                    <a:pt x="126" y="96"/>
                  </a:cubicBezTo>
                  <a:cubicBezTo>
                    <a:pt x="125" y="96"/>
                    <a:pt x="124" y="96"/>
                    <a:pt x="123" y="96"/>
                  </a:cubicBezTo>
                  <a:cubicBezTo>
                    <a:pt x="118" y="95"/>
                    <a:pt x="124" y="94"/>
                    <a:pt x="119" y="95"/>
                  </a:cubicBezTo>
                  <a:cubicBezTo>
                    <a:pt x="118" y="95"/>
                    <a:pt x="111" y="95"/>
                    <a:pt x="111" y="96"/>
                  </a:cubicBezTo>
                  <a:cubicBezTo>
                    <a:pt x="110" y="97"/>
                    <a:pt x="111" y="97"/>
                    <a:pt x="111" y="98"/>
                  </a:cubicBezTo>
                  <a:cubicBezTo>
                    <a:pt x="111" y="100"/>
                    <a:pt x="111" y="101"/>
                    <a:pt x="111" y="103"/>
                  </a:cubicBezTo>
                  <a:cubicBezTo>
                    <a:pt x="110" y="105"/>
                    <a:pt x="110" y="107"/>
                    <a:pt x="110" y="109"/>
                  </a:cubicBezTo>
                  <a:cubicBezTo>
                    <a:pt x="110" y="114"/>
                    <a:pt x="110" y="114"/>
                    <a:pt x="110" y="114"/>
                  </a:cubicBezTo>
                  <a:cubicBezTo>
                    <a:pt x="111" y="114"/>
                    <a:pt x="112" y="114"/>
                    <a:pt x="112" y="114"/>
                  </a:cubicBezTo>
                  <a:cubicBezTo>
                    <a:pt x="113" y="113"/>
                    <a:pt x="113" y="113"/>
                    <a:pt x="114" y="113"/>
                  </a:cubicBezTo>
                  <a:cubicBezTo>
                    <a:pt x="117" y="114"/>
                    <a:pt x="123" y="114"/>
                    <a:pt x="126" y="115"/>
                  </a:cubicBezTo>
                  <a:cubicBezTo>
                    <a:pt x="128" y="115"/>
                    <a:pt x="128" y="117"/>
                    <a:pt x="128" y="118"/>
                  </a:cubicBezTo>
                  <a:cubicBezTo>
                    <a:pt x="130" y="122"/>
                    <a:pt x="127" y="121"/>
                    <a:pt x="129" y="124"/>
                  </a:cubicBezTo>
                  <a:cubicBezTo>
                    <a:pt x="130" y="124"/>
                    <a:pt x="131" y="125"/>
                    <a:pt x="130" y="126"/>
                  </a:cubicBezTo>
                  <a:cubicBezTo>
                    <a:pt x="126" y="127"/>
                    <a:pt x="124" y="124"/>
                    <a:pt x="121" y="123"/>
                  </a:cubicBezTo>
                  <a:cubicBezTo>
                    <a:pt x="119" y="122"/>
                    <a:pt x="119" y="125"/>
                    <a:pt x="117" y="125"/>
                  </a:cubicBezTo>
                  <a:cubicBezTo>
                    <a:pt x="116" y="125"/>
                    <a:pt x="116" y="124"/>
                    <a:pt x="115" y="124"/>
                  </a:cubicBezTo>
                  <a:cubicBezTo>
                    <a:pt x="112" y="124"/>
                    <a:pt x="110" y="127"/>
                    <a:pt x="107" y="127"/>
                  </a:cubicBezTo>
                  <a:cubicBezTo>
                    <a:pt x="106" y="127"/>
                    <a:pt x="105" y="127"/>
                    <a:pt x="105" y="127"/>
                  </a:cubicBezTo>
                  <a:cubicBezTo>
                    <a:pt x="105" y="128"/>
                    <a:pt x="105" y="128"/>
                    <a:pt x="105" y="129"/>
                  </a:cubicBezTo>
                  <a:cubicBezTo>
                    <a:pt x="105" y="131"/>
                    <a:pt x="105" y="132"/>
                    <a:pt x="105" y="134"/>
                  </a:cubicBezTo>
                  <a:cubicBezTo>
                    <a:pt x="105" y="137"/>
                    <a:pt x="105" y="140"/>
                    <a:pt x="105" y="143"/>
                  </a:cubicBezTo>
                  <a:cubicBezTo>
                    <a:pt x="105" y="147"/>
                    <a:pt x="105" y="147"/>
                    <a:pt x="105" y="147"/>
                  </a:cubicBezTo>
                  <a:cubicBezTo>
                    <a:pt x="105" y="148"/>
                    <a:pt x="107" y="151"/>
                    <a:pt x="108" y="152"/>
                  </a:cubicBezTo>
                  <a:cubicBezTo>
                    <a:pt x="110" y="154"/>
                    <a:pt x="115" y="154"/>
                    <a:pt x="117" y="157"/>
                  </a:cubicBezTo>
                  <a:cubicBezTo>
                    <a:pt x="119" y="159"/>
                    <a:pt x="117" y="160"/>
                    <a:pt x="117" y="163"/>
                  </a:cubicBezTo>
                  <a:cubicBezTo>
                    <a:pt x="117" y="167"/>
                    <a:pt x="122" y="171"/>
                    <a:pt x="123" y="175"/>
                  </a:cubicBezTo>
                  <a:cubicBezTo>
                    <a:pt x="124" y="179"/>
                    <a:pt x="121" y="187"/>
                    <a:pt x="120" y="192"/>
                  </a:cubicBezTo>
                  <a:cubicBezTo>
                    <a:pt x="117" y="206"/>
                    <a:pt x="115" y="221"/>
                    <a:pt x="112" y="235"/>
                  </a:cubicBezTo>
                  <a:cubicBezTo>
                    <a:pt x="112" y="239"/>
                    <a:pt x="111" y="253"/>
                    <a:pt x="109" y="256"/>
                  </a:cubicBezTo>
                  <a:cubicBezTo>
                    <a:pt x="108" y="256"/>
                    <a:pt x="108" y="256"/>
                    <a:pt x="108" y="256"/>
                  </a:cubicBezTo>
                  <a:cubicBezTo>
                    <a:pt x="108" y="258"/>
                    <a:pt x="108" y="258"/>
                    <a:pt x="108" y="258"/>
                  </a:cubicBezTo>
                  <a:cubicBezTo>
                    <a:pt x="108" y="259"/>
                    <a:pt x="107" y="262"/>
                    <a:pt x="106" y="262"/>
                  </a:cubicBezTo>
                  <a:cubicBezTo>
                    <a:pt x="105" y="261"/>
                    <a:pt x="105" y="259"/>
                    <a:pt x="104" y="259"/>
                  </a:cubicBezTo>
                  <a:cubicBezTo>
                    <a:pt x="102" y="258"/>
                    <a:pt x="103" y="262"/>
                    <a:pt x="102" y="261"/>
                  </a:cubicBezTo>
                  <a:cubicBezTo>
                    <a:pt x="98" y="260"/>
                    <a:pt x="99" y="256"/>
                    <a:pt x="98" y="256"/>
                  </a:cubicBezTo>
                  <a:cubicBezTo>
                    <a:pt x="96" y="255"/>
                    <a:pt x="95" y="257"/>
                    <a:pt x="93" y="257"/>
                  </a:cubicBezTo>
                  <a:cubicBezTo>
                    <a:pt x="93" y="257"/>
                    <a:pt x="93" y="256"/>
                    <a:pt x="92" y="256"/>
                  </a:cubicBezTo>
                  <a:cubicBezTo>
                    <a:pt x="91" y="256"/>
                    <a:pt x="92" y="257"/>
                    <a:pt x="91" y="257"/>
                  </a:cubicBezTo>
                  <a:cubicBezTo>
                    <a:pt x="90" y="257"/>
                    <a:pt x="91" y="256"/>
                    <a:pt x="90" y="255"/>
                  </a:cubicBezTo>
                  <a:cubicBezTo>
                    <a:pt x="89" y="255"/>
                    <a:pt x="88" y="257"/>
                    <a:pt x="88" y="257"/>
                  </a:cubicBezTo>
                  <a:cubicBezTo>
                    <a:pt x="85" y="258"/>
                    <a:pt x="87" y="255"/>
                    <a:pt x="84" y="257"/>
                  </a:cubicBezTo>
                  <a:cubicBezTo>
                    <a:pt x="83" y="258"/>
                    <a:pt x="83" y="263"/>
                    <a:pt x="81" y="263"/>
                  </a:cubicBezTo>
                  <a:cubicBezTo>
                    <a:pt x="80" y="263"/>
                    <a:pt x="80" y="261"/>
                    <a:pt x="80" y="261"/>
                  </a:cubicBezTo>
                  <a:cubicBezTo>
                    <a:pt x="78" y="261"/>
                    <a:pt x="77" y="263"/>
                    <a:pt x="76" y="263"/>
                  </a:cubicBezTo>
                  <a:cubicBezTo>
                    <a:pt x="76" y="263"/>
                    <a:pt x="76" y="262"/>
                    <a:pt x="75" y="262"/>
                  </a:cubicBezTo>
                  <a:cubicBezTo>
                    <a:pt x="75" y="262"/>
                    <a:pt x="75" y="263"/>
                    <a:pt x="74" y="264"/>
                  </a:cubicBezTo>
                  <a:cubicBezTo>
                    <a:pt x="74" y="264"/>
                    <a:pt x="74" y="263"/>
                    <a:pt x="73" y="263"/>
                  </a:cubicBezTo>
                  <a:cubicBezTo>
                    <a:pt x="73" y="263"/>
                    <a:pt x="72" y="262"/>
                    <a:pt x="72" y="263"/>
                  </a:cubicBezTo>
                  <a:cubicBezTo>
                    <a:pt x="72" y="263"/>
                    <a:pt x="72" y="264"/>
                    <a:pt x="72" y="264"/>
                  </a:cubicBezTo>
                  <a:cubicBezTo>
                    <a:pt x="71" y="264"/>
                    <a:pt x="71" y="264"/>
                    <a:pt x="70" y="264"/>
                  </a:cubicBezTo>
                  <a:cubicBezTo>
                    <a:pt x="70" y="264"/>
                    <a:pt x="69" y="264"/>
                    <a:pt x="69" y="264"/>
                  </a:cubicBezTo>
                  <a:cubicBezTo>
                    <a:pt x="67" y="264"/>
                    <a:pt x="64" y="266"/>
                    <a:pt x="62" y="266"/>
                  </a:cubicBezTo>
                  <a:cubicBezTo>
                    <a:pt x="60" y="266"/>
                    <a:pt x="58" y="265"/>
                    <a:pt x="55" y="266"/>
                  </a:cubicBezTo>
                  <a:cubicBezTo>
                    <a:pt x="53" y="268"/>
                    <a:pt x="51" y="270"/>
                    <a:pt x="49" y="271"/>
                  </a:cubicBezTo>
                  <a:cubicBezTo>
                    <a:pt x="47" y="272"/>
                    <a:pt x="44" y="273"/>
                    <a:pt x="42" y="274"/>
                  </a:cubicBezTo>
                  <a:cubicBezTo>
                    <a:pt x="41" y="276"/>
                    <a:pt x="40" y="278"/>
                    <a:pt x="37" y="280"/>
                  </a:cubicBezTo>
                  <a:cubicBezTo>
                    <a:pt x="35" y="281"/>
                    <a:pt x="30" y="282"/>
                    <a:pt x="29" y="283"/>
                  </a:cubicBezTo>
                  <a:cubicBezTo>
                    <a:pt x="27" y="286"/>
                    <a:pt x="28" y="293"/>
                    <a:pt x="27" y="296"/>
                  </a:cubicBezTo>
                  <a:cubicBezTo>
                    <a:pt x="26" y="301"/>
                    <a:pt x="22" y="304"/>
                    <a:pt x="21" y="309"/>
                  </a:cubicBezTo>
                  <a:cubicBezTo>
                    <a:pt x="20" y="312"/>
                    <a:pt x="23" y="316"/>
                    <a:pt x="22" y="320"/>
                  </a:cubicBezTo>
                  <a:cubicBezTo>
                    <a:pt x="22" y="322"/>
                    <a:pt x="9" y="328"/>
                    <a:pt x="6" y="332"/>
                  </a:cubicBezTo>
                  <a:cubicBezTo>
                    <a:pt x="4" y="337"/>
                    <a:pt x="7" y="339"/>
                    <a:pt x="8" y="342"/>
                  </a:cubicBezTo>
                  <a:cubicBezTo>
                    <a:pt x="8" y="343"/>
                    <a:pt x="8" y="343"/>
                    <a:pt x="8" y="343"/>
                  </a:cubicBezTo>
                  <a:cubicBezTo>
                    <a:pt x="7" y="344"/>
                    <a:pt x="4" y="345"/>
                    <a:pt x="3" y="345"/>
                  </a:cubicBezTo>
                  <a:cubicBezTo>
                    <a:pt x="2" y="345"/>
                    <a:pt x="1" y="344"/>
                    <a:pt x="1" y="344"/>
                  </a:cubicBezTo>
                  <a:cubicBezTo>
                    <a:pt x="0" y="345"/>
                    <a:pt x="1" y="346"/>
                    <a:pt x="1" y="346"/>
                  </a:cubicBezTo>
                  <a:cubicBezTo>
                    <a:pt x="1" y="348"/>
                    <a:pt x="1" y="349"/>
                    <a:pt x="1" y="351"/>
                  </a:cubicBezTo>
                  <a:cubicBezTo>
                    <a:pt x="2" y="354"/>
                    <a:pt x="8" y="355"/>
                    <a:pt x="8" y="357"/>
                  </a:cubicBezTo>
                  <a:cubicBezTo>
                    <a:pt x="8" y="361"/>
                    <a:pt x="8" y="356"/>
                    <a:pt x="6" y="358"/>
                  </a:cubicBezTo>
                  <a:cubicBezTo>
                    <a:pt x="5" y="360"/>
                    <a:pt x="10" y="363"/>
                    <a:pt x="11" y="365"/>
                  </a:cubicBezTo>
                  <a:cubicBezTo>
                    <a:pt x="11" y="367"/>
                    <a:pt x="12" y="370"/>
                    <a:pt x="13" y="372"/>
                  </a:cubicBezTo>
                  <a:cubicBezTo>
                    <a:pt x="14" y="373"/>
                    <a:pt x="17" y="373"/>
                    <a:pt x="18" y="375"/>
                  </a:cubicBezTo>
                  <a:cubicBezTo>
                    <a:pt x="19" y="376"/>
                    <a:pt x="19" y="379"/>
                    <a:pt x="20" y="380"/>
                  </a:cubicBezTo>
                  <a:cubicBezTo>
                    <a:pt x="20" y="380"/>
                    <a:pt x="23" y="381"/>
                    <a:pt x="23" y="381"/>
                  </a:cubicBezTo>
                  <a:cubicBezTo>
                    <a:pt x="25" y="383"/>
                    <a:pt x="28" y="387"/>
                    <a:pt x="29" y="389"/>
                  </a:cubicBezTo>
                  <a:cubicBezTo>
                    <a:pt x="31" y="393"/>
                    <a:pt x="22" y="398"/>
                    <a:pt x="25" y="400"/>
                  </a:cubicBezTo>
                  <a:cubicBezTo>
                    <a:pt x="29" y="403"/>
                    <a:pt x="44" y="399"/>
                    <a:pt x="47" y="404"/>
                  </a:cubicBezTo>
                  <a:cubicBezTo>
                    <a:pt x="48" y="405"/>
                    <a:pt x="47" y="408"/>
                    <a:pt x="48" y="409"/>
                  </a:cubicBezTo>
                  <a:cubicBezTo>
                    <a:pt x="49" y="411"/>
                    <a:pt x="51" y="411"/>
                    <a:pt x="52" y="413"/>
                  </a:cubicBezTo>
                  <a:cubicBezTo>
                    <a:pt x="51" y="416"/>
                    <a:pt x="51" y="416"/>
                    <a:pt x="51" y="416"/>
                  </a:cubicBezTo>
                  <a:cubicBezTo>
                    <a:pt x="51" y="417"/>
                    <a:pt x="52" y="416"/>
                    <a:pt x="53" y="416"/>
                  </a:cubicBezTo>
                  <a:cubicBezTo>
                    <a:pt x="55" y="416"/>
                    <a:pt x="58" y="416"/>
                    <a:pt x="60" y="416"/>
                  </a:cubicBezTo>
                  <a:cubicBezTo>
                    <a:pt x="73" y="416"/>
                    <a:pt x="72" y="418"/>
                    <a:pt x="83" y="410"/>
                  </a:cubicBezTo>
                  <a:cubicBezTo>
                    <a:pt x="86" y="408"/>
                    <a:pt x="94" y="399"/>
                    <a:pt x="95" y="401"/>
                  </a:cubicBezTo>
                  <a:cubicBezTo>
                    <a:pt x="95" y="402"/>
                    <a:pt x="93" y="404"/>
                    <a:pt x="93" y="405"/>
                  </a:cubicBezTo>
                  <a:cubicBezTo>
                    <a:pt x="95" y="407"/>
                    <a:pt x="95" y="407"/>
                    <a:pt x="95" y="407"/>
                  </a:cubicBezTo>
                  <a:cubicBezTo>
                    <a:pt x="96" y="410"/>
                    <a:pt x="93" y="410"/>
                    <a:pt x="92" y="411"/>
                  </a:cubicBezTo>
                  <a:cubicBezTo>
                    <a:pt x="92" y="416"/>
                    <a:pt x="92" y="416"/>
                    <a:pt x="92" y="416"/>
                  </a:cubicBezTo>
                  <a:cubicBezTo>
                    <a:pt x="93" y="421"/>
                    <a:pt x="93" y="427"/>
                    <a:pt x="93" y="432"/>
                  </a:cubicBezTo>
                  <a:cubicBezTo>
                    <a:pt x="93" y="433"/>
                    <a:pt x="93" y="443"/>
                    <a:pt x="93" y="443"/>
                  </a:cubicBezTo>
                  <a:cubicBezTo>
                    <a:pt x="94" y="444"/>
                    <a:pt x="95" y="441"/>
                    <a:pt x="96" y="441"/>
                  </a:cubicBezTo>
                  <a:cubicBezTo>
                    <a:pt x="99" y="442"/>
                    <a:pt x="99" y="446"/>
                    <a:pt x="103" y="445"/>
                  </a:cubicBezTo>
                  <a:cubicBezTo>
                    <a:pt x="106" y="444"/>
                    <a:pt x="109" y="441"/>
                    <a:pt x="112" y="441"/>
                  </a:cubicBezTo>
                  <a:cubicBezTo>
                    <a:pt x="114" y="440"/>
                    <a:pt x="117" y="440"/>
                    <a:pt x="121" y="441"/>
                  </a:cubicBezTo>
                  <a:cubicBezTo>
                    <a:pt x="127" y="441"/>
                    <a:pt x="132" y="442"/>
                    <a:pt x="135" y="442"/>
                  </a:cubicBezTo>
                  <a:cubicBezTo>
                    <a:pt x="137" y="442"/>
                    <a:pt x="144" y="443"/>
                    <a:pt x="144" y="443"/>
                  </a:cubicBezTo>
                  <a:cubicBezTo>
                    <a:pt x="145" y="445"/>
                    <a:pt x="140" y="446"/>
                    <a:pt x="145" y="446"/>
                  </a:cubicBezTo>
                  <a:cubicBezTo>
                    <a:pt x="148" y="446"/>
                    <a:pt x="154" y="444"/>
                    <a:pt x="156" y="442"/>
                  </a:cubicBezTo>
                  <a:cubicBezTo>
                    <a:pt x="158" y="440"/>
                    <a:pt x="159" y="436"/>
                    <a:pt x="161" y="434"/>
                  </a:cubicBezTo>
                  <a:cubicBezTo>
                    <a:pt x="164" y="432"/>
                    <a:pt x="171" y="435"/>
                    <a:pt x="172" y="434"/>
                  </a:cubicBezTo>
                  <a:cubicBezTo>
                    <a:pt x="172" y="434"/>
                    <a:pt x="172" y="433"/>
                    <a:pt x="173" y="432"/>
                  </a:cubicBezTo>
                  <a:cubicBezTo>
                    <a:pt x="174" y="430"/>
                    <a:pt x="180" y="425"/>
                    <a:pt x="182" y="424"/>
                  </a:cubicBezTo>
                  <a:cubicBezTo>
                    <a:pt x="183" y="424"/>
                    <a:pt x="184" y="424"/>
                    <a:pt x="184" y="424"/>
                  </a:cubicBezTo>
                  <a:cubicBezTo>
                    <a:pt x="185" y="424"/>
                    <a:pt x="186" y="424"/>
                    <a:pt x="186" y="424"/>
                  </a:cubicBezTo>
                  <a:cubicBezTo>
                    <a:pt x="190" y="422"/>
                    <a:pt x="193" y="417"/>
                    <a:pt x="196" y="415"/>
                  </a:cubicBezTo>
                  <a:cubicBezTo>
                    <a:pt x="201" y="412"/>
                    <a:pt x="210" y="409"/>
                    <a:pt x="215" y="409"/>
                  </a:cubicBezTo>
                  <a:cubicBezTo>
                    <a:pt x="217" y="409"/>
                    <a:pt x="221" y="408"/>
                    <a:pt x="222" y="408"/>
                  </a:cubicBezTo>
                  <a:cubicBezTo>
                    <a:pt x="222" y="408"/>
                    <a:pt x="222" y="409"/>
                    <a:pt x="223" y="409"/>
                  </a:cubicBezTo>
                  <a:cubicBezTo>
                    <a:pt x="223" y="409"/>
                    <a:pt x="223" y="408"/>
                    <a:pt x="223" y="408"/>
                  </a:cubicBezTo>
                  <a:cubicBezTo>
                    <a:pt x="224" y="408"/>
                    <a:pt x="227" y="410"/>
                    <a:pt x="228" y="411"/>
                  </a:cubicBezTo>
                  <a:cubicBezTo>
                    <a:pt x="230" y="412"/>
                    <a:pt x="231" y="405"/>
                    <a:pt x="234" y="407"/>
                  </a:cubicBezTo>
                  <a:cubicBezTo>
                    <a:pt x="236" y="411"/>
                    <a:pt x="236" y="411"/>
                    <a:pt x="236" y="411"/>
                  </a:cubicBezTo>
                  <a:cubicBezTo>
                    <a:pt x="236" y="411"/>
                    <a:pt x="236" y="423"/>
                    <a:pt x="236" y="423"/>
                  </a:cubicBezTo>
                  <a:cubicBezTo>
                    <a:pt x="235" y="425"/>
                    <a:pt x="233" y="427"/>
                    <a:pt x="232" y="429"/>
                  </a:cubicBezTo>
                  <a:cubicBezTo>
                    <a:pt x="231" y="434"/>
                    <a:pt x="237" y="439"/>
                    <a:pt x="237" y="441"/>
                  </a:cubicBezTo>
                  <a:cubicBezTo>
                    <a:pt x="236" y="443"/>
                    <a:pt x="234" y="445"/>
                    <a:pt x="234" y="447"/>
                  </a:cubicBezTo>
                  <a:cubicBezTo>
                    <a:pt x="233" y="449"/>
                    <a:pt x="235" y="450"/>
                    <a:pt x="236" y="451"/>
                  </a:cubicBezTo>
                  <a:cubicBezTo>
                    <a:pt x="236" y="452"/>
                    <a:pt x="235" y="454"/>
                    <a:pt x="236" y="455"/>
                  </a:cubicBezTo>
                  <a:cubicBezTo>
                    <a:pt x="238" y="457"/>
                    <a:pt x="240" y="457"/>
                    <a:pt x="240" y="460"/>
                  </a:cubicBezTo>
                  <a:cubicBezTo>
                    <a:pt x="240" y="460"/>
                    <a:pt x="239" y="461"/>
                    <a:pt x="239" y="462"/>
                  </a:cubicBezTo>
                  <a:cubicBezTo>
                    <a:pt x="239" y="464"/>
                    <a:pt x="242" y="462"/>
                    <a:pt x="243" y="463"/>
                  </a:cubicBezTo>
                  <a:cubicBezTo>
                    <a:pt x="245" y="465"/>
                    <a:pt x="244" y="469"/>
                    <a:pt x="245" y="470"/>
                  </a:cubicBezTo>
                  <a:cubicBezTo>
                    <a:pt x="245" y="470"/>
                    <a:pt x="250" y="470"/>
                    <a:pt x="250" y="470"/>
                  </a:cubicBezTo>
                  <a:cubicBezTo>
                    <a:pt x="251" y="471"/>
                    <a:pt x="251" y="473"/>
                    <a:pt x="252" y="473"/>
                  </a:cubicBezTo>
                  <a:cubicBezTo>
                    <a:pt x="253" y="473"/>
                    <a:pt x="253" y="472"/>
                    <a:pt x="254" y="472"/>
                  </a:cubicBezTo>
                  <a:cubicBezTo>
                    <a:pt x="254" y="472"/>
                    <a:pt x="253" y="473"/>
                    <a:pt x="254" y="474"/>
                  </a:cubicBezTo>
                  <a:cubicBezTo>
                    <a:pt x="254" y="474"/>
                    <a:pt x="255" y="474"/>
                    <a:pt x="255" y="474"/>
                  </a:cubicBezTo>
                  <a:cubicBezTo>
                    <a:pt x="256" y="475"/>
                    <a:pt x="259" y="475"/>
                    <a:pt x="259" y="476"/>
                  </a:cubicBezTo>
                  <a:cubicBezTo>
                    <a:pt x="260" y="476"/>
                    <a:pt x="257" y="480"/>
                    <a:pt x="261" y="482"/>
                  </a:cubicBezTo>
                  <a:cubicBezTo>
                    <a:pt x="262" y="482"/>
                    <a:pt x="274" y="484"/>
                    <a:pt x="274" y="484"/>
                  </a:cubicBezTo>
                  <a:cubicBezTo>
                    <a:pt x="277" y="483"/>
                    <a:pt x="277" y="481"/>
                    <a:pt x="281" y="482"/>
                  </a:cubicBezTo>
                  <a:cubicBezTo>
                    <a:pt x="284" y="483"/>
                    <a:pt x="289" y="488"/>
                    <a:pt x="293" y="488"/>
                  </a:cubicBezTo>
                  <a:cubicBezTo>
                    <a:pt x="294" y="488"/>
                    <a:pt x="295" y="485"/>
                    <a:pt x="297" y="487"/>
                  </a:cubicBezTo>
                  <a:cubicBezTo>
                    <a:pt x="299" y="489"/>
                    <a:pt x="300" y="496"/>
                    <a:pt x="305" y="497"/>
                  </a:cubicBezTo>
                  <a:cubicBezTo>
                    <a:pt x="305" y="497"/>
                    <a:pt x="307" y="495"/>
                    <a:pt x="307" y="495"/>
                  </a:cubicBezTo>
                  <a:cubicBezTo>
                    <a:pt x="307" y="495"/>
                    <a:pt x="310" y="498"/>
                    <a:pt x="310" y="498"/>
                  </a:cubicBezTo>
                  <a:cubicBezTo>
                    <a:pt x="310" y="498"/>
                    <a:pt x="313" y="498"/>
                    <a:pt x="313" y="498"/>
                  </a:cubicBezTo>
                  <a:cubicBezTo>
                    <a:pt x="314" y="498"/>
                    <a:pt x="314" y="500"/>
                    <a:pt x="315" y="500"/>
                  </a:cubicBezTo>
                  <a:cubicBezTo>
                    <a:pt x="316" y="500"/>
                    <a:pt x="316" y="500"/>
                    <a:pt x="317" y="500"/>
                  </a:cubicBezTo>
                  <a:cubicBezTo>
                    <a:pt x="318" y="500"/>
                    <a:pt x="320" y="500"/>
                    <a:pt x="321" y="500"/>
                  </a:cubicBezTo>
                  <a:cubicBezTo>
                    <a:pt x="321" y="500"/>
                    <a:pt x="322" y="500"/>
                    <a:pt x="323" y="500"/>
                  </a:cubicBezTo>
                  <a:cubicBezTo>
                    <a:pt x="324" y="501"/>
                    <a:pt x="324" y="504"/>
                    <a:pt x="325" y="506"/>
                  </a:cubicBezTo>
                  <a:cubicBezTo>
                    <a:pt x="325" y="506"/>
                    <a:pt x="329" y="508"/>
                    <a:pt x="329" y="508"/>
                  </a:cubicBezTo>
                  <a:cubicBezTo>
                    <a:pt x="330" y="509"/>
                    <a:pt x="330" y="510"/>
                    <a:pt x="330" y="510"/>
                  </a:cubicBezTo>
                  <a:cubicBezTo>
                    <a:pt x="332" y="512"/>
                    <a:pt x="335" y="509"/>
                    <a:pt x="337" y="510"/>
                  </a:cubicBezTo>
                  <a:cubicBezTo>
                    <a:pt x="340" y="510"/>
                    <a:pt x="337" y="512"/>
                    <a:pt x="341" y="511"/>
                  </a:cubicBezTo>
                  <a:cubicBezTo>
                    <a:pt x="341" y="511"/>
                    <a:pt x="344" y="509"/>
                    <a:pt x="344" y="509"/>
                  </a:cubicBezTo>
                  <a:cubicBezTo>
                    <a:pt x="345" y="509"/>
                    <a:pt x="347" y="511"/>
                    <a:pt x="348" y="510"/>
                  </a:cubicBezTo>
                  <a:cubicBezTo>
                    <a:pt x="351" y="509"/>
                    <a:pt x="351" y="509"/>
                    <a:pt x="351" y="509"/>
                  </a:cubicBezTo>
                  <a:cubicBezTo>
                    <a:pt x="351" y="509"/>
                    <a:pt x="357" y="514"/>
                    <a:pt x="358" y="515"/>
                  </a:cubicBezTo>
                  <a:cubicBezTo>
                    <a:pt x="360" y="516"/>
                    <a:pt x="364" y="516"/>
                    <a:pt x="366" y="518"/>
                  </a:cubicBezTo>
                  <a:cubicBezTo>
                    <a:pt x="372" y="522"/>
                    <a:pt x="367" y="524"/>
                    <a:pt x="366" y="527"/>
                  </a:cubicBezTo>
                  <a:cubicBezTo>
                    <a:pt x="366" y="532"/>
                    <a:pt x="371" y="535"/>
                    <a:pt x="370" y="539"/>
                  </a:cubicBezTo>
                  <a:cubicBezTo>
                    <a:pt x="370" y="541"/>
                    <a:pt x="368" y="543"/>
                    <a:pt x="368" y="545"/>
                  </a:cubicBezTo>
                  <a:cubicBezTo>
                    <a:pt x="368" y="546"/>
                    <a:pt x="370" y="552"/>
                    <a:pt x="369" y="553"/>
                  </a:cubicBezTo>
                  <a:cubicBezTo>
                    <a:pt x="368" y="554"/>
                    <a:pt x="365" y="551"/>
                    <a:pt x="366" y="555"/>
                  </a:cubicBezTo>
                  <a:cubicBezTo>
                    <a:pt x="366" y="558"/>
                    <a:pt x="373" y="560"/>
                    <a:pt x="373" y="565"/>
                  </a:cubicBezTo>
                  <a:cubicBezTo>
                    <a:pt x="374" y="567"/>
                    <a:pt x="375" y="584"/>
                    <a:pt x="375" y="584"/>
                  </a:cubicBezTo>
                  <a:cubicBezTo>
                    <a:pt x="376" y="585"/>
                    <a:pt x="377" y="584"/>
                    <a:pt x="377" y="584"/>
                  </a:cubicBezTo>
                  <a:cubicBezTo>
                    <a:pt x="380" y="584"/>
                    <a:pt x="382" y="584"/>
                    <a:pt x="384" y="584"/>
                  </a:cubicBezTo>
                  <a:cubicBezTo>
                    <a:pt x="394" y="585"/>
                    <a:pt x="403" y="585"/>
                    <a:pt x="413" y="586"/>
                  </a:cubicBezTo>
                  <a:cubicBezTo>
                    <a:pt x="415" y="586"/>
                    <a:pt x="417" y="586"/>
                    <a:pt x="419" y="586"/>
                  </a:cubicBezTo>
                  <a:cubicBezTo>
                    <a:pt x="420" y="586"/>
                    <a:pt x="420" y="586"/>
                    <a:pt x="421" y="586"/>
                  </a:cubicBezTo>
                  <a:cubicBezTo>
                    <a:pt x="422" y="586"/>
                    <a:pt x="423" y="584"/>
                    <a:pt x="424" y="585"/>
                  </a:cubicBezTo>
                  <a:cubicBezTo>
                    <a:pt x="426" y="588"/>
                    <a:pt x="421" y="592"/>
                    <a:pt x="420" y="594"/>
                  </a:cubicBezTo>
                  <a:cubicBezTo>
                    <a:pt x="419" y="596"/>
                    <a:pt x="420" y="609"/>
                    <a:pt x="422" y="611"/>
                  </a:cubicBezTo>
                  <a:cubicBezTo>
                    <a:pt x="424" y="614"/>
                    <a:pt x="438" y="616"/>
                    <a:pt x="439" y="620"/>
                  </a:cubicBezTo>
                  <a:cubicBezTo>
                    <a:pt x="439" y="621"/>
                    <a:pt x="438" y="621"/>
                    <a:pt x="438" y="621"/>
                  </a:cubicBezTo>
                  <a:cubicBezTo>
                    <a:pt x="438" y="622"/>
                    <a:pt x="443" y="634"/>
                    <a:pt x="443" y="635"/>
                  </a:cubicBezTo>
                  <a:cubicBezTo>
                    <a:pt x="443" y="635"/>
                    <a:pt x="446" y="636"/>
                    <a:pt x="446" y="636"/>
                  </a:cubicBezTo>
                  <a:cubicBezTo>
                    <a:pt x="446" y="637"/>
                    <a:pt x="444" y="637"/>
                    <a:pt x="444" y="637"/>
                  </a:cubicBezTo>
                  <a:cubicBezTo>
                    <a:pt x="442" y="639"/>
                    <a:pt x="442" y="644"/>
                    <a:pt x="441" y="647"/>
                  </a:cubicBezTo>
                  <a:cubicBezTo>
                    <a:pt x="440" y="649"/>
                    <a:pt x="438" y="654"/>
                    <a:pt x="438" y="656"/>
                  </a:cubicBezTo>
                  <a:cubicBezTo>
                    <a:pt x="438" y="656"/>
                    <a:pt x="441" y="658"/>
                    <a:pt x="440" y="659"/>
                  </a:cubicBezTo>
                  <a:cubicBezTo>
                    <a:pt x="439" y="660"/>
                    <a:pt x="438" y="659"/>
                    <a:pt x="437" y="660"/>
                  </a:cubicBezTo>
                  <a:cubicBezTo>
                    <a:pt x="435" y="663"/>
                    <a:pt x="433" y="668"/>
                    <a:pt x="432" y="671"/>
                  </a:cubicBezTo>
                  <a:cubicBezTo>
                    <a:pt x="431" y="672"/>
                    <a:pt x="428" y="676"/>
                    <a:pt x="429" y="678"/>
                  </a:cubicBezTo>
                  <a:cubicBezTo>
                    <a:pt x="429" y="681"/>
                    <a:pt x="439" y="683"/>
                    <a:pt x="433" y="686"/>
                  </a:cubicBezTo>
                  <a:cubicBezTo>
                    <a:pt x="432" y="686"/>
                    <a:pt x="431" y="688"/>
                    <a:pt x="429" y="688"/>
                  </a:cubicBezTo>
                  <a:cubicBezTo>
                    <a:pt x="429" y="688"/>
                    <a:pt x="428" y="688"/>
                    <a:pt x="428" y="688"/>
                  </a:cubicBezTo>
                  <a:cubicBezTo>
                    <a:pt x="428" y="688"/>
                    <a:pt x="428" y="688"/>
                    <a:pt x="428" y="688"/>
                  </a:cubicBezTo>
                  <a:cubicBezTo>
                    <a:pt x="427" y="689"/>
                    <a:pt x="427" y="689"/>
                    <a:pt x="427" y="689"/>
                  </a:cubicBezTo>
                  <a:cubicBezTo>
                    <a:pt x="430" y="691"/>
                    <a:pt x="425" y="691"/>
                    <a:pt x="428" y="692"/>
                  </a:cubicBezTo>
                  <a:cubicBezTo>
                    <a:pt x="428" y="693"/>
                    <a:pt x="429" y="692"/>
                    <a:pt x="429" y="692"/>
                  </a:cubicBezTo>
                  <a:cubicBezTo>
                    <a:pt x="429" y="695"/>
                    <a:pt x="429" y="695"/>
                    <a:pt x="429" y="695"/>
                  </a:cubicBezTo>
                  <a:cubicBezTo>
                    <a:pt x="429" y="695"/>
                    <a:pt x="432" y="696"/>
                    <a:pt x="432" y="696"/>
                  </a:cubicBezTo>
                  <a:cubicBezTo>
                    <a:pt x="432" y="697"/>
                    <a:pt x="431" y="704"/>
                    <a:pt x="432" y="704"/>
                  </a:cubicBezTo>
                  <a:cubicBezTo>
                    <a:pt x="432" y="704"/>
                    <a:pt x="433" y="703"/>
                    <a:pt x="433" y="703"/>
                  </a:cubicBezTo>
                  <a:cubicBezTo>
                    <a:pt x="435" y="702"/>
                    <a:pt x="435" y="705"/>
                    <a:pt x="434" y="705"/>
                  </a:cubicBezTo>
                  <a:cubicBezTo>
                    <a:pt x="433" y="706"/>
                    <a:pt x="432" y="706"/>
                    <a:pt x="433" y="706"/>
                  </a:cubicBezTo>
                  <a:cubicBezTo>
                    <a:pt x="433" y="707"/>
                    <a:pt x="434" y="707"/>
                    <a:pt x="435" y="707"/>
                  </a:cubicBezTo>
                  <a:cubicBezTo>
                    <a:pt x="435" y="708"/>
                    <a:pt x="434" y="708"/>
                    <a:pt x="434" y="709"/>
                  </a:cubicBezTo>
                  <a:cubicBezTo>
                    <a:pt x="434" y="710"/>
                    <a:pt x="436" y="709"/>
                    <a:pt x="436" y="710"/>
                  </a:cubicBezTo>
                  <a:cubicBezTo>
                    <a:pt x="437" y="711"/>
                    <a:pt x="436" y="716"/>
                    <a:pt x="436" y="717"/>
                  </a:cubicBezTo>
                  <a:cubicBezTo>
                    <a:pt x="434" y="719"/>
                    <a:pt x="434" y="719"/>
                    <a:pt x="434" y="719"/>
                  </a:cubicBezTo>
                  <a:cubicBezTo>
                    <a:pt x="434" y="720"/>
                    <a:pt x="435" y="720"/>
                    <a:pt x="435" y="721"/>
                  </a:cubicBezTo>
                  <a:cubicBezTo>
                    <a:pt x="435" y="722"/>
                    <a:pt x="433" y="724"/>
                    <a:pt x="433" y="725"/>
                  </a:cubicBezTo>
                  <a:cubicBezTo>
                    <a:pt x="432" y="727"/>
                    <a:pt x="434" y="728"/>
                    <a:pt x="434" y="730"/>
                  </a:cubicBezTo>
                  <a:cubicBezTo>
                    <a:pt x="434" y="733"/>
                    <a:pt x="433" y="733"/>
                    <a:pt x="433" y="736"/>
                  </a:cubicBezTo>
                  <a:cubicBezTo>
                    <a:pt x="433" y="737"/>
                    <a:pt x="431" y="739"/>
                    <a:pt x="431" y="741"/>
                  </a:cubicBezTo>
                  <a:cubicBezTo>
                    <a:pt x="432" y="744"/>
                    <a:pt x="439" y="740"/>
                    <a:pt x="440" y="741"/>
                  </a:cubicBezTo>
                  <a:cubicBezTo>
                    <a:pt x="441" y="741"/>
                    <a:pt x="440" y="742"/>
                    <a:pt x="441" y="743"/>
                  </a:cubicBezTo>
                  <a:cubicBezTo>
                    <a:pt x="442" y="744"/>
                    <a:pt x="455" y="745"/>
                    <a:pt x="457" y="745"/>
                  </a:cubicBezTo>
                  <a:cubicBezTo>
                    <a:pt x="460" y="745"/>
                    <a:pt x="460" y="745"/>
                    <a:pt x="460" y="745"/>
                  </a:cubicBezTo>
                  <a:cubicBezTo>
                    <a:pt x="460" y="745"/>
                    <a:pt x="458" y="747"/>
                    <a:pt x="461" y="747"/>
                  </a:cubicBezTo>
                  <a:cubicBezTo>
                    <a:pt x="463" y="746"/>
                    <a:pt x="462" y="744"/>
                    <a:pt x="465" y="744"/>
                  </a:cubicBezTo>
                  <a:cubicBezTo>
                    <a:pt x="465" y="744"/>
                    <a:pt x="466" y="746"/>
                    <a:pt x="466" y="746"/>
                  </a:cubicBezTo>
                  <a:cubicBezTo>
                    <a:pt x="469" y="745"/>
                    <a:pt x="469" y="740"/>
                    <a:pt x="472" y="740"/>
                  </a:cubicBezTo>
                  <a:cubicBezTo>
                    <a:pt x="474" y="741"/>
                    <a:pt x="476" y="745"/>
                    <a:pt x="477" y="746"/>
                  </a:cubicBezTo>
                  <a:cubicBezTo>
                    <a:pt x="480" y="747"/>
                    <a:pt x="484" y="745"/>
                    <a:pt x="486" y="746"/>
                  </a:cubicBezTo>
                  <a:cubicBezTo>
                    <a:pt x="487" y="747"/>
                    <a:pt x="492" y="756"/>
                    <a:pt x="492" y="758"/>
                  </a:cubicBezTo>
                  <a:cubicBezTo>
                    <a:pt x="493" y="760"/>
                    <a:pt x="491" y="763"/>
                    <a:pt x="492" y="765"/>
                  </a:cubicBezTo>
                  <a:cubicBezTo>
                    <a:pt x="492" y="769"/>
                    <a:pt x="494" y="773"/>
                    <a:pt x="495" y="776"/>
                  </a:cubicBezTo>
                  <a:cubicBezTo>
                    <a:pt x="495" y="777"/>
                    <a:pt x="494" y="780"/>
                    <a:pt x="494" y="782"/>
                  </a:cubicBezTo>
                  <a:cubicBezTo>
                    <a:pt x="495" y="784"/>
                    <a:pt x="496" y="786"/>
                    <a:pt x="496" y="788"/>
                  </a:cubicBezTo>
                  <a:cubicBezTo>
                    <a:pt x="496" y="789"/>
                    <a:pt x="496" y="791"/>
                    <a:pt x="497" y="791"/>
                  </a:cubicBezTo>
                  <a:cubicBezTo>
                    <a:pt x="505" y="797"/>
                    <a:pt x="511" y="787"/>
                    <a:pt x="517" y="787"/>
                  </a:cubicBezTo>
                  <a:cubicBezTo>
                    <a:pt x="518" y="787"/>
                    <a:pt x="522" y="790"/>
                    <a:pt x="523" y="791"/>
                  </a:cubicBezTo>
                  <a:cubicBezTo>
                    <a:pt x="523" y="791"/>
                    <a:pt x="526" y="794"/>
                    <a:pt x="526" y="794"/>
                  </a:cubicBezTo>
                  <a:cubicBezTo>
                    <a:pt x="526" y="795"/>
                    <a:pt x="524" y="795"/>
                    <a:pt x="524" y="796"/>
                  </a:cubicBezTo>
                  <a:cubicBezTo>
                    <a:pt x="523" y="799"/>
                    <a:pt x="527" y="800"/>
                    <a:pt x="525" y="804"/>
                  </a:cubicBezTo>
                  <a:cubicBezTo>
                    <a:pt x="524" y="807"/>
                    <a:pt x="520" y="816"/>
                    <a:pt x="520" y="820"/>
                  </a:cubicBezTo>
                  <a:cubicBezTo>
                    <a:pt x="520" y="821"/>
                    <a:pt x="521" y="822"/>
                    <a:pt x="521" y="823"/>
                  </a:cubicBezTo>
                  <a:cubicBezTo>
                    <a:pt x="521" y="825"/>
                    <a:pt x="516" y="828"/>
                    <a:pt x="516" y="831"/>
                  </a:cubicBezTo>
                  <a:cubicBezTo>
                    <a:pt x="515" y="831"/>
                    <a:pt x="516" y="833"/>
                    <a:pt x="516" y="834"/>
                  </a:cubicBezTo>
                  <a:cubicBezTo>
                    <a:pt x="522" y="839"/>
                    <a:pt x="521" y="833"/>
                    <a:pt x="524" y="834"/>
                  </a:cubicBezTo>
                  <a:cubicBezTo>
                    <a:pt x="525" y="834"/>
                    <a:pt x="525" y="835"/>
                    <a:pt x="525" y="835"/>
                  </a:cubicBezTo>
                  <a:cubicBezTo>
                    <a:pt x="525" y="835"/>
                    <a:pt x="528" y="831"/>
                    <a:pt x="529" y="833"/>
                  </a:cubicBezTo>
                  <a:cubicBezTo>
                    <a:pt x="529" y="833"/>
                    <a:pt x="528" y="834"/>
                    <a:pt x="528" y="834"/>
                  </a:cubicBezTo>
                  <a:cubicBezTo>
                    <a:pt x="528" y="835"/>
                    <a:pt x="529" y="835"/>
                    <a:pt x="529" y="835"/>
                  </a:cubicBezTo>
                  <a:cubicBezTo>
                    <a:pt x="529" y="835"/>
                    <a:pt x="529" y="834"/>
                    <a:pt x="529" y="834"/>
                  </a:cubicBezTo>
                  <a:cubicBezTo>
                    <a:pt x="531" y="833"/>
                    <a:pt x="532" y="836"/>
                    <a:pt x="532" y="837"/>
                  </a:cubicBezTo>
                  <a:cubicBezTo>
                    <a:pt x="533" y="837"/>
                    <a:pt x="533" y="836"/>
                    <a:pt x="534" y="836"/>
                  </a:cubicBezTo>
                  <a:cubicBezTo>
                    <a:pt x="536" y="838"/>
                    <a:pt x="534" y="843"/>
                    <a:pt x="535" y="845"/>
                  </a:cubicBezTo>
                  <a:cubicBezTo>
                    <a:pt x="536" y="847"/>
                    <a:pt x="538" y="849"/>
                    <a:pt x="539" y="851"/>
                  </a:cubicBezTo>
                  <a:cubicBezTo>
                    <a:pt x="540" y="854"/>
                    <a:pt x="538" y="855"/>
                    <a:pt x="537" y="858"/>
                  </a:cubicBezTo>
                  <a:cubicBezTo>
                    <a:pt x="537" y="862"/>
                    <a:pt x="538" y="873"/>
                    <a:pt x="535" y="875"/>
                  </a:cubicBezTo>
                  <a:cubicBezTo>
                    <a:pt x="534" y="876"/>
                    <a:pt x="528" y="879"/>
                    <a:pt x="527" y="880"/>
                  </a:cubicBezTo>
                  <a:cubicBezTo>
                    <a:pt x="527" y="880"/>
                    <a:pt x="526" y="880"/>
                    <a:pt x="526" y="880"/>
                  </a:cubicBezTo>
                  <a:cubicBezTo>
                    <a:pt x="525" y="880"/>
                    <a:pt x="526" y="879"/>
                    <a:pt x="525" y="879"/>
                  </a:cubicBezTo>
                  <a:cubicBezTo>
                    <a:pt x="524" y="879"/>
                    <a:pt x="523" y="884"/>
                    <a:pt x="522" y="884"/>
                  </a:cubicBezTo>
                  <a:cubicBezTo>
                    <a:pt x="518" y="883"/>
                    <a:pt x="518" y="885"/>
                    <a:pt x="516" y="885"/>
                  </a:cubicBezTo>
                  <a:cubicBezTo>
                    <a:pt x="515" y="885"/>
                    <a:pt x="515" y="884"/>
                    <a:pt x="515" y="884"/>
                  </a:cubicBezTo>
                  <a:cubicBezTo>
                    <a:pt x="513" y="884"/>
                    <a:pt x="512" y="887"/>
                    <a:pt x="510" y="887"/>
                  </a:cubicBezTo>
                  <a:cubicBezTo>
                    <a:pt x="510" y="887"/>
                    <a:pt x="510" y="886"/>
                    <a:pt x="509" y="886"/>
                  </a:cubicBezTo>
                  <a:cubicBezTo>
                    <a:pt x="508" y="887"/>
                    <a:pt x="507" y="891"/>
                    <a:pt x="506" y="892"/>
                  </a:cubicBezTo>
                  <a:cubicBezTo>
                    <a:pt x="505" y="893"/>
                    <a:pt x="502" y="893"/>
                    <a:pt x="502" y="893"/>
                  </a:cubicBezTo>
                  <a:cubicBezTo>
                    <a:pt x="502" y="894"/>
                    <a:pt x="504" y="895"/>
                    <a:pt x="503" y="895"/>
                  </a:cubicBezTo>
                  <a:cubicBezTo>
                    <a:pt x="500" y="895"/>
                    <a:pt x="498" y="895"/>
                    <a:pt x="495" y="898"/>
                  </a:cubicBezTo>
                  <a:cubicBezTo>
                    <a:pt x="494" y="899"/>
                    <a:pt x="494" y="900"/>
                    <a:pt x="493" y="901"/>
                  </a:cubicBezTo>
                  <a:cubicBezTo>
                    <a:pt x="491" y="903"/>
                    <a:pt x="487" y="903"/>
                    <a:pt x="485" y="904"/>
                  </a:cubicBezTo>
                  <a:cubicBezTo>
                    <a:pt x="483" y="905"/>
                    <a:pt x="490" y="908"/>
                    <a:pt x="486" y="910"/>
                  </a:cubicBezTo>
                  <a:cubicBezTo>
                    <a:pt x="485" y="910"/>
                    <a:pt x="484" y="907"/>
                    <a:pt x="482" y="908"/>
                  </a:cubicBezTo>
                  <a:cubicBezTo>
                    <a:pt x="480" y="908"/>
                    <a:pt x="482" y="909"/>
                    <a:pt x="481" y="911"/>
                  </a:cubicBezTo>
                  <a:cubicBezTo>
                    <a:pt x="481" y="911"/>
                    <a:pt x="478" y="911"/>
                    <a:pt x="478" y="912"/>
                  </a:cubicBezTo>
                  <a:cubicBezTo>
                    <a:pt x="478" y="912"/>
                    <a:pt x="478" y="913"/>
                    <a:pt x="478" y="914"/>
                  </a:cubicBezTo>
                  <a:cubicBezTo>
                    <a:pt x="477" y="916"/>
                    <a:pt x="473" y="917"/>
                    <a:pt x="471" y="919"/>
                  </a:cubicBezTo>
                  <a:cubicBezTo>
                    <a:pt x="470" y="921"/>
                    <a:pt x="469" y="924"/>
                    <a:pt x="468" y="926"/>
                  </a:cubicBezTo>
                  <a:cubicBezTo>
                    <a:pt x="467" y="927"/>
                    <a:pt x="465" y="927"/>
                    <a:pt x="464" y="928"/>
                  </a:cubicBezTo>
                  <a:cubicBezTo>
                    <a:pt x="462" y="929"/>
                    <a:pt x="462" y="932"/>
                    <a:pt x="461" y="934"/>
                  </a:cubicBezTo>
                  <a:cubicBezTo>
                    <a:pt x="459" y="937"/>
                    <a:pt x="455" y="940"/>
                    <a:pt x="452" y="943"/>
                  </a:cubicBezTo>
                  <a:cubicBezTo>
                    <a:pt x="451" y="945"/>
                    <a:pt x="447" y="945"/>
                    <a:pt x="446" y="946"/>
                  </a:cubicBezTo>
                  <a:cubicBezTo>
                    <a:pt x="445" y="948"/>
                    <a:pt x="446" y="949"/>
                    <a:pt x="445" y="951"/>
                  </a:cubicBezTo>
                  <a:cubicBezTo>
                    <a:pt x="444" y="953"/>
                    <a:pt x="439" y="955"/>
                    <a:pt x="438" y="956"/>
                  </a:cubicBezTo>
                  <a:cubicBezTo>
                    <a:pt x="438" y="956"/>
                    <a:pt x="438" y="956"/>
                    <a:pt x="438" y="956"/>
                  </a:cubicBezTo>
                  <a:cubicBezTo>
                    <a:pt x="440" y="957"/>
                    <a:pt x="438" y="955"/>
                    <a:pt x="439" y="958"/>
                  </a:cubicBezTo>
                  <a:cubicBezTo>
                    <a:pt x="440" y="959"/>
                    <a:pt x="446" y="959"/>
                    <a:pt x="448" y="959"/>
                  </a:cubicBezTo>
                  <a:cubicBezTo>
                    <a:pt x="451" y="958"/>
                    <a:pt x="449" y="951"/>
                    <a:pt x="458" y="954"/>
                  </a:cubicBezTo>
                  <a:cubicBezTo>
                    <a:pt x="459" y="954"/>
                    <a:pt x="462" y="957"/>
                    <a:pt x="462" y="958"/>
                  </a:cubicBezTo>
                  <a:cubicBezTo>
                    <a:pt x="462" y="958"/>
                    <a:pt x="462" y="959"/>
                    <a:pt x="462" y="959"/>
                  </a:cubicBezTo>
                  <a:cubicBezTo>
                    <a:pt x="463" y="962"/>
                    <a:pt x="474" y="967"/>
                    <a:pt x="477" y="972"/>
                  </a:cubicBezTo>
                  <a:cubicBezTo>
                    <a:pt x="478" y="974"/>
                    <a:pt x="477" y="976"/>
                    <a:pt x="477" y="978"/>
                  </a:cubicBezTo>
                  <a:cubicBezTo>
                    <a:pt x="477" y="979"/>
                    <a:pt x="476" y="979"/>
                    <a:pt x="477" y="980"/>
                  </a:cubicBezTo>
                  <a:cubicBezTo>
                    <a:pt x="479" y="982"/>
                    <a:pt x="487" y="974"/>
                    <a:pt x="487" y="974"/>
                  </a:cubicBezTo>
                  <a:cubicBezTo>
                    <a:pt x="492" y="976"/>
                    <a:pt x="492" y="981"/>
                    <a:pt x="495" y="984"/>
                  </a:cubicBezTo>
                  <a:cubicBezTo>
                    <a:pt x="499" y="988"/>
                    <a:pt x="499" y="985"/>
                    <a:pt x="500" y="985"/>
                  </a:cubicBezTo>
                  <a:cubicBezTo>
                    <a:pt x="503" y="988"/>
                    <a:pt x="503" y="988"/>
                    <a:pt x="503" y="988"/>
                  </a:cubicBezTo>
                  <a:cubicBezTo>
                    <a:pt x="505" y="989"/>
                    <a:pt x="509" y="989"/>
                    <a:pt x="511" y="990"/>
                  </a:cubicBezTo>
                  <a:cubicBezTo>
                    <a:pt x="513" y="992"/>
                    <a:pt x="512" y="994"/>
                    <a:pt x="513" y="996"/>
                  </a:cubicBezTo>
                  <a:cubicBezTo>
                    <a:pt x="514" y="997"/>
                    <a:pt x="518" y="1000"/>
                    <a:pt x="520" y="1001"/>
                  </a:cubicBezTo>
                  <a:cubicBezTo>
                    <a:pt x="520" y="1001"/>
                    <a:pt x="521" y="1002"/>
                    <a:pt x="521" y="1002"/>
                  </a:cubicBezTo>
                  <a:cubicBezTo>
                    <a:pt x="522" y="1002"/>
                    <a:pt x="522" y="1001"/>
                    <a:pt x="523" y="1001"/>
                  </a:cubicBezTo>
                  <a:cubicBezTo>
                    <a:pt x="525" y="1001"/>
                    <a:pt x="526" y="1004"/>
                    <a:pt x="527" y="1005"/>
                  </a:cubicBezTo>
                  <a:cubicBezTo>
                    <a:pt x="528" y="1006"/>
                    <a:pt x="529" y="1005"/>
                    <a:pt x="530" y="1006"/>
                  </a:cubicBezTo>
                  <a:cubicBezTo>
                    <a:pt x="532" y="1008"/>
                    <a:pt x="531" y="1012"/>
                    <a:pt x="533" y="1014"/>
                  </a:cubicBezTo>
                  <a:cubicBezTo>
                    <a:pt x="535" y="1019"/>
                    <a:pt x="543" y="1020"/>
                    <a:pt x="545" y="1024"/>
                  </a:cubicBezTo>
                  <a:cubicBezTo>
                    <a:pt x="545" y="1024"/>
                    <a:pt x="541" y="1028"/>
                    <a:pt x="538" y="1031"/>
                  </a:cubicBezTo>
                  <a:cubicBezTo>
                    <a:pt x="538" y="1031"/>
                    <a:pt x="535" y="1034"/>
                    <a:pt x="535" y="1034"/>
                  </a:cubicBezTo>
                  <a:cubicBezTo>
                    <a:pt x="533" y="1036"/>
                    <a:pt x="534" y="1041"/>
                    <a:pt x="534" y="1044"/>
                  </a:cubicBezTo>
                  <a:cubicBezTo>
                    <a:pt x="534" y="1044"/>
                    <a:pt x="533" y="1048"/>
                    <a:pt x="534" y="1049"/>
                  </a:cubicBezTo>
                  <a:cubicBezTo>
                    <a:pt x="534" y="1050"/>
                    <a:pt x="536" y="1050"/>
                    <a:pt x="537" y="1051"/>
                  </a:cubicBezTo>
                  <a:cubicBezTo>
                    <a:pt x="537" y="1051"/>
                    <a:pt x="537" y="1051"/>
                    <a:pt x="537" y="1051"/>
                  </a:cubicBezTo>
                  <a:cubicBezTo>
                    <a:pt x="537" y="1050"/>
                    <a:pt x="537" y="1050"/>
                    <a:pt x="537" y="1050"/>
                  </a:cubicBezTo>
                  <a:cubicBezTo>
                    <a:pt x="543" y="1045"/>
                    <a:pt x="551" y="1041"/>
                    <a:pt x="555" y="1035"/>
                  </a:cubicBezTo>
                  <a:cubicBezTo>
                    <a:pt x="560" y="1029"/>
                    <a:pt x="561" y="1021"/>
                    <a:pt x="565" y="1015"/>
                  </a:cubicBezTo>
                  <a:cubicBezTo>
                    <a:pt x="566" y="1012"/>
                    <a:pt x="569" y="1012"/>
                    <a:pt x="570" y="1010"/>
                  </a:cubicBezTo>
                  <a:cubicBezTo>
                    <a:pt x="570" y="1009"/>
                    <a:pt x="570" y="1009"/>
                    <a:pt x="570" y="1008"/>
                  </a:cubicBezTo>
                  <a:cubicBezTo>
                    <a:pt x="570" y="1008"/>
                    <a:pt x="571" y="1007"/>
                    <a:pt x="570" y="1007"/>
                  </a:cubicBezTo>
                  <a:cubicBezTo>
                    <a:pt x="569" y="1007"/>
                    <a:pt x="569" y="1008"/>
                    <a:pt x="569" y="1009"/>
                  </a:cubicBezTo>
                  <a:cubicBezTo>
                    <a:pt x="568" y="1009"/>
                    <a:pt x="569" y="1007"/>
                    <a:pt x="569" y="1007"/>
                  </a:cubicBezTo>
                  <a:cubicBezTo>
                    <a:pt x="569" y="1007"/>
                    <a:pt x="571" y="1006"/>
                    <a:pt x="570" y="1006"/>
                  </a:cubicBezTo>
                  <a:cubicBezTo>
                    <a:pt x="569" y="1006"/>
                    <a:pt x="569" y="1007"/>
                    <a:pt x="569" y="1007"/>
                  </a:cubicBezTo>
                  <a:cubicBezTo>
                    <a:pt x="565" y="1010"/>
                    <a:pt x="568" y="1007"/>
                    <a:pt x="567" y="1007"/>
                  </a:cubicBezTo>
                  <a:cubicBezTo>
                    <a:pt x="567" y="1006"/>
                    <a:pt x="566" y="1007"/>
                    <a:pt x="566" y="1007"/>
                  </a:cubicBezTo>
                  <a:cubicBezTo>
                    <a:pt x="565" y="1003"/>
                    <a:pt x="569" y="1005"/>
                    <a:pt x="569" y="1004"/>
                  </a:cubicBezTo>
                  <a:cubicBezTo>
                    <a:pt x="569" y="1003"/>
                    <a:pt x="566" y="1002"/>
                    <a:pt x="567" y="1001"/>
                  </a:cubicBezTo>
                  <a:cubicBezTo>
                    <a:pt x="567" y="1001"/>
                    <a:pt x="568" y="1001"/>
                    <a:pt x="568" y="1000"/>
                  </a:cubicBezTo>
                  <a:cubicBezTo>
                    <a:pt x="568" y="999"/>
                    <a:pt x="567" y="999"/>
                    <a:pt x="568" y="998"/>
                  </a:cubicBezTo>
                  <a:cubicBezTo>
                    <a:pt x="568" y="998"/>
                    <a:pt x="574" y="996"/>
                    <a:pt x="572" y="995"/>
                  </a:cubicBezTo>
                  <a:cubicBezTo>
                    <a:pt x="571" y="995"/>
                    <a:pt x="571" y="995"/>
                    <a:pt x="571" y="995"/>
                  </a:cubicBezTo>
                  <a:cubicBezTo>
                    <a:pt x="570" y="994"/>
                    <a:pt x="572" y="993"/>
                    <a:pt x="572" y="994"/>
                  </a:cubicBezTo>
                  <a:cubicBezTo>
                    <a:pt x="573" y="994"/>
                    <a:pt x="573" y="996"/>
                    <a:pt x="573" y="996"/>
                  </a:cubicBezTo>
                  <a:cubicBezTo>
                    <a:pt x="574" y="994"/>
                    <a:pt x="572" y="992"/>
                    <a:pt x="573" y="990"/>
                  </a:cubicBezTo>
                  <a:cubicBezTo>
                    <a:pt x="574" y="989"/>
                    <a:pt x="575" y="989"/>
                    <a:pt x="575" y="989"/>
                  </a:cubicBezTo>
                  <a:cubicBezTo>
                    <a:pt x="575" y="988"/>
                    <a:pt x="574" y="988"/>
                    <a:pt x="574" y="988"/>
                  </a:cubicBezTo>
                  <a:cubicBezTo>
                    <a:pt x="575" y="987"/>
                    <a:pt x="582" y="986"/>
                    <a:pt x="582" y="986"/>
                  </a:cubicBezTo>
                  <a:cubicBezTo>
                    <a:pt x="583" y="986"/>
                    <a:pt x="582" y="985"/>
                    <a:pt x="582" y="985"/>
                  </a:cubicBezTo>
                  <a:cubicBezTo>
                    <a:pt x="583" y="981"/>
                    <a:pt x="585" y="984"/>
                    <a:pt x="587" y="982"/>
                  </a:cubicBezTo>
                  <a:cubicBezTo>
                    <a:pt x="587" y="981"/>
                    <a:pt x="585" y="977"/>
                    <a:pt x="587" y="976"/>
                  </a:cubicBezTo>
                  <a:cubicBezTo>
                    <a:pt x="588" y="976"/>
                    <a:pt x="589" y="977"/>
                    <a:pt x="590" y="976"/>
                  </a:cubicBezTo>
                  <a:cubicBezTo>
                    <a:pt x="591" y="976"/>
                    <a:pt x="588" y="971"/>
                    <a:pt x="590" y="970"/>
                  </a:cubicBezTo>
                  <a:cubicBezTo>
                    <a:pt x="593" y="969"/>
                    <a:pt x="590" y="975"/>
                    <a:pt x="592" y="974"/>
                  </a:cubicBezTo>
                  <a:cubicBezTo>
                    <a:pt x="593" y="974"/>
                    <a:pt x="592" y="969"/>
                    <a:pt x="592" y="968"/>
                  </a:cubicBezTo>
                  <a:cubicBezTo>
                    <a:pt x="594" y="963"/>
                    <a:pt x="597" y="964"/>
                    <a:pt x="597" y="963"/>
                  </a:cubicBezTo>
                  <a:cubicBezTo>
                    <a:pt x="598" y="962"/>
                    <a:pt x="596" y="963"/>
                    <a:pt x="595" y="963"/>
                  </a:cubicBezTo>
                  <a:cubicBezTo>
                    <a:pt x="594" y="962"/>
                    <a:pt x="595" y="961"/>
                    <a:pt x="595" y="961"/>
                  </a:cubicBezTo>
                  <a:cubicBezTo>
                    <a:pt x="594" y="961"/>
                    <a:pt x="594" y="961"/>
                    <a:pt x="594" y="961"/>
                  </a:cubicBezTo>
                  <a:cubicBezTo>
                    <a:pt x="593" y="961"/>
                    <a:pt x="593" y="961"/>
                    <a:pt x="593" y="961"/>
                  </a:cubicBezTo>
                  <a:cubicBezTo>
                    <a:pt x="592" y="960"/>
                    <a:pt x="593" y="960"/>
                    <a:pt x="593" y="959"/>
                  </a:cubicBezTo>
                  <a:cubicBezTo>
                    <a:pt x="592" y="959"/>
                    <a:pt x="592" y="959"/>
                    <a:pt x="591" y="959"/>
                  </a:cubicBezTo>
                  <a:cubicBezTo>
                    <a:pt x="591" y="959"/>
                    <a:pt x="593" y="956"/>
                    <a:pt x="593" y="956"/>
                  </a:cubicBezTo>
                  <a:cubicBezTo>
                    <a:pt x="593" y="955"/>
                    <a:pt x="592" y="955"/>
                    <a:pt x="592" y="955"/>
                  </a:cubicBezTo>
                  <a:cubicBezTo>
                    <a:pt x="593" y="955"/>
                    <a:pt x="592" y="954"/>
                    <a:pt x="593" y="953"/>
                  </a:cubicBezTo>
                  <a:cubicBezTo>
                    <a:pt x="594" y="953"/>
                    <a:pt x="594" y="958"/>
                    <a:pt x="594" y="958"/>
                  </a:cubicBezTo>
                  <a:cubicBezTo>
                    <a:pt x="595" y="961"/>
                    <a:pt x="598" y="959"/>
                    <a:pt x="599" y="960"/>
                  </a:cubicBezTo>
                  <a:cubicBezTo>
                    <a:pt x="600" y="961"/>
                    <a:pt x="597" y="965"/>
                    <a:pt x="601" y="965"/>
                  </a:cubicBezTo>
                  <a:cubicBezTo>
                    <a:pt x="602" y="965"/>
                    <a:pt x="601" y="962"/>
                    <a:pt x="601" y="962"/>
                  </a:cubicBezTo>
                  <a:cubicBezTo>
                    <a:pt x="603" y="960"/>
                    <a:pt x="606" y="962"/>
                    <a:pt x="608" y="961"/>
                  </a:cubicBezTo>
                  <a:cubicBezTo>
                    <a:pt x="609" y="960"/>
                    <a:pt x="605" y="958"/>
                    <a:pt x="609" y="958"/>
                  </a:cubicBezTo>
                  <a:cubicBezTo>
                    <a:pt x="612" y="959"/>
                    <a:pt x="610" y="966"/>
                    <a:pt x="609" y="966"/>
                  </a:cubicBezTo>
                  <a:cubicBezTo>
                    <a:pt x="607" y="966"/>
                    <a:pt x="609" y="963"/>
                    <a:pt x="607" y="963"/>
                  </a:cubicBezTo>
                  <a:cubicBezTo>
                    <a:pt x="604" y="962"/>
                    <a:pt x="609" y="970"/>
                    <a:pt x="605" y="974"/>
                  </a:cubicBezTo>
                  <a:cubicBezTo>
                    <a:pt x="603" y="976"/>
                    <a:pt x="600" y="976"/>
                    <a:pt x="599" y="977"/>
                  </a:cubicBezTo>
                  <a:cubicBezTo>
                    <a:pt x="598" y="977"/>
                    <a:pt x="599" y="977"/>
                    <a:pt x="600" y="978"/>
                  </a:cubicBezTo>
                  <a:cubicBezTo>
                    <a:pt x="600" y="979"/>
                    <a:pt x="599" y="982"/>
                    <a:pt x="598" y="983"/>
                  </a:cubicBezTo>
                  <a:cubicBezTo>
                    <a:pt x="598" y="983"/>
                    <a:pt x="598" y="982"/>
                    <a:pt x="598" y="981"/>
                  </a:cubicBezTo>
                  <a:cubicBezTo>
                    <a:pt x="597" y="981"/>
                    <a:pt x="597" y="982"/>
                    <a:pt x="596" y="982"/>
                  </a:cubicBezTo>
                  <a:cubicBezTo>
                    <a:pt x="593" y="982"/>
                    <a:pt x="594" y="984"/>
                    <a:pt x="594" y="987"/>
                  </a:cubicBezTo>
                  <a:cubicBezTo>
                    <a:pt x="594" y="989"/>
                    <a:pt x="591" y="993"/>
                    <a:pt x="589" y="993"/>
                  </a:cubicBezTo>
                  <a:cubicBezTo>
                    <a:pt x="588" y="993"/>
                    <a:pt x="587" y="992"/>
                    <a:pt x="587" y="992"/>
                  </a:cubicBezTo>
                  <a:cubicBezTo>
                    <a:pt x="586" y="993"/>
                    <a:pt x="586" y="994"/>
                    <a:pt x="586" y="994"/>
                  </a:cubicBezTo>
                  <a:cubicBezTo>
                    <a:pt x="586" y="995"/>
                    <a:pt x="587" y="995"/>
                    <a:pt x="586" y="996"/>
                  </a:cubicBezTo>
                  <a:cubicBezTo>
                    <a:pt x="586" y="996"/>
                    <a:pt x="586" y="995"/>
                    <a:pt x="586" y="995"/>
                  </a:cubicBezTo>
                  <a:cubicBezTo>
                    <a:pt x="585" y="995"/>
                    <a:pt x="585" y="995"/>
                    <a:pt x="585" y="996"/>
                  </a:cubicBezTo>
                  <a:cubicBezTo>
                    <a:pt x="583" y="997"/>
                    <a:pt x="582" y="999"/>
                    <a:pt x="580" y="1000"/>
                  </a:cubicBezTo>
                  <a:cubicBezTo>
                    <a:pt x="577" y="1000"/>
                    <a:pt x="577" y="1000"/>
                    <a:pt x="577" y="1000"/>
                  </a:cubicBezTo>
                  <a:cubicBezTo>
                    <a:pt x="576" y="1000"/>
                    <a:pt x="577" y="1001"/>
                    <a:pt x="577" y="1001"/>
                  </a:cubicBezTo>
                  <a:cubicBezTo>
                    <a:pt x="577" y="1001"/>
                    <a:pt x="577" y="1002"/>
                    <a:pt x="576" y="1002"/>
                  </a:cubicBezTo>
                  <a:cubicBezTo>
                    <a:pt x="574" y="1003"/>
                    <a:pt x="573" y="999"/>
                    <a:pt x="571" y="1001"/>
                  </a:cubicBezTo>
                  <a:cubicBezTo>
                    <a:pt x="570" y="1001"/>
                    <a:pt x="572" y="1004"/>
                    <a:pt x="572" y="1004"/>
                  </a:cubicBezTo>
                  <a:cubicBezTo>
                    <a:pt x="572" y="1004"/>
                    <a:pt x="570" y="1010"/>
                    <a:pt x="570" y="1010"/>
                  </a:cubicBezTo>
                  <a:cubicBezTo>
                    <a:pt x="571" y="1010"/>
                    <a:pt x="571" y="1009"/>
                    <a:pt x="571" y="1009"/>
                  </a:cubicBezTo>
                  <a:cubicBezTo>
                    <a:pt x="574" y="1005"/>
                    <a:pt x="577" y="1003"/>
                    <a:pt x="582" y="1001"/>
                  </a:cubicBezTo>
                  <a:cubicBezTo>
                    <a:pt x="596" y="992"/>
                    <a:pt x="608" y="980"/>
                    <a:pt x="616" y="966"/>
                  </a:cubicBezTo>
                  <a:cubicBezTo>
                    <a:pt x="619" y="961"/>
                    <a:pt x="620" y="954"/>
                    <a:pt x="623" y="949"/>
                  </a:cubicBezTo>
                  <a:cubicBezTo>
                    <a:pt x="629" y="940"/>
                    <a:pt x="636" y="931"/>
                    <a:pt x="644" y="924"/>
                  </a:cubicBezTo>
                  <a:cubicBezTo>
                    <a:pt x="647" y="922"/>
                    <a:pt x="651" y="920"/>
                    <a:pt x="654" y="918"/>
                  </a:cubicBezTo>
                  <a:cubicBezTo>
                    <a:pt x="654" y="918"/>
                    <a:pt x="659" y="915"/>
                    <a:pt x="658" y="915"/>
                  </a:cubicBezTo>
                  <a:cubicBezTo>
                    <a:pt x="656" y="915"/>
                    <a:pt x="656" y="914"/>
                    <a:pt x="655" y="912"/>
                  </a:cubicBezTo>
                  <a:cubicBezTo>
                    <a:pt x="655" y="912"/>
                    <a:pt x="655" y="911"/>
                    <a:pt x="655" y="911"/>
                  </a:cubicBezTo>
                  <a:cubicBezTo>
                    <a:pt x="655" y="910"/>
                    <a:pt x="655" y="910"/>
                    <a:pt x="655" y="910"/>
                  </a:cubicBezTo>
                  <a:cubicBezTo>
                    <a:pt x="656" y="910"/>
                    <a:pt x="657" y="916"/>
                    <a:pt x="658" y="914"/>
                  </a:cubicBezTo>
                  <a:cubicBezTo>
                    <a:pt x="659" y="913"/>
                    <a:pt x="664" y="898"/>
                    <a:pt x="664" y="897"/>
                  </a:cubicBezTo>
                  <a:cubicBezTo>
                    <a:pt x="663" y="896"/>
                    <a:pt x="662" y="894"/>
                    <a:pt x="662" y="892"/>
                  </a:cubicBezTo>
                  <a:cubicBezTo>
                    <a:pt x="662" y="891"/>
                    <a:pt x="664" y="891"/>
                    <a:pt x="664" y="890"/>
                  </a:cubicBezTo>
                  <a:cubicBezTo>
                    <a:pt x="664" y="890"/>
                    <a:pt x="662" y="888"/>
                    <a:pt x="663" y="887"/>
                  </a:cubicBezTo>
                  <a:cubicBezTo>
                    <a:pt x="663" y="886"/>
                    <a:pt x="665" y="886"/>
                    <a:pt x="665" y="885"/>
                  </a:cubicBezTo>
                  <a:cubicBezTo>
                    <a:pt x="666" y="881"/>
                    <a:pt x="663" y="885"/>
                    <a:pt x="664" y="882"/>
                  </a:cubicBezTo>
                  <a:cubicBezTo>
                    <a:pt x="665" y="878"/>
                    <a:pt x="668" y="882"/>
                    <a:pt x="667" y="879"/>
                  </a:cubicBezTo>
                  <a:cubicBezTo>
                    <a:pt x="666" y="876"/>
                    <a:pt x="666" y="881"/>
                    <a:pt x="664" y="878"/>
                  </a:cubicBezTo>
                  <a:cubicBezTo>
                    <a:pt x="664" y="877"/>
                    <a:pt x="666" y="877"/>
                    <a:pt x="665" y="875"/>
                  </a:cubicBezTo>
                  <a:cubicBezTo>
                    <a:pt x="665" y="875"/>
                    <a:pt x="663" y="873"/>
                    <a:pt x="665" y="870"/>
                  </a:cubicBezTo>
                  <a:cubicBezTo>
                    <a:pt x="665" y="870"/>
                    <a:pt x="666" y="870"/>
                    <a:pt x="665" y="869"/>
                  </a:cubicBezTo>
                  <a:cubicBezTo>
                    <a:pt x="665" y="869"/>
                    <a:pt x="665" y="869"/>
                    <a:pt x="664" y="869"/>
                  </a:cubicBezTo>
                  <a:cubicBezTo>
                    <a:pt x="664" y="868"/>
                    <a:pt x="663" y="868"/>
                    <a:pt x="663" y="867"/>
                  </a:cubicBezTo>
                  <a:cubicBezTo>
                    <a:pt x="662" y="864"/>
                    <a:pt x="666" y="862"/>
                    <a:pt x="666" y="860"/>
                  </a:cubicBezTo>
                  <a:cubicBezTo>
                    <a:pt x="666" y="859"/>
                    <a:pt x="663" y="857"/>
                    <a:pt x="662" y="857"/>
                  </a:cubicBezTo>
                  <a:cubicBezTo>
                    <a:pt x="662" y="856"/>
                    <a:pt x="661" y="857"/>
                    <a:pt x="661" y="857"/>
                  </a:cubicBezTo>
                  <a:cubicBezTo>
                    <a:pt x="661" y="854"/>
                    <a:pt x="663" y="859"/>
                    <a:pt x="662" y="854"/>
                  </a:cubicBezTo>
                  <a:cubicBezTo>
                    <a:pt x="662" y="851"/>
                    <a:pt x="661" y="852"/>
                    <a:pt x="661" y="850"/>
                  </a:cubicBezTo>
                  <a:cubicBezTo>
                    <a:pt x="661" y="850"/>
                    <a:pt x="663" y="855"/>
                    <a:pt x="664" y="855"/>
                  </a:cubicBezTo>
                  <a:cubicBezTo>
                    <a:pt x="667" y="855"/>
                    <a:pt x="666" y="851"/>
                    <a:pt x="666" y="850"/>
                  </a:cubicBezTo>
                  <a:cubicBezTo>
                    <a:pt x="666" y="849"/>
                    <a:pt x="668" y="845"/>
                    <a:pt x="668" y="845"/>
                  </a:cubicBezTo>
                  <a:cubicBezTo>
                    <a:pt x="668" y="845"/>
                    <a:pt x="667" y="845"/>
                    <a:pt x="667" y="845"/>
                  </a:cubicBezTo>
                  <a:cubicBezTo>
                    <a:pt x="667" y="845"/>
                    <a:pt x="667" y="845"/>
                    <a:pt x="667" y="845"/>
                  </a:cubicBezTo>
                  <a:cubicBezTo>
                    <a:pt x="667" y="845"/>
                    <a:pt x="667" y="845"/>
                    <a:pt x="667" y="845"/>
                  </a:cubicBezTo>
                  <a:cubicBezTo>
                    <a:pt x="665" y="845"/>
                    <a:pt x="662" y="845"/>
                    <a:pt x="663" y="845"/>
                  </a:cubicBezTo>
                  <a:cubicBezTo>
                    <a:pt x="664" y="843"/>
                    <a:pt x="666" y="844"/>
                    <a:pt x="667" y="845"/>
                  </a:cubicBezTo>
                  <a:cubicBezTo>
                    <a:pt x="667" y="845"/>
                    <a:pt x="667" y="845"/>
                    <a:pt x="667" y="845"/>
                  </a:cubicBezTo>
                  <a:cubicBezTo>
                    <a:pt x="668" y="844"/>
                    <a:pt x="666" y="843"/>
                    <a:pt x="667" y="843"/>
                  </a:cubicBezTo>
                  <a:cubicBezTo>
                    <a:pt x="670" y="844"/>
                    <a:pt x="668" y="845"/>
                    <a:pt x="669" y="843"/>
                  </a:cubicBezTo>
                  <a:cubicBezTo>
                    <a:pt x="671" y="839"/>
                    <a:pt x="671" y="839"/>
                    <a:pt x="671" y="839"/>
                  </a:cubicBezTo>
                  <a:cubicBezTo>
                    <a:pt x="672" y="838"/>
                    <a:pt x="673" y="838"/>
                    <a:pt x="673" y="837"/>
                  </a:cubicBezTo>
                  <a:cubicBezTo>
                    <a:pt x="674" y="835"/>
                    <a:pt x="670" y="838"/>
                    <a:pt x="670" y="837"/>
                  </a:cubicBezTo>
                  <a:cubicBezTo>
                    <a:pt x="670" y="837"/>
                    <a:pt x="671" y="837"/>
                    <a:pt x="671" y="836"/>
                  </a:cubicBezTo>
                  <a:cubicBezTo>
                    <a:pt x="670" y="834"/>
                    <a:pt x="668" y="836"/>
                    <a:pt x="667" y="836"/>
                  </a:cubicBezTo>
                  <a:cubicBezTo>
                    <a:pt x="667" y="836"/>
                    <a:pt x="666" y="836"/>
                    <a:pt x="666" y="835"/>
                  </a:cubicBezTo>
                  <a:cubicBezTo>
                    <a:pt x="666" y="835"/>
                    <a:pt x="667" y="835"/>
                    <a:pt x="667" y="835"/>
                  </a:cubicBezTo>
                  <a:cubicBezTo>
                    <a:pt x="666" y="835"/>
                    <a:pt x="666" y="835"/>
                    <a:pt x="665" y="835"/>
                  </a:cubicBezTo>
                  <a:cubicBezTo>
                    <a:pt x="665" y="835"/>
                    <a:pt x="664" y="834"/>
                    <a:pt x="664" y="834"/>
                  </a:cubicBezTo>
                  <a:cubicBezTo>
                    <a:pt x="664" y="834"/>
                    <a:pt x="665" y="834"/>
                    <a:pt x="665" y="834"/>
                  </a:cubicBezTo>
                  <a:cubicBezTo>
                    <a:pt x="666" y="833"/>
                    <a:pt x="664" y="832"/>
                    <a:pt x="664" y="831"/>
                  </a:cubicBezTo>
                  <a:cubicBezTo>
                    <a:pt x="664" y="830"/>
                    <a:pt x="665" y="832"/>
                    <a:pt x="666" y="833"/>
                  </a:cubicBezTo>
                  <a:cubicBezTo>
                    <a:pt x="666" y="833"/>
                    <a:pt x="670" y="835"/>
                    <a:pt x="670" y="835"/>
                  </a:cubicBezTo>
                  <a:cubicBezTo>
                    <a:pt x="675" y="833"/>
                    <a:pt x="670" y="831"/>
                    <a:pt x="670" y="831"/>
                  </a:cubicBezTo>
                  <a:cubicBezTo>
                    <a:pt x="670" y="830"/>
                    <a:pt x="672" y="831"/>
                    <a:pt x="672" y="830"/>
                  </a:cubicBezTo>
                  <a:cubicBezTo>
                    <a:pt x="672" y="830"/>
                    <a:pt x="672" y="829"/>
                    <a:pt x="672" y="828"/>
                  </a:cubicBezTo>
                  <a:cubicBezTo>
                    <a:pt x="672" y="828"/>
                    <a:pt x="673" y="830"/>
                    <a:pt x="674" y="830"/>
                  </a:cubicBezTo>
                  <a:cubicBezTo>
                    <a:pt x="674" y="830"/>
                    <a:pt x="674" y="829"/>
                    <a:pt x="674" y="828"/>
                  </a:cubicBezTo>
                  <a:cubicBezTo>
                    <a:pt x="674" y="828"/>
                    <a:pt x="675" y="828"/>
                    <a:pt x="675" y="828"/>
                  </a:cubicBezTo>
                  <a:cubicBezTo>
                    <a:pt x="675" y="829"/>
                    <a:pt x="675" y="830"/>
                    <a:pt x="675" y="831"/>
                  </a:cubicBezTo>
                  <a:cubicBezTo>
                    <a:pt x="675" y="831"/>
                    <a:pt x="675" y="832"/>
                    <a:pt x="675" y="832"/>
                  </a:cubicBezTo>
                  <a:cubicBezTo>
                    <a:pt x="676" y="830"/>
                    <a:pt x="679" y="827"/>
                    <a:pt x="680" y="831"/>
                  </a:cubicBezTo>
                  <a:cubicBezTo>
                    <a:pt x="680" y="832"/>
                    <a:pt x="681" y="829"/>
                    <a:pt x="683" y="828"/>
                  </a:cubicBezTo>
                  <a:cubicBezTo>
                    <a:pt x="684" y="827"/>
                    <a:pt x="685" y="827"/>
                    <a:pt x="686" y="825"/>
                  </a:cubicBezTo>
                  <a:cubicBezTo>
                    <a:pt x="687" y="822"/>
                    <a:pt x="684" y="826"/>
                    <a:pt x="682" y="824"/>
                  </a:cubicBezTo>
                  <a:cubicBezTo>
                    <a:pt x="682" y="823"/>
                    <a:pt x="684" y="822"/>
                    <a:pt x="684" y="822"/>
                  </a:cubicBezTo>
                  <a:cubicBezTo>
                    <a:pt x="685" y="823"/>
                    <a:pt x="683" y="823"/>
                    <a:pt x="683" y="823"/>
                  </a:cubicBezTo>
                  <a:cubicBezTo>
                    <a:pt x="684" y="825"/>
                    <a:pt x="687" y="820"/>
                    <a:pt x="688" y="819"/>
                  </a:cubicBezTo>
                  <a:cubicBezTo>
                    <a:pt x="690" y="818"/>
                    <a:pt x="693" y="815"/>
                    <a:pt x="696" y="814"/>
                  </a:cubicBezTo>
                  <a:cubicBezTo>
                    <a:pt x="701" y="813"/>
                    <a:pt x="705" y="811"/>
                    <a:pt x="709" y="807"/>
                  </a:cubicBezTo>
                  <a:cubicBezTo>
                    <a:pt x="709" y="807"/>
                    <a:pt x="708" y="807"/>
                    <a:pt x="709" y="807"/>
                  </a:cubicBezTo>
                  <a:cubicBezTo>
                    <a:pt x="709" y="807"/>
                    <a:pt x="710" y="807"/>
                    <a:pt x="710" y="807"/>
                  </a:cubicBezTo>
                  <a:cubicBezTo>
                    <a:pt x="711" y="806"/>
                    <a:pt x="711" y="804"/>
                    <a:pt x="713" y="803"/>
                  </a:cubicBezTo>
                  <a:cubicBezTo>
                    <a:pt x="716" y="801"/>
                    <a:pt x="720" y="798"/>
                    <a:pt x="724" y="797"/>
                  </a:cubicBezTo>
                  <a:cubicBezTo>
                    <a:pt x="725" y="797"/>
                    <a:pt x="726" y="798"/>
                    <a:pt x="726" y="797"/>
                  </a:cubicBezTo>
                  <a:cubicBezTo>
                    <a:pt x="727" y="797"/>
                    <a:pt x="727" y="796"/>
                    <a:pt x="727" y="796"/>
                  </a:cubicBezTo>
                  <a:cubicBezTo>
                    <a:pt x="727" y="795"/>
                    <a:pt x="724" y="797"/>
                    <a:pt x="725" y="794"/>
                  </a:cubicBezTo>
                  <a:cubicBezTo>
                    <a:pt x="725" y="794"/>
                    <a:pt x="726" y="794"/>
                    <a:pt x="726" y="794"/>
                  </a:cubicBezTo>
                  <a:cubicBezTo>
                    <a:pt x="726" y="794"/>
                    <a:pt x="726" y="794"/>
                    <a:pt x="727" y="794"/>
                  </a:cubicBezTo>
                  <a:cubicBezTo>
                    <a:pt x="727" y="792"/>
                    <a:pt x="730" y="795"/>
                    <a:pt x="729" y="796"/>
                  </a:cubicBezTo>
                  <a:cubicBezTo>
                    <a:pt x="729" y="796"/>
                    <a:pt x="728" y="796"/>
                    <a:pt x="728" y="797"/>
                  </a:cubicBezTo>
                  <a:cubicBezTo>
                    <a:pt x="728" y="797"/>
                    <a:pt x="729" y="797"/>
                    <a:pt x="729" y="797"/>
                  </a:cubicBezTo>
                  <a:cubicBezTo>
                    <a:pt x="732" y="796"/>
                    <a:pt x="732" y="796"/>
                    <a:pt x="733" y="793"/>
                  </a:cubicBezTo>
                  <a:cubicBezTo>
                    <a:pt x="734" y="792"/>
                    <a:pt x="730" y="795"/>
                    <a:pt x="730" y="794"/>
                  </a:cubicBezTo>
                  <a:cubicBezTo>
                    <a:pt x="738" y="787"/>
                    <a:pt x="749" y="793"/>
                    <a:pt x="751" y="792"/>
                  </a:cubicBezTo>
                  <a:cubicBezTo>
                    <a:pt x="754" y="791"/>
                    <a:pt x="749" y="789"/>
                    <a:pt x="752" y="786"/>
                  </a:cubicBezTo>
                  <a:cubicBezTo>
                    <a:pt x="752" y="786"/>
                    <a:pt x="757" y="786"/>
                    <a:pt x="757" y="786"/>
                  </a:cubicBezTo>
                  <a:cubicBezTo>
                    <a:pt x="757" y="785"/>
                    <a:pt x="757" y="785"/>
                    <a:pt x="757" y="784"/>
                  </a:cubicBezTo>
                  <a:cubicBezTo>
                    <a:pt x="759" y="783"/>
                    <a:pt x="759" y="784"/>
                    <a:pt x="760" y="784"/>
                  </a:cubicBezTo>
                  <a:cubicBezTo>
                    <a:pt x="760" y="784"/>
                    <a:pt x="760" y="783"/>
                    <a:pt x="760" y="783"/>
                  </a:cubicBezTo>
                  <a:cubicBezTo>
                    <a:pt x="761" y="783"/>
                    <a:pt x="761" y="784"/>
                    <a:pt x="761" y="784"/>
                  </a:cubicBezTo>
                  <a:cubicBezTo>
                    <a:pt x="761" y="784"/>
                    <a:pt x="761" y="783"/>
                    <a:pt x="761" y="783"/>
                  </a:cubicBezTo>
                  <a:cubicBezTo>
                    <a:pt x="762" y="782"/>
                    <a:pt x="763" y="783"/>
                    <a:pt x="763" y="782"/>
                  </a:cubicBezTo>
                  <a:cubicBezTo>
                    <a:pt x="763" y="782"/>
                    <a:pt x="761" y="782"/>
                    <a:pt x="761" y="781"/>
                  </a:cubicBezTo>
                  <a:cubicBezTo>
                    <a:pt x="763" y="781"/>
                    <a:pt x="764" y="779"/>
                    <a:pt x="765" y="779"/>
                  </a:cubicBezTo>
                  <a:cubicBezTo>
                    <a:pt x="766" y="779"/>
                    <a:pt x="766" y="780"/>
                    <a:pt x="767" y="781"/>
                  </a:cubicBezTo>
                  <a:cubicBezTo>
                    <a:pt x="768" y="781"/>
                    <a:pt x="775" y="779"/>
                    <a:pt x="776" y="779"/>
                  </a:cubicBezTo>
                  <a:cubicBezTo>
                    <a:pt x="776" y="778"/>
                    <a:pt x="775" y="778"/>
                    <a:pt x="775" y="778"/>
                  </a:cubicBezTo>
                  <a:cubicBezTo>
                    <a:pt x="775" y="778"/>
                    <a:pt x="774" y="778"/>
                    <a:pt x="774" y="778"/>
                  </a:cubicBezTo>
                  <a:cubicBezTo>
                    <a:pt x="772" y="775"/>
                    <a:pt x="773" y="780"/>
                    <a:pt x="772" y="778"/>
                  </a:cubicBezTo>
                  <a:cubicBezTo>
                    <a:pt x="769" y="775"/>
                    <a:pt x="775" y="778"/>
                    <a:pt x="773" y="776"/>
                  </a:cubicBezTo>
                  <a:cubicBezTo>
                    <a:pt x="772" y="775"/>
                    <a:pt x="770" y="777"/>
                    <a:pt x="770" y="776"/>
                  </a:cubicBezTo>
                  <a:cubicBezTo>
                    <a:pt x="771" y="772"/>
                    <a:pt x="774" y="771"/>
                    <a:pt x="777" y="771"/>
                  </a:cubicBezTo>
                  <a:cubicBezTo>
                    <a:pt x="777" y="771"/>
                    <a:pt x="778" y="771"/>
                    <a:pt x="778" y="771"/>
                  </a:cubicBezTo>
                  <a:cubicBezTo>
                    <a:pt x="778" y="770"/>
                    <a:pt x="778" y="769"/>
                    <a:pt x="779" y="769"/>
                  </a:cubicBezTo>
                  <a:cubicBezTo>
                    <a:pt x="779" y="769"/>
                    <a:pt x="779" y="770"/>
                    <a:pt x="780" y="770"/>
                  </a:cubicBezTo>
                  <a:cubicBezTo>
                    <a:pt x="780" y="770"/>
                    <a:pt x="781" y="768"/>
                    <a:pt x="781" y="768"/>
                  </a:cubicBezTo>
                  <a:cubicBezTo>
                    <a:pt x="782" y="769"/>
                    <a:pt x="779" y="771"/>
                    <a:pt x="780" y="771"/>
                  </a:cubicBezTo>
                  <a:cubicBezTo>
                    <a:pt x="781" y="771"/>
                    <a:pt x="786" y="772"/>
                    <a:pt x="786" y="771"/>
                  </a:cubicBezTo>
                  <a:cubicBezTo>
                    <a:pt x="788" y="769"/>
                    <a:pt x="788" y="769"/>
                    <a:pt x="788" y="769"/>
                  </a:cubicBezTo>
                  <a:cubicBezTo>
                    <a:pt x="788" y="769"/>
                    <a:pt x="788" y="770"/>
                    <a:pt x="788" y="770"/>
                  </a:cubicBezTo>
                  <a:cubicBezTo>
                    <a:pt x="790" y="770"/>
                    <a:pt x="791" y="768"/>
                    <a:pt x="793" y="769"/>
                  </a:cubicBezTo>
                  <a:cubicBezTo>
                    <a:pt x="793" y="769"/>
                    <a:pt x="799" y="771"/>
                    <a:pt x="799" y="772"/>
                  </a:cubicBezTo>
                  <a:cubicBezTo>
                    <a:pt x="799" y="773"/>
                    <a:pt x="792" y="772"/>
                    <a:pt x="792" y="772"/>
                  </a:cubicBezTo>
                  <a:cubicBezTo>
                    <a:pt x="791" y="772"/>
                    <a:pt x="790" y="771"/>
                    <a:pt x="789" y="773"/>
                  </a:cubicBezTo>
                  <a:cubicBezTo>
                    <a:pt x="789" y="773"/>
                    <a:pt x="789" y="774"/>
                    <a:pt x="789" y="774"/>
                  </a:cubicBezTo>
                  <a:cubicBezTo>
                    <a:pt x="790" y="774"/>
                    <a:pt x="810" y="772"/>
                    <a:pt x="811" y="771"/>
                  </a:cubicBezTo>
                  <a:cubicBezTo>
                    <a:pt x="812" y="769"/>
                    <a:pt x="807" y="766"/>
                    <a:pt x="808" y="765"/>
                  </a:cubicBezTo>
                  <a:cubicBezTo>
                    <a:pt x="809" y="764"/>
                    <a:pt x="814" y="763"/>
                    <a:pt x="815" y="763"/>
                  </a:cubicBezTo>
                  <a:cubicBezTo>
                    <a:pt x="815" y="764"/>
                    <a:pt x="814" y="764"/>
                    <a:pt x="813" y="765"/>
                  </a:cubicBezTo>
                  <a:cubicBezTo>
                    <a:pt x="813" y="766"/>
                    <a:pt x="814" y="766"/>
                    <a:pt x="814" y="766"/>
                  </a:cubicBezTo>
                  <a:cubicBezTo>
                    <a:pt x="813" y="768"/>
                    <a:pt x="812" y="765"/>
                    <a:pt x="811" y="768"/>
                  </a:cubicBezTo>
                  <a:cubicBezTo>
                    <a:pt x="811" y="769"/>
                    <a:pt x="813" y="769"/>
                    <a:pt x="813" y="769"/>
                  </a:cubicBezTo>
                  <a:cubicBezTo>
                    <a:pt x="812" y="770"/>
                    <a:pt x="811" y="769"/>
                    <a:pt x="811" y="770"/>
                  </a:cubicBezTo>
                  <a:cubicBezTo>
                    <a:pt x="811" y="771"/>
                    <a:pt x="816" y="771"/>
                    <a:pt x="818" y="771"/>
                  </a:cubicBezTo>
                  <a:cubicBezTo>
                    <a:pt x="821" y="771"/>
                    <a:pt x="823" y="770"/>
                    <a:pt x="826" y="770"/>
                  </a:cubicBezTo>
                  <a:cubicBezTo>
                    <a:pt x="830" y="770"/>
                    <a:pt x="835" y="771"/>
                    <a:pt x="839" y="772"/>
                  </a:cubicBezTo>
                  <a:cubicBezTo>
                    <a:pt x="840" y="772"/>
                    <a:pt x="839" y="769"/>
                    <a:pt x="841" y="768"/>
                  </a:cubicBezTo>
                  <a:cubicBezTo>
                    <a:pt x="841" y="768"/>
                    <a:pt x="845" y="765"/>
                    <a:pt x="844" y="765"/>
                  </a:cubicBezTo>
                  <a:cubicBezTo>
                    <a:pt x="843" y="765"/>
                    <a:pt x="843" y="767"/>
                    <a:pt x="842" y="766"/>
                  </a:cubicBezTo>
                  <a:cubicBezTo>
                    <a:pt x="840" y="765"/>
                    <a:pt x="840" y="761"/>
                    <a:pt x="842" y="760"/>
                  </a:cubicBezTo>
                  <a:cubicBezTo>
                    <a:pt x="845" y="758"/>
                    <a:pt x="848" y="754"/>
                    <a:pt x="852" y="753"/>
                  </a:cubicBezTo>
                  <a:cubicBezTo>
                    <a:pt x="856" y="751"/>
                    <a:pt x="866" y="751"/>
                    <a:pt x="869" y="746"/>
                  </a:cubicBezTo>
                  <a:cubicBezTo>
                    <a:pt x="870" y="744"/>
                    <a:pt x="867" y="735"/>
                    <a:pt x="867" y="733"/>
                  </a:cubicBezTo>
                  <a:cubicBezTo>
                    <a:pt x="868" y="732"/>
                    <a:pt x="870" y="730"/>
                    <a:pt x="870" y="729"/>
                  </a:cubicBezTo>
                  <a:cubicBezTo>
                    <a:pt x="871" y="728"/>
                    <a:pt x="870" y="726"/>
                    <a:pt x="871" y="726"/>
                  </a:cubicBezTo>
                  <a:cubicBezTo>
                    <a:pt x="871" y="724"/>
                    <a:pt x="873" y="723"/>
                    <a:pt x="874" y="722"/>
                  </a:cubicBezTo>
                  <a:cubicBezTo>
                    <a:pt x="875" y="720"/>
                    <a:pt x="875" y="717"/>
                    <a:pt x="877" y="715"/>
                  </a:cubicBezTo>
                  <a:cubicBezTo>
                    <a:pt x="878" y="715"/>
                    <a:pt x="880" y="715"/>
                    <a:pt x="881" y="715"/>
                  </a:cubicBezTo>
                  <a:cubicBezTo>
                    <a:pt x="882" y="714"/>
                    <a:pt x="891" y="703"/>
                    <a:pt x="891" y="701"/>
                  </a:cubicBezTo>
                  <a:cubicBezTo>
                    <a:pt x="891" y="700"/>
                    <a:pt x="889" y="702"/>
                    <a:pt x="888" y="701"/>
                  </a:cubicBezTo>
                  <a:cubicBezTo>
                    <a:pt x="887" y="700"/>
                    <a:pt x="889" y="698"/>
                    <a:pt x="890" y="699"/>
                  </a:cubicBezTo>
                  <a:cubicBezTo>
                    <a:pt x="890" y="699"/>
                    <a:pt x="891" y="701"/>
                    <a:pt x="892" y="700"/>
                  </a:cubicBezTo>
                  <a:cubicBezTo>
                    <a:pt x="894" y="699"/>
                    <a:pt x="893" y="695"/>
                    <a:pt x="894" y="694"/>
                  </a:cubicBezTo>
                  <a:cubicBezTo>
                    <a:pt x="894" y="693"/>
                    <a:pt x="898" y="687"/>
                    <a:pt x="899" y="686"/>
                  </a:cubicBezTo>
                  <a:cubicBezTo>
                    <a:pt x="900" y="684"/>
                    <a:pt x="904" y="684"/>
                    <a:pt x="905" y="683"/>
                  </a:cubicBezTo>
                  <a:cubicBezTo>
                    <a:pt x="910" y="674"/>
                    <a:pt x="908" y="662"/>
                    <a:pt x="909" y="653"/>
                  </a:cubicBezTo>
                  <a:cubicBezTo>
                    <a:pt x="909" y="648"/>
                    <a:pt x="914" y="639"/>
                    <a:pt x="919" y="636"/>
                  </a:cubicBezTo>
                  <a:cubicBezTo>
                    <a:pt x="921" y="635"/>
                    <a:pt x="926" y="633"/>
                    <a:pt x="926" y="630"/>
                  </a:cubicBezTo>
                  <a:cubicBezTo>
                    <a:pt x="927" y="629"/>
                    <a:pt x="925" y="622"/>
                    <a:pt x="925" y="619"/>
                  </a:cubicBezTo>
                  <a:cubicBezTo>
                    <a:pt x="926" y="616"/>
                    <a:pt x="928" y="612"/>
                    <a:pt x="929" y="609"/>
                  </a:cubicBezTo>
                  <a:cubicBezTo>
                    <a:pt x="930" y="602"/>
                    <a:pt x="932" y="595"/>
                    <a:pt x="935" y="588"/>
                  </a:cubicBezTo>
                  <a:cubicBezTo>
                    <a:pt x="935" y="587"/>
                    <a:pt x="937" y="582"/>
                    <a:pt x="937" y="580"/>
                  </a:cubicBezTo>
                  <a:cubicBezTo>
                    <a:pt x="937" y="578"/>
                    <a:pt x="935" y="574"/>
                    <a:pt x="935" y="572"/>
                  </a:cubicBezTo>
                  <a:cubicBezTo>
                    <a:pt x="936" y="566"/>
                    <a:pt x="936" y="558"/>
                    <a:pt x="936" y="552"/>
                  </a:cubicBezTo>
                  <a:cubicBezTo>
                    <a:pt x="935" y="551"/>
                    <a:pt x="934" y="549"/>
                    <a:pt x="935" y="547"/>
                  </a:cubicBezTo>
                  <a:cubicBezTo>
                    <a:pt x="936" y="542"/>
                    <a:pt x="939" y="533"/>
                    <a:pt x="940" y="529"/>
                  </a:cubicBezTo>
                  <a:cubicBezTo>
                    <a:pt x="940" y="528"/>
                    <a:pt x="940" y="526"/>
                    <a:pt x="939" y="526"/>
                  </a:cubicBezTo>
                  <a:cubicBezTo>
                    <a:pt x="937" y="526"/>
                    <a:pt x="939" y="530"/>
                    <a:pt x="939" y="531"/>
                  </a:cubicBezTo>
                  <a:cubicBezTo>
                    <a:pt x="938" y="532"/>
                    <a:pt x="936" y="532"/>
                    <a:pt x="936" y="533"/>
                  </a:cubicBezTo>
                  <a:cubicBezTo>
                    <a:pt x="935" y="533"/>
                    <a:pt x="937" y="534"/>
                    <a:pt x="936" y="534"/>
                  </a:cubicBezTo>
                  <a:cubicBezTo>
                    <a:pt x="936" y="535"/>
                    <a:pt x="934" y="531"/>
                    <a:pt x="936" y="531"/>
                  </a:cubicBezTo>
                  <a:cubicBezTo>
                    <a:pt x="941" y="531"/>
                    <a:pt x="934" y="528"/>
                    <a:pt x="936" y="526"/>
                  </a:cubicBezTo>
                  <a:cubicBezTo>
                    <a:pt x="937" y="525"/>
                    <a:pt x="938" y="526"/>
                    <a:pt x="938" y="525"/>
                  </a:cubicBezTo>
                  <a:cubicBezTo>
                    <a:pt x="939" y="525"/>
                    <a:pt x="937" y="525"/>
                    <a:pt x="937" y="525"/>
                  </a:cubicBezTo>
                  <a:cubicBezTo>
                    <a:pt x="937" y="524"/>
                    <a:pt x="935" y="523"/>
                    <a:pt x="935" y="522"/>
                  </a:cubicBezTo>
                  <a:cubicBezTo>
                    <a:pt x="935" y="522"/>
                    <a:pt x="935" y="522"/>
                    <a:pt x="935" y="522"/>
                  </a:cubicBezTo>
                  <a:cubicBezTo>
                    <a:pt x="934" y="522"/>
                    <a:pt x="934" y="523"/>
                    <a:pt x="934" y="522"/>
                  </a:cubicBezTo>
                  <a:cubicBezTo>
                    <a:pt x="934" y="522"/>
                    <a:pt x="934" y="522"/>
                    <a:pt x="935" y="522"/>
                  </a:cubicBezTo>
                  <a:cubicBezTo>
                    <a:pt x="935" y="522"/>
                    <a:pt x="935" y="522"/>
                    <a:pt x="935" y="522"/>
                  </a:cubicBezTo>
                  <a:cubicBezTo>
                    <a:pt x="935" y="522"/>
                    <a:pt x="935" y="522"/>
                    <a:pt x="935" y="522"/>
                  </a:cubicBezTo>
                  <a:cubicBezTo>
                    <a:pt x="935" y="522"/>
                    <a:pt x="936" y="522"/>
                    <a:pt x="936" y="523"/>
                  </a:cubicBezTo>
                  <a:cubicBezTo>
                    <a:pt x="936" y="523"/>
                    <a:pt x="938" y="526"/>
                    <a:pt x="938" y="525"/>
                  </a:cubicBezTo>
                  <a:cubicBezTo>
                    <a:pt x="939" y="523"/>
                    <a:pt x="939" y="515"/>
                    <a:pt x="938" y="515"/>
                  </a:cubicBezTo>
                  <a:cubicBezTo>
                    <a:pt x="937" y="515"/>
                    <a:pt x="937" y="516"/>
                    <a:pt x="937" y="516"/>
                  </a:cubicBezTo>
                  <a:cubicBezTo>
                    <a:pt x="936" y="517"/>
                    <a:pt x="936" y="517"/>
                    <a:pt x="936" y="518"/>
                  </a:cubicBezTo>
                  <a:cubicBezTo>
                    <a:pt x="936" y="518"/>
                    <a:pt x="936" y="518"/>
                    <a:pt x="935" y="518"/>
                  </a:cubicBezTo>
                  <a:cubicBezTo>
                    <a:pt x="935" y="518"/>
                    <a:pt x="935" y="519"/>
                    <a:pt x="935" y="518"/>
                  </a:cubicBezTo>
                  <a:cubicBezTo>
                    <a:pt x="935" y="518"/>
                    <a:pt x="935" y="518"/>
                    <a:pt x="935" y="518"/>
                  </a:cubicBezTo>
                  <a:cubicBezTo>
                    <a:pt x="936" y="518"/>
                    <a:pt x="936" y="517"/>
                    <a:pt x="937" y="516"/>
                  </a:cubicBezTo>
                  <a:cubicBezTo>
                    <a:pt x="937" y="515"/>
                    <a:pt x="936" y="512"/>
                    <a:pt x="937" y="511"/>
                  </a:cubicBezTo>
                  <a:cubicBezTo>
                    <a:pt x="939" y="508"/>
                    <a:pt x="936" y="515"/>
                    <a:pt x="940" y="513"/>
                  </a:cubicBezTo>
                  <a:cubicBezTo>
                    <a:pt x="940" y="512"/>
                    <a:pt x="940" y="512"/>
                    <a:pt x="940" y="511"/>
                  </a:cubicBezTo>
                  <a:cubicBezTo>
                    <a:pt x="939" y="510"/>
                    <a:pt x="940" y="509"/>
                    <a:pt x="941" y="508"/>
                  </a:cubicBezTo>
                  <a:cubicBezTo>
                    <a:pt x="941" y="508"/>
                    <a:pt x="944" y="507"/>
                    <a:pt x="944" y="506"/>
                  </a:cubicBezTo>
                  <a:cubicBezTo>
                    <a:pt x="943" y="505"/>
                    <a:pt x="941" y="505"/>
                    <a:pt x="942" y="504"/>
                  </a:cubicBezTo>
                  <a:cubicBezTo>
                    <a:pt x="945" y="501"/>
                    <a:pt x="944" y="504"/>
                    <a:pt x="946" y="499"/>
                  </a:cubicBezTo>
                  <a:cubicBezTo>
                    <a:pt x="946" y="499"/>
                    <a:pt x="947" y="499"/>
                    <a:pt x="947" y="498"/>
                  </a:cubicBezTo>
                  <a:cubicBezTo>
                    <a:pt x="947" y="498"/>
                    <a:pt x="946" y="498"/>
                    <a:pt x="945" y="498"/>
                  </a:cubicBezTo>
                  <a:cubicBezTo>
                    <a:pt x="944" y="498"/>
                    <a:pt x="944" y="498"/>
                    <a:pt x="944" y="498"/>
                  </a:cubicBezTo>
                  <a:cubicBezTo>
                    <a:pt x="942" y="497"/>
                    <a:pt x="942" y="492"/>
                    <a:pt x="943" y="492"/>
                  </a:cubicBezTo>
                  <a:cubicBezTo>
                    <a:pt x="944" y="492"/>
                    <a:pt x="943" y="493"/>
                    <a:pt x="943" y="494"/>
                  </a:cubicBezTo>
                  <a:cubicBezTo>
                    <a:pt x="942" y="494"/>
                    <a:pt x="943" y="498"/>
                    <a:pt x="944" y="498"/>
                  </a:cubicBezTo>
                  <a:cubicBezTo>
                    <a:pt x="947" y="497"/>
                    <a:pt x="947" y="493"/>
                    <a:pt x="947" y="492"/>
                  </a:cubicBezTo>
                  <a:cubicBezTo>
                    <a:pt x="947" y="491"/>
                    <a:pt x="948" y="491"/>
                    <a:pt x="948" y="491"/>
                  </a:cubicBezTo>
                  <a:cubicBezTo>
                    <a:pt x="948" y="491"/>
                    <a:pt x="948" y="491"/>
                    <a:pt x="948" y="492"/>
                  </a:cubicBezTo>
                  <a:cubicBezTo>
                    <a:pt x="950" y="494"/>
                    <a:pt x="949" y="494"/>
                    <a:pt x="953" y="494"/>
                  </a:cubicBezTo>
                  <a:cubicBezTo>
                    <a:pt x="953" y="494"/>
                    <a:pt x="953" y="495"/>
                    <a:pt x="953" y="495"/>
                  </a:cubicBezTo>
                  <a:cubicBezTo>
                    <a:pt x="953" y="496"/>
                    <a:pt x="953" y="496"/>
                    <a:pt x="953" y="497"/>
                  </a:cubicBezTo>
                  <a:cubicBezTo>
                    <a:pt x="953" y="499"/>
                    <a:pt x="951" y="503"/>
                    <a:pt x="953" y="503"/>
                  </a:cubicBezTo>
                  <a:cubicBezTo>
                    <a:pt x="960" y="501"/>
                    <a:pt x="975" y="480"/>
                    <a:pt x="978" y="473"/>
                  </a:cubicBezTo>
                  <a:cubicBezTo>
                    <a:pt x="980" y="469"/>
                    <a:pt x="984" y="465"/>
                    <a:pt x="985" y="461"/>
                  </a:cubicBezTo>
                  <a:cubicBezTo>
                    <a:pt x="985" y="460"/>
                    <a:pt x="983" y="459"/>
                    <a:pt x="983" y="459"/>
                  </a:cubicBezTo>
                  <a:cubicBezTo>
                    <a:pt x="983" y="458"/>
                    <a:pt x="983" y="458"/>
                    <a:pt x="983" y="458"/>
                  </a:cubicBezTo>
                  <a:cubicBezTo>
                    <a:pt x="984" y="458"/>
                    <a:pt x="983" y="459"/>
                    <a:pt x="984" y="459"/>
                  </a:cubicBezTo>
                  <a:cubicBezTo>
                    <a:pt x="984" y="459"/>
                    <a:pt x="984" y="458"/>
                    <a:pt x="984" y="458"/>
                  </a:cubicBezTo>
                  <a:cubicBezTo>
                    <a:pt x="985" y="456"/>
                    <a:pt x="987" y="456"/>
                    <a:pt x="987" y="455"/>
                  </a:cubicBezTo>
                  <a:cubicBezTo>
                    <a:pt x="987" y="454"/>
                    <a:pt x="985" y="453"/>
                    <a:pt x="986" y="453"/>
                  </a:cubicBezTo>
                  <a:cubicBezTo>
                    <a:pt x="986" y="452"/>
                    <a:pt x="986" y="454"/>
                    <a:pt x="987" y="455"/>
                  </a:cubicBezTo>
                  <a:cubicBezTo>
                    <a:pt x="987" y="455"/>
                    <a:pt x="987" y="453"/>
                    <a:pt x="987" y="453"/>
                  </a:cubicBezTo>
                  <a:cubicBezTo>
                    <a:pt x="991" y="453"/>
                    <a:pt x="981" y="458"/>
                    <a:pt x="985" y="460"/>
                  </a:cubicBezTo>
                  <a:cubicBezTo>
                    <a:pt x="986" y="461"/>
                    <a:pt x="987" y="456"/>
                    <a:pt x="988" y="456"/>
                  </a:cubicBezTo>
                  <a:cubicBezTo>
                    <a:pt x="989" y="454"/>
                    <a:pt x="992" y="454"/>
                    <a:pt x="991" y="451"/>
                  </a:cubicBezTo>
                  <a:cubicBezTo>
                    <a:pt x="990" y="450"/>
                    <a:pt x="990" y="451"/>
                    <a:pt x="988" y="450"/>
                  </a:cubicBezTo>
                  <a:cubicBezTo>
                    <a:pt x="986" y="447"/>
                    <a:pt x="990" y="449"/>
                    <a:pt x="990" y="449"/>
                  </a:cubicBezTo>
                  <a:cubicBezTo>
                    <a:pt x="991" y="449"/>
                    <a:pt x="991" y="450"/>
                    <a:pt x="992" y="451"/>
                  </a:cubicBezTo>
                  <a:cubicBezTo>
                    <a:pt x="992" y="451"/>
                    <a:pt x="991" y="452"/>
                    <a:pt x="992" y="452"/>
                  </a:cubicBezTo>
                  <a:cubicBezTo>
                    <a:pt x="994" y="450"/>
                    <a:pt x="996" y="444"/>
                    <a:pt x="998" y="442"/>
                  </a:cubicBezTo>
                  <a:cubicBezTo>
                    <a:pt x="1002" y="438"/>
                    <a:pt x="1007" y="437"/>
                    <a:pt x="1012" y="435"/>
                  </a:cubicBezTo>
                  <a:cubicBezTo>
                    <a:pt x="1014" y="434"/>
                    <a:pt x="1015" y="429"/>
                    <a:pt x="1016" y="428"/>
                  </a:cubicBezTo>
                  <a:cubicBezTo>
                    <a:pt x="1019" y="425"/>
                    <a:pt x="1022" y="422"/>
                    <a:pt x="1025" y="419"/>
                  </a:cubicBezTo>
                  <a:cubicBezTo>
                    <a:pt x="1026" y="417"/>
                    <a:pt x="1027" y="416"/>
                    <a:pt x="1028" y="414"/>
                  </a:cubicBezTo>
                  <a:cubicBezTo>
                    <a:pt x="1028" y="414"/>
                    <a:pt x="1029" y="413"/>
                    <a:pt x="1029" y="413"/>
                  </a:cubicBezTo>
                  <a:cubicBezTo>
                    <a:pt x="1028" y="413"/>
                    <a:pt x="1028" y="414"/>
                    <a:pt x="1027" y="414"/>
                  </a:cubicBezTo>
                  <a:cubicBezTo>
                    <a:pt x="1026" y="414"/>
                    <a:pt x="1027" y="412"/>
                    <a:pt x="1026" y="412"/>
                  </a:cubicBezTo>
                  <a:cubicBezTo>
                    <a:pt x="1026" y="411"/>
                    <a:pt x="1025" y="410"/>
                    <a:pt x="1025" y="410"/>
                  </a:cubicBezTo>
                  <a:cubicBezTo>
                    <a:pt x="1027" y="409"/>
                    <a:pt x="1026" y="413"/>
                    <a:pt x="1027" y="413"/>
                  </a:cubicBezTo>
                  <a:cubicBezTo>
                    <a:pt x="1027" y="414"/>
                    <a:pt x="1029" y="414"/>
                    <a:pt x="1029" y="410"/>
                  </a:cubicBezTo>
                  <a:cubicBezTo>
                    <a:pt x="1029" y="409"/>
                    <a:pt x="1031" y="410"/>
                    <a:pt x="1031" y="411"/>
                  </a:cubicBezTo>
                  <a:cubicBezTo>
                    <a:pt x="1031" y="412"/>
                    <a:pt x="1029" y="412"/>
                    <a:pt x="1029" y="413"/>
                  </a:cubicBezTo>
                  <a:cubicBezTo>
                    <a:pt x="1031" y="414"/>
                    <a:pt x="1037" y="404"/>
                    <a:pt x="1038" y="403"/>
                  </a:cubicBezTo>
                  <a:cubicBezTo>
                    <a:pt x="1045" y="397"/>
                    <a:pt x="1052" y="382"/>
                    <a:pt x="1054" y="373"/>
                  </a:cubicBezTo>
                  <a:cubicBezTo>
                    <a:pt x="1054" y="373"/>
                    <a:pt x="1055" y="369"/>
                    <a:pt x="1055" y="369"/>
                  </a:cubicBezTo>
                  <a:cubicBezTo>
                    <a:pt x="1055" y="368"/>
                    <a:pt x="1054" y="367"/>
                    <a:pt x="1054" y="367"/>
                  </a:cubicBezTo>
                  <a:cubicBezTo>
                    <a:pt x="1054" y="366"/>
                    <a:pt x="1061" y="368"/>
                    <a:pt x="1057" y="362"/>
                  </a:cubicBezTo>
                  <a:cubicBezTo>
                    <a:pt x="1057" y="361"/>
                    <a:pt x="1056" y="361"/>
                    <a:pt x="1055" y="361"/>
                  </a:cubicBezTo>
                  <a:cubicBezTo>
                    <a:pt x="1054" y="358"/>
                    <a:pt x="1058" y="358"/>
                    <a:pt x="1057" y="358"/>
                  </a:cubicBezTo>
                  <a:cubicBezTo>
                    <a:pt x="1055" y="358"/>
                    <a:pt x="1056" y="358"/>
                    <a:pt x="1057" y="355"/>
                  </a:cubicBezTo>
                  <a:cubicBezTo>
                    <a:pt x="1057" y="354"/>
                    <a:pt x="1057" y="356"/>
                    <a:pt x="1057" y="357"/>
                  </a:cubicBezTo>
                </a:path>
              </a:pathLst>
            </a:custGeom>
            <a:solidFill>
              <a:srgbClr val="E84678"/>
            </a:solid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58" name="Freeform 4"/>
            <p:cNvSpPr/>
            <p:nvPr/>
          </p:nvSpPr>
          <p:spPr bwMode="auto">
            <a:xfrm>
              <a:off x="7938711" y="1516098"/>
              <a:ext cx="944563" cy="1300163"/>
            </a:xfrm>
            <a:custGeom>
              <a:avLst/>
              <a:gdLst>
                <a:gd name="T0" fmla="*/ 38 w 331"/>
                <a:gd name="T1" fmla="*/ 317 h 456"/>
                <a:gd name="T2" fmla="*/ 64 w 331"/>
                <a:gd name="T3" fmla="*/ 333 h 456"/>
                <a:gd name="T4" fmla="*/ 106 w 331"/>
                <a:gd name="T5" fmla="*/ 341 h 456"/>
                <a:gd name="T6" fmla="*/ 126 w 331"/>
                <a:gd name="T7" fmla="*/ 356 h 456"/>
                <a:gd name="T8" fmla="*/ 142 w 331"/>
                <a:gd name="T9" fmla="*/ 374 h 456"/>
                <a:gd name="T10" fmla="*/ 161 w 331"/>
                <a:gd name="T11" fmla="*/ 397 h 456"/>
                <a:gd name="T12" fmla="*/ 172 w 331"/>
                <a:gd name="T13" fmla="*/ 407 h 456"/>
                <a:gd name="T14" fmla="*/ 192 w 331"/>
                <a:gd name="T15" fmla="*/ 404 h 456"/>
                <a:gd name="T16" fmla="*/ 207 w 331"/>
                <a:gd name="T17" fmla="*/ 405 h 456"/>
                <a:gd name="T18" fmla="*/ 228 w 331"/>
                <a:gd name="T19" fmla="*/ 407 h 456"/>
                <a:gd name="T20" fmla="*/ 244 w 331"/>
                <a:gd name="T21" fmla="*/ 414 h 456"/>
                <a:gd name="T22" fmla="*/ 259 w 331"/>
                <a:gd name="T23" fmla="*/ 389 h 456"/>
                <a:gd name="T24" fmla="*/ 244 w 331"/>
                <a:gd name="T25" fmla="*/ 340 h 456"/>
                <a:gd name="T26" fmla="*/ 256 w 331"/>
                <a:gd name="T27" fmla="*/ 322 h 456"/>
                <a:gd name="T28" fmla="*/ 253 w 331"/>
                <a:gd name="T29" fmla="*/ 310 h 456"/>
                <a:gd name="T30" fmla="*/ 250 w 331"/>
                <a:gd name="T31" fmla="*/ 293 h 456"/>
                <a:gd name="T32" fmla="*/ 296 w 331"/>
                <a:gd name="T33" fmla="*/ 293 h 456"/>
                <a:gd name="T34" fmla="*/ 325 w 331"/>
                <a:gd name="T35" fmla="*/ 298 h 456"/>
                <a:gd name="T36" fmla="*/ 323 w 331"/>
                <a:gd name="T37" fmla="*/ 281 h 456"/>
                <a:gd name="T38" fmla="*/ 317 w 331"/>
                <a:gd name="T39" fmla="*/ 245 h 456"/>
                <a:gd name="T40" fmla="*/ 306 w 331"/>
                <a:gd name="T41" fmla="*/ 202 h 456"/>
                <a:gd name="T42" fmla="*/ 316 w 331"/>
                <a:gd name="T43" fmla="*/ 171 h 456"/>
                <a:gd name="T44" fmla="*/ 267 w 331"/>
                <a:gd name="T45" fmla="*/ 174 h 456"/>
                <a:gd name="T46" fmla="*/ 232 w 331"/>
                <a:gd name="T47" fmla="*/ 146 h 456"/>
                <a:gd name="T48" fmla="*/ 183 w 331"/>
                <a:gd name="T49" fmla="*/ 120 h 456"/>
                <a:gd name="T50" fmla="*/ 169 w 331"/>
                <a:gd name="T51" fmla="*/ 91 h 456"/>
                <a:gd name="T52" fmla="*/ 180 w 331"/>
                <a:gd name="T53" fmla="*/ 41 h 456"/>
                <a:gd name="T54" fmla="*/ 215 w 331"/>
                <a:gd name="T55" fmla="*/ 14 h 456"/>
                <a:gd name="T56" fmla="*/ 204 w 331"/>
                <a:gd name="T57" fmla="*/ 1 h 456"/>
                <a:gd name="T58" fmla="*/ 194 w 331"/>
                <a:gd name="T59" fmla="*/ 5 h 456"/>
                <a:gd name="T60" fmla="*/ 172 w 331"/>
                <a:gd name="T61" fmla="*/ 24 h 456"/>
                <a:gd name="T62" fmla="*/ 142 w 331"/>
                <a:gd name="T63" fmla="*/ 29 h 456"/>
                <a:gd name="T64" fmla="*/ 127 w 331"/>
                <a:gd name="T65" fmla="*/ 44 h 456"/>
                <a:gd name="T66" fmla="*/ 128 w 331"/>
                <a:gd name="T67" fmla="*/ 39 h 456"/>
                <a:gd name="T68" fmla="*/ 108 w 331"/>
                <a:gd name="T69" fmla="*/ 44 h 456"/>
                <a:gd name="T70" fmla="*/ 102 w 331"/>
                <a:gd name="T71" fmla="*/ 54 h 456"/>
                <a:gd name="T72" fmla="*/ 98 w 331"/>
                <a:gd name="T73" fmla="*/ 57 h 456"/>
                <a:gd name="T74" fmla="*/ 84 w 331"/>
                <a:gd name="T75" fmla="*/ 84 h 456"/>
                <a:gd name="T76" fmla="*/ 60 w 331"/>
                <a:gd name="T77" fmla="*/ 120 h 456"/>
                <a:gd name="T78" fmla="*/ 60 w 331"/>
                <a:gd name="T79" fmla="*/ 113 h 456"/>
                <a:gd name="T80" fmla="*/ 49 w 331"/>
                <a:gd name="T81" fmla="*/ 109 h 456"/>
                <a:gd name="T82" fmla="*/ 39 w 331"/>
                <a:gd name="T83" fmla="*/ 127 h 456"/>
                <a:gd name="T84" fmla="*/ 40 w 331"/>
                <a:gd name="T85" fmla="*/ 146 h 456"/>
                <a:gd name="T86" fmla="*/ 48 w 331"/>
                <a:gd name="T87" fmla="*/ 161 h 456"/>
                <a:gd name="T88" fmla="*/ 44 w 331"/>
                <a:gd name="T89" fmla="*/ 166 h 456"/>
                <a:gd name="T90" fmla="*/ 50 w 331"/>
                <a:gd name="T91" fmla="*/ 210 h 456"/>
                <a:gd name="T92" fmla="*/ 46 w 331"/>
                <a:gd name="T93" fmla="*/ 221 h 456"/>
                <a:gd name="T94" fmla="*/ 51 w 331"/>
                <a:gd name="T95" fmla="*/ 228 h 456"/>
                <a:gd name="T96" fmla="*/ 52 w 331"/>
                <a:gd name="T97" fmla="*/ 236 h 456"/>
                <a:gd name="T98" fmla="*/ 52 w 331"/>
                <a:gd name="T99" fmla="*/ 237 h 456"/>
                <a:gd name="T100" fmla="*/ 51 w 331"/>
                <a:gd name="T101" fmla="*/ 238 h 456"/>
                <a:gd name="T102" fmla="*/ 50 w 331"/>
                <a:gd name="T103" fmla="*/ 242 h 456"/>
                <a:gd name="T104" fmla="*/ 46 w 331"/>
                <a:gd name="T105" fmla="*/ 246 h 456"/>
                <a:gd name="T106" fmla="*/ 41 w 331"/>
                <a:gd name="T107" fmla="*/ 253 h 456"/>
                <a:gd name="T108" fmla="*/ 38 w 331"/>
                <a:gd name="T109" fmla="*/ 260 h 456"/>
                <a:gd name="T110" fmla="*/ 35 w 331"/>
                <a:gd name="T111" fmla="*/ 268 h 456"/>
                <a:gd name="T112" fmla="*/ 19 w 331"/>
                <a:gd name="T113" fmla="*/ 273 h 456"/>
                <a:gd name="T114" fmla="*/ 11 w 331"/>
                <a:gd name="T115" fmla="*/ 277 h 456"/>
                <a:gd name="T116" fmla="*/ 0 w 331"/>
                <a:gd name="T117" fmla="*/ 295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1" h="456">
                  <a:moveTo>
                    <a:pt x="13" y="307"/>
                  </a:moveTo>
                  <a:cubicBezTo>
                    <a:pt x="13" y="307"/>
                    <a:pt x="14" y="307"/>
                    <a:pt x="14" y="307"/>
                  </a:cubicBezTo>
                  <a:cubicBezTo>
                    <a:pt x="15" y="307"/>
                    <a:pt x="15" y="307"/>
                    <a:pt x="16" y="307"/>
                  </a:cubicBezTo>
                  <a:cubicBezTo>
                    <a:pt x="17" y="308"/>
                    <a:pt x="18" y="309"/>
                    <a:pt x="19" y="310"/>
                  </a:cubicBezTo>
                  <a:cubicBezTo>
                    <a:pt x="23" y="313"/>
                    <a:pt x="28" y="314"/>
                    <a:pt x="31" y="317"/>
                  </a:cubicBezTo>
                  <a:cubicBezTo>
                    <a:pt x="34" y="319"/>
                    <a:pt x="36" y="315"/>
                    <a:pt x="38" y="317"/>
                  </a:cubicBezTo>
                  <a:cubicBezTo>
                    <a:pt x="38" y="318"/>
                    <a:pt x="38" y="319"/>
                    <a:pt x="38" y="319"/>
                  </a:cubicBezTo>
                  <a:cubicBezTo>
                    <a:pt x="39" y="321"/>
                    <a:pt x="41" y="321"/>
                    <a:pt x="43" y="322"/>
                  </a:cubicBezTo>
                  <a:cubicBezTo>
                    <a:pt x="44" y="322"/>
                    <a:pt x="44" y="328"/>
                    <a:pt x="45" y="329"/>
                  </a:cubicBezTo>
                  <a:cubicBezTo>
                    <a:pt x="46" y="331"/>
                    <a:pt x="50" y="329"/>
                    <a:pt x="51" y="329"/>
                  </a:cubicBezTo>
                  <a:cubicBezTo>
                    <a:pt x="53" y="330"/>
                    <a:pt x="53" y="332"/>
                    <a:pt x="55" y="333"/>
                  </a:cubicBezTo>
                  <a:cubicBezTo>
                    <a:pt x="58" y="334"/>
                    <a:pt x="61" y="332"/>
                    <a:pt x="64" y="333"/>
                  </a:cubicBezTo>
                  <a:cubicBezTo>
                    <a:pt x="65" y="333"/>
                    <a:pt x="70" y="334"/>
                    <a:pt x="71" y="333"/>
                  </a:cubicBezTo>
                  <a:cubicBezTo>
                    <a:pt x="72" y="332"/>
                    <a:pt x="71" y="327"/>
                    <a:pt x="74" y="328"/>
                  </a:cubicBezTo>
                  <a:cubicBezTo>
                    <a:pt x="81" y="328"/>
                    <a:pt x="83" y="334"/>
                    <a:pt x="87" y="337"/>
                  </a:cubicBezTo>
                  <a:cubicBezTo>
                    <a:pt x="90" y="339"/>
                    <a:pt x="90" y="337"/>
                    <a:pt x="92" y="338"/>
                  </a:cubicBezTo>
                  <a:cubicBezTo>
                    <a:pt x="95" y="338"/>
                    <a:pt x="99" y="343"/>
                    <a:pt x="102" y="343"/>
                  </a:cubicBezTo>
                  <a:cubicBezTo>
                    <a:pt x="103" y="343"/>
                    <a:pt x="104" y="340"/>
                    <a:pt x="106" y="341"/>
                  </a:cubicBezTo>
                  <a:cubicBezTo>
                    <a:pt x="107" y="342"/>
                    <a:pt x="112" y="347"/>
                    <a:pt x="113" y="346"/>
                  </a:cubicBezTo>
                  <a:cubicBezTo>
                    <a:pt x="114" y="345"/>
                    <a:pt x="113" y="345"/>
                    <a:pt x="114" y="344"/>
                  </a:cubicBezTo>
                  <a:cubicBezTo>
                    <a:pt x="115" y="344"/>
                    <a:pt x="116" y="347"/>
                    <a:pt x="116" y="348"/>
                  </a:cubicBezTo>
                  <a:cubicBezTo>
                    <a:pt x="116" y="348"/>
                    <a:pt x="115" y="348"/>
                    <a:pt x="115" y="349"/>
                  </a:cubicBezTo>
                  <a:cubicBezTo>
                    <a:pt x="119" y="349"/>
                    <a:pt x="119" y="349"/>
                    <a:pt x="119" y="349"/>
                  </a:cubicBezTo>
                  <a:cubicBezTo>
                    <a:pt x="121" y="351"/>
                    <a:pt x="125" y="354"/>
                    <a:pt x="126" y="356"/>
                  </a:cubicBezTo>
                  <a:cubicBezTo>
                    <a:pt x="126" y="358"/>
                    <a:pt x="126" y="359"/>
                    <a:pt x="127" y="360"/>
                  </a:cubicBezTo>
                  <a:cubicBezTo>
                    <a:pt x="127" y="361"/>
                    <a:pt x="129" y="363"/>
                    <a:pt x="128" y="363"/>
                  </a:cubicBezTo>
                  <a:cubicBezTo>
                    <a:pt x="122" y="365"/>
                    <a:pt x="135" y="367"/>
                    <a:pt x="135" y="367"/>
                  </a:cubicBezTo>
                  <a:cubicBezTo>
                    <a:pt x="136" y="368"/>
                    <a:pt x="135" y="369"/>
                    <a:pt x="136" y="370"/>
                  </a:cubicBezTo>
                  <a:cubicBezTo>
                    <a:pt x="138" y="370"/>
                    <a:pt x="138" y="370"/>
                    <a:pt x="138" y="370"/>
                  </a:cubicBezTo>
                  <a:cubicBezTo>
                    <a:pt x="140" y="372"/>
                    <a:pt x="140" y="373"/>
                    <a:pt x="142" y="374"/>
                  </a:cubicBezTo>
                  <a:cubicBezTo>
                    <a:pt x="144" y="374"/>
                    <a:pt x="146" y="373"/>
                    <a:pt x="148" y="376"/>
                  </a:cubicBezTo>
                  <a:cubicBezTo>
                    <a:pt x="148" y="376"/>
                    <a:pt x="147" y="378"/>
                    <a:pt x="148" y="379"/>
                  </a:cubicBezTo>
                  <a:cubicBezTo>
                    <a:pt x="149" y="380"/>
                    <a:pt x="151" y="380"/>
                    <a:pt x="151" y="383"/>
                  </a:cubicBezTo>
                  <a:cubicBezTo>
                    <a:pt x="150" y="384"/>
                    <a:pt x="148" y="384"/>
                    <a:pt x="149" y="386"/>
                  </a:cubicBezTo>
                  <a:cubicBezTo>
                    <a:pt x="152" y="391"/>
                    <a:pt x="157" y="386"/>
                    <a:pt x="158" y="389"/>
                  </a:cubicBezTo>
                  <a:cubicBezTo>
                    <a:pt x="159" y="390"/>
                    <a:pt x="161" y="395"/>
                    <a:pt x="161" y="397"/>
                  </a:cubicBezTo>
                  <a:cubicBezTo>
                    <a:pt x="161" y="397"/>
                    <a:pt x="159" y="400"/>
                    <a:pt x="159" y="400"/>
                  </a:cubicBezTo>
                  <a:cubicBezTo>
                    <a:pt x="158" y="401"/>
                    <a:pt x="161" y="404"/>
                    <a:pt x="162" y="404"/>
                  </a:cubicBezTo>
                  <a:cubicBezTo>
                    <a:pt x="162" y="404"/>
                    <a:pt x="164" y="402"/>
                    <a:pt x="165" y="404"/>
                  </a:cubicBezTo>
                  <a:cubicBezTo>
                    <a:pt x="165" y="405"/>
                    <a:pt x="165" y="406"/>
                    <a:pt x="165" y="407"/>
                  </a:cubicBezTo>
                  <a:cubicBezTo>
                    <a:pt x="166" y="407"/>
                    <a:pt x="170" y="404"/>
                    <a:pt x="171" y="405"/>
                  </a:cubicBezTo>
                  <a:cubicBezTo>
                    <a:pt x="172" y="405"/>
                    <a:pt x="171" y="406"/>
                    <a:pt x="172" y="407"/>
                  </a:cubicBezTo>
                  <a:cubicBezTo>
                    <a:pt x="173" y="407"/>
                    <a:pt x="172" y="404"/>
                    <a:pt x="173" y="404"/>
                  </a:cubicBezTo>
                  <a:cubicBezTo>
                    <a:pt x="175" y="403"/>
                    <a:pt x="179" y="407"/>
                    <a:pt x="180" y="407"/>
                  </a:cubicBezTo>
                  <a:cubicBezTo>
                    <a:pt x="182" y="407"/>
                    <a:pt x="183" y="406"/>
                    <a:pt x="183" y="406"/>
                  </a:cubicBezTo>
                  <a:cubicBezTo>
                    <a:pt x="184" y="405"/>
                    <a:pt x="186" y="406"/>
                    <a:pt x="187" y="406"/>
                  </a:cubicBezTo>
                  <a:cubicBezTo>
                    <a:pt x="190" y="405"/>
                    <a:pt x="185" y="405"/>
                    <a:pt x="189" y="403"/>
                  </a:cubicBezTo>
                  <a:cubicBezTo>
                    <a:pt x="190" y="403"/>
                    <a:pt x="191" y="404"/>
                    <a:pt x="192" y="404"/>
                  </a:cubicBezTo>
                  <a:cubicBezTo>
                    <a:pt x="194" y="403"/>
                    <a:pt x="195" y="399"/>
                    <a:pt x="197" y="398"/>
                  </a:cubicBezTo>
                  <a:cubicBezTo>
                    <a:pt x="199" y="398"/>
                    <a:pt x="200" y="400"/>
                    <a:pt x="200" y="400"/>
                  </a:cubicBezTo>
                  <a:cubicBezTo>
                    <a:pt x="201" y="400"/>
                    <a:pt x="202" y="400"/>
                    <a:pt x="203" y="401"/>
                  </a:cubicBezTo>
                  <a:cubicBezTo>
                    <a:pt x="204" y="403"/>
                    <a:pt x="204" y="403"/>
                    <a:pt x="204" y="403"/>
                  </a:cubicBezTo>
                  <a:cubicBezTo>
                    <a:pt x="205" y="403"/>
                    <a:pt x="205" y="401"/>
                    <a:pt x="206" y="401"/>
                  </a:cubicBezTo>
                  <a:cubicBezTo>
                    <a:pt x="207" y="402"/>
                    <a:pt x="207" y="405"/>
                    <a:pt x="207" y="405"/>
                  </a:cubicBezTo>
                  <a:cubicBezTo>
                    <a:pt x="212" y="405"/>
                    <a:pt x="212" y="403"/>
                    <a:pt x="215" y="402"/>
                  </a:cubicBezTo>
                  <a:cubicBezTo>
                    <a:pt x="217" y="402"/>
                    <a:pt x="217" y="402"/>
                    <a:pt x="217" y="402"/>
                  </a:cubicBezTo>
                  <a:cubicBezTo>
                    <a:pt x="218" y="401"/>
                    <a:pt x="217" y="400"/>
                    <a:pt x="217" y="400"/>
                  </a:cubicBezTo>
                  <a:cubicBezTo>
                    <a:pt x="218" y="400"/>
                    <a:pt x="219" y="400"/>
                    <a:pt x="219" y="400"/>
                  </a:cubicBezTo>
                  <a:cubicBezTo>
                    <a:pt x="220" y="400"/>
                    <a:pt x="220" y="400"/>
                    <a:pt x="221" y="400"/>
                  </a:cubicBezTo>
                  <a:cubicBezTo>
                    <a:pt x="224" y="402"/>
                    <a:pt x="225" y="406"/>
                    <a:pt x="228" y="407"/>
                  </a:cubicBezTo>
                  <a:cubicBezTo>
                    <a:pt x="229" y="407"/>
                    <a:pt x="231" y="406"/>
                    <a:pt x="232" y="407"/>
                  </a:cubicBezTo>
                  <a:cubicBezTo>
                    <a:pt x="235" y="408"/>
                    <a:pt x="236" y="408"/>
                    <a:pt x="236" y="408"/>
                  </a:cubicBezTo>
                  <a:cubicBezTo>
                    <a:pt x="236" y="409"/>
                    <a:pt x="235" y="410"/>
                    <a:pt x="236" y="410"/>
                  </a:cubicBezTo>
                  <a:cubicBezTo>
                    <a:pt x="237" y="410"/>
                    <a:pt x="237" y="409"/>
                    <a:pt x="237" y="409"/>
                  </a:cubicBezTo>
                  <a:cubicBezTo>
                    <a:pt x="239" y="409"/>
                    <a:pt x="239" y="411"/>
                    <a:pt x="240" y="412"/>
                  </a:cubicBezTo>
                  <a:cubicBezTo>
                    <a:pt x="241" y="412"/>
                    <a:pt x="245" y="412"/>
                    <a:pt x="244" y="414"/>
                  </a:cubicBezTo>
                  <a:cubicBezTo>
                    <a:pt x="243" y="419"/>
                    <a:pt x="226" y="440"/>
                    <a:pt x="226" y="443"/>
                  </a:cubicBezTo>
                  <a:cubicBezTo>
                    <a:pt x="226" y="444"/>
                    <a:pt x="231" y="446"/>
                    <a:pt x="232" y="446"/>
                  </a:cubicBezTo>
                  <a:cubicBezTo>
                    <a:pt x="232" y="446"/>
                    <a:pt x="236" y="443"/>
                    <a:pt x="236" y="443"/>
                  </a:cubicBezTo>
                  <a:cubicBezTo>
                    <a:pt x="239" y="443"/>
                    <a:pt x="245" y="456"/>
                    <a:pt x="248" y="453"/>
                  </a:cubicBezTo>
                  <a:cubicBezTo>
                    <a:pt x="250" y="450"/>
                    <a:pt x="251" y="436"/>
                    <a:pt x="251" y="432"/>
                  </a:cubicBezTo>
                  <a:cubicBezTo>
                    <a:pt x="254" y="418"/>
                    <a:pt x="256" y="403"/>
                    <a:pt x="259" y="389"/>
                  </a:cubicBezTo>
                  <a:cubicBezTo>
                    <a:pt x="260" y="384"/>
                    <a:pt x="263" y="376"/>
                    <a:pt x="262" y="372"/>
                  </a:cubicBezTo>
                  <a:cubicBezTo>
                    <a:pt x="261" y="368"/>
                    <a:pt x="256" y="364"/>
                    <a:pt x="256" y="360"/>
                  </a:cubicBezTo>
                  <a:cubicBezTo>
                    <a:pt x="256" y="357"/>
                    <a:pt x="258" y="356"/>
                    <a:pt x="256" y="354"/>
                  </a:cubicBezTo>
                  <a:cubicBezTo>
                    <a:pt x="254" y="351"/>
                    <a:pt x="249" y="351"/>
                    <a:pt x="247" y="349"/>
                  </a:cubicBezTo>
                  <a:cubicBezTo>
                    <a:pt x="246" y="348"/>
                    <a:pt x="244" y="345"/>
                    <a:pt x="244" y="344"/>
                  </a:cubicBezTo>
                  <a:cubicBezTo>
                    <a:pt x="244" y="340"/>
                    <a:pt x="244" y="340"/>
                    <a:pt x="244" y="340"/>
                  </a:cubicBezTo>
                  <a:cubicBezTo>
                    <a:pt x="244" y="337"/>
                    <a:pt x="244" y="334"/>
                    <a:pt x="244" y="331"/>
                  </a:cubicBezTo>
                  <a:cubicBezTo>
                    <a:pt x="244" y="329"/>
                    <a:pt x="244" y="328"/>
                    <a:pt x="244" y="326"/>
                  </a:cubicBezTo>
                  <a:cubicBezTo>
                    <a:pt x="244" y="325"/>
                    <a:pt x="244" y="325"/>
                    <a:pt x="244" y="324"/>
                  </a:cubicBezTo>
                  <a:cubicBezTo>
                    <a:pt x="244" y="324"/>
                    <a:pt x="245" y="324"/>
                    <a:pt x="246" y="324"/>
                  </a:cubicBezTo>
                  <a:cubicBezTo>
                    <a:pt x="249" y="324"/>
                    <a:pt x="251" y="321"/>
                    <a:pt x="254" y="321"/>
                  </a:cubicBezTo>
                  <a:cubicBezTo>
                    <a:pt x="255" y="321"/>
                    <a:pt x="255" y="322"/>
                    <a:pt x="256" y="322"/>
                  </a:cubicBezTo>
                  <a:cubicBezTo>
                    <a:pt x="258" y="322"/>
                    <a:pt x="258" y="319"/>
                    <a:pt x="260" y="320"/>
                  </a:cubicBezTo>
                  <a:cubicBezTo>
                    <a:pt x="263" y="321"/>
                    <a:pt x="265" y="324"/>
                    <a:pt x="269" y="323"/>
                  </a:cubicBezTo>
                  <a:cubicBezTo>
                    <a:pt x="270" y="322"/>
                    <a:pt x="269" y="321"/>
                    <a:pt x="268" y="321"/>
                  </a:cubicBezTo>
                  <a:cubicBezTo>
                    <a:pt x="266" y="318"/>
                    <a:pt x="269" y="319"/>
                    <a:pt x="267" y="315"/>
                  </a:cubicBezTo>
                  <a:cubicBezTo>
                    <a:pt x="267" y="314"/>
                    <a:pt x="267" y="312"/>
                    <a:pt x="265" y="312"/>
                  </a:cubicBezTo>
                  <a:cubicBezTo>
                    <a:pt x="262" y="311"/>
                    <a:pt x="256" y="311"/>
                    <a:pt x="253" y="310"/>
                  </a:cubicBezTo>
                  <a:cubicBezTo>
                    <a:pt x="252" y="310"/>
                    <a:pt x="252" y="310"/>
                    <a:pt x="251" y="311"/>
                  </a:cubicBezTo>
                  <a:cubicBezTo>
                    <a:pt x="251" y="311"/>
                    <a:pt x="250" y="311"/>
                    <a:pt x="249" y="311"/>
                  </a:cubicBezTo>
                  <a:cubicBezTo>
                    <a:pt x="249" y="306"/>
                    <a:pt x="249" y="306"/>
                    <a:pt x="249" y="306"/>
                  </a:cubicBezTo>
                  <a:cubicBezTo>
                    <a:pt x="249" y="304"/>
                    <a:pt x="249" y="302"/>
                    <a:pt x="250" y="300"/>
                  </a:cubicBezTo>
                  <a:cubicBezTo>
                    <a:pt x="250" y="298"/>
                    <a:pt x="250" y="297"/>
                    <a:pt x="250" y="295"/>
                  </a:cubicBezTo>
                  <a:cubicBezTo>
                    <a:pt x="250" y="294"/>
                    <a:pt x="249" y="294"/>
                    <a:pt x="250" y="293"/>
                  </a:cubicBezTo>
                  <a:cubicBezTo>
                    <a:pt x="250" y="292"/>
                    <a:pt x="257" y="292"/>
                    <a:pt x="258" y="292"/>
                  </a:cubicBezTo>
                  <a:cubicBezTo>
                    <a:pt x="263" y="291"/>
                    <a:pt x="257" y="292"/>
                    <a:pt x="262" y="293"/>
                  </a:cubicBezTo>
                  <a:cubicBezTo>
                    <a:pt x="263" y="293"/>
                    <a:pt x="264" y="293"/>
                    <a:pt x="265" y="293"/>
                  </a:cubicBezTo>
                  <a:cubicBezTo>
                    <a:pt x="266" y="293"/>
                    <a:pt x="268" y="293"/>
                    <a:pt x="269" y="293"/>
                  </a:cubicBezTo>
                  <a:cubicBezTo>
                    <a:pt x="275" y="293"/>
                    <a:pt x="281" y="293"/>
                    <a:pt x="286" y="293"/>
                  </a:cubicBezTo>
                  <a:cubicBezTo>
                    <a:pt x="289" y="293"/>
                    <a:pt x="296" y="293"/>
                    <a:pt x="296" y="293"/>
                  </a:cubicBezTo>
                  <a:cubicBezTo>
                    <a:pt x="296" y="292"/>
                    <a:pt x="293" y="291"/>
                    <a:pt x="292" y="290"/>
                  </a:cubicBezTo>
                  <a:cubicBezTo>
                    <a:pt x="292" y="290"/>
                    <a:pt x="294" y="285"/>
                    <a:pt x="295" y="285"/>
                  </a:cubicBezTo>
                  <a:cubicBezTo>
                    <a:pt x="298" y="284"/>
                    <a:pt x="298" y="292"/>
                    <a:pt x="301" y="292"/>
                  </a:cubicBezTo>
                  <a:cubicBezTo>
                    <a:pt x="308" y="292"/>
                    <a:pt x="312" y="281"/>
                    <a:pt x="316" y="281"/>
                  </a:cubicBezTo>
                  <a:cubicBezTo>
                    <a:pt x="318" y="281"/>
                    <a:pt x="325" y="293"/>
                    <a:pt x="325" y="295"/>
                  </a:cubicBezTo>
                  <a:cubicBezTo>
                    <a:pt x="326" y="296"/>
                    <a:pt x="325" y="297"/>
                    <a:pt x="325" y="298"/>
                  </a:cubicBezTo>
                  <a:cubicBezTo>
                    <a:pt x="325" y="300"/>
                    <a:pt x="325" y="302"/>
                    <a:pt x="325" y="305"/>
                  </a:cubicBezTo>
                  <a:cubicBezTo>
                    <a:pt x="325" y="306"/>
                    <a:pt x="324" y="306"/>
                    <a:pt x="325" y="307"/>
                  </a:cubicBezTo>
                  <a:cubicBezTo>
                    <a:pt x="326" y="309"/>
                    <a:pt x="330" y="307"/>
                    <a:pt x="331" y="307"/>
                  </a:cubicBezTo>
                  <a:cubicBezTo>
                    <a:pt x="329" y="303"/>
                    <a:pt x="329" y="297"/>
                    <a:pt x="328" y="294"/>
                  </a:cubicBezTo>
                  <a:cubicBezTo>
                    <a:pt x="327" y="291"/>
                    <a:pt x="324" y="288"/>
                    <a:pt x="324" y="286"/>
                  </a:cubicBezTo>
                  <a:cubicBezTo>
                    <a:pt x="323" y="283"/>
                    <a:pt x="324" y="284"/>
                    <a:pt x="323" y="281"/>
                  </a:cubicBezTo>
                  <a:cubicBezTo>
                    <a:pt x="321" y="278"/>
                    <a:pt x="324" y="276"/>
                    <a:pt x="322" y="274"/>
                  </a:cubicBezTo>
                  <a:cubicBezTo>
                    <a:pt x="319" y="272"/>
                    <a:pt x="314" y="269"/>
                    <a:pt x="312" y="267"/>
                  </a:cubicBezTo>
                  <a:cubicBezTo>
                    <a:pt x="311" y="266"/>
                    <a:pt x="312" y="264"/>
                    <a:pt x="311" y="264"/>
                  </a:cubicBezTo>
                  <a:cubicBezTo>
                    <a:pt x="309" y="262"/>
                    <a:pt x="302" y="265"/>
                    <a:pt x="304" y="262"/>
                  </a:cubicBezTo>
                  <a:cubicBezTo>
                    <a:pt x="306" y="257"/>
                    <a:pt x="319" y="251"/>
                    <a:pt x="320" y="247"/>
                  </a:cubicBezTo>
                  <a:cubicBezTo>
                    <a:pt x="320" y="245"/>
                    <a:pt x="318" y="246"/>
                    <a:pt x="317" y="245"/>
                  </a:cubicBezTo>
                  <a:cubicBezTo>
                    <a:pt x="316" y="243"/>
                    <a:pt x="316" y="240"/>
                    <a:pt x="314" y="239"/>
                  </a:cubicBezTo>
                  <a:cubicBezTo>
                    <a:pt x="311" y="238"/>
                    <a:pt x="311" y="238"/>
                    <a:pt x="311" y="238"/>
                  </a:cubicBezTo>
                  <a:cubicBezTo>
                    <a:pt x="310" y="237"/>
                    <a:pt x="306" y="226"/>
                    <a:pt x="306" y="224"/>
                  </a:cubicBezTo>
                  <a:cubicBezTo>
                    <a:pt x="305" y="222"/>
                    <a:pt x="306" y="220"/>
                    <a:pt x="305" y="218"/>
                  </a:cubicBezTo>
                  <a:cubicBezTo>
                    <a:pt x="305" y="217"/>
                    <a:pt x="304" y="217"/>
                    <a:pt x="304" y="216"/>
                  </a:cubicBezTo>
                  <a:cubicBezTo>
                    <a:pt x="303" y="212"/>
                    <a:pt x="307" y="207"/>
                    <a:pt x="306" y="202"/>
                  </a:cubicBezTo>
                  <a:cubicBezTo>
                    <a:pt x="306" y="200"/>
                    <a:pt x="304" y="197"/>
                    <a:pt x="305" y="195"/>
                  </a:cubicBezTo>
                  <a:cubicBezTo>
                    <a:pt x="306" y="193"/>
                    <a:pt x="310" y="191"/>
                    <a:pt x="311" y="189"/>
                  </a:cubicBezTo>
                  <a:cubicBezTo>
                    <a:pt x="312" y="187"/>
                    <a:pt x="310" y="185"/>
                    <a:pt x="311" y="182"/>
                  </a:cubicBezTo>
                  <a:cubicBezTo>
                    <a:pt x="312" y="181"/>
                    <a:pt x="316" y="178"/>
                    <a:pt x="317" y="177"/>
                  </a:cubicBezTo>
                  <a:cubicBezTo>
                    <a:pt x="317" y="175"/>
                    <a:pt x="315" y="175"/>
                    <a:pt x="314" y="173"/>
                  </a:cubicBezTo>
                  <a:cubicBezTo>
                    <a:pt x="314" y="172"/>
                    <a:pt x="316" y="172"/>
                    <a:pt x="316" y="171"/>
                  </a:cubicBezTo>
                  <a:cubicBezTo>
                    <a:pt x="315" y="169"/>
                    <a:pt x="307" y="168"/>
                    <a:pt x="305" y="168"/>
                  </a:cubicBezTo>
                  <a:cubicBezTo>
                    <a:pt x="304" y="168"/>
                    <a:pt x="302" y="170"/>
                    <a:pt x="301" y="171"/>
                  </a:cubicBezTo>
                  <a:cubicBezTo>
                    <a:pt x="301" y="171"/>
                    <a:pt x="297" y="170"/>
                    <a:pt x="297" y="170"/>
                  </a:cubicBezTo>
                  <a:cubicBezTo>
                    <a:pt x="292" y="171"/>
                    <a:pt x="288" y="173"/>
                    <a:pt x="283" y="173"/>
                  </a:cubicBezTo>
                  <a:cubicBezTo>
                    <a:pt x="280" y="173"/>
                    <a:pt x="275" y="169"/>
                    <a:pt x="271" y="171"/>
                  </a:cubicBezTo>
                  <a:cubicBezTo>
                    <a:pt x="270" y="171"/>
                    <a:pt x="269" y="174"/>
                    <a:pt x="267" y="174"/>
                  </a:cubicBezTo>
                  <a:cubicBezTo>
                    <a:pt x="266" y="174"/>
                    <a:pt x="266" y="173"/>
                    <a:pt x="266" y="173"/>
                  </a:cubicBezTo>
                  <a:cubicBezTo>
                    <a:pt x="265" y="173"/>
                    <a:pt x="265" y="172"/>
                    <a:pt x="265" y="172"/>
                  </a:cubicBezTo>
                  <a:cubicBezTo>
                    <a:pt x="264" y="172"/>
                    <a:pt x="263" y="173"/>
                    <a:pt x="262" y="173"/>
                  </a:cubicBezTo>
                  <a:cubicBezTo>
                    <a:pt x="258" y="171"/>
                    <a:pt x="247" y="151"/>
                    <a:pt x="244" y="149"/>
                  </a:cubicBezTo>
                  <a:cubicBezTo>
                    <a:pt x="243" y="149"/>
                    <a:pt x="240" y="151"/>
                    <a:pt x="239" y="151"/>
                  </a:cubicBezTo>
                  <a:cubicBezTo>
                    <a:pt x="236" y="150"/>
                    <a:pt x="234" y="148"/>
                    <a:pt x="232" y="146"/>
                  </a:cubicBezTo>
                  <a:cubicBezTo>
                    <a:pt x="228" y="144"/>
                    <a:pt x="224" y="148"/>
                    <a:pt x="221" y="149"/>
                  </a:cubicBezTo>
                  <a:cubicBezTo>
                    <a:pt x="216" y="150"/>
                    <a:pt x="210" y="147"/>
                    <a:pt x="205" y="147"/>
                  </a:cubicBezTo>
                  <a:cubicBezTo>
                    <a:pt x="202" y="147"/>
                    <a:pt x="199" y="149"/>
                    <a:pt x="196" y="149"/>
                  </a:cubicBezTo>
                  <a:cubicBezTo>
                    <a:pt x="188" y="148"/>
                    <a:pt x="190" y="139"/>
                    <a:pt x="188" y="138"/>
                  </a:cubicBezTo>
                  <a:cubicBezTo>
                    <a:pt x="187" y="137"/>
                    <a:pt x="184" y="138"/>
                    <a:pt x="182" y="137"/>
                  </a:cubicBezTo>
                  <a:cubicBezTo>
                    <a:pt x="180" y="136"/>
                    <a:pt x="181" y="121"/>
                    <a:pt x="183" y="120"/>
                  </a:cubicBezTo>
                  <a:cubicBezTo>
                    <a:pt x="183" y="119"/>
                    <a:pt x="184" y="120"/>
                    <a:pt x="184" y="120"/>
                  </a:cubicBezTo>
                  <a:cubicBezTo>
                    <a:pt x="185" y="119"/>
                    <a:pt x="184" y="119"/>
                    <a:pt x="184" y="118"/>
                  </a:cubicBezTo>
                  <a:cubicBezTo>
                    <a:pt x="184" y="118"/>
                    <a:pt x="184" y="117"/>
                    <a:pt x="184" y="117"/>
                  </a:cubicBezTo>
                  <a:cubicBezTo>
                    <a:pt x="183" y="109"/>
                    <a:pt x="179" y="110"/>
                    <a:pt x="176" y="104"/>
                  </a:cubicBezTo>
                  <a:cubicBezTo>
                    <a:pt x="174" y="101"/>
                    <a:pt x="176" y="93"/>
                    <a:pt x="173" y="90"/>
                  </a:cubicBezTo>
                  <a:cubicBezTo>
                    <a:pt x="171" y="88"/>
                    <a:pt x="171" y="91"/>
                    <a:pt x="169" y="91"/>
                  </a:cubicBezTo>
                  <a:cubicBezTo>
                    <a:pt x="167" y="91"/>
                    <a:pt x="168" y="85"/>
                    <a:pt x="167" y="85"/>
                  </a:cubicBezTo>
                  <a:cubicBezTo>
                    <a:pt x="166" y="85"/>
                    <a:pt x="166" y="86"/>
                    <a:pt x="165" y="86"/>
                  </a:cubicBezTo>
                  <a:cubicBezTo>
                    <a:pt x="164" y="87"/>
                    <a:pt x="157" y="90"/>
                    <a:pt x="157" y="89"/>
                  </a:cubicBezTo>
                  <a:cubicBezTo>
                    <a:pt x="157" y="86"/>
                    <a:pt x="168" y="75"/>
                    <a:pt x="169" y="71"/>
                  </a:cubicBezTo>
                  <a:cubicBezTo>
                    <a:pt x="169" y="69"/>
                    <a:pt x="168" y="68"/>
                    <a:pt x="168" y="67"/>
                  </a:cubicBezTo>
                  <a:cubicBezTo>
                    <a:pt x="169" y="57"/>
                    <a:pt x="175" y="49"/>
                    <a:pt x="180" y="41"/>
                  </a:cubicBezTo>
                  <a:cubicBezTo>
                    <a:pt x="180" y="40"/>
                    <a:pt x="181" y="37"/>
                    <a:pt x="182" y="36"/>
                  </a:cubicBezTo>
                  <a:cubicBezTo>
                    <a:pt x="184" y="35"/>
                    <a:pt x="187" y="36"/>
                    <a:pt x="188" y="35"/>
                  </a:cubicBezTo>
                  <a:cubicBezTo>
                    <a:pt x="191" y="34"/>
                    <a:pt x="194" y="23"/>
                    <a:pt x="196" y="21"/>
                  </a:cubicBezTo>
                  <a:cubicBezTo>
                    <a:pt x="200" y="19"/>
                    <a:pt x="209" y="19"/>
                    <a:pt x="214" y="16"/>
                  </a:cubicBezTo>
                  <a:cubicBezTo>
                    <a:pt x="214" y="16"/>
                    <a:pt x="214" y="16"/>
                    <a:pt x="214" y="16"/>
                  </a:cubicBezTo>
                  <a:cubicBezTo>
                    <a:pt x="214" y="16"/>
                    <a:pt x="214" y="15"/>
                    <a:pt x="215" y="14"/>
                  </a:cubicBezTo>
                  <a:cubicBezTo>
                    <a:pt x="218" y="10"/>
                    <a:pt x="222" y="14"/>
                    <a:pt x="218" y="7"/>
                  </a:cubicBezTo>
                  <a:cubicBezTo>
                    <a:pt x="218" y="6"/>
                    <a:pt x="218" y="4"/>
                    <a:pt x="217" y="3"/>
                  </a:cubicBezTo>
                  <a:cubicBezTo>
                    <a:pt x="216" y="3"/>
                    <a:pt x="209" y="0"/>
                    <a:pt x="208" y="0"/>
                  </a:cubicBezTo>
                  <a:cubicBezTo>
                    <a:pt x="207" y="0"/>
                    <a:pt x="206" y="0"/>
                    <a:pt x="205" y="1"/>
                  </a:cubicBezTo>
                  <a:cubicBezTo>
                    <a:pt x="204" y="1"/>
                    <a:pt x="205" y="2"/>
                    <a:pt x="205" y="2"/>
                  </a:cubicBezTo>
                  <a:cubicBezTo>
                    <a:pt x="204" y="2"/>
                    <a:pt x="204" y="1"/>
                    <a:pt x="204" y="1"/>
                  </a:cubicBezTo>
                  <a:cubicBezTo>
                    <a:pt x="203" y="0"/>
                    <a:pt x="205" y="3"/>
                    <a:pt x="201" y="3"/>
                  </a:cubicBezTo>
                  <a:cubicBezTo>
                    <a:pt x="201" y="3"/>
                    <a:pt x="202" y="2"/>
                    <a:pt x="202" y="2"/>
                  </a:cubicBezTo>
                  <a:cubicBezTo>
                    <a:pt x="200" y="2"/>
                    <a:pt x="197" y="4"/>
                    <a:pt x="197" y="4"/>
                  </a:cubicBezTo>
                  <a:cubicBezTo>
                    <a:pt x="198" y="5"/>
                    <a:pt x="203" y="5"/>
                    <a:pt x="199" y="7"/>
                  </a:cubicBezTo>
                  <a:cubicBezTo>
                    <a:pt x="198" y="7"/>
                    <a:pt x="195" y="9"/>
                    <a:pt x="196" y="7"/>
                  </a:cubicBezTo>
                  <a:cubicBezTo>
                    <a:pt x="197" y="4"/>
                    <a:pt x="198" y="5"/>
                    <a:pt x="194" y="5"/>
                  </a:cubicBezTo>
                  <a:cubicBezTo>
                    <a:pt x="193" y="5"/>
                    <a:pt x="193" y="5"/>
                    <a:pt x="192" y="6"/>
                  </a:cubicBezTo>
                  <a:cubicBezTo>
                    <a:pt x="192" y="6"/>
                    <a:pt x="193" y="9"/>
                    <a:pt x="193" y="9"/>
                  </a:cubicBezTo>
                  <a:cubicBezTo>
                    <a:pt x="192" y="11"/>
                    <a:pt x="190" y="13"/>
                    <a:pt x="189" y="15"/>
                  </a:cubicBezTo>
                  <a:cubicBezTo>
                    <a:pt x="189" y="17"/>
                    <a:pt x="184" y="17"/>
                    <a:pt x="182" y="18"/>
                  </a:cubicBezTo>
                  <a:cubicBezTo>
                    <a:pt x="180" y="18"/>
                    <a:pt x="177" y="19"/>
                    <a:pt x="176" y="20"/>
                  </a:cubicBezTo>
                  <a:cubicBezTo>
                    <a:pt x="174" y="21"/>
                    <a:pt x="173" y="23"/>
                    <a:pt x="172" y="24"/>
                  </a:cubicBezTo>
                  <a:cubicBezTo>
                    <a:pt x="169" y="26"/>
                    <a:pt x="162" y="31"/>
                    <a:pt x="159" y="32"/>
                  </a:cubicBezTo>
                  <a:cubicBezTo>
                    <a:pt x="158" y="32"/>
                    <a:pt x="157" y="32"/>
                    <a:pt x="157" y="32"/>
                  </a:cubicBezTo>
                  <a:cubicBezTo>
                    <a:pt x="155" y="32"/>
                    <a:pt x="153" y="32"/>
                    <a:pt x="151" y="32"/>
                  </a:cubicBezTo>
                  <a:cubicBezTo>
                    <a:pt x="150" y="31"/>
                    <a:pt x="149" y="31"/>
                    <a:pt x="148" y="31"/>
                  </a:cubicBezTo>
                  <a:cubicBezTo>
                    <a:pt x="148" y="31"/>
                    <a:pt x="148" y="32"/>
                    <a:pt x="147" y="31"/>
                  </a:cubicBezTo>
                  <a:cubicBezTo>
                    <a:pt x="146" y="31"/>
                    <a:pt x="144" y="29"/>
                    <a:pt x="142" y="29"/>
                  </a:cubicBezTo>
                  <a:cubicBezTo>
                    <a:pt x="140" y="29"/>
                    <a:pt x="140" y="30"/>
                    <a:pt x="139" y="30"/>
                  </a:cubicBezTo>
                  <a:cubicBezTo>
                    <a:pt x="138" y="30"/>
                    <a:pt x="139" y="29"/>
                    <a:pt x="138" y="29"/>
                  </a:cubicBezTo>
                  <a:cubicBezTo>
                    <a:pt x="136" y="29"/>
                    <a:pt x="135" y="44"/>
                    <a:pt x="131" y="45"/>
                  </a:cubicBezTo>
                  <a:cubicBezTo>
                    <a:pt x="129" y="47"/>
                    <a:pt x="130" y="45"/>
                    <a:pt x="129" y="44"/>
                  </a:cubicBezTo>
                  <a:cubicBezTo>
                    <a:pt x="128" y="41"/>
                    <a:pt x="129" y="47"/>
                    <a:pt x="127" y="45"/>
                  </a:cubicBezTo>
                  <a:cubicBezTo>
                    <a:pt x="127" y="45"/>
                    <a:pt x="127" y="45"/>
                    <a:pt x="127" y="44"/>
                  </a:cubicBezTo>
                  <a:cubicBezTo>
                    <a:pt x="126" y="44"/>
                    <a:pt x="126" y="44"/>
                    <a:pt x="126" y="44"/>
                  </a:cubicBezTo>
                  <a:cubicBezTo>
                    <a:pt x="125" y="44"/>
                    <a:pt x="126" y="43"/>
                    <a:pt x="126" y="43"/>
                  </a:cubicBezTo>
                  <a:cubicBezTo>
                    <a:pt x="126" y="43"/>
                    <a:pt x="125" y="42"/>
                    <a:pt x="126" y="42"/>
                  </a:cubicBezTo>
                  <a:cubicBezTo>
                    <a:pt x="126" y="41"/>
                    <a:pt x="127" y="41"/>
                    <a:pt x="128" y="42"/>
                  </a:cubicBezTo>
                  <a:cubicBezTo>
                    <a:pt x="128" y="42"/>
                    <a:pt x="128" y="43"/>
                    <a:pt x="129" y="43"/>
                  </a:cubicBezTo>
                  <a:cubicBezTo>
                    <a:pt x="129" y="43"/>
                    <a:pt x="127" y="40"/>
                    <a:pt x="128" y="39"/>
                  </a:cubicBezTo>
                  <a:cubicBezTo>
                    <a:pt x="129" y="39"/>
                    <a:pt x="134" y="41"/>
                    <a:pt x="134" y="39"/>
                  </a:cubicBezTo>
                  <a:cubicBezTo>
                    <a:pt x="134" y="38"/>
                    <a:pt x="133" y="39"/>
                    <a:pt x="133" y="39"/>
                  </a:cubicBezTo>
                  <a:cubicBezTo>
                    <a:pt x="132" y="39"/>
                    <a:pt x="131" y="39"/>
                    <a:pt x="129" y="39"/>
                  </a:cubicBezTo>
                  <a:cubicBezTo>
                    <a:pt x="126" y="39"/>
                    <a:pt x="122" y="35"/>
                    <a:pt x="119" y="35"/>
                  </a:cubicBezTo>
                  <a:cubicBezTo>
                    <a:pt x="118" y="35"/>
                    <a:pt x="115" y="40"/>
                    <a:pt x="114" y="41"/>
                  </a:cubicBezTo>
                  <a:cubicBezTo>
                    <a:pt x="113" y="42"/>
                    <a:pt x="109" y="43"/>
                    <a:pt x="108" y="44"/>
                  </a:cubicBezTo>
                  <a:cubicBezTo>
                    <a:pt x="107" y="45"/>
                    <a:pt x="109" y="46"/>
                    <a:pt x="109" y="46"/>
                  </a:cubicBezTo>
                  <a:cubicBezTo>
                    <a:pt x="108" y="46"/>
                    <a:pt x="108" y="46"/>
                    <a:pt x="107" y="46"/>
                  </a:cubicBezTo>
                  <a:cubicBezTo>
                    <a:pt x="107" y="46"/>
                    <a:pt x="101" y="50"/>
                    <a:pt x="100" y="50"/>
                  </a:cubicBezTo>
                  <a:cubicBezTo>
                    <a:pt x="100" y="51"/>
                    <a:pt x="101" y="51"/>
                    <a:pt x="101" y="52"/>
                  </a:cubicBezTo>
                  <a:cubicBezTo>
                    <a:pt x="101" y="52"/>
                    <a:pt x="101" y="52"/>
                    <a:pt x="101" y="53"/>
                  </a:cubicBezTo>
                  <a:cubicBezTo>
                    <a:pt x="102" y="53"/>
                    <a:pt x="102" y="53"/>
                    <a:pt x="102" y="54"/>
                  </a:cubicBezTo>
                  <a:cubicBezTo>
                    <a:pt x="101" y="54"/>
                    <a:pt x="102" y="53"/>
                    <a:pt x="101" y="53"/>
                  </a:cubicBezTo>
                  <a:cubicBezTo>
                    <a:pt x="101" y="52"/>
                    <a:pt x="101" y="52"/>
                    <a:pt x="101" y="52"/>
                  </a:cubicBezTo>
                  <a:cubicBezTo>
                    <a:pt x="101" y="52"/>
                    <a:pt x="100" y="52"/>
                    <a:pt x="99" y="54"/>
                  </a:cubicBezTo>
                  <a:cubicBezTo>
                    <a:pt x="98" y="55"/>
                    <a:pt x="103" y="54"/>
                    <a:pt x="101" y="57"/>
                  </a:cubicBezTo>
                  <a:cubicBezTo>
                    <a:pt x="100" y="58"/>
                    <a:pt x="99" y="58"/>
                    <a:pt x="99" y="58"/>
                  </a:cubicBezTo>
                  <a:cubicBezTo>
                    <a:pt x="99" y="58"/>
                    <a:pt x="99" y="57"/>
                    <a:pt x="98" y="57"/>
                  </a:cubicBezTo>
                  <a:cubicBezTo>
                    <a:pt x="98" y="58"/>
                    <a:pt x="95" y="61"/>
                    <a:pt x="95" y="61"/>
                  </a:cubicBezTo>
                  <a:cubicBezTo>
                    <a:pt x="95" y="62"/>
                    <a:pt x="100" y="59"/>
                    <a:pt x="100" y="59"/>
                  </a:cubicBezTo>
                  <a:cubicBezTo>
                    <a:pt x="100" y="59"/>
                    <a:pt x="96" y="72"/>
                    <a:pt x="96" y="72"/>
                  </a:cubicBezTo>
                  <a:cubicBezTo>
                    <a:pt x="96" y="73"/>
                    <a:pt x="94" y="73"/>
                    <a:pt x="95" y="74"/>
                  </a:cubicBezTo>
                  <a:cubicBezTo>
                    <a:pt x="95" y="74"/>
                    <a:pt x="102" y="73"/>
                    <a:pt x="97" y="81"/>
                  </a:cubicBezTo>
                  <a:cubicBezTo>
                    <a:pt x="94" y="84"/>
                    <a:pt x="90" y="78"/>
                    <a:pt x="84" y="84"/>
                  </a:cubicBezTo>
                  <a:cubicBezTo>
                    <a:pt x="82" y="86"/>
                    <a:pt x="81" y="90"/>
                    <a:pt x="79" y="93"/>
                  </a:cubicBezTo>
                  <a:cubicBezTo>
                    <a:pt x="79" y="93"/>
                    <a:pt x="73" y="98"/>
                    <a:pt x="72" y="99"/>
                  </a:cubicBezTo>
                  <a:cubicBezTo>
                    <a:pt x="70" y="100"/>
                    <a:pt x="61" y="103"/>
                    <a:pt x="61" y="105"/>
                  </a:cubicBezTo>
                  <a:cubicBezTo>
                    <a:pt x="60" y="105"/>
                    <a:pt x="65" y="107"/>
                    <a:pt x="65" y="109"/>
                  </a:cubicBezTo>
                  <a:cubicBezTo>
                    <a:pt x="66" y="110"/>
                    <a:pt x="66" y="122"/>
                    <a:pt x="65" y="122"/>
                  </a:cubicBezTo>
                  <a:cubicBezTo>
                    <a:pt x="64" y="124"/>
                    <a:pt x="60" y="122"/>
                    <a:pt x="60" y="120"/>
                  </a:cubicBezTo>
                  <a:cubicBezTo>
                    <a:pt x="61" y="116"/>
                    <a:pt x="63" y="124"/>
                    <a:pt x="63" y="117"/>
                  </a:cubicBezTo>
                  <a:cubicBezTo>
                    <a:pt x="63" y="117"/>
                    <a:pt x="64" y="116"/>
                    <a:pt x="63" y="116"/>
                  </a:cubicBezTo>
                  <a:cubicBezTo>
                    <a:pt x="62" y="115"/>
                    <a:pt x="61" y="119"/>
                    <a:pt x="60" y="116"/>
                  </a:cubicBezTo>
                  <a:cubicBezTo>
                    <a:pt x="60" y="116"/>
                    <a:pt x="61" y="115"/>
                    <a:pt x="61" y="115"/>
                  </a:cubicBezTo>
                  <a:cubicBezTo>
                    <a:pt x="61" y="114"/>
                    <a:pt x="60" y="115"/>
                    <a:pt x="60" y="114"/>
                  </a:cubicBezTo>
                  <a:cubicBezTo>
                    <a:pt x="60" y="114"/>
                    <a:pt x="61" y="113"/>
                    <a:pt x="60" y="113"/>
                  </a:cubicBezTo>
                  <a:cubicBezTo>
                    <a:pt x="60" y="112"/>
                    <a:pt x="59" y="113"/>
                    <a:pt x="58" y="113"/>
                  </a:cubicBezTo>
                  <a:cubicBezTo>
                    <a:pt x="57" y="112"/>
                    <a:pt x="56" y="109"/>
                    <a:pt x="55" y="108"/>
                  </a:cubicBezTo>
                  <a:cubicBezTo>
                    <a:pt x="55" y="108"/>
                    <a:pt x="53" y="108"/>
                    <a:pt x="52" y="107"/>
                  </a:cubicBezTo>
                  <a:cubicBezTo>
                    <a:pt x="51" y="106"/>
                    <a:pt x="51" y="101"/>
                    <a:pt x="49" y="101"/>
                  </a:cubicBezTo>
                  <a:cubicBezTo>
                    <a:pt x="49" y="102"/>
                    <a:pt x="46" y="106"/>
                    <a:pt x="46" y="106"/>
                  </a:cubicBezTo>
                  <a:cubicBezTo>
                    <a:pt x="47" y="108"/>
                    <a:pt x="49" y="108"/>
                    <a:pt x="49" y="109"/>
                  </a:cubicBezTo>
                  <a:cubicBezTo>
                    <a:pt x="49" y="109"/>
                    <a:pt x="49" y="112"/>
                    <a:pt x="49" y="112"/>
                  </a:cubicBezTo>
                  <a:cubicBezTo>
                    <a:pt x="50" y="114"/>
                    <a:pt x="56" y="119"/>
                    <a:pt x="55" y="121"/>
                  </a:cubicBezTo>
                  <a:cubicBezTo>
                    <a:pt x="54" y="123"/>
                    <a:pt x="52" y="122"/>
                    <a:pt x="51" y="123"/>
                  </a:cubicBezTo>
                  <a:cubicBezTo>
                    <a:pt x="48" y="125"/>
                    <a:pt x="50" y="126"/>
                    <a:pt x="50" y="128"/>
                  </a:cubicBezTo>
                  <a:cubicBezTo>
                    <a:pt x="50" y="129"/>
                    <a:pt x="44" y="132"/>
                    <a:pt x="43" y="133"/>
                  </a:cubicBezTo>
                  <a:cubicBezTo>
                    <a:pt x="42" y="133"/>
                    <a:pt x="40" y="128"/>
                    <a:pt x="39" y="127"/>
                  </a:cubicBezTo>
                  <a:cubicBezTo>
                    <a:pt x="39" y="127"/>
                    <a:pt x="38" y="127"/>
                    <a:pt x="38" y="127"/>
                  </a:cubicBezTo>
                  <a:cubicBezTo>
                    <a:pt x="37" y="131"/>
                    <a:pt x="39" y="130"/>
                    <a:pt x="39" y="132"/>
                  </a:cubicBezTo>
                  <a:cubicBezTo>
                    <a:pt x="39" y="136"/>
                    <a:pt x="38" y="132"/>
                    <a:pt x="36" y="134"/>
                  </a:cubicBezTo>
                  <a:cubicBezTo>
                    <a:pt x="35" y="135"/>
                    <a:pt x="35" y="139"/>
                    <a:pt x="34" y="141"/>
                  </a:cubicBezTo>
                  <a:cubicBezTo>
                    <a:pt x="34" y="141"/>
                    <a:pt x="34" y="141"/>
                    <a:pt x="34" y="141"/>
                  </a:cubicBezTo>
                  <a:cubicBezTo>
                    <a:pt x="36" y="143"/>
                    <a:pt x="39" y="145"/>
                    <a:pt x="40" y="146"/>
                  </a:cubicBezTo>
                  <a:cubicBezTo>
                    <a:pt x="41" y="150"/>
                    <a:pt x="38" y="147"/>
                    <a:pt x="39" y="151"/>
                  </a:cubicBezTo>
                  <a:cubicBezTo>
                    <a:pt x="40" y="152"/>
                    <a:pt x="39" y="150"/>
                    <a:pt x="39" y="150"/>
                  </a:cubicBezTo>
                  <a:cubicBezTo>
                    <a:pt x="41" y="150"/>
                    <a:pt x="43" y="154"/>
                    <a:pt x="43" y="155"/>
                  </a:cubicBezTo>
                  <a:cubicBezTo>
                    <a:pt x="43" y="155"/>
                    <a:pt x="43" y="156"/>
                    <a:pt x="43" y="156"/>
                  </a:cubicBezTo>
                  <a:cubicBezTo>
                    <a:pt x="44" y="156"/>
                    <a:pt x="44" y="155"/>
                    <a:pt x="45" y="155"/>
                  </a:cubicBezTo>
                  <a:cubicBezTo>
                    <a:pt x="46" y="155"/>
                    <a:pt x="48" y="159"/>
                    <a:pt x="48" y="161"/>
                  </a:cubicBezTo>
                  <a:cubicBezTo>
                    <a:pt x="49" y="170"/>
                    <a:pt x="47" y="155"/>
                    <a:pt x="47" y="163"/>
                  </a:cubicBezTo>
                  <a:cubicBezTo>
                    <a:pt x="47" y="163"/>
                    <a:pt x="48" y="164"/>
                    <a:pt x="48" y="164"/>
                  </a:cubicBezTo>
                  <a:cubicBezTo>
                    <a:pt x="48" y="165"/>
                    <a:pt x="47" y="164"/>
                    <a:pt x="47" y="164"/>
                  </a:cubicBezTo>
                  <a:cubicBezTo>
                    <a:pt x="47" y="164"/>
                    <a:pt x="48" y="168"/>
                    <a:pt x="46" y="168"/>
                  </a:cubicBezTo>
                  <a:cubicBezTo>
                    <a:pt x="46" y="168"/>
                    <a:pt x="46" y="168"/>
                    <a:pt x="46" y="168"/>
                  </a:cubicBezTo>
                  <a:cubicBezTo>
                    <a:pt x="46" y="167"/>
                    <a:pt x="45" y="166"/>
                    <a:pt x="44" y="166"/>
                  </a:cubicBezTo>
                  <a:cubicBezTo>
                    <a:pt x="44" y="166"/>
                    <a:pt x="44" y="169"/>
                    <a:pt x="44" y="170"/>
                  </a:cubicBezTo>
                  <a:cubicBezTo>
                    <a:pt x="44" y="173"/>
                    <a:pt x="51" y="177"/>
                    <a:pt x="50" y="182"/>
                  </a:cubicBezTo>
                  <a:cubicBezTo>
                    <a:pt x="50" y="186"/>
                    <a:pt x="47" y="185"/>
                    <a:pt x="45" y="186"/>
                  </a:cubicBezTo>
                  <a:cubicBezTo>
                    <a:pt x="44" y="186"/>
                    <a:pt x="42" y="188"/>
                    <a:pt x="42" y="188"/>
                  </a:cubicBezTo>
                  <a:cubicBezTo>
                    <a:pt x="50" y="191"/>
                    <a:pt x="46" y="199"/>
                    <a:pt x="47" y="206"/>
                  </a:cubicBezTo>
                  <a:cubicBezTo>
                    <a:pt x="47" y="208"/>
                    <a:pt x="50" y="210"/>
                    <a:pt x="50" y="210"/>
                  </a:cubicBezTo>
                  <a:cubicBezTo>
                    <a:pt x="49" y="211"/>
                    <a:pt x="48" y="210"/>
                    <a:pt x="48" y="210"/>
                  </a:cubicBezTo>
                  <a:cubicBezTo>
                    <a:pt x="48" y="211"/>
                    <a:pt x="49" y="211"/>
                    <a:pt x="49" y="211"/>
                  </a:cubicBezTo>
                  <a:cubicBezTo>
                    <a:pt x="49" y="212"/>
                    <a:pt x="48" y="211"/>
                    <a:pt x="48" y="211"/>
                  </a:cubicBezTo>
                  <a:cubicBezTo>
                    <a:pt x="48" y="212"/>
                    <a:pt x="47" y="216"/>
                    <a:pt x="47" y="217"/>
                  </a:cubicBezTo>
                  <a:cubicBezTo>
                    <a:pt x="47" y="217"/>
                    <a:pt x="48" y="217"/>
                    <a:pt x="48" y="217"/>
                  </a:cubicBezTo>
                  <a:cubicBezTo>
                    <a:pt x="47" y="218"/>
                    <a:pt x="46" y="220"/>
                    <a:pt x="46" y="221"/>
                  </a:cubicBezTo>
                  <a:cubicBezTo>
                    <a:pt x="46" y="223"/>
                    <a:pt x="48" y="222"/>
                    <a:pt x="49" y="222"/>
                  </a:cubicBezTo>
                  <a:cubicBezTo>
                    <a:pt x="49" y="222"/>
                    <a:pt x="50" y="223"/>
                    <a:pt x="50" y="223"/>
                  </a:cubicBezTo>
                  <a:cubicBezTo>
                    <a:pt x="48" y="227"/>
                    <a:pt x="45" y="219"/>
                    <a:pt x="45" y="228"/>
                  </a:cubicBezTo>
                  <a:cubicBezTo>
                    <a:pt x="45" y="229"/>
                    <a:pt x="44" y="229"/>
                    <a:pt x="45" y="230"/>
                  </a:cubicBezTo>
                  <a:cubicBezTo>
                    <a:pt x="46" y="231"/>
                    <a:pt x="46" y="232"/>
                    <a:pt x="46" y="232"/>
                  </a:cubicBezTo>
                  <a:cubicBezTo>
                    <a:pt x="46" y="232"/>
                    <a:pt x="48" y="225"/>
                    <a:pt x="51" y="228"/>
                  </a:cubicBezTo>
                  <a:cubicBezTo>
                    <a:pt x="51" y="228"/>
                    <a:pt x="51" y="229"/>
                    <a:pt x="51" y="229"/>
                  </a:cubicBezTo>
                  <a:cubicBezTo>
                    <a:pt x="50" y="229"/>
                    <a:pt x="51" y="231"/>
                    <a:pt x="50" y="231"/>
                  </a:cubicBezTo>
                  <a:cubicBezTo>
                    <a:pt x="50" y="231"/>
                    <a:pt x="46" y="230"/>
                    <a:pt x="48" y="233"/>
                  </a:cubicBezTo>
                  <a:cubicBezTo>
                    <a:pt x="49" y="236"/>
                    <a:pt x="54" y="231"/>
                    <a:pt x="55" y="232"/>
                  </a:cubicBezTo>
                  <a:cubicBezTo>
                    <a:pt x="56" y="234"/>
                    <a:pt x="52" y="235"/>
                    <a:pt x="52" y="235"/>
                  </a:cubicBezTo>
                  <a:cubicBezTo>
                    <a:pt x="52" y="235"/>
                    <a:pt x="52" y="236"/>
                    <a:pt x="52" y="236"/>
                  </a:cubicBezTo>
                  <a:cubicBezTo>
                    <a:pt x="53" y="235"/>
                    <a:pt x="53" y="238"/>
                    <a:pt x="52" y="236"/>
                  </a:cubicBezTo>
                  <a:cubicBezTo>
                    <a:pt x="52" y="236"/>
                    <a:pt x="52" y="236"/>
                    <a:pt x="52" y="237"/>
                  </a:cubicBezTo>
                  <a:cubicBezTo>
                    <a:pt x="52" y="237"/>
                    <a:pt x="52" y="237"/>
                    <a:pt x="52" y="237"/>
                  </a:cubicBezTo>
                  <a:cubicBezTo>
                    <a:pt x="52" y="237"/>
                    <a:pt x="52" y="237"/>
                    <a:pt x="52" y="237"/>
                  </a:cubicBezTo>
                  <a:cubicBezTo>
                    <a:pt x="52" y="237"/>
                    <a:pt x="52" y="237"/>
                    <a:pt x="52" y="237"/>
                  </a:cubicBezTo>
                  <a:cubicBezTo>
                    <a:pt x="52" y="237"/>
                    <a:pt x="53" y="237"/>
                    <a:pt x="52" y="237"/>
                  </a:cubicBezTo>
                  <a:cubicBezTo>
                    <a:pt x="52" y="237"/>
                    <a:pt x="52" y="237"/>
                    <a:pt x="52" y="237"/>
                  </a:cubicBezTo>
                  <a:cubicBezTo>
                    <a:pt x="52" y="237"/>
                    <a:pt x="52" y="237"/>
                    <a:pt x="52" y="237"/>
                  </a:cubicBezTo>
                  <a:cubicBezTo>
                    <a:pt x="52" y="237"/>
                    <a:pt x="52" y="237"/>
                    <a:pt x="52" y="237"/>
                  </a:cubicBezTo>
                  <a:cubicBezTo>
                    <a:pt x="51" y="237"/>
                    <a:pt x="51" y="236"/>
                    <a:pt x="51" y="237"/>
                  </a:cubicBezTo>
                  <a:cubicBezTo>
                    <a:pt x="50" y="237"/>
                    <a:pt x="51" y="238"/>
                    <a:pt x="51" y="238"/>
                  </a:cubicBezTo>
                  <a:cubicBezTo>
                    <a:pt x="51" y="238"/>
                    <a:pt x="51" y="238"/>
                    <a:pt x="51" y="238"/>
                  </a:cubicBezTo>
                  <a:cubicBezTo>
                    <a:pt x="51" y="235"/>
                    <a:pt x="55" y="240"/>
                    <a:pt x="51" y="238"/>
                  </a:cubicBezTo>
                  <a:cubicBezTo>
                    <a:pt x="51" y="238"/>
                    <a:pt x="51" y="239"/>
                    <a:pt x="52" y="239"/>
                  </a:cubicBezTo>
                  <a:cubicBezTo>
                    <a:pt x="52" y="239"/>
                    <a:pt x="53" y="239"/>
                    <a:pt x="53" y="239"/>
                  </a:cubicBezTo>
                  <a:cubicBezTo>
                    <a:pt x="53" y="239"/>
                    <a:pt x="52" y="239"/>
                    <a:pt x="52" y="239"/>
                  </a:cubicBezTo>
                  <a:cubicBezTo>
                    <a:pt x="51" y="239"/>
                    <a:pt x="51" y="239"/>
                    <a:pt x="51" y="239"/>
                  </a:cubicBezTo>
                  <a:cubicBezTo>
                    <a:pt x="50" y="240"/>
                    <a:pt x="51" y="241"/>
                    <a:pt x="50" y="242"/>
                  </a:cubicBezTo>
                  <a:cubicBezTo>
                    <a:pt x="48" y="243"/>
                    <a:pt x="49" y="242"/>
                    <a:pt x="47" y="242"/>
                  </a:cubicBezTo>
                  <a:cubicBezTo>
                    <a:pt x="47" y="242"/>
                    <a:pt x="49" y="243"/>
                    <a:pt x="49" y="244"/>
                  </a:cubicBezTo>
                  <a:cubicBezTo>
                    <a:pt x="49" y="244"/>
                    <a:pt x="48" y="244"/>
                    <a:pt x="47" y="244"/>
                  </a:cubicBezTo>
                  <a:cubicBezTo>
                    <a:pt x="47" y="244"/>
                    <a:pt x="48" y="243"/>
                    <a:pt x="47" y="243"/>
                  </a:cubicBezTo>
                  <a:cubicBezTo>
                    <a:pt x="47" y="244"/>
                    <a:pt x="47" y="245"/>
                    <a:pt x="47" y="246"/>
                  </a:cubicBezTo>
                  <a:cubicBezTo>
                    <a:pt x="47" y="246"/>
                    <a:pt x="46" y="245"/>
                    <a:pt x="46" y="246"/>
                  </a:cubicBezTo>
                  <a:cubicBezTo>
                    <a:pt x="46" y="247"/>
                    <a:pt x="48" y="249"/>
                    <a:pt x="47" y="249"/>
                  </a:cubicBezTo>
                  <a:cubicBezTo>
                    <a:pt x="45" y="249"/>
                    <a:pt x="48" y="247"/>
                    <a:pt x="46" y="247"/>
                  </a:cubicBezTo>
                  <a:cubicBezTo>
                    <a:pt x="45" y="247"/>
                    <a:pt x="45" y="248"/>
                    <a:pt x="45" y="248"/>
                  </a:cubicBezTo>
                  <a:cubicBezTo>
                    <a:pt x="44" y="248"/>
                    <a:pt x="44" y="247"/>
                    <a:pt x="44" y="247"/>
                  </a:cubicBezTo>
                  <a:cubicBezTo>
                    <a:pt x="41" y="248"/>
                    <a:pt x="47" y="249"/>
                    <a:pt x="45" y="250"/>
                  </a:cubicBezTo>
                  <a:cubicBezTo>
                    <a:pt x="44" y="251"/>
                    <a:pt x="42" y="251"/>
                    <a:pt x="41" y="253"/>
                  </a:cubicBezTo>
                  <a:cubicBezTo>
                    <a:pt x="41" y="253"/>
                    <a:pt x="42" y="255"/>
                    <a:pt x="41" y="256"/>
                  </a:cubicBezTo>
                  <a:cubicBezTo>
                    <a:pt x="40" y="256"/>
                    <a:pt x="37" y="256"/>
                    <a:pt x="37" y="256"/>
                  </a:cubicBezTo>
                  <a:cubicBezTo>
                    <a:pt x="34" y="259"/>
                    <a:pt x="39" y="256"/>
                    <a:pt x="39" y="258"/>
                  </a:cubicBezTo>
                  <a:cubicBezTo>
                    <a:pt x="39" y="259"/>
                    <a:pt x="40" y="260"/>
                    <a:pt x="38" y="260"/>
                  </a:cubicBezTo>
                  <a:cubicBezTo>
                    <a:pt x="38" y="261"/>
                    <a:pt x="37" y="259"/>
                    <a:pt x="37" y="260"/>
                  </a:cubicBezTo>
                  <a:cubicBezTo>
                    <a:pt x="36" y="260"/>
                    <a:pt x="37" y="260"/>
                    <a:pt x="38" y="260"/>
                  </a:cubicBezTo>
                  <a:cubicBezTo>
                    <a:pt x="38" y="260"/>
                    <a:pt x="39" y="261"/>
                    <a:pt x="39" y="261"/>
                  </a:cubicBezTo>
                  <a:cubicBezTo>
                    <a:pt x="38" y="261"/>
                    <a:pt x="35" y="261"/>
                    <a:pt x="36" y="262"/>
                  </a:cubicBezTo>
                  <a:cubicBezTo>
                    <a:pt x="36" y="263"/>
                    <a:pt x="38" y="263"/>
                    <a:pt x="37" y="263"/>
                  </a:cubicBezTo>
                  <a:cubicBezTo>
                    <a:pt x="37" y="263"/>
                    <a:pt x="36" y="262"/>
                    <a:pt x="35" y="262"/>
                  </a:cubicBezTo>
                  <a:cubicBezTo>
                    <a:pt x="35" y="262"/>
                    <a:pt x="34" y="263"/>
                    <a:pt x="34" y="264"/>
                  </a:cubicBezTo>
                  <a:cubicBezTo>
                    <a:pt x="33" y="265"/>
                    <a:pt x="35" y="267"/>
                    <a:pt x="35" y="268"/>
                  </a:cubicBezTo>
                  <a:cubicBezTo>
                    <a:pt x="35" y="273"/>
                    <a:pt x="31" y="267"/>
                    <a:pt x="30" y="267"/>
                  </a:cubicBezTo>
                  <a:cubicBezTo>
                    <a:pt x="28" y="268"/>
                    <a:pt x="32" y="270"/>
                    <a:pt x="29" y="271"/>
                  </a:cubicBezTo>
                  <a:cubicBezTo>
                    <a:pt x="28" y="271"/>
                    <a:pt x="27" y="269"/>
                    <a:pt x="26" y="270"/>
                  </a:cubicBezTo>
                  <a:cubicBezTo>
                    <a:pt x="26" y="270"/>
                    <a:pt x="27" y="271"/>
                    <a:pt x="25" y="271"/>
                  </a:cubicBezTo>
                  <a:cubicBezTo>
                    <a:pt x="25" y="271"/>
                    <a:pt x="22" y="269"/>
                    <a:pt x="22" y="270"/>
                  </a:cubicBezTo>
                  <a:cubicBezTo>
                    <a:pt x="11" y="273"/>
                    <a:pt x="30" y="270"/>
                    <a:pt x="19" y="273"/>
                  </a:cubicBezTo>
                  <a:cubicBezTo>
                    <a:pt x="19" y="273"/>
                    <a:pt x="17" y="270"/>
                    <a:pt x="17" y="271"/>
                  </a:cubicBezTo>
                  <a:cubicBezTo>
                    <a:pt x="16" y="271"/>
                    <a:pt x="17" y="272"/>
                    <a:pt x="16" y="273"/>
                  </a:cubicBezTo>
                  <a:cubicBezTo>
                    <a:pt x="16" y="273"/>
                    <a:pt x="15" y="272"/>
                    <a:pt x="14" y="273"/>
                  </a:cubicBezTo>
                  <a:cubicBezTo>
                    <a:pt x="13" y="273"/>
                    <a:pt x="14" y="276"/>
                    <a:pt x="13" y="272"/>
                  </a:cubicBezTo>
                  <a:cubicBezTo>
                    <a:pt x="13" y="272"/>
                    <a:pt x="13" y="273"/>
                    <a:pt x="13" y="273"/>
                  </a:cubicBezTo>
                  <a:cubicBezTo>
                    <a:pt x="13" y="273"/>
                    <a:pt x="11" y="277"/>
                    <a:pt x="11" y="277"/>
                  </a:cubicBezTo>
                  <a:cubicBezTo>
                    <a:pt x="11" y="279"/>
                    <a:pt x="10" y="284"/>
                    <a:pt x="11" y="285"/>
                  </a:cubicBezTo>
                  <a:cubicBezTo>
                    <a:pt x="11" y="285"/>
                    <a:pt x="11" y="284"/>
                    <a:pt x="12" y="284"/>
                  </a:cubicBezTo>
                  <a:cubicBezTo>
                    <a:pt x="13" y="284"/>
                    <a:pt x="14" y="289"/>
                    <a:pt x="13" y="291"/>
                  </a:cubicBezTo>
                  <a:cubicBezTo>
                    <a:pt x="12" y="292"/>
                    <a:pt x="12" y="290"/>
                    <a:pt x="11" y="290"/>
                  </a:cubicBezTo>
                  <a:cubicBezTo>
                    <a:pt x="11" y="290"/>
                    <a:pt x="6" y="289"/>
                    <a:pt x="6" y="289"/>
                  </a:cubicBezTo>
                  <a:cubicBezTo>
                    <a:pt x="4" y="289"/>
                    <a:pt x="1" y="293"/>
                    <a:pt x="0" y="295"/>
                  </a:cubicBezTo>
                  <a:cubicBezTo>
                    <a:pt x="0" y="296"/>
                    <a:pt x="5" y="296"/>
                    <a:pt x="6" y="297"/>
                  </a:cubicBezTo>
                  <a:cubicBezTo>
                    <a:pt x="6" y="298"/>
                    <a:pt x="6" y="299"/>
                    <a:pt x="6" y="300"/>
                  </a:cubicBezTo>
                  <a:cubicBezTo>
                    <a:pt x="6" y="300"/>
                    <a:pt x="6" y="300"/>
                    <a:pt x="6" y="300"/>
                  </a:cubicBezTo>
                  <a:cubicBezTo>
                    <a:pt x="9" y="302"/>
                    <a:pt x="11" y="305"/>
                    <a:pt x="13" y="307"/>
                  </a:cubicBezTo>
                </a:path>
              </a:pathLst>
            </a:custGeom>
            <a:solidFill>
              <a:srgbClr val="67BBA1"/>
            </a:solid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59" name="Freeform 5"/>
            <p:cNvSpPr/>
            <p:nvPr/>
          </p:nvSpPr>
          <p:spPr bwMode="auto">
            <a:xfrm>
              <a:off x="8386386" y="1535148"/>
              <a:ext cx="1046163" cy="901700"/>
            </a:xfrm>
            <a:custGeom>
              <a:avLst/>
              <a:gdLst>
                <a:gd name="T0" fmla="*/ 220 w 367"/>
                <a:gd name="T1" fmla="*/ 307 h 316"/>
                <a:gd name="T2" fmla="*/ 242 w 367"/>
                <a:gd name="T3" fmla="*/ 296 h 316"/>
                <a:gd name="T4" fmla="*/ 252 w 367"/>
                <a:gd name="T5" fmla="*/ 257 h 316"/>
                <a:gd name="T6" fmla="*/ 249 w 367"/>
                <a:gd name="T7" fmla="*/ 221 h 316"/>
                <a:gd name="T8" fmla="*/ 287 w 367"/>
                <a:gd name="T9" fmla="*/ 223 h 316"/>
                <a:gd name="T10" fmla="*/ 314 w 367"/>
                <a:gd name="T11" fmla="*/ 217 h 316"/>
                <a:gd name="T12" fmla="*/ 326 w 367"/>
                <a:gd name="T13" fmla="*/ 210 h 316"/>
                <a:gd name="T14" fmla="*/ 324 w 367"/>
                <a:gd name="T15" fmla="*/ 171 h 316"/>
                <a:gd name="T16" fmla="*/ 350 w 367"/>
                <a:gd name="T17" fmla="*/ 144 h 316"/>
                <a:gd name="T18" fmla="*/ 342 w 367"/>
                <a:gd name="T19" fmla="*/ 128 h 316"/>
                <a:gd name="T20" fmla="*/ 363 w 367"/>
                <a:gd name="T21" fmla="*/ 109 h 316"/>
                <a:gd name="T22" fmla="*/ 334 w 367"/>
                <a:gd name="T23" fmla="*/ 102 h 316"/>
                <a:gd name="T24" fmla="*/ 333 w 367"/>
                <a:gd name="T25" fmla="*/ 102 h 316"/>
                <a:gd name="T26" fmla="*/ 324 w 367"/>
                <a:gd name="T27" fmla="*/ 99 h 316"/>
                <a:gd name="T28" fmla="*/ 332 w 367"/>
                <a:gd name="T29" fmla="*/ 85 h 316"/>
                <a:gd name="T30" fmla="*/ 333 w 367"/>
                <a:gd name="T31" fmla="*/ 72 h 316"/>
                <a:gd name="T32" fmla="*/ 315 w 367"/>
                <a:gd name="T33" fmla="*/ 69 h 316"/>
                <a:gd name="T34" fmla="*/ 305 w 367"/>
                <a:gd name="T35" fmla="*/ 64 h 316"/>
                <a:gd name="T36" fmla="*/ 303 w 367"/>
                <a:gd name="T37" fmla="*/ 69 h 316"/>
                <a:gd name="T38" fmla="*/ 296 w 367"/>
                <a:gd name="T39" fmla="*/ 63 h 316"/>
                <a:gd name="T40" fmla="*/ 286 w 367"/>
                <a:gd name="T41" fmla="*/ 61 h 316"/>
                <a:gd name="T42" fmla="*/ 285 w 367"/>
                <a:gd name="T43" fmla="*/ 60 h 316"/>
                <a:gd name="T44" fmla="*/ 282 w 367"/>
                <a:gd name="T45" fmla="*/ 50 h 316"/>
                <a:gd name="T46" fmla="*/ 280 w 367"/>
                <a:gd name="T47" fmla="*/ 54 h 316"/>
                <a:gd name="T48" fmla="*/ 280 w 367"/>
                <a:gd name="T49" fmla="*/ 49 h 316"/>
                <a:gd name="T50" fmla="*/ 312 w 367"/>
                <a:gd name="T51" fmla="*/ 41 h 316"/>
                <a:gd name="T52" fmla="*/ 270 w 367"/>
                <a:gd name="T53" fmla="*/ 42 h 316"/>
                <a:gd name="T54" fmla="*/ 247 w 367"/>
                <a:gd name="T55" fmla="*/ 47 h 316"/>
                <a:gd name="T56" fmla="*/ 244 w 367"/>
                <a:gd name="T57" fmla="*/ 52 h 316"/>
                <a:gd name="T58" fmla="*/ 239 w 367"/>
                <a:gd name="T59" fmla="*/ 54 h 316"/>
                <a:gd name="T60" fmla="*/ 222 w 367"/>
                <a:gd name="T61" fmla="*/ 58 h 316"/>
                <a:gd name="T62" fmla="*/ 196 w 367"/>
                <a:gd name="T63" fmla="*/ 47 h 316"/>
                <a:gd name="T64" fmla="*/ 172 w 367"/>
                <a:gd name="T65" fmla="*/ 44 h 316"/>
                <a:gd name="T66" fmla="*/ 137 w 367"/>
                <a:gd name="T67" fmla="*/ 35 h 316"/>
                <a:gd name="T68" fmla="*/ 118 w 367"/>
                <a:gd name="T69" fmla="*/ 21 h 316"/>
                <a:gd name="T70" fmla="*/ 85 w 367"/>
                <a:gd name="T71" fmla="*/ 10 h 316"/>
                <a:gd name="T72" fmla="*/ 92 w 367"/>
                <a:gd name="T73" fmla="*/ 21 h 316"/>
                <a:gd name="T74" fmla="*/ 78 w 367"/>
                <a:gd name="T75" fmla="*/ 26 h 316"/>
                <a:gd name="T76" fmla="*/ 49 w 367"/>
                <a:gd name="T77" fmla="*/ 38 h 316"/>
                <a:gd name="T78" fmla="*/ 59 w 367"/>
                <a:gd name="T79" fmla="*/ 60 h 316"/>
                <a:gd name="T80" fmla="*/ 45 w 367"/>
                <a:gd name="T81" fmla="*/ 85 h 316"/>
                <a:gd name="T82" fmla="*/ 37 w 367"/>
                <a:gd name="T83" fmla="*/ 74 h 316"/>
                <a:gd name="T84" fmla="*/ 36 w 367"/>
                <a:gd name="T85" fmla="*/ 61 h 316"/>
                <a:gd name="T86" fmla="*/ 45 w 367"/>
                <a:gd name="T87" fmla="*/ 32 h 316"/>
                <a:gd name="T88" fmla="*/ 57 w 367"/>
                <a:gd name="T89" fmla="*/ 9 h 316"/>
                <a:gd name="T90" fmla="*/ 11 w 367"/>
                <a:gd name="T91" fmla="*/ 60 h 316"/>
                <a:gd name="T92" fmla="*/ 16 w 367"/>
                <a:gd name="T93" fmla="*/ 83 h 316"/>
                <a:gd name="T94" fmla="*/ 25 w 367"/>
                <a:gd name="T95" fmla="*/ 130 h 316"/>
                <a:gd name="T96" fmla="*/ 82 w 367"/>
                <a:gd name="T97" fmla="*/ 144 h 316"/>
                <a:gd name="T98" fmla="*/ 114 w 367"/>
                <a:gd name="T99" fmla="*/ 164 h 316"/>
                <a:gd name="T100" fmla="*/ 157 w 367"/>
                <a:gd name="T101" fmla="*/ 166 h 316"/>
                <a:gd name="T102" fmla="*/ 147 w 367"/>
                <a:gd name="T103" fmla="*/ 209 h 316"/>
                <a:gd name="T104" fmla="*/ 163 w 367"/>
                <a:gd name="T105" fmla="*/ 240 h 316"/>
                <a:gd name="T106" fmla="*/ 167 w 367"/>
                <a:gd name="T107" fmla="*/ 279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7" h="316">
                  <a:moveTo>
                    <a:pt x="189" y="312"/>
                  </a:moveTo>
                  <a:cubicBezTo>
                    <a:pt x="190" y="313"/>
                    <a:pt x="193" y="313"/>
                    <a:pt x="194" y="313"/>
                  </a:cubicBezTo>
                  <a:cubicBezTo>
                    <a:pt x="199" y="312"/>
                    <a:pt x="204" y="303"/>
                    <a:pt x="209" y="307"/>
                  </a:cubicBezTo>
                  <a:cubicBezTo>
                    <a:pt x="213" y="309"/>
                    <a:pt x="206" y="316"/>
                    <a:pt x="211" y="315"/>
                  </a:cubicBezTo>
                  <a:cubicBezTo>
                    <a:pt x="214" y="315"/>
                    <a:pt x="213" y="309"/>
                    <a:pt x="217" y="307"/>
                  </a:cubicBezTo>
                  <a:cubicBezTo>
                    <a:pt x="218" y="307"/>
                    <a:pt x="219" y="309"/>
                    <a:pt x="220" y="307"/>
                  </a:cubicBezTo>
                  <a:cubicBezTo>
                    <a:pt x="221" y="306"/>
                    <a:pt x="220" y="302"/>
                    <a:pt x="222" y="302"/>
                  </a:cubicBezTo>
                  <a:cubicBezTo>
                    <a:pt x="223" y="301"/>
                    <a:pt x="224" y="302"/>
                    <a:pt x="224" y="302"/>
                  </a:cubicBezTo>
                  <a:cubicBezTo>
                    <a:pt x="226" y="302"/>
                    <a:pt x="228" y="298"/>
                    <a:pt x="230" y="298"/>
                  </a:cubicBezTo>
                  <a:cubicBezTo>
                    <a:pt x="233" y="298"/>
                    <a:pt x="230" y="300"/>
                    <a:pt x="233" y="298"/>
                  </a:cubicBezTo>
                  <a:cubicBezTo>
                    <a:pt x="236" y="297"/>
                    <a:pt x="238" y="292"/>
                    <a:pt x="242" y="292"/>
                  </a:cubicBezTo>
                  <a:cubicBezTo>
                    <a:pt x="243" y="291"/>
                    <a:pt x="241" y="295"/>
                    <a:pt x="242" y="296"/>
                  </a:cubicBezTo>
                  <a:cubicBezTo>
                    <a:pt x="243" y="297"/>
                    <a:pt x="245" y="293"/>
                    <a:pt x="245" y="292"/>
                  </a:cubicBezTo>
                  <a:cubicBezTo>
                    <a:pt x="247" y="291"/>
                    <a:pt x="250" y="290"/>
                    <a:pt x="250" y="288"/>
                  </a:cubicBezTo>
                  <a:cubicBezTo>
                    <a:pt x="251" y="286"/>
                    <a:pt x="250" y="283"/>
                    <a:pt x="251" y="281"/>
                  </a:cubicBezTo>
                  <a:cubicBezTo>
                    <a:pt x="252" y="279"/>
                    <a:pt x="269" y="277"/>
                    <a:pt x="270" y="271"/>
                  </a:cubicBezTo>
                  <a:cubicBezTo>
                    <a:pt x="271" y="262"/>
                    <a:pt x="256" y="268"/>
                    <a:pt x="251" y="266"/>
                  </a:cubicBezTo>
                  <a:cubicBezTo>
                    <a:pt x="251" y="265"/>
                    <a:pt x="252" y="258"/>
                    <a:pt x="252" y="257"/>
                  </a:cubicBezTo>
                  <a:cubicBezTo>
                    <a:pt x="251" y="253"/>
                    <a:pt x="247" y="251"/>
                    <a:pt x="246" y="248"/>
                  </a:cubicBezTo>
                  <a:cubicBezTo>
                    <a:pt x="245" y="245"/>
                    <a:pt x="248" y="235"/>
                    <a:pt x="247" y="234"/>
                  </a:cubicBezTo>
                  <a:cubicBezTo>
                    <a:pt x="244" y="231"/>
                    <a:pt x="228" y="222"/>
                    <a:pt x="230" y="216"/>
                  </a:cubicBezTo>
                  <a:cubicBezTo>
                    <a:pt x="231" y="216"/>
                    <a:pt x="231" y="216"/>
                    <a:pt x="231" y="216"/>
                  </a:cubicBezTo>
                  <a:cubicBezTo>
                    <a:pt x="235" y="217"/>
                    <a:pt x="235" y="220"/>
                    <a:pt x="236" y="221"/>
                  </a:cubicBezTo>
                  <a:cubicBezTo>
                    <a:pt x="240" y="222"/>
                    <a:pt x="246" y="218"/>
                    <a:pt x="249" y="221"/>
                  </a:cubicBezTo>
                  <a:cubicBezTo>
                    <a:pt x="250" y="222"/>
                    <a:pt x="250" y="226"/>
                    <a:pt x="251" y="227"/>
                  </a:cubicBezTo>
                  <a:cubicBezTo>
                    <a:pt x="253" y="229"/>
                    <a:pt x="255" y="225"/>
                    <a:pt x="256" y="225"/>
                  </a:cubicBezTo>
                  <a:cubicBezTo>
                    <a:pt x="262" y="224"/>
                    <a:pt x="263" y="227"/>
                    <a:pt x="266" y="228"/>
                  </a:cubicBezTo>
                  <a:cubicBezTo>
                    <a:pt x="269" y="229"/>
                    <a:pt x="267" y="223"/>
                    <a:pt x="271" y="225"/>
                  </a:cubicBezTo>
                  <a:cubicBezTo>
                    <a:pt x="275" y="228"/>
                    <a:pt x="278" y="236"/>
                    <a:pt x="283" y="236"/>
                  </a:cubicBezTo>
                  <a:cubicBezTo>
                    <a:pt x="291" y="236"/>
                    <a:pt x="283" y="226"/>
                    <a:pt x="287" y="223"/>
                  </a:cubicBezTo>
                  <a:cubicBezTo>
                    <a:pt x="289" y="222"/>
                    <a:pt x="287" y="225"/>
                    <a:pt x="292" y="220"/>
                  </a:cubicBezTo>
                  <a:cubicBezTo>
                    <a:pt x="296" y="217"/>
                    <a:pt x="300" y="222"/>
                    <a:pt x="304" y="221"/>
                  </a:cubicBezTo>
                  <a:cubicBezTo>
                    <a:pt x="304" y="221"/>
                    <a:pt x="305" y="220"/>
                    <a:pt x="305" y="220"/>
                  </a:cubicBezTo>
                  <a:cubicBezTo>
                    <a:pt x="306" y="220"/>
                    <a:pt x="307" y="220"/>
                    <a:pt x="308" y="220"/>
                  </a:cubicBezTo>
                  <a:cubicBezTo>
                    <a:pt x="308" y="220"/>
                    <a:pt x="309" y="220"/>
                    <a:pt x="310" y="220"/>
                  </a:cubicBezTo>
                  <a:cubicBezTo>
                    <a:pt x="311" y="220"/>
                    <a:pt x="312" y="218"/>
                    <a:pt x="314" y="217"/>
                  </a:cubicBezTo>
                  <a:cubicBezTo>
                    <a:pt x="314" y="217"/>
                    <a:pt x="315" y="217"/>
                    <a:pt x="315" y="217"/>
                  </a:cubicBezTo>
                  <a:cubicBezTo>
                    <a:pt x="316" y="217"/>
                    <a:pt x="317" y="217"/>
                    <a:pt x="317" y="217"/>
                  </a:cubicBezTo>
                  <a:cubicBezTo>
                    <a:pt x="318" y="217"/>
                    <a:pt x="319" y="217"/>
                    <a:pt x="319" y="217"/>
                  </a:cubicBezTo>
                  <a:cubicBezTo>
                    <a:pt x="321" y="216"/>
                    <a:pt x="320" y="214"/>
                    <a:pt x="320" y="213"/>
                  </a:cubicBezTo>
                  <a:cubicBezTo>
                    <a:pt x="322" y="212"/>
                    <a:pt x="326" y="214"/>
                    <a:pt x="326" y="212"/>
                  </a:cubicBezTo>
                  <a:cubicBezTo>
                    <a:pt x="327" y="211"/>
                    <a:pt x="325" y="211"/>
                    <a:pt x="326" y="210"/>
                  </a:cubicBezTo>
                  <a:cubicBezTo>
                    <a:pt x="326" y="210"/>
                    <a:pt x="326" y="210"/>
                    <a:pt x="327" y="210"/>
                  </a:cubicBezTo>
                  <a:cubicBezTo>
                    <a:pt x="329" y="210"/>
                    <a:pt x="331" y="210"/>
                    <a:pt x="333" y="210"/>
                  </a:cubicBezTo>
                  <a:cubicBezTo>
                    <a:pt x="333" y="210"/>
                    <a:pt x="334" y="210"/>
                    <a:pt x="335" y="210"/>
                  </a:cubicBezTo>
                  <a:cubicBezTo>
                    <a:pt x="337" y="209"/>
                    <a:pt x="336" y="206"/>
                    <a:pt x="337" y="205"/>
                  </a:cubicBezTo>
                  <a:cubicBezTo>
                    <a:pt x="339" y="203"/>
                    <a:pt x="343" y="203"/>
                    <a:pt x="344" y="201"/>
                  </a:cubicBezTo>
                  <a:cubicBezTo>
                    <a:pt x="351" y="193"/>
                    <a:pt x="324" y="177"/>
                    <a:pt x="324" y="171"/>
                  </a:cubicBezTo>
                  <a:cubicBezTo>
                    <a:pt x="324" y="168"/>
                    <a:pt x="330" y="167"/>
                    <a:pt x="331" y="165"/>
                  </a:cubicBezTo>
                  <a:cubicBezTo>
                    <a:pt x="332" y="163"/>
                    <a:pt x="329" y="155"/>
                    <a:pt x="329" y="154"/>
                  </a:cubicBezTo>
                  <a:cubicBezTo>
                    <a:pt x="328" y="149"/>
                    <a:pt x="335" y="151"/>
                    <a:pt x="337" y="149"/>
                  </a:cubicBezTo>
                  <a:cubicBezTo>
                    <a:pt x="337" y="148"/>
                    <a:pt x="336" y="148"/>
                    <a:pt x="336" y="147"/>
                  </a:cubicBezTo>
                  <a:cubicBezTo>
                    <a:pt x="337" y="147"/>
                    <a:pt x="341" y="149"/>
                    <a:pt x="342" y="149"/>
                  </a:cubicBezTo>
                  <a:cubicBezTo>
                    <a:pt x="345" y="149"/>
                    <a:pt x="347" y="144"/>
                    <a:pt x="350" y="144"/>
                  </a:cubicBezTo>
                  <a:cubicBezTo>
                    <a:pt x="351" y="144"/>
                    <a:pt x="351" y="145"/>
                    <a:pt x="351" y="144"/>
                  </a:cubicBezTo>
                  <a:cubicBezTo>
                    <a:pt x="353" y="143"/>
                    <a:pt x="355" y="138"/>
                    <a:pt x="352" y="137"/>
                  </a:cubicBezTo>
                  <a:cubicBezTo>
                    <a:pt x="348" y="136"/>
                    <a:pt x="348" y="139"/>
                    <a:pt x="347" y="139"/>
                  </a:cubicBezTo>
                  <a:cubicBezTo>
                    <a:pt x="346" y="139"/>
                    <a:pt x="346" y="139"/>
                    <a:pt x="346" y="138"/>
                  </a:cubicBezTo>
                  <a:cubicBezTo>
                    <a:pt x="343" y="136"/>
                    <a:pt x="345" y="137"/>
                    <a:pt x="346" y="134"/>
                  </a:cubicBezTo>
                  <a:cubicBezTo>
                    <a:pt x="346" y="132"/>
                    <a:pt x="342" y="130"/>
                    <a:pt x="342" y="128"/>
                  </a:cubicBezTo>
                  <a:cubicBezTo>
                    <a:pt x="342" y="127"/>
                    <a:pt x="344" y="126"/>
                    <a:pt x="344" y="126"/>
                  </a:cubicBezTo>
                  <a:cubicBezTo>
                    <a:pt x="346" y="125"/>
                    <a:pt x="346" y="122"/>
                    <a:pt x="347" y="121"/>
                  </a:cubicBezTo>
                  <a:cubicBezTo>
                    <a:pt x="348" y="120"/>
                    <a:pt x="351" y="120"/>
                    <a:pt x="352" y="119"/>
                  </a:cubicBezTo>
                  <a:cubicBezTo>
                    <a:pt x="354" y="119"/>
                    <a:pt x="355" y="117"/>
                    <a:pt x="356" y="116"/>
                  </a:cubicBezTo>
                  <a:cubicBezTo>
                    <a:pt x="361" y="114"/>
                    <a:pt x="361" y="114"/>
                    <a:pt x="361" y="114"/>
                  </a:cubicBezTo>
                  <a:cubicBezTo>
                    <a:pt x="362" y="113"/>
                    <a:pt x="362" y="110"/>
                    <a:pt x="363" y="109"/>
                  </a:cubicBezTo>
                  <a:cubicBezTo>
                    <a:pt x="363" y="109"/>
                    <a:pt x="367" y="110"/>
                    <a:pt x="367" y="108"/>
                  </a:cubicBezTo>
                  <a:cubicBezTo>
                    <a:pt x="367" y="107"/>
                    <a:pt x="366" y="106"/>
                    <a:pt x="365" y="105"/>
                  </a:cubicBezTo>
                  <a:cubicBezTo>
                    <a:pt x="361" y="102"/>
                    <a:pt x="363" y="100"/>
                    <a:pt x="356" y="99"/>
                  </a:cubicBezTo>
                  <a:cubicBezTo>
                    <a:pt x="348" y="97"/>
                    <a:pt x="351" y="101"/>
                    <a:pt x="349" y="101"/>
                  </a:cubicBezTo>
                  <a:cubicBezTo>
                    <a:pt x="345" y="101"/>
                    <a:pt x="339" y="97"/>
                    <a:pt x="335" y="101"/>
                  </a:cubicBezTo>
                  <a:cubicBezTo>
                    <a:pt x="334" y="101"/>
                    <a:pt x="334" y="102"/>
                    <a:pt x="334" y="102"/>
                  </a:cubicBezTo>
                  <a:cubicBezTo>
                    <a:pt x="333" y="102"/>
                    <a:pt x="333" y="103"/>
                    <a:pt x="332" y="103"/>
                  </a:cubicBezTo>
                  <a:cubicBezTo>
                    <a:pt x="332" y="104"/>
                    <a:pt x="333" y="104"/>
                    <a:pt x="332" y="104"/>
                  </a:cubicBezTo>
                  <a:cubicBezTo>
                    <a:pt x="331" y="104"/>
                    <a:pt x="332" y="104"/>
                    <a:pt x="332" y="103"/>
                  </a:cubicBezTo>
                  <a:cubicBezTo>
                    <a:pt x="332" y="103"/>
                    <a:pt x="332" y="103"/>
                    <a:pt x="332" y="103"/>
                  </a:cubicBezTo>
                  <a:cubicBezTo>
                    <a:pt x="333" y="103"/>
                    <a:pt x="333" y="102"/>
                    <a:pt x="334" y="102"/>
                  </a:cubicBezTo>
                  <a:cubicBezTo>
                    <a:pt x="334" y="102"/>
                    <a:pt x="334" y="102"/>
                    <a:pt x="333" y="102"/>
                  </a:cubicBezTo>
                  <a:cubicBezTo>
                    <a:pt x="330" y="100"/>
                    <a:pt x="329" y="104"/>
                    <a:pt x="327" y="104"/>
                  </a:cubicBezTo>
                  <a:cubicBezTo>
                    <a:pt x="324" y="105"/>
                    <a:pt x="326" y="103"/>
                    <a:pt x="325" y="102"/>
                  </a:cubicBezTo>
                  <a:cubicBezTo>
                    <a:pt x="324" y="102"/>
                    <a:pt x="317" y="101"/>
                    <a:pt x="316" y="99"/>
                  </a:cubicBezTo>
                  <a:cubicBezTo>
                    <a:pt x="315" y="98"/>
                    <a:pt x="317" y="98"/>
                    <a:pt x="318" y="98"/>
                  </a:cubicBezTo>
                  <a:cubicBezTo>
                    <a:pt x="319" y="98"/>
                    <a:pt x="319" y="99"/>
                    <a:pt x="320" y="99"/>
                  </a:cubicBezTo>
                  <a:cubicBezTo>
                    <a:pt x="324" y="99"/>
                    <a:pt x="324" y="99"/>
                    <a:pt x="324" y="99"/>
                  </a:cubicBezTo>
                  <a:cubicBezTo>
                    <a:pt x="325" y="99"/>
                    <a:pt x="328" y="101"/>
                    <a:pt x="329" y="99"/>
                  </a:cubicBezTo>
                  <a:cubicBezTo>
                    <a:pt x="329" y="97"/>
                    <a:pt x="331" y="89"/>
                    <a:pt x="332" y="88"/>
                  </a:cubicBezTo>
                  <a:cubicBezTo>
                    <a:pt x="333" y="87"/>
                    <a:pt x="336" y="86"/>
                    <a:pt x="336" y="84"/>
                  </a:cubicBezTo>
                  <a:cubicBezTo>
                    <a:pt x="336" y="83"/>
                    <a:pt x="333" y="86"/>
                    <a:pt x="333" y="86"/>
                  </a:cubicBezTo>
                  <a:cubicBezTo>
                    <a:pt x="332" y="86"/>
                    <a:pt x="332" y="88"/>
                    <a:pt x="332" y="87"/>
                  </a:cubicBezTo>
                  <a:cubicBezTo>
                    <a:pt x="331" y="87"/>
                    <a:pt x="332" y="86"/>
                    <a:pt x="332" y="85"/>
                  </a:cubicBezTo>
                  <a:cubicBezTo>
                    <a:pt x="333" y="83"/>
                    <a:pt x="338" y="83"/>
                    <a:pt x="339" y="81"/>
                  </a:cubicBezTo>
                  <a:cubicBezTo>
                    <a:pt x="340" y="81"/>
                    <a:pt x="339" y="80"/>
                    <a:pt x="339" y="80"/>
                  </a:cubicBezTo>
                  <a:cubicBezTo>
                    <a:pt x="340" y="79"/>
                    <a:pt x="340" y="80"/>
                    <a:pt x="340" y="80"/>
                  </a:cubicBezTo>
                  <a:cubicBezTo>
                    <a:pt x="341" y="78"/>
                    <a:pt x="338" y="76"/>
                    <a:pt x="337" y="75"/>
                  </a:cubicBezTo>
                  <a:cubicBezTo>
                    <a:pt x="337" y="75"/>
                    <a:pt x="336" y="75"/>
                    <a:pt x="335" y="75"/>
                  </a:cubicBezTo>
                  <a:cubicBezTo>
                    <a:pt x="335" y="75"/>
                    <a:pt x="336" y="73"/>
                    <a:pt x="333" y="72"/>
                  </a:cubicBezTo>
                  <a:cubicBezTo>
                    <a:pt x="330" y="72"/>
                    <a:pt x="328" y="73"/>
                    <a:pt x="325" y="71"/>
                  </a:cubicBezTo>
                  <a:cubicBezTo>
                    <a:pt x="323" y="69"/>
                    <a:pt x="322" y="65"/>
                    <a:pt x="318" y="64"/>
                  </a:cubicBezTo>
                  <a:cubicBezTo>
                    <a:pt x="317" y="64"/>
                    <a:pt x="317" y="64"/>
                    <a:pt x="317" y="64"/>
                  </a:cubicBezTo>
                  <a:cubicBezTo>
                    <a:pt x="317" y="65"/>
                    <a:pt x="319" y="65"/>
                    <a:pt x="319" y="66"/>
                  </a:cubicBezTo>
                  <a:cubicBezTo>
                    <a:pt x="319" y="68"/>
                    <a:pt x="313" y="65"/>
                    <a:pt x="312" y="65"/>
                  </a:cubicBezTo>
                  <a:cubicBezTo>
                    <a:pt x="312" y="67"/>
                    <a:pt x="314" y="68"/>
                    <a:pt x="315" y="69"/>
                  </a:cubicBezTo>
                  <a:cubicBezTo>
                    <a:pt x="315" y="70"/>
                    <a:pt x="315" y="70"/>
                    <a:pt x="315" y="70"/>
                  </a:cubicBezTo>
                  <a:cubicBezTo>
                    <a:pt x="315" y="71"/>
                    <a:pt x="315" y="71"/>
                    <a:pt x="315" y="71"/>
                  </a:cubicBezTo>
                  <a:cubicBezTo>
                    <a:pt x="314" y="68"/>
                    <a:pt x="304" y="58"/>
                    <a:pt x="301" y="61"/>
                  </a:cubicBezTo>
                  <a:cubicBezTo>
                    <a:pt x="301" y="62"/>
                    <a:pt x="301" y="62"/>
                    <a:pt x="302" y="63"/>
                  </a:cubicBezTo>
                  <a:cubicBezTo>
                    <a:pt x="302" y="63"/>
                    <a:pt x="302" y="63"/>
                    <a:pt x="302" y="63"/>
                  </a:cubicBezTo>
                  <a:cubicBezTo>
                    <a:pt x="302" y="63"/>
                    <a:pt x="304" y="63"/>
                    <a:pt x="305" y="64"/>
                  </a:cubicBezTo>
                  <a:cubicBezTo>
                    <a:pt x="305" y="64"/>
                    <a:pt x="306" y="64"/>
                    <a:pt x="306" y="64"/>
                  </a:cubicBezTo>
                  <a:cubicBezTo>
                    <a:pt x="306" y="64"/>
                    <a:pt x="307" y="65"/>
                    <a:pt x="307" y="65"/>
                  </a:cubicBezTo>
                  <a:cubicBezTo>
                    <a:pt x="307" y="65"/>
                    <a:pt x="306" y="64"/>
                    <a:pt x="305" y="64"/>
                  </a:cubicBezTo>
                  <a:cubicBezTo>
                    <a:pt x="304" y="63"/>
                    <a:pt x="303" y="63"/>
                    <a:pt x="302" y="63"/>
                  </a:cubicBezTo>
                  <a:cubicBezTo>
                    <a:pt x="302" y="64"/>
                    <a:pt x="305" y="69"/>
                    <a:pt x="301" y="71"/>
                  </a:cubicBezTo>
                  <a:cubicBezTo>
                    <a:pt x="301" y="71"/>
                    <a:pt x="303" y="70"/>
                    <a:pt x="303" y="69"/>
                  </a:cubicBezTo>
                  <a:cubicBezTo>
                    <a:pt x="303" y="68"/>
                    <a:pt x="302" y="62"/>
                    <a:pt x="301" y="62"/>
                  </a:cubicBezTo>
                  <a:cubicBezTo>
                    <a:pt x="300" y="62"/>
                    <a:pt x="301" y="63"/>
                    <a:pt x="301" y="63"/>
                  </a:cubicBezTo>
                  <a:cubicBezTo>
                    <a:pt x="301" y="65"/>
                    <a:pt x="301" y="66"/>
                    <a:pt x="300" y="68"/>
                  </a:cubicBezTo>
                  <a:cubicBezTo>
                    <a:pt x="299" y="68"/>
                    <a:pt x="299" y="69"/>
                    <a:pt x="299" y="69"/>
                  </a:cubicBezTo>
                  <a:cubicBezTo>
                    <a:pt x="298" y="69"/>
                    <a:pt x="299" y="67"/>
                    <a:pt x="298" y="66"/>
                  </a:cubicBezTo>
                  <a:cubicBezTo>
                    <a:pt x="298" y="65"/>
                    <a:pt x="297" y="63"/>
                    <a:pt x="296" y="63"/>
                  </a:cubicBezTo>
                  <a:cubicBezTo>
                    <a:pt x="296" y="63"/>
                    <a:pt x="295" y="63"/>
                    <a:pt x="295" y="63"/>
                  </a:cubicBezTo>
                  <a:cubicBezTo>
                    <a:pt x="295" y="62"/>
                    <a:pt x="296" y="62"/>
                    <a:pt x="296" y="62"/>
                  </a:cubicBezTo>
                  <a:cubicBezTo>
                    <a:pt x="296" y="61"/>
                    <a:pt x="293" y="55"/>
                    <a:pt x="292" y="55"/>
                  </a:cubicBezTo>
                  <a:cubicBezTo>
                    <a:pt x="290" y="55"/>
                    <a:pt x="292" y="58"/>
                    <a:pt x="291" y="59"/>
                  </a:cubicBezTo>
                  <a:cubicBezTo>
                    <a:pt x="288" y="61"/>
                    <a:pt x="289" y="59"/>
                    <a:pt x="287" y="59"/>
                  </a:cubicBezTo>
                  <a:cubicBezTo>
                    <a:pt x="286" y="59"/>
                    <a:pt x="286" y="61"/>
                    <a:pt x="286" y="61"/>
                  </a:cubicBezTo>
                  <a:cubicBezTo>
                    <a:pt x="285" y="62"/>
                    <a:pt x="285" y="60"/>
                    <a:pt x="284" y="60"/>
                  </a:cubicBezTo>
                  <a:cubicBezTo>
                    <a:pt x="284" y="59"/>
                    <a:pt x="283" y="60"/>
                    <a:pt x="283" y="60"/>
                  </a:cubicBezTo>
                  <a:cubicBezTo>
                    <a:pt x="283" y="60"/>
                    <a:pt x="283" y="59"/>
                    <a:pt x="283" y="59"/>
                  </a:cubicBezTo>
                  <a:cubicBezTo>
                    <a:pt x="283" y="60"/>
                    <a:pt x="283" y="61"/>
                    <a:pt x="282" y="61"/>
                  </a:cubicBezTo>
                  <a:cubicBezTo>
                    <a:pt x="281" y="61"/>
                    <a:pt x="280" y="57"/>
                    <a:pt x="283" y="58"/>
                  </a:cubicBezTo>
                  <a:cubicBezTo>
                    <a:pt x="283" y="58"/>
                    <a:pt x="285" y="60"/>
                    <a:pt x="285" y="60"/>
                  </a:cubicBezTo>
                  <a:cubicBezTo>
                    <a:pt x="286" y="60"/>
                    <a:pt x="286" y="59"/>
                    <a:pt x="287" y="59"/>
                  </a:cubicBezTo>
                  <a:cubicBezTo>
                    <a:pt x="287" y="58"/>
                    <a:pt x="290" y="60"/>
                    <a:pt x="291" y="58"/>
                  </a:cubicBezTo>
                  <a:cubicBezTo>
                    <a:pt x="291" y="57"/>
                    <a:pt x="290" y="56"/>
                    <a:pt x="289" y="56"/>
                  </a:cubicBezTo>
                  <a:cubicBezTo>
                    <a:pt x="289" y="54"/>
                    <a:pt x="289" y="50"/>
                    <a:pt x="286" y="50"/>
                  </a:cubicBezTo>
                  <a:cubicBezTo>
                    <a:pt x="285" y="50"/>
                    <a:pt x="284" y="51"/>
                    <a:pt x="284" y="51"/>
                  </a:cubicBezTo>
                  <a:cubicBezTo>
                    <a:pt x="283" y="51"/>
                    <a:pt x="282" y="50"/>
                    <a:pt x="282" y="50"/>
                  </a:cubicBezTo>
                  <a:cubicBezTo>
                    <a:pt x="281" y="50"/>
                    <a:pt x="281" y="51"/>
                    <a:pt x="282" y="51"/>
                  </a:cubicBezTo>
                  <a:cubicBezTo>
                    <a:pt x="282" y="51"/>
                    <a:pt x="282" y="51"/>
                    <a:pt x="282" y="51"/>
                  </a:cubicBezTo>
                  <a:cubicBezTo>
                    <a:pt x="282" y="51"/>
                    <a:pt x="282" y="52"/>
                    <a:pt x="282" y="52"/>
                  </a:cubicBezTo>
                  <a:cubicBezTo>
                    <a:pt x="282" y="52"/>
                    <a:pt x="282" y="52"/>
                    <a:pt x="282" y="52"/>
                  </a:cubicBezTo>
                  <a:cubicBezTo>
                    <a:pt x="282" y="52"/>
                    <a:pt x="282" y="53"/>
                    <a:pt x="282" y="53"/>
                  </a:cubicBezTo>
                  <a:cubicBezTo>
                    <a:pt x="282" y="53"/>
                    <a:pt x="281" y="54"/>
                    <a:pt x="280" y="54"/>
                  </a:cubicBezTo>
                  <a:cubicBezTo>
                    <a:pt x="280" y="54"/>
                    <a:pt x="281" y="52"/>
                    <a:pt x="282" y="52"/>
                  </a:cubicBezTo>
                  <a:cubicBezTo>
                    <a:pt x="282" y="51"/>
                    <a:pt x="282" y="51"/>
                    <a:pt x="282" y="51"/>
                  </a:cubicBezTo>
                  <a:cubicBezTo>
                    <a:pt x="281" y="51"/>
                    <a:pt x="280" y="51"/>
                    <a:pt x="280" y="50"/>
                  </a:cubicBezTo>
                  <a:cubicBezTo>
                    <a:pt x="281" y="48"/>
                    <a:pt x="284" y="50"/>
                    <a:pt x="284" y="51"/>
                  </a:cubicBezTo>
                  <a:cubicBezTo>
                    <a:pt x="285" y="51"/>
                    <a:pt x="285" y="47"/>
                    <a:pt x="284" y="47"/>
                  </a:cubicBezTo>
                  <a:cubicBezTo>
                    <a:pt x="282" y="46"/>
                    <a:pt x="282" y="49"/>
                    <a:pt x="280" y="49"/>
                  </a:cubicBezTo>
                  <a:cubicBezTo>
                    <a:pt x="280" y="49"/>
                    <a:pt x="281" y="48"/>
                    <a:pt x="282" y="48"/>
                  </a:cubicBezTo>
                  <a:cubicBezTo>
                    <a:pt x="283" y="46"/>
                    <a:pt x="285" y="46"/>
                    <a:pt x="287" y="46"/>
                  </a:cubicBezTo>
                  <a:cubicBezTo>
                    <a:pt x="290" y="45"/>
                    <a:pt x="295" y="48"/>
                    <a:pt x="298" y="46"/>
                  </a:cubicBezTo>
                  <a:cubicBezTo>
                    <a:pt x="299" y="46"/>
                    <a:pt x="300" y="44"/>
                    <a:pt x="301" y="44"/>
                  </a:cubicBezTo>
                  <a:cubicBezTo>
                    <a:pt x="302" y="43"/>
                    <a:pt x="305" y="44"/>
                    <a:pt x="307" y="44"/>
                  </a:cubicBezTo>
                  <a:cubicBezTo>
                    <a:pt x="307" y="44"/>
                    <a:pt x="313" y="42"/>
                    <a:pt x="312" y="41"/>
                  </a:cubicBezTo>
                  <a:cubicBezTo>
                    <a:pt x="311" y="41"/>
                    <a:pt x="304" y="42"/>
                    <a:pt x="303" y="42"/>
                  </a:cubicBezTo>
                  <a:cubicBezTo>
                    <a:pt x="299" y="43"/>
                    <a:pt x="292" y="39"/>
                    <a:pt x="289" y="40"/>
                  </a:cubicBezTo>
                  <a:cubicBezTo>
                    <a:pt x="287" y="41"/>
                    <a:pt x="285" y="42"/>
                    <a:pt x="283" y="42"/>
                  </a:cubicBezTo>
                  <a:cubicBezTo>
                    <a:pt x="281" y="42"/>
                    <a:pt x="278" y="42"/>
                    <a:pt x="276" y="41"/>
                  </a:cubicBezTo>
                  <a:cubicBezTo>
                    <a:pt x="275" y="41"/>
                    <a:pt x="275" y="42"/>
                    <a:pt x="274" y="42"/>
                  </a:cubicBezTo>
                  <a:cubicBezTo>
                    <a:pt x="272" y="43"/>
                    <a:pt x="271" y="42"/>
                    <a:pt x="270" y="42"/>
                  </a:cubicBezTo>
                  <a:cubicBezTo>
                    <a:pt x="269" y="42"/>
                    <a:pt x="268" y="43"/>
                    <a:pt x="267" y="44"/>
                  </a:cubicBezTo>
                  <a:cubicBezTo>
                    <a:pt x="265" y="45"/>
                    <a:pt x="259" y="41"/>
                    <a:pt x="258" y="41"/>
                  </a:cubicBezTo>
                  <a:cubicBezTo>
                    <a:pt x="258" y="42"/>
                    <a:pt x="258" y="43"/>
                    <a:pt x="258" y="43"/>
                  </a:cubicBezTo>
                  <a:cubicBezTo>
                    <a:pt x="257" y="43"/>
                    <a:pt x="251" y="44"/>
                    <a:pt x="250" y="44"/>
                  </a:cubicBezTo>
                  <a:cubicBezTo>
                    <a:pt x="249" y="44"/>
                    <a:pt x="245" y="41"/>
                    <a:pt x="245" y="44"/>
                  </a:cubicBezTo>
                  <a:cubicBezTo>
                    <a:pt x="247" y="47"/>
                    <a:pt x="247" y="47"/>
                    <a:pt x="247" y="47"/>
                  </a:cubicBezTo>
                  <a:cubicBezTo>
                    <a:pt x="248" y="47"/>
                    <a:pt x="251" y="45"/>
                    <a:pt x="253" y="45"/>
                  </a:cubicBezTo>
                  <a:cubicBezTo>
                    <a:pt x="255" y="45"/>
                    <a:pt x="260" y="47"/>
                    <a:pt x="263" y="47"/>
                  </a:cubicBezTo>
                  <a:cubicBezTo>
                    <a:pt x="263" y="47"/>
                    <a:pt x="262" y="48"/>
                    <a:pt x="261" y="48"/>
                  </a:cubicBezTo>
                  <a:cubicBezTo>
                    <a:pt x="260" y="49"/>
                    <a:pt x="258" y="49"/>
                    <a:pt x="257" y="49"/>
                  </a:cubicBezTo>
                  <a:cubicBezTo>
                    <a:pt x="252" y="48"/>
                    <a:pt x="248" y="47"/>
                    <a:pt x="244" y="50"/>
                  </a:cubicBezTo>
                  <a:cubicBezTo>
                    <a:pt x="244" y="51"/>
                    <a:pt x="244" y="51"/>
                    <a:pt x="244" y="52"/>
                  </a:cubicBezTo>
                  <a:cubicBezTo>
                    <a:pt x="244" y="52"/>
                    <a:pt x="244" y="52"/>
                    <a:pt x="244" y="52"/>
                  </a:cubicBezTo>
                  <a:cubicBezTo>
                    <a:pt x="244" y="52"/>
                    <a:pt x="243" y="52"/>
                    <a:pt x="243" y="51"/>
                  </a:cubicBezTo>
                  <a:cubicBezTo>
                    <a:pt x="242" y="51"/>
                    <a:pt x="242" y="52"/>
                    <a:pt x="241" y="52"/>
                  </a:cubicBezTo>
                  <a:cubicBezTo>
                    <a:pt x="240" y="52"/>
                    <a:pt x="243" y="52"/>
                    <a:pt x="243" y="53"/>
                  </a:cubicBezTo>
                  <a:cubicBezTo>
                    <a:pt x="244" y="53"/>
                    <a:pt x="243" y="53"/>
                    <a:pt x="243" y="53"/>
                  </a:cubicBezTo>
                  <a:cubicBezTo>
                    <a:pt x="241" y="54"/>
                    <a:pt x="241" y="54"/>
                    <a:pt x="239" y="54"/>
                  </a:cubicBezTo>
                  <a:cubicBezTo>
                    <a:pt x="237" y="54"/>
                    <a:pt x="238" y="54"/>
                    <a:pt x="235" y="56"/>
                  </a:cubicBezTo>
                  <a:cubicBezTo>
                    <a:pt x="234" y="57"/>
                    <a:pt x="235" y="55"/>
                    <a:pt x="234" y="55"/>
                  </a:cubicBezTo>
                  <a:cubicBezTo>
                    <a:pt x="233" y="55"/>
                    <a:pt x="234" y="57"/>
                    <a:pt x="234" y="58"/>
                  </a:cubicBezTo>
                  <a:cubicBezTo>
                    <a:pt x="232" y="59"/>
                    <a:pt x="229" y="58"/>
                    <a:pt x="228" y="58"/>
                  </a:cubicBezTo>
                  <a:cubicBezTo>
                    <a:pt x="224" y="60"/>
                    <a:pt x="224" y="60"/>
                    <a:pt x="224" y="60"/>
                  </a:cubicBezTo>
                  <a:cubicBezTo>
                    <a:pt x="223" y="60"/>
                    <a:pt x="221" y="58"/>
                    <a:pt x="222" y="58"/>
                  </a:cubicBezTo>
                  <a:cubicBezTo>
                    <a:pt x="222" y="59"/>
                    <a:pt x="223" y="59"/>
                    <a:pt x="223" y="59"/>
                  </a:cubicBezTo>
                  <a:cubicBezTo>
                    <a:pt x="223" y="59"/>
                    <a:pt x="223" y="59"/>
                    <a:pt x="222" y="59"/>
                  </a:cubicBezTo>
                  <a:cubicBezTo>
                    <a:pt x="221" y="58"/>
                    <a:pt x="219" y="58"/>
                    <a:pt x="217" y="57"/>
                  </a:cubicBezTo>
                  <a:cubicBezTo>
                    <a:pt x="214" y="57"/>
                    <a:pt x="203" y="54"/>
                    <a:pt x="201" y="53"/>
                  </a:cubicBezTo>
                  <a:cubicBezTo>
                    <a:pt x="201" y="53"/>
                    <a:pt x="203" y="53"/>
                    <a:pt x="203" y="52"/>
                  </a:cubicBezTo>
                  <a:cubicBezTo>
                    <a:pt x="202" y="50"/>
                    <a:pt x="197" y="49"/>
                    <a:pt x="196" y="47"/>
                  </a:cubicBezTo>
                  <a:cubicBezTo>
                    <a:pt x="196" y="46"/>
                    <a:pt x="198" y="46"/>
                    <a:pt x="198" y="45"/>
                  </a:cubicBezTo>
                  <a:cubicBezTo>
                    <a:pt x="198" y="44"/>
                    <a:pt x="197" y="45"/>
                    <a:pt x="197" y="45"/>
                  </a:cubicBezTo>
                  <a:cubicBezTo>
                    <a:pt x="196" y="44"/>
                    <a:pt x="195" y="43"/>
                    <a:pt x="193" y="43"/>
                  </a:cubicBezTo>
                  <a:cubicBezTo>
                    <a:pt x="190" y="42"/>
                    <a:pt x="193" y="43"/>
                    <a:pt x="190" y="44"/>
                  </a:cubicBezTo>
                  <a:cubicBezTo>
                    <a:pt x="187" y="43"/>
                    <a:pt x="187" y="43"/>
                    <a:pt x="187" y="43"/>
                  </a:cubicBezTo>
                  <a:cubicBezTo>
                    <a:pt x="182" y="43"/>
                    <a:pt x="176" y="43"/>
                    <a:pt x="172" y="44"/>
                  </a:cubicBezTo>
                  <a:cubicBezTo>
                    <a:pt x="171" y="44"/>
                    <a:pt x="169" y="45"/>
                    <a:pt x="168" y="46"/>
                  </a:cubicBezTo>
                  <a:cubicBezTo>
                    <a:pt x="164" y="46"/>
                    <a:pt x="161" y="45"/>
                    <a:pt x="158" y="46"/>
                  </a:cubicBezTo>
                  <a:cubicBezTo>
                    <a:pt x="151" y="47"/>
                    <a:pt x="149" y="48"/>
                    <a:pt x="142" y="47"/>
                  </a:cubicBezTo>
                  <a:cubicBezTo>
                    <a:pt x="140" y="47"/>
                    <a:pt x="136" y="40"/>
                    <a:pt x="137" y="38"/>
                  </a:cubicBezTo>
                  <a:cubicBezTo>
                    <a:pt x="137" y="37"/>
                    <a:pt x="140" y="36"/>
                    <a:pt x="140" y="36"/>
                  </a:cubicBezTo>
                  <a:cubicBezTo>
                    <a:pt x="139" y="36"/>
                    <a:pt x="136" y="35"/>
                    <a:pt x="137" y="35"/>
                  </a:cubicBezTo>
                  <a:cubicBezTo>
                    <a:pt x="137" y="35"/>
                    <a:pt x="138" y="36"/>
                    <a:pt x="139" y="35"/>
                  </a:cubicBezTo>
                  <a:cubicBezTo>
                    <a:pt x="139" y="35"/>
                    <a:pt x="136" y="30"/>
                    <a:pt x="136" y="30"/>
                  </a:cubicBezTo>
                  <a:cubicBezTo>
                    <a:pt x="135" y="29"/>
                    <a:pt x="136" y="28"/>
                    <a:pt x="135" y="28"/>
                  </a:cubicBezTo>
                  <a:cubicBezTo>
                    <a:pt x="131" y="27"/>
                    <a:pt x="128" y="22"/>
                    <a:pt x="123" y="21"/>
                  </a:cubicBezTo>
                  <a:cubicBezTo>
                    <a:pt x="123" y="21"/>
                    <a:pt x="122" y="21"/>
                    <a:pt x="121" y="21"/>
                  </a:cubicBezTo>
                  <a:cubicBezTo>
                    <a:pt x="118" y="21"/>
                    <a:pt x="118" y="21"/>
                    <a:pt x="118" y="21"/>
                  </a:cubicBezTo>
                  <a:cubicBezTo>
                    <a:pt x="116" y="20"/>
                    <a:pt x="114" y="18"/>
                    <a:pt x="112" y="18"/>
                  </a:cubicBezTo>
                  <a:cubicBezTo>
                    <a:pt x="111" y="18"/>
                    <a:pt x="110" y="20"/>
                    <a:pt x="109" y="20"/>
                  </a:cubicBezTo>
                  <a:cubicBezTo>
                    <a:pt x="109" y="20"/>
                    <a:pt x="105" y="19"/>
                    <a:pt x="105" y="19"/>
                  </a:cubicBezTo>
                  <a:cubicBezTo>
                    <a:pt x="104" y="19"/>
                    <a:pt x="104" y="22"/>
                    <a:pt x="102" y="20"/>
                  </a:cubicBezTo>
                  <a:cubicBezTo>
                    <a:pt x="97" y="17"/>
                    <a:pt x="99" y="0"/>
                    <a:pt x="93" y="0"/>
                  </a:cubicBezTo>
                  <a:cubicBezTo>
                    <a:pt x="89" y="0"/>
                    <a:pt x="85" y="6"/>
                    <a:pt x="85" y="10"/>
                  </a:cubicBezTo>
                  <a:cubicBezTo>
                    <a:pt x="85" y="10"/>
                    <a:pt x="88" y="12"/>
                    <a:pt x="87" y="13"/>
                  </a:cubicBezTo>
                  <a:cubicBezTo>
                    <a:pt x="87" y="13"/>
                    <a:pt x="86" y="12"/>
                    <a:pt x="86" y="12"/>
                  </a:cubicBezTo>
                  <a:cubicBezTo>
                    <a:pt x="86" y="12"/>
                    <a:pt x="86" y="16"/>
                    <a:pt x="87" y="16"/>
                  </a:cubicBezTo>
                  <a:cubicBezTo>
                    <a:pt x="89" y="18"/>
                    <a:pt x="100" y="10"/>
                    <a:pt x="100" y="19"/>
                  </a:cubicBezTo>
                  <a:cubicBezTo>
                    <a:pt x="99" y="25"/>
                    <a:pt x="90" y="17"/>
                    <a:pt x="89" y="17"/>
                  </a:cubicBezTo>
                  <a:cubicBezTo>
                    <a:pt x="88" y="18"/>
                    <a:pt x="92" y="20"/>
                    <a:pt x="92" y="21"/>
                  </a:cubicBezTo>
                  <a:cubicBezTo>
                    <a:pt x="91" y="22"/>
                    <a:pt x="90" y="20"/>
                    <a:pt x="88" y="20"/>
                  </a:cubicBezTo>
                  <a:cubicBezTo>
                    <a:pt x="88" y="20"/>
                    <a:pt x="89" y="20"/>
                    <a:pt x="89" y="21"/>
                  </a:cubicBezTo>
                  <a:cubicBezTo>
                    <a:pt x="89" y="22"/>
                    <a:pt x="88" y="22"/>
                    <a:pt x="87" y="23"/>
                  </a:cubicBezTo>
                  <a:cubicBezTo>
                    <a:pt x="87" y="23"/>
                    <a:pt x="80" y="24"/>
                    <a:pt x="79" y="24"/>
                  </a:cubicBezTo>
                  <a:cubicBezTo>
                    <a:pt x="79" y="25"/>
                    <a:pt x="79" y="25"/>
                    <a:pt x="78" y="25"/>
                  </a:cubicBezTo>
                  <a:cubicBezTo>
                    <a:pt x="78" y="26"/>
                    <a:pt x="79" y="26"/>
                    <a:pt x="78" y="26"/>
                  </a:cubicBezTo>
                  <a:cubicBezTo>
                    <a:pt x="76" y="27"/>
                    <a:pt x="72" y="26"/>
                    <a:pt x="69" y="27"/>
                  </a:cubicBezTo>
                  <a:cubicBezTo>
                    <a:pt x="66" y="28"/>
                    <a:pt x="62" y="31"/>
                    <a:pt x="59" y="32"/>
                  </a:cubicBezTo>
                  <a:cubicBezTo>
                    <a:pt x="58" y="33"/>
                    <a:pt x="52" y="33"/>
                    <a:pt x="52" y="33"/>
                  </a:cubicBezTo>
                  <a:cubicBezTo>
                    <a:pt x="51" y="35"/>
                    <a:pt x="56" y="34"/>
                    <a:pt x="53" y="38"/>
                  </a:cubicBezTo>
                  <a:cubicBezTo>
                    <a:pt x="53" y="38"/>
                    <a:pt x="52" y="38"/>
                    <a:pt x="51" y="38"/>
                  </a:cubicBezTo>
                  <a:cubicBezTo>
                    <a:pt x="51" y="38"/>
                    <a:pt x="50" y="37"/>
                    <a:pt x="49" y="38"/>
                  </a:cubicBezTo>
                  <a:cubicBezTo>
                    <a:pt x="49" y="39"/>
                    <a:pt x="51" y="39"/>
                    <a:pt x="51" y="40"/>
                  </a:cubicBezTo>
                  <a:cubicBezTo>
                    <a:pt x="52" y="43"/>
                    <a:pt x="51" y="41"/>
                    <a:pt x="50" y="44"/>
                  </a:cubicBezTo>
                  <a:cubicBezTo>
                    <a:pt x="50" y="45"/>
                    <a:pt x="52" y="45"/>
                    <a:pt x="52" y="46"/>
                  </a:cubicBezTo>
                  <a:cubicBezTo>
                    <a:pt x="53" y="47"/>
                    <a:pt x="52" y="48"/>
                    <a:pt x="52" y="48"/>
                  </a:cubicBezTo>
                  <a:cubicBezTo>
                    <a:pt x="52" y="51"/>
                    <a:pt x="56" y="53"/>
                    <a:pt x="57" y="56"/>
                  </a:cubicBezTo>
                  <a:cubicBezTo>
                    <a:pt x="59" y="58"/>
                    <a:pt x="58" y="58"/>
                    <a:pt x="59" y="60"/>
                  </a:cubicBezTo>
                  <a:cubicBezTo>
                    <a:pt x="60" y="61"/>
                    <a:pt x="62" y="62"/>
                    <a:pt x="63" y="64"/>
                  </a:cubicBezTo>
                  <a:cubicBezTo>
                    <a:pt x="63" y="67"/>
                    <a:pt x="62" y="69"/>
                    <a:pt x="62" y="72"/>
                  </a:cubicBezTo>
                  <a:cubicBezTo>
                    <a:pt x="62" y="74"/>
                    <a:pt x="63" y="76"/>
                    <a:pt x="63" y="77"/>
                  </a:cubicBezTo>
                  <a:cubicBezTo>
                    <a:pt x="63" y="79"/>
                    <a:pt x="61" y="79"/>
                    <a:pt x="60" y="79"/>
                  </a:cubicBezTo>
                  <a:cubicBezTo>
                    <a:pt x="59" y="80"/>
                    <a:pt x="59" y="81"/>
                    <a:pt x="58" y="82"/>
                  </a:cubicBezTo>
                  <a:cubicBezTo>
                    <a:pt x="55" y="85"/>
                    <a:pt x="48" y="86"/>
                    <a:pt x="45" y="85"/>
                  </a:cubicBezTo>
                  <a:cubicBezTo>
                    <a:pt x="43" y="84"/>
                    <a:pt x="44" y="82"/>
                    <a:pt x="44" y="81"/>
                  </a:cubicBezTo>
                  <a:cubicBezTo>
                    <a:pt x="44" y="78"/>
                    <a:pt x="43" y="83"/>
                    <a:pt x="42" y="81"/>
                  </a:cubicBezTo>
                  <a:cubicBezTo>
                    <a:pt x="42" y="80"/>
                    <a:pt x="47" y="78"/>
                    <a:pt x="44" y="76"/>
                  </a:cubicBezTo>
                  <a:cubicBezTo>
                    <a:pt x="43" y="76"/>
                    <a:pt x="40" y="77"/>
                    <a:pt x="40" y="76"/>
                  </a:cubicBezTo>
                  <a:cubicBezTo>
                    <a:pt x="38" y="74"/>
                    <a:pt x="41" y="75"/>
                    <a:pt x="41" y="75"/>
                  </a:cubicBezTo>
                  <a:cubicBezTo>
                    <a:pt x="40" y="71"/>
                    <a:pt x="38" y="76"/>
                    <a:pt x="37" y="74"/>
                  </a:cubicBezTo>
                  <a:cubicBezTo>
                    <a:pt x="37" y="73"/>
                    <a:pt x="38" y="74"/>
                    <a:pt x="38" y="73"/>
                  </a:cubicBezTo>
                  <a:cubicBezTo>
                    <a:pt x="38" y="72"/>
                    <a:pt x="37" y="72"/>
                    <a:pt x="37" y="71"/>
                  </a:cubicBezTo>
                  <a:cubicBezTo>
                    <a:pt x="37" y="71"/>
                    <a:pt x="37" y="70"/>
                    <a:pt x="38" y="70"/>
                  </a:cubicBezTo>
                  <a:cubicBezTo>
                    <a:pt x="38" y="70"/>
                    <a:pt x="38" y="70"/>
                    <a:pt x="38" y="70"/>
                  </a:cubicBezTo>
                  <a:cubicBezTo>
                    <a:pt x="37" y="69"/>
                    <a:pt x="39" y="71"/>
                    <a:pt x="37" y="68"/>
                  </a:cubicBezTo>
                  <a:cubicBezTo>
                    <a:pt x="34" y="65"/>
                    <a:pt x="35" y="64"/>
                    <a:pt x="36" y="61"/>
                  </a:cubicBezTo>
                  <a:cubicBezTo>
                    <a:pt x="38" y="57"/>
                    <a:pt x="41" y="57"/>
                    <a:pt x="42" y="54"/>
                  </a:cubicBezTo>
                  <a:cubicBezTo>
                    <a:pt x="44" y="50"/>
                    <a:pt x="44" y="50"/>
                    <a:pt x="44" y="50"/>
                  </a:cubicBezTo>
                  <a:cubicBezTo>
                    <a:pt x="44" y="49"/>
                    <a:pt x="48" y="48"/>
                    <a:pt x="48" y="47"/>
                  </a:cubicBezTo>
                  <a:cubicBezTo>
                    <a:pt x="49" y="45"/>
                    <a:pt x="49" y="42"/>
                    <a:pt x="49" y="40"/>
                  </a:cubicBezTo>
                  <a:cubicBezTo>
                    <a:pt x="49" y="39"/>
                    <a:pt x="48" y="39"/>
                    <a:pt x="47" y="38"/>
                  </a:cubicBezTo>
                  <a:cubicBezTo>
                    <a:pt x="47" y="38"/>
                    <a:pt x="45" y="32"/>
                    <a:pt x="45" y="32"/>
                  </a:cubicBezTo>
                  <a:cubicBezTo>
                    <a:pt x="44" y="30"/>
                    <a:pt x="49" y="34"/>
                    <a:pt x="49" y="32"/>
                  </a:cubicBezTo>
                  <a:cubicBezTo>
                    <a:pt x="49" y="32"/>
                    <a:pt x="44" y="29"/>
                    <a:pt x="44" y="28"/>
                  </a:cubicBezTo>
                  <a:cubicBezTo>
                    <a:pt x="42" y="25"/>
                    <a:pt x="39" y="21"/>
                    <a:pt x="40" y="17"/>
                  </a:cubicBezTo>
                  <a:cubicBezTo>
                    <a:pt x="40" y="15"/>
                    <a:pt x="45" y="15"/>
                    <a:pt x="47" y="14"/>
                  </a:cubicBezTo>
                  <a:cubicBezTo>
                    <a:pt x="50" y="13"/>
                    <a:pt x="53" y="13"/>
                    <a:pt x="56" y="12"/>
                  </a:cubicBezTo>
                  <a:cubicBezTo>
                    <a:pt x="57" y="11"/>
                    <a:pt x="57" y="10"/>
                    <a:pt x="57" y="9"/>
                  </a:cubicBezTo>
                  <a:cubicBezTo>
                    <a:pt x="57" y="9"/>
                    <a:pt x="57" y="9"/>
                    <a:pt x="57" y="9"/>
                  </a:cubicBezTo>
                  <a:cubicBezTo>
                    <a:pt x="52" y="12"/>
                    <a:pt x="43" y="12"/>
                    <a:pt x="39" y="14"/>
                  </a:cubicBezTo>
                  <a:cubicBezTo>
                    <a:pt x="37" y="16"/>
                    <a:pt x="34" y="27"/>
                    <a:pt x="31" y="28"/>
                  </a:cubicBezTo>
                  <a:cubicBezTo>
                    <a:pt x="30" y="29"/>
                    <a:pt x="27" y="28"/>
                    <a:pt x="25" y="29"/>
                  </a:cubicBezTo>
                  <a:cubicBezTo>
                    <a:pt x="24" y="30"/>
                    <a:pt x="23" y="33"/>
                    <a:pt x="23" y="34"/>
                  </a:cubicBezTo>
                  <a:cubicBezTo>
                    <a:pt x="18" y="42"/>
                    <a:pt x="12" y="50"/>
                    <a:pt x="11" y="60"/>
                  </a:cubicBezTo>
                  <a:cubicBezTo>
                    <a:pt x="11" y="61"/>
                    <a:pt x="12" y="62"/>
                    <a:pt x="12" y="64"/>
                  </a:cubicBezTo>
                  <a:cubicBezTo>
                    <a:pt x="11" y="68"/>
                    <a:pt x="0" y="79"/>
                    <a:pt x="0" y="82"/>
                  </a:cubicBezTo>
                  <a:cubicBezTo>
                    <a:pt x="0" y="83"/>
                    <a:pt x="7" y="80"/>
                    <a:pt x="8" y="79"/>
                  </a:cubicBezTo>
                  <a:cubicBezTo>
                    <a:pt x="9" y="79"/>
                    <a:pt x="9" y="78"/>
                    <a:pt x="10" y="78"/>
                  </a:cubicBezTo>
                  <a:cubicBezTo>
                    <a:pt x="11" y="78"/>
                    <a:pt x="10" y="84"/>
                    <a:pt x="12" y="84"/>
                  </a:cubicBezTo>
                  <a:cubicBezTo>
                    <a:pt x="14" y="84"/>
                    <a:pt x="14" y="81"/>
                    <a:pt x="16" y="83"/>
                  </a:cubicBezTo>
                  <a:cubicBezTo>
                    <a:pt x="19" y="86"/>
                    <a:pt x="17" y="94"/>
                    <a:pt x="19" y="97"/>
                  </a:cubicBezTo>
                  <a:cubicBezTo>
                    <a:pt x="22" y="103"/>
                    <a:pt x="26" y="102"/>
                    <a:pt x="27" y="110"/>
                  </a:cubicBezTo>
                  <a:cubicBezTo>
                    <a:pt x="27" y="110"/>
                    <a:pt x="27" y="111"/>
                    <a:pt x="27" y="111"/>
                  </a:cubicBezTo>
                  <a:cubicBezTo>
                    <a:pt x="27" y="112"/>
                    <a:pt x="28" y="112"/>
                    <a:pt x="27" y="113"/>
                  </a:cubicBezTo>
                  <a:cubicBezTo>
                    <a:pt x="27" y="113"/>
                    <a:pt x="26" y="112"/>
                    <a:pt x="26" y="113"/>
                  </a:cubicBezTo>
                  <a:cubicBezTo>
                    <a:pt x="24" y="114"/>
                    <a:pt x="23" y="129"/>
                    <a:pt x="25" y="130"/>
                  </a:cubicBezTo>
                  <a:cubicBezTo>
                    <a:pt x="27" y="131"/>
                    <a:pt x="30" y="130"/>
                    <a:pt x="31" y="131"/>
                  </a:cubicBezTo>
                  <a:cubicBezTo>
                    <a:pt x="33" y="132"/>
                    <a:pt x="31" y="141"/>
                    <a:pt x="39" y="142"/>
                  </a:cubicBezTo>
                  <a:cubicBezTo>
                    <a:pt x="42" y="142"/>
                    <a:pt x="45" y="140"/>
                    <a:pt x="48" y="140"/>
                  </a:cubicBezTo>
                  <a:cubicBezTo>
                    <a:pt x="53" y="140"/>
                    <a:pt x="59" y="143"/>
                    <a:pt x="64" y="142"/>
                  </a:cubicBezTo>
                  <a:cubicBezTo>
                    <a:pt x="67" y="141"/>
                    <a:pt x="71" y="137"/>
                    <a:pt x="75" y="139"/>
                  </a:cubicBezTo>
                  <a:cubicBezTo>
                    <a:pt x="77" y="141"/>
                    <a:pt x="79" y="143"/>
                    <a:pt x="82" y="144"/>
                  </a:cubicBezTo>
                  <a:cubicBezTo>
                    <a:pt x="83" y="144"/>
                    <a:pt x="86" y="142"/>
                    <a:pt x="87" y="142"/>
                  </a:cubicBezTo>
                  <a:cubicBezTo>
                    <a:pt x="90" y="144"/>
                    <a:pt x="101" y="164"/>
                    <a:pt x="105" y="166"/>
                  </a:cubicBezTo>
                  <a:cubicBezTo>
                    <a:pt x="106" y="166"/>
                    <a:pt x="107" y="165"/>
                    <a:pt x="108" y="165"/>
                  </a:cubicBezTo>
                  <a:cubicBezTo>
                    <a:pt x="108" y="165"/>
                    <a:pt x="108" y="166"/>
                    <a:pt x="109" y="166"/>
                  </a:cubicBezTo>
                  <a:cubicBezTo>
                    <a:pt x="109" y="166"/>
                    <a:pt x="109" y="167"/>
                    <a:pt x="110" y="167"/>
                  </a:cubicBezTo>
                  <a:cubicBezTo>
                    <a:pt x="112" y="167"/>
                    <a:pt x="113" y="164"/>
                    <a:pt x="114" y="164"/>
                  </a:cubicBezTo>
                  <a:cubicBezTo>
                    <a:pt x="118" y="162"/>
                    <a:pt x="123" y="166"/>
                    <a:pt x="126" y="166"/>
                  </a:cubicBezTo>
                  <a:cubicBezTo>
                    <a:pt x="131" y="166"/>
                    <a:pt x="135" y="164"/>
                    <a:pt x="140" y="163"/>
                  </a:cubicBezTo>
                  <a:cubicBezTo>
                    <a:pt x="140" y="163"/>
                    <a:pt x="144" y="164"/>
                    <a:pt x="144" y="164"/>
                  </a:cubicBezTo>
                  <a:cubicBezTo>
                    <a:pt x="145" y="163"/>
                    <a:pt x="147" y="161"/>
                    <a:pt x="148" y="161"/>
                  </a:cubicBezTo>
                  <a:cubicBezTo>
                    <a:pt x="150" y="161"/>
                    <a:pt x="158" y="162"/>
                    <a:pt x="159" y="164"/>
                  </a:cubicBezTo>
                  <a:cubicBezTo>
                    <a:pt x="159" y="165"/>
                    <a:pt x="157" y="165"/>
                    <a:pt x="157" y="166"/>
                  </a:cubicBezTo>
                  <a:cubicBezTo>
                    <a:pt x="158" y="168"/>
                    <a:pt x="160" y="168"/>
                    <a:pt x="160" y="170"/>
                  </a:cubicBezTo>
                  <a:cubicBezTo>
                    <a:pt x="159" y="171"/>
                    <a:pt x="155" y="174"/>
                    <a:pt x="154" y="175"/>
                  </a:cubicBezTo>
                  <a:cubicBezTo>
                    <a:pt x="153" y="178"/>
                    <a:pt x="155" y="180"/>
                    <a:pt x="154" y="182"/>
                  </a:cubicBezTo>
                  <a:cubicBezTo>
                    <a:pt x="153" y="184"/>
                    <a:pt x="149" y="186"/>
                    <a:pt x="148" y="188"/>
                  </a:cubicBezTo>
                  <a:cubicBezTo>
                    <a:pt x="147" y="190"/>
                    <a:pt x="149" y="193"/>
                    <a:pt x="149" y="195"/>
                  </a:cubicBezTo>
                  <a:cubicBezTo>
                    <a:pt x="150" y="200"/>
                    <a:pt x="146" y="205"/>
                    <a:pt x="147" y="209"/>
                  </a:cubicBezTo>
                  <a:cubicBezTo>
                    <a:pt x="147" y="210"/>
                    <a:pt x="148" y="210"/>
                    <a:pt x="148" y="211"/>
                  </a:cubicBezTo>
                  <a:cubicBezTo>
                    <a:pt x="149" y="213"/>
                    <a:pt x="148" y="215"/>
                    <a:pt x="149" y="217"/>
                  </a:cubicBezTo>
                  <a:cubicBezTo>
                    <a:pt x="149" y="219"/>
                    <a:pt x="153" y="230"/>
                    <a:pt x="154" y="231"/>
                  </a:cubicBezTo>
                  <a:cubicBezTo>
                    <a:pt x="157" y="232"/>
                    <a:pt x="157" y="232"/>
                    <a:pt x="157" y="232"/>
                  </a:cubicBezTo>
                  <a:cubicBezTo>
                    <a:pt x="159" y="233"/>
                    <a:pt x="159" y="236"/>
                    <a:pt x="160" y="238"/>
                  </a:cubicBezTo>
                  <a:cubicBezTo>
                    <a:pt x="161" y="239"/>
                    <a:pt x="163" y="238"/>
                    <a:pt x="163" y="240"/>
                  </a:cubicBezTo>
                  <a:cubicBezTo>
                    <a:pt x="162" y="244"/>
                    <a:pt x="149" y="250"/>
                    <a:pt x="147" y="255"/>
                  </a:cubicBezTo>
                  <a:cubicBezTo>
                    <a:pt x="145" y="258"/>
                    <a:pt x="152" y="255"/>
                    <a:pt x="154" y="257"/>
                  </a:cubicBezTo>
                  <a:cubicBezTo>
                    <a:pt x="155" y="257"/>
                    <a:pt x="154" y="259"/>
                    <a:pt x="155" y="260"/>
                  </a:cubicBezTo>
                  <a:cubicBezTo>
                    <a:pt x="157" y="262"/>
                    <a:pt x="162" y="265"/>
                    <a:pt x="165" y="267"/>
                  </a:cubicBezTo>
                  <a:cubicBezTo>
                    <a:pt x="167" y="269"/>
                    <a:pt x="164" y="271"/>
                    <a:pt x="166" y="274"/>
                  </a:cubicBezTo>
                  <a:cubicBezTo>
                    <a:pt x="167" y="277"/>
                    <a:pt x="166" y="276"/>
                    <a:pt x="167" y="279"/>
                  </a:cubicBezTo>
                  <a:cubicBezTo>
                    <a:pt x="167" y="281"/>
                    <a:pt x="170" y="284"/>
                    <a:pt x="171" y="287"/>
                  </a:cubicBezTo>
                  <a:cubicBezTo>
                    <a:pt x="172" y="290"/>
                    <a:pt x="172" y="296"/>
                    <a:pt x="174" y="300"/>
                  </a:cubicBezTo>
                  <a:cubicBezTo>
                    <a:pt x="175" y="302"/>
                    <a:pt x="187" y="311"/>
                    <a:pt x="189" y="312"/>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60" name="Freeform 6"/>
            <p:cNvSpPr/>
            <p:nvPr/>
          </p:nvSpPr>
          <p:spPr bwMode="auto">
            <a:xfrm>
              <a:off x="7787899" y="2370173"/>
              <a:ext cx="447675" cy="508000"/>
            </a:xfrm>
            <a:custGeom>
              <a:avLst/>
              <a:gdLst>
                <a:gd name="T0" fmla="*/ 24 w 157"/>
                <a:gd name="T1" fmla="*/ 147 h 178"/>
                <a:gd name="T2" fmla="*/ 18 w 157"/>
                <a:gd name="T3" fmla="*/ 158 h 178"/>
                <a:gd name="T4" fmla="*/ 25 w 157"/>
                <a:gd name="T5" fmla="*/ 158 h 178"/>
                <a:gd name="T6" fmla="*/ 41 w 157"/>
                <a:gd name="T7" fmla="*/ 164 h 178"/>
                <a:gd name="T8" fmla="*/ 54 w 157"/>
                <a:gd name="T9" fmla="*/ 178 h 178"/>
                <a:gd name="T10" fmla="*/ 65 w 157"/>
                <a:gd name="T11" fmla="*/ 166 h 178"/>
                <a:gd name="T12" fmla="*/ 68 w 157"/>
                <a:gd name="T13" fmla="*/ 148 h 178"/>
                <a:gd name="T14" fmla="*/ 73 w 157"/>
                <a:gd name="T15" fmla="*/ 134 h 178"/>
                <a:gd name="T16" fmla="*/ 76 w 157"/>
                <a:gd name="T17" fmla="*/ 133 h 178"/>
                <a:gd name="T18" fmla="*/ 85 w 157"/>
                <a:gd name="T19" fmla="*/ 123 h 178"/>
                <a:gd name="T20" fmla="*/ 147 w 157"/>
                <a:gd name="T21" fmla="*/ 82 h 178"/>
                <a:gd name="T22" fmla="*/ 155 w 157"/>
                <a:gd name="T23" fmla="*/ 67 h 178"/>
                <a:gd name="T24" fmla="*/ 155 w 157"/>
                <a:gd name="T25" fmla="*/ 60 h 178"/>
                <a:gd name="T26" fmla="*/ 153 w 157"/>
                <a:gd name="T27" fmla="*/ 53 h 178"/>
                <a:gd name="T28" fmla="*/ 146 w 157"/>
                <a:gd name="T29" fmla="*/ 45 h 178"/>
                <a:gd name="T30" fmla="*/ 145 w 157"/>
                <a:gd name="T31" fmla="*/ 38 h 178"/>
                <a:gd name="T32" fmla="*/ 127 w 157"/>
                <a:gd name="T33" fmla="*/ 28 h 178"/>
                <a:gd name="T34" fmla="*/ 117 w 157"/>
                <a:gd name="T35" fmla="*/ 33 h 178"/>
                <a:gd name="T36" fmla="*/ 104 w 157"/>
                <a:gd name="T37" fmla="*/ 29 h 178"/>
                <a:gd name="T38" fmla="*/ 96 w 157"/>
                <a:gd name="T39" fmla="*/ 22 h 178"/>
                <a:gd name="T40" fmla="*/ 91 w 157"/>
                <a:gd name="T41" fmla="*/ 17 h 178"/>
                <a:gd name="T42" fmla="*/ 72 w 157"/>
                <a:gd name="T43" fmla="*/ 10 h 178"/>
                <a:gd name="T44" fmla="*/ 67 w 157"/>
                <a:gd name="T45" fmla="*/ 7 h 178"/>
                <a:gd name="T46" fmla="*/ 59 w 157"/>
                <a:gd name="T47" fmla="*/ 0 h 178"/>
                <a:gd name="T48" fmla="*/ 59 w 157"/>
                <a:gd name="T49" fmla="*/ 2 h 178"/>
                <a:gd name="T50" fmla="*/ 59 w 157"/>
                <a:gd name="T51" fmla="*/ 4 h 178"/>
                <a:gd name="T52" fmla="*/ 58 w 157"/>
                <a:gd name="T53" fmla="*/ 6 h 178"/>
                <a:gd name="T54" fmla="*/ 55 w 157"/>
                <a:gd name="T55" fmla="*/ 9 h 178"/>
                <a:gd name="T56" fmla="*/ 52 w 157"/>
                <a:gd name="T57" fmla="*/ 7 h 178"/>
                <a:gd name="T58" fmla="*/ 42 w 157"/>
                <a:gd name="T59" fmla="*/ 10 h 178"/>
                <a:gd name="T60" fmla="*/ 37 w 157"/>
                <a:gd name="T61" fmla="*/ 13 h 178"/>
                <a:gd name="T62" fmla="*/ 37 w 157"/>
                <a:gd name="T63" fmla="*/ 12 h 178"/>
                <a:gd name="T64" fmla="*/ 26 w 157"/>
                <a:gd name="T65" fmla="*/ 17 h 178"/>
                <a:gd name="T66" fmla="*/ 26 w 157"/>
                <a:gd name="T67" fmla="*/ 27 h 178"/>
                <a:gd name="T68" fmla="*/ 25 w 157"/>
                <a:gd name="T69" fmla="*/ 40 h 178"/>
                <a:gd name="T70" fmla="*/ 17 w 157"/>
                <a:gd name="T71" fmla="*/ 57 h 178"/>
                <a:gd name="T72" fmla="*/ 16 w 157"/>
                <a:gd name="T73" fmla="*/ 56 h 178"/>
                <a:gd name="T74" fmla="*/ 3 w 157"/>
                <a:gd name="T75" fmla="*/ 68 h 178"/>
                <a:gd name="T76" fmla="*/ 5 w 157"/>
                <a:gd name="T77" fmla="*/ 84 h 178"/>
                <a:gd name="T78" fmla="*/ 3 w 157"/>
                <a:gd name="T79" fmla="*/ 101 h 178"/>
                <a:gd name="T80" fmla="*/ 1 w 157"/>
                <a:gd name="T81" fmla="*/ 101 h 178"/>
                <a:gd name="T82" fmla="*/ 9 w 157"/>
                <a:gd name="T83" fmla="*/ 106 h 178"/>
                <a:gd name="T84" fmla="*/ 20 w 157"/>
                <a:gd name="T85" fmla="*/ 112 h 178"/>
                <a:gd name="T86" fmla="*/ 29 w 157"/>
                <a:gd name="T87" fmla="*/ 104 h 178"/>
                <a:gd name="T88" fmla="*/ 28 w 157"/>
                <a:gd name="T89" fmla="*/ 108 h 178"/>
                <a:gd name="T90" fmla="*/ 27 w 157"/>
                <a:gd name="T91" fmla="*/ 109 h 178"/>
                <a:gd name="T92" fmla="*/ 31 w 157"/>
                <a:gd name="T93" fmla="*/ 98 h 178"/>
                <a:gd name="T94" fmla="*/ 32 w 157"/>
                <a:gd name="T95" fmla="*/ 98 h 178"/>
                <a:gd name="T96" fmla="*/ 32 w 157"/>
                <a:gd name="T97" fmla="*/ 106 h 178"/>
                <a:gd name="T98" fmla="*/ 31 w 157"/>
                <a:gd name="T99" fmla="*/ 122 h 178"/>
                <a:gd name="T100" fmla="*/ 27 w 157"/>
                <a:gd name="T101" fmla="*/ 128 h 178"/>
                <a:gd name="T102" fmla="*/ 20 w 157"/>
                <a:gd name="T103" fmla="*/ 133 h 178"/>
                <a:gd name="T104" fmla="*/ 19 w 157"/>
                <a:gd name="T105" fmla="*/ 133 h 178"/>
                <a:gd name="T106" fmla="*/ 23 w 157"/>
                <a:gd name="T107" fmla="*/ 14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78">
                  <a:moveTo>
                    <a:pt x="23" y="144"/>
                  </a:moveTo>
                  <a:cubicBezTo>
                    <a:pt x="23" y="145"/>
                    <a:pt x="25" y="146"/>
                    <a:pt x="24" y="147"/>
                  </a:cubicBezTo>
                  <a:cubicBezTo>
                    <a:pt x="23" y="151"/>
                    <a:pt x="16" y="150"/>
                    <a:pt x="16" y="150"/>
                  </a:cubicBezTo>
                  <a:cubicBezTo>
                    <a:pt x="13" y="154"/>
                    <a:pt x="18" y="157"/>
                    <a:pt x="18" y="158"/>
                  </a:cubicBezTo>
                  <a:cubicBezTo>
                    <a:pt x="18" y="159"/>
                    <a:pt x="15" y="161"/>
                    <a:pt x="16" y="162"/>
                  </a:cubicBezTo>
                  <a:cubicBezTo>
                    <a:pt x="20" y="166"/>
                    <a:pt x="21" y="159"/>
                    <a:pt x="25" y="158"/>
                  </a:cubicBezTo>
                  <a:cubicBezTo>
                    <a:pt x="26" y="158"/>
                    <a:pt x="33" y="164"/>
                    <a:pt x="34" y="164"/>
                  </a:cubicBezTo>
                  <a:cubicBezTo>
                    <a:pt x="38" y="164"/>
                    <a:pt x="36" y="161"/>
                    <a:pt x="41" y="164"/>
                  </a:cubicBezTo>
                  <a:cubicBezTo>
                    <a:pt x="45" y="167"/>
                    <a:pt x="40" y="172"/>
                    <a:pt x="50" y="176"/>
                  </a:cubicBezTo>
                  <a:cubicBezTo>
                    <a:pt x="54" y="178"/>
                    <a:pt x="54" y="178"/>
                    <a:pt x="54" y="178"/>
                  </a:cubicBezTo>
                  <a:cubicBezTo>
                    <a:pt x="60" y="177"/>
                    <a:pt x="57" y="171"/>
                    <a:pt x="59" y="169"/>
                  </a:cubicBezTo>
                  <a:cubicBezTo>
                    <a:pt x="61" y="167"/>
                    <a:pt x="63" y="167"/>
                    <a:pt x="65" y="166"/>
                  </a:cubicBezTo>
                  <a:cubicBezTo>
                    <a:pt x="67" y="163"/>
                    <a:pt x="64" y="161"/>
                    <a:pt x="64" y="158"/>
                  </a:cubicBezTo>
                  <a:cubicBezTo>
                    <a:pt x="65" y="155"/>
                    <a:pt x="66" y="151"/>
                    <a:pt x="68" y="148"/>
                  </a:cubicBezTo>
                  <a:cubicBezTo>
                    <a:pt x="69" y="146"/>
                    <a:pt x="71" y="145"/>
                    <a:pt x="71" y="143"/>
                  </a:cubicBezTo>
                  <a:cubicBezTo>
                    <a:pt x="72" y="141"/>
                    <a:pt x="71" y="136"/>
                    <a:pt x="73" y="134"/>
                  </a:cubicBezTo>
                  <a:cubicBezTo>
                    <a:pt x="75" y="131"/>
                    <a:pt x="74" y="138"/>
                    <a:pt x="76" y="137"/>
                  </a:cubicBezTo>
                  <a:cubicBezTo>
                    <a:pt x="79" y="135"/>
                    <a:pt x="76" y="134"/>
                    <a:pt x="76" y="133"/>
                  </a:cubicBezTo>
                  <a:cubicBezTo>
                    <a:pt x="76" y="132"/>
                    <a:pt x="77" y="132"/>
                    <a:pt x="77" y="131"/>
                  </a:cubicBezTo>
                  <a:cubicBezTo>
                    <a:pt x="80" y="129"/>
                    <a:pt x="82" y="125"/>
                    <a:pt x="85" y="123"/>
                  </a:cubicBezTo>
                  <a:cubicBezTo>
                    <a:pt x="94" y="117"/>
                    <a:pt x="107" y="116"/>
                    <a:pt x="118" y="110"/>
                  </a:cubicBezTo>
                  <a:cubicBezTo>
                    <a:pt x="126" y="106"/>
                    <a:pt x="143" y="90"/>
                    <a:pt x="147" y="82"/>
                  </a:cubicBezTo>
                  <a:cubicBezTo>
                    <a:pt x="148" y="79"/>
                    <a:pt x="151" y="65"/>
                    <a:pt x="152" y="65"/>
                  </a:cubicBezTo>
                  <a:cubicBezTo>
                    <a:pt x="155" y="64"/>
                    <a:pt x="151" y="69"/>
                    <a:pt x="155" y="67"/>
                  </a:cubicBezTo>
                  <a:cubicBezTo>
                    <a:pt x="155" y="67"/>
                    <a:pt x="156" y="66"/>
                    <a:pt x="156" y="65"/>
                  </a:cubicBezTo>
                  <a:cubicBezTo>
                    <a:pt x="157" y="64"/>
                    <a:pt x="155" y="61"/>
                    <a:pt x="155" y="60"/>
                  </a:cubicBezTo>
                  <a:cubicBezTo>
                    <a:pt x="155" y="58"/>
                    <a:pt x="157" y="56"/>
                    <a:pt x="155" y="54"/>
                  </a:cubicBezTo>
                  <a:cubicBezTo>
                    <a:pt x="155" y="53"/>
                    <a:pt x="153" y="53"/>
                    <a:pt x="153" y="53"/>
                  </a:cubicBezTo>
                  <a:cubicBezTo>
                    <a:pt x="151" y="51"/>
                    <a:pt x="151" y="48"/>
                    <a:pt x="149" y="46"/>
                  </a:cubicBezTo>
                  <a:cubicBezTo>
                    <a:pt x="146" y="45"/>
                    <a:pt x="146" y="45"/>
                    <a:pt x="146" y="45"/>
                  </a:cubicBezTo>
                  <a:cubicBezTo>
                    <a:pt x="145" y="42"/>
                    <a:pt x="152" y="44"/>
                    <a:pt x="155" y="43"/>
                  </a:cubicBezTo>
                  <a:cubicBezTo>
                    <a:pt x="152" y="43"/>
                    <a:pt x="148" y="38"/>
                    <a:pt x="145" y="38"/>
                  </a:cubicBezTo>
                  <a:cubicBezTo>
                    <a:pt x="143" y="37"/>
                    <a:pt x="143" y="39"/>
                    <a:pt x="140" y="37"/>
                  </a:cubicBezTo>
                  <a:cubicBezTo>
                    <a:pt x="136" y="34"/>
                    <a:pt x="134" y="28"/>
                    <a:pt x="127" y="28"/>
                  </a:cubicBezTo>
                  <a:cubicBezTo>
                    <a:pt x="124" y="27"/>
                    <a:pt x="125" y="32"/>
                    <a:pt x="124" y="33"/>
                  </a:cubicBezTo>
                  <a:cubicBezTo>
                    <a:pt x="123" y="34"/>
                    <a:pt x="118" y="33"/>
                    <a:pt x="117" y="33"/>
                  </a:cubicBezTo>
                  <a:cubicBezTo>
                    <a:pt x="114" y="32"/>
                    <a:pt x="111" y="34"/>
                    <a:pt x="108" y="33"/>
                  </a:cubicBezTo>
                  <a:cubicBezTo>
                    <a:pt x="106" y="32"/>
                    <a:pt x="106" y="30"/>
                    <a:pt x="104" y="29"/>
                  </a:cubicBezTo>
                  <a:cubicBezTo>
                    <a:pt x="103" y="29"/>
                    <a:pt x="99" y="31"/>
                    <a:pt x="98" y="29"/>
                  </a:cubicBezTo>
                  <a:cubicBezTo>
                    <a:pt x="97" y="28"/>
                    <a:pt x="97" y="22"/>
                    <a:pt x="96" y="22"/>
                  </a:cubicBezTo>
                  <a:cubicBezTo>
                    <a:pt x="94" y="21"/>
                    <a:pt x="92" y="21"/>
                    <a:pt x="91" y="19"/>
                  </a:cubicBezTo>
                  <a:cubicBezTo>
                    <a:pt x="91" y="19"/>
                    <a:pt x="91" y="18"/>
                    <a:pt x="91" y="17"/>
                  </a:cubicBezTo>
                  <a:cubicBezTo>
                    <a:pt x="89" y="15"/>
                    <a:pt x="87" y="19"/>
                    <a:pt x="84" y="17"/>
                  </a:cubicBezTo>
                  <a:cubicBezTo>
                    <a:pt x="81" y="14"/>
                    <a:pt x="76" y="13"/>
                    <a:pt x="72" y="10"/>
                  </a:cubicBezTo>
                  <a:cubicBezTo>
                    <a:pt x="71" y="9"/>
                    <a:pt x="70" y="8"/>
                    <a:pt x="69" y="7"/>
                  </a:cubicBezTo>
                  <a:cubicBezTo>
                    <a:pt x="68" y="7"/>
                    <a:pt x="68" y="7"/>
                    <a:pt x="67" y="7"/>
                  </a:cubicBezTo>
                  <a:cubicBezTo>
                    <a:pt x="67" y="7"/>
                    <a:pt x="66" y="7"/>
                    <a:pt x="66" y="7"/>
                  </a:cubicBezTo>
                  <a:cubicBezTo>
                    <a:pt x="64" y="5"/>
                    <a:pt x="62" y="2"/>
                    <a:pt x="59" y="0"/>
                  </a:cubicBezTo>
                  <a:cubicBezTo>
                    <a:pt x="59" y="0"/>
                    <a:pt x="59" y="0"/>
                    <a:pt x="59" y="0"/>
                  </a:cubicBezTo>
                  <a:cubicBezTo>
                    <a:pt x="59" y="1"/>
                    <a:pt x="59" y="1"/>
                    <a:pt x="59" y="2"/>
                  </a:cubicBezTo>
                  <a:cubicBezTo>
                    <a:pt x="59" y="2"/>
                    <a:pt x="57" y="3"/>
                    <a:pt x="58" y="4"/>
                  </a:cubicBezTo>
                  <a:cubicBezTo>
                    <a:pt x="58" y="4"/>
                    <a:pt x="59" y="4"/>
                    <a:pt x="59" y="4"/>
                  </a:cubicBezTo>
                  <a:cubicBezTo>
                    <a:pt x="60" y="5"/>
                    <a:pt x="58" y="4"/>
                    <a:pt x="58" y="4"/>
                  </a:cubicBezTo>
                  <a:cubicBezTo>
                    <a:pt x="58" y="5"/>
                    <a:pt x="58" y="6"/>
                    <a:pt x="58" y="6"/>
                  </a:cubicBezTo>
                  <a:cubicBezTo>
                    <a:pt x="57" y="6"/>
                    <a:pt x="56" y="6"/>
                    <a:pt x="56" y="6"/>
                  </a:cubicBezTo>
                  <a:cubicBezTo>
                    <a:pt x="55" y="7"/>
                    <a:pt x="56" y="10"/>
                    <a:pt x="55" y="9"/>
                  </a:cubicBezTo>
                  <a:cubicBezTo>
                    <a:pt x="54" y="9"/>
                    <a:pt x="54" y="7"/>
                    <a:pt x="53" y="6"/>
                  </a:cubicBezTo>
                  <a:cubicBezTo>
                    <a:pt x="53" y="6"/>
                    <a:pt x="52" y="7"/>
                    <a:pt x="52" y="7"/>
                  </a:cubicBezTo>
                  <a:cubicBezTo>
                    <a:pt x="51" y="8"/>
                    <a:pt x="51" y="9"/>
                    <a:pt x="49" y="10"/>
                  </a:cubicBezTo>
                  <a:cubicBezTo>
                    <a:pt x="47" y="11"/>
                    <a:pt x="44" y="10"/>
                    <a:pt x="42" y="10"/>
                  </a:cubicBezTo>
                  <a:cubicBezTo>
                    <a:pt x="42" y="10"/>
                    <a:pt x="40" y="12"/>
                    <a:pt x="40" y="12"/>
                  </a:cubicBezTo>
                  <a:cubicBezTo>
                    <a:pt x="39" y="13"/>
                    <a:pt x="38" y="12"/>
                    <a:pt x="37" y="13"/>
                  </a:cubicBezTo>
                  <a:cubicBezTo>
                    <a:pt x="35" y="15"/>
                    <a:pt x="38" y="17"/>
                    <a:pt x="38" y="17"/>
                  </a:cubicBezTo>
                  <a:cubicBezTo>
                    <a:pt x="34" y="17"/>
                    <a:pt x="38" y="13"/>
                    <a:pt x="37" y="12"/>
                  </a:cubicBezTo>
                  <a:cubicBezTo>
                    <a:pt x="36" y="12"/>
                    <a:pt x="32" y="16"/>
                    <a:pt x="31" y="16"/>
                  </a:cubicBezTo>
                  <a:cubicBezTo>
                    <a:pt x="30" y="16"/>
                    <a:pt x="26" y="16"/>
                    <a:pt x="26" y="17"/>
                  </a:cubicBezTo>
                  <a:cubicBezTo>
                    <a:pt x="22" y="20"/>
                    <a:pt x="26" y="21"/>
                    <a:pt x="27" y="24"/>
                  </a:cubicBezTo>
                  <a:cubicBezTo>
                    <a:pt x="28" y="26"/>
                    <a:pt x="26" y="25"/>
                    <a:pt x="26" y="27"/>
                  </a:cubicBezTo>
                  <a:cubicBezTo>
                    <a:pt x="26" y="27"/>
                    <a:pt x="27" y="30"/>
                    <a:pt x="27" y="30"/>
                  </a:cubicBezTo>
                  <a:cubicBezTo>
                    <a:pt x="27" y="30"/>
                    <a:pt x="25" y="39"/>
                    <a:pt x="25" y="40"/>
                  </a:cubicBezTo>
                  <a:cubicBezTo>
                    <a:pt x="22" y="43"/>
                    <a:pt x="15" y="47"/>
                    <a:pt x="14" y="50"/>
                  </a:cubicBezTo>
                  <a:cubicBezTo>
                    <a:pt x="14" y="51"/>
                    <a:pt x="17" y="57"/>
                    <a:pt x="17" y="57"/>
                  </a:cubicBezTo>
                  <a:cubicBezTo>
                    <a:pt x="18" y="58"/>
                    <a:pt x="21" y="57"/>
                    <a:pt x="20" y="57"/>
                  </a:cubicBezTo>
                  <a:cubicBezTo>
                    <a:pt x="18" y="59"/>
                    <a:pt x="16" y="56"/>
                    <a:pt x="16" y="56"/>
                  </a:cubicBezTo>
                  <a:cubicBezTo>
                    <a:pt x="15" y="56"/>
                    <a:pt x="13" y="64"/>
                    <a:pt x="12" y="65"/>
                  </a:cubicBezTo>
                  <a:cubicBezTo>
                    <a:pt x="10" y="67"/>
                    <a:pt x="6" y="63"/>
                    <a:pt x="3" y="68"/>
                  </a:cubicBezTo>
                  <a:cubicBezTo>
                    <a:pt x="1" y="70"/>
                    <a:pt x="7" y="75"/>
                    <a:pt x="7" y="77"/>
                  </a:cubicBezTo>
                  <a:cubicBezTo>
                    <a:pt x="8" y="79"/>
                    <a:pt x="4" y="82"/>
                    <a:pt x="5" y="84"/>
                  </a:cubicBezTo>
                  <a:cubicBezTo>
                    <a:pt x="5" y="87"/>
                    <a:pt x="8" y="90"/>
                    <a:pt x="8" y="93"/>
                  </a:cubicBezTo>
                  <a:cubicBezTo>
                    <a:pt x="8" y="96"/>
                    <a:pt x="7" y="100"/>
                    <a:pt x="3" y="101"/>
                  </a:cubicBezTo>
                  <a:cubicBezTo>
                    <a:pt x="2" y="101"/>
                    <a:pt x="1" y="99"/>
                    <a:pt x="0" y="100"/>
                  </a:cubicBezTo>
                  <a:cubicBezTo>
                    <a:pt x="0" y="100"/>
                    <a:pt x="1" y="101"/>
                    <a:pt x="1" y="101"/>
                  </a:cubicBezTo>
                  <a:cubicBezTo>
                    <a:pt x="2" y="102"/>
                    <a:pt x="2" y="103"/>
                    <a:pt x="3" y="104"/>
                  </a:cubicBezTo>
                  <a:cubicBezTo>
                    <a:pt x="4" y="105"/>
                    <a:pt x="8" y="105"/>
                    <a:pt x="9" y="106"/>
                  </a:cubicBezTo>
                  <a:cubicBezTo>
                    <a:pt x="12" y="108"/>
                    <a:pt x="18" y="116"/>
                    <a:pt x="21" y="115"/>
                  </a:cubicBezTo>
                  <a:cubicBezTo>
                    <a:pt x="22" y="115"/>
                    <a:pt x="19" y="112"/>
                    <a:pt x="20" y="112"/>
                  </a:cubicBezTo>
                  <a:cubicBezTo>
                    <a:pt x="21" y="112"/>
                    <a:pt x="23" y="113"/>
                    <a:pt x="25" y="109"/>
                  </a:cubicBezTo>
                  <a:cubicBezTo>
                    <a:pt x="26" y="108"/>
                    <a:pt x="29" y="100"/>
                    <a:pt x="29" y="104"/>
                  </a:cubicBezTo>
                  <a:cubicBezTo>
                    <a:pt x="29" y="104"/>
                    <a:pt x="25" y="107"/>
                    <a:pt x="27" y="109"/>
                  </a:cubicBezTo>
                  <a:cubicBezTo>
                    <a:pt x="27" y="109"/>
                    <a:pt x="27" y="108"/>
                    <a:pt x="28" y="108"/>
                  </a:cubicBezTo>
                  <a:cubicBezTo>
                    <a:pt x="28" y="108"/>
                    <a:pt x="30" y="108"/>
                    <a:pt x="30" y="109"/>
                  </a:cubicBezTo>
                  <a:cubicBezTo>
                    <a:pt x="30" y="109"/>
                    <a:pt x="28" y="108"/>
                    <a:pt x="27" y="109"/>
                  </a:cubicBezTo>
                  <a:cubicBezTo>
                    <a:pt x="26" y="109"/>
                    <a:pt x="25" y="112"/>
                    <a:pt x="28" y="112"/>
                  </a:cubicBezTo>
                  <a:cubicBezTo>
                    <a:pt x="34" y="113"/>
                    <a:pt x="29" y="100"/>
                    <a:pt x="31" y="98"/>
                  </a:cubicBezTo>
                  <a:cubicBezTo>
                    <a:pt x="31" y="98"/>
                    <a:pt x="34" y="95"/>
                    <a:pt x="34" y="96"/>
                  </a:cubicBezTo>
                  <a:cubicBezTo>
                    <a:pt x="35" y="98"/>
                    <a:pt x="32" y="97"/>
                    <a:pt x="32" y="98"/>
                  </a:cubicBezTo>
                  <a:cubicBezTo>
                    <a:pt x="30" y="101"/>
                    <a:pt x="32" y="99"/>
                    <a:pt x="32" y="101"/>
                  </a:cubicBezTo>
                  <a:cubicBezTo>
                    <a:pt x="32" y="102"/>
                    <a:pt x="32" y="104"/>
                    <a:pt x="32" y="106"/>
                  </a:cubicBezTo>
                  <a:cubicBezTo>
                    <a:pt x="32" y="108"/>
                    <a:pt x="35" y="108"/>
                    <a:pt x="35" y="110"/>
                  </a:cubicBezTo>
                  <a:cubicBezTo>
                    <a:pt x="36" y="112"/>
                    <a:pt x="31" y="119"/>
                    <a:pt x="31" y="122"/>
                  </a:cubicBezTo>
                  <a:cubicBezTo>
                    <a:pt x="31" y="126"/>
                    <a:pt x="27" y="131"/>
                    <a:pt x="27" y="131"/>
                  </a:cubicBezTo>
                  <a:cubicBezTo>
                    <a:pt x="27" y="130"/>
                    <a:pt x="27" y="128"/>
                    <a:pt x="27" y="128"/>
                  </a:cubicBezTo>
                  <a:cubicBezTo>
                    <a:pt x="25" y="129"/>
                    <a:pt x="26" y="133"/>
                    <a:pt x="21" y="132"/>
                  </a:cubicBezTo>
                  <a:cubicBezTo>
                    <a:pt x="19" y="132"/>
                    <a:pt x="21" y="133"/>
                    <a:pt x="20" y="133"/>
                  </a:cubicBezTo>
                  <a:cubicBezTo>
                    <a:pt x="20" y="133"/>
                    <a:pt x="20" y="132"/>
                    <a:pt x="20" y="132"/>
                  </a:cubicBezTo>
                  <a:cubicBezTo>
                    <a:pt x="19" y="132"/>
                    <a:pt x="19" y="132"/>
                    <a:pt x="19" y="133"/>
                  </a:cubicBezTo>
                  <a:cubicBezTo>
                    <a:pt x="20" y="133"/>
                    <a:pt x="21" y="133"/>
                    <a:pt x="21" y="134"/>
                  </a:cubicBezTo>
                  <a:cubicBezTo>
                    <a:pt x="22" y="135"/>
                    <a:pt x="22" y="142"/>
                    <a:pt x="23" y="144"/>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61" name="Freeform 7"/>
            <p:cNvSpPr/>
            <p:nvPr/>
          </p:nvSpPr>
          <p:spPr bwMode="auto">
            <a:xfrm>
              <a:off x="7765674" y="2484473"/>
              <a:ext cx="989013" cy="1425575"/>
            </a:xfrm>
            <a:custGeom>
              <a:avLst/>
              <a:gdLst>
                <a:gd name="T0" fmla="*/ 332 w 347"/>
                <a:gd name="T1" fmla="*/ 412 h 500"/>
                <a:gd name="T2" fmla="*/ 340 w 347"/>
                <a:gd name="T3" fmla="*/ 388 h 500"/>
                <a:gd name="T4" fmla="*/ 340 w 347"/>
                <a:gd name="T5" fmla="*/ 365 h 500"/>
                <a:gd name="T6" fmla="*/ 344 w 347"/>
                <a:gd name="T7" fmla="*/ 344 h 500"/>
                <a:gd name="T8" fmla="*/ 312 w 347"/>
                <a:gd name="T9" fmla="*/ 298 h 500"/>
                <a:gd name="T10" fmla="*/ 292 w 347"/>
                <a:gd name="T11" fmla="*/ 273 h 500"/>
                <a:gd name="T12" fmla="*/ 283 w 347"/>
                <a:gd name="T13" fmla="*/ 267 h 500"/>
                <a:gd name="T14" fmla="*/ 248 w 347"/>
                <a:gd name="T15" fmla="*/ 266 h 500"/>
                <a:gd name="T16" fmla="*/ 220 w 347"/>
                <a:gd name="T17" fmla="*/ 237 h 500"/>
                <a:gd name="T18" fmla="*/ 208 w 347"/>
                <a:gd name="T19" fmla="*/ 214 h 500"/>
                <a:gd name="T20" fmla="*/ 208 w 347"/>
                <a:gd name="T21" fmla="*/ 200 h 500"/>
                <a:gd name="T22" fmla="*/ 227 w 347"/>
                <a:gd name="T23" fmla="*/ 153 h 500"/>
                <a:gd name="T24" fmla="*/ 255 w 347"/>
                <a:gd name="T25" fmla="*/ 123 h 500"/>
                <a:gd name="T26" fmla="*/ 272 w 347"/>
                <a:gd name="T27" fmla="*/ 120 h 500"/>
                <a:gd name="T28" fmla="*/ 280 w 347"/>
                <a:gd name="T29" fmla="*/ 118 h 500"/>
                <a:gd name="T30" fmla="*/ 291 w 347"/>
                <a:gd name="T31" fmla="*/ 114 h 500"/>
                <a:gd name="T32" fmla="*/ 304 w 347"/>
                <a:gd name="T33" fmla="*/ 116 h 500"/>
                <a:gd name="T34" fmla="*/ 293 w 347"/>
                <a:gd name="T35" fmla="*/ 106 h 500"/>
                <a:gd name="T36" fmla="*/ 297 w 347"/>
                <a:gd name="T37" fmla="*/ 70 h 500"/>
                <a:gd name="T38" fmla="*/ 280 w 347"/>
                <a:gd name="T39" fmla="*/ 60 h 500"/>
                <a:gd name="T40" fmla="*/ 267 w 347"/>
                <a:gd name="T41" fmla="*/ 61 h 500"/>
                <a:gd name="T42" fmla="*/ 253 w 347"/>
                <a:gd name="T43" fmla="*/ 64 h 500"/>
                <a:gd name="T44" fmla="*/ 234 w 347"/>
                <a:gd name="T45" fmla="*/ 64 h 500"/>
                <a:gd name="T46" fmla="*/ 223 w 347"/>
                <a:gd name="T47" fmla="*/ 64 h 500"/>
                <a:gd name="T48" fmla="*/ 212 w 347"/>
                <a:gd name="T49" fmla="*/ 43 h 500"/>
                <a:gd name="T50" fmla="*/ 197 w 347"/>
                <a:gd name="T51" fmla="*/ 30 h 500"/>
                <a:gd name="T52" fmla="*/ 180 w 347"/>
                <a:gd name="T53" fmla="*/ 9 h 500"/>
                <a:gd name="T54" fmla="*/ 167 w 347"/>
                <a:gd name="T55" fmla="*/ 1 h 500"/>
                <a:gd name="T56" fmla="*/ 163 w 347"/>
                <a:gd name="T57" fmla="*/ 14 h 500"/>
                <a:gd name="T58" fmla="*/ 155 w 347"/>
                <a:gd name="T59" fmla="*/ 42 h 500"/>
                <a:gd name="T60" fmla="*/ 84 w 347"/>
                <a:gd name="T61" fmla="*/ 97 h 500"/>
                <a:gd name="T62" fmla="*/ 73 w 347"/>
                <a:gd name="T63" fmla="*/ 126 h 500"/>
                <a:gd name="T64" fmla="*/ 42 w 347"/>
                <a:gd name="T65" fmla="*/ 124 h 500"/>
                <a:gd name="T66" fmla="*/ 32 w 347"/>
                <a:gd name="T67" fmla="*/ 107 h 500"/>
                <a:gd name="T68" fmla="*/ 22 w 347"/>
                <a:gd name="T69" fmla="*/ 97 h 500"/>
                <a:gd name="T70" fmla="*/ 8 w 347"/>
                <a:gd name="T71" fmla="*/ 113 h 500"/>
                <a:gd name="T72" fmla="*/ 5 w 347"/>
                <a:gd name="T73" fmla="*/ 144 h 500"/>
                <a:gd name="T74" fmla="*/ 35 w 347"/>
                <a:gd name="T75" fmla="*/ 183 h 500"/>
                <a:gd name="T76" fmla="*/ 50 w 347"/>
                <a:gd name="T77" fmla="*/ 206 h 500"/>
                <a:gd name="T78" fmla="*/ 72 w 347"/>
                <a:gd name="T79" fmla="*/ 236 h 500"/>
                <a:gd name="T80" fmla="*/ 78 w 347"/>
                <a:gd name="T81" fmla="*/ 254 h 500"/>
                <a:gd name="T82" fmla="*/ 83 w 347"/>
                <a:gd name="T83" fmla="*/ 261 h 500"/>
                <a:gd name="T84" fmla="*/ 107 w 347"/>
                <a:gd name="T85" fmla="*/ 308 h 500"/>
                <a:gd name="T86" fmla="*/ 119 w 347"/>
                <a:gd name="T87" fmla="*/ 331 h 500"/>
                <a:gd name="T88" fmla="*/ 137 w 347"/>
                <a:gd name="T89" fmla="*/ 353 h 500"/>
                <a:gd name="T90" fmla="*/ 145 w 347"/>
                <a:gd name="T91" fmla="*/ 381 h 500"/>
                <a:gd name="T92" fmla="*/ 150 w 347"/>
                <a:gd name="T93" fmla="*/ 393 h 500"/>
                <a:gd name="T94" fmla="*/ 171 w 347"/>
                <a:gd name="T95" fmla="*/ 414 h 500"/>
                <a:gd name="T96" fmla="*/ 184 w 347"/>
                <a:gd name="T97" fmla="*/ 424 h 500"/>
                <a:gd name="T98" fmla="*/ 217 w 347"/>
                <a:gd name="T99" fmla="*/ 443 h 500"/>
                <a:gd name="T100" fmla="*/ 242 w 347"/>
                <a:gd name="T101" fmla="*/ 454 h 500"/>
                <a:gd name="T102" fmla="*/ 267 w 347"/>
                <a:gd name="T103" fmla="*/ 468 h 500"/>
                <a:gd name="T104" fmla="*/ 290 w 347"/>
                <a:gd name="T105" fmla="*/ 487 h 500"/>
                <a:gd name="T106" fmla="*/ 329 w 347"/>
                <a:gd name="T107" fmla="*/ 476 h 500"/>
                <a:gd name="T108" fmla="*/ 342 w 347"/>
                <a:gd name="T109" fmla="*/ 447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7" h="500">
                  <a:moveTo>
                    <a:pt x="335" y="440"/>
                  </a:moveTo>
                  <a:cubicBezTo>
                    <a:pt x="333" y="436"/>
                    <a:pt x="330" y="429"/>
                    <a:pt x="329" y="425"/>
                  </a:cubicBezTo>
                  <a:cubicBezTo>
                    <a:pt x="329" y="423"/>
                    <a:pt x="332" y="419"/>
                    <a:pt x="333" y="418"/>
                  </a:cubicBezTo>
                  <a:cubicBezTo>
                    <a:pt x="333" y="418"/>
                    <a:pt x="337" y="415"/>
                    <a:pt x="337" y="415"/>
                  </a:cubicBezTo>
                  <a:cubicBezTo>
                    <a:pt x="337" y="415"/>
                    <a:pt x="333" y="412"/>
                    <a:pt x="332" y="412"/>
                  </a:cubicBezTo>
                  <a:cubicBezTo>
                    <a:pt x="331" y="410"/>
                    <a:pt x="328" y="406"/>
                    <a:pt x="330" y="403"/>
                  </a:cubicBezTo>
                  <a:cubicBezTo>
                    <a:pt x="331" y="402"/>
                    <a:pt x="333" y="402"/>
                    <a:pt x="333" y="401"/>
                  </a:cubicBezTo>
                  <a:cubicBezTo>
                    <a:pt x="334" y="400"/>
                    <a:pt x="332" y="398"/>
                    <a:pt x="334" y="397"/>
                  </a:cubicBezTo>
                  <a:cubicBezTo>
                    <a:pt x="336" y="396"/>
                    <a:pt x="339" y="394"/>
                    <a:pt x="340" y="391"/>
                  </a:cubicBezTo>
                  <a:cubicBezTo>
                    <a:pt x="340" y="391"/>
                    <a:pt x="339" y="388"/>
                    <a:pt x="340" y="388"/>
                  </a:cubicBezTo>
                  <a:cubicBezTo>
                    <a:pt x="341" y="387"/>
                    <a:pt x="343" y="388"/>
                    <a:pt x="343" y="387"/>
                  </a:cubicBezTo>
                  <a:cubicBezTo>
                    <a:pt x="344" y="386"/>
                    <a:pt x="336" y="374"/>
                    <a:pt x="337" y="372"/>
                  </a:cubicBezTo>
                  <a:cubicBezTo>
                    <a:pt x="337" y="371"/>
                    <a:pt x="338" y="372"/>
                    <a:pt x="338" y="371"/>
                  </a:cubicBezTo>
                  <a:cubicBezTo>
                    <a:pt x="339" y="370"/>
                    <a:pt x="339" y="369"/>
                    <a:pt x="340" y="367"/>
                  </a:cubicBezTo>
                  <a:cubicBezTo>
                    <a:pt x="340" y="366"/>
                    <a:pt x="340" y="366"/>
                    <a:pt x="340" y="365"/>
                  </a:cubicBezTo>
                  <a:cubicBezTo>
                    <a:pt x="339" y="364"/>
                    <a:pt x="339" y="364"/>
                    <a:pt x="339" y="363"/>
                  </a:cubicBezTo>
                  <a:cubicBezTo>
                    <a:pt x="339" y="361"/>
                    <a:pt x="339" y="359"/>
                    <a:pt x="339" y="357"/>
                  </a:cubicBezTo>
                  <a:cubicBezTo>
                    <a:pt x="339" y="357"/>
                    <a:pt x="339" y="352"/>
                    <a:pt x="339" y="352"/>
                  </a:cubicBezTo>
                  <a:cubicBezTo>
                    <a:pt x="340" y="346"/>
                    <a:pt x="346" y="347"/>
                    <a:pt x="345" y="345"/>
                  </a:cubicBezTo>
                  <a:cubicBezTo>
                    <a:pt x="345" y="344"/>
                    <a:pt x="344" y="344"/>
                    <a:pt x="344" y="344"/>
                  </a:cubicBezTo>
                  <a:cubicBezTo>
                    <a:pt x="344" y="344"/>
                    <a:pt x="346" y="341"/>
                    <a:pt x="346" y="341"/>
                  </a:cubicBezTo>
                  <a:cubicBezTo>
                    <a:pt x="347" y="338"/>
                    <a:pt x="342" y="332"/>
                    <a:pt x="341" y="329"/>
                  </a:cubicBezTo>
                  <a:cubicBezTo>
                    <a:pt x="334" y="319"/>
                    <a:pt x="328" y="309"/>
                    <a:pt x="322" y="299"/>
                  </a:cubicBezTo>
                  <a:cubicBezTo>
                    <a:pt x="321" y="298"/>
                    <a:pt x="321" y="298"/>
                    <a:pt x="321" y="298"/>
                  </a:cubicBezTo>
                  <a:cubicBezTo>
                    <a:pt x="317" y="297"/>
                    <a:pt x="314" y="297"/>
                    <a:pt x="312" y="298"/>
                  </a:cubicBezTo>
                  <a:cubicBezTo>
                    <a:pt x="309" y="298"/>
                    <a:pt x="306" y="301"/>
                    <a:pt x="303" y="302"/>
                  </a:cubicBezTo>
                  <a:cubicBezTo>
                    <a:pt x="299" y="303"/>
                    <a:pt x="299" y="299"/>
                    <a:pt x="296" y="298"/>
                  </a:cubicBezTo>
                  <a:cubicBezTo>
                    <a:pt x="295" y="298"/>
                    <a:pt x="294" y="301"/>
                    <a:pt x="293" y="300"/>
                  </a:cubicBezTo>
                  <a:cubicBezTo>
                    <a:pt x="293" y="300"/>
                    <a:pt x="293" y="290"/>
                    <a:pt x="293" y="289"/>
                  </a:cubicBezTo>
                  <a:cubicBezTo>
                    <a:pt x="293" y="284"/>
                    <a:pt x="293" y="278"/>
                    <a:pt x="292" y="273"/>
                  </a:cubicBezTo>
                  <a:cubicBezTo>
                    <a:pt x="292" y="268"/>
                    <a:pt x="292" y="268"/>
                    <a:pt x="292" y="268"/>
                  </a:cubicBezTo>
                  <a:cubicBezTo>
                    <a:pt x="293" y="267"/>
                    <a:pt x="296" y="267"/>
                    <a:pt x="295" y="264"/>
                  </a:cubicBezTo>
                  <a:cubicBezTo>
                    <a:pt x="293" y="262"/>
                    <a:pt x="293" y="262"/>
                    <a:pt x="293" y="262"/>
                  </a:cubicBezTo>
                  <a:cubicBezTo>
                    <a:pt x="293" y="261"/>
                    <a:pt x="295" y="259"/>
                    <a:pt x="295" y="258"/>
                  </a:cubicBezTo>
                  <a:cubicBezTo>
                    <a:pt x="294" y="256"/>
                    <a:pt x="286" y="265"/>
                    <a:pt x="283" y="267"/>
                  </a:cubicBezTo>
                  <a:cubicBezTo>
                    <a:pt x="272" y="275"/>
                    <a:pt x="273" y="273"/>
                    <a:pt x="260" y="273"/>
                  </a:cubicBezTo>
                  <a:cubicBezTo>
                    <a:pt x="258" y="273"/>
                    <a:pt x="255" y="273"/>
                    <a:pt x="253" y="273"/>
                  </a:cubicBezTo>
                  <a:cubicBezTo>
                    <a:pt x="252" y="273"/>
                    <a:pt x="251" y="274"/>
                    <a:pt x="251" y="273"/>
                  </a:cubicBezTo>
                  <a:cubicBezTo>
                    <a:pt x="252" y="270"/>
                    <a:pt x="252" y="270"/>
                    <a:pt x="252" y="270"/>
                  </a:cubicBezTo>
                  <a:cubicBezTo>
                    <a:pt x="251" y="268"/>
                    <a:pt x="249" y="268"/>
                    <a:pt x="248" y="266"/>
                  </a:cubicBezTo>
                  <a:cubicBezTo>
                    <a:pt x="247" y="265"/>
                    <a:pt x="248" y="262"/>
                    <a:pt x="247" y="261"/>
                  </a:cubicBezTo>
                  <a:cubicBezTo>
                    <a:pt x="244" y="256"/>
                    <a:pt x="229" y="260"/>
                    <a:pt x="225" y="257"/>
                  </a:cubicBezTo>
                  <a:cubicBezTo>
                    <a:pt x="222" y="255"/>
                    <a:pt x="231" y="250"/>
                    <a:pt x="229" y="246"/>
                  </a:cubicBezTo>
                  <a:cubicBezTo>
                    <a:pt x="228" y="244"/>
                    <a:pt x="225" y="240"/>
                    <a:pt x="223" y="238"/>
                  </a:cubicBezTo>
                  <a:cubicBezTo>
                    <a:pt x="223" y="238"/>
                    <a:pt x="220" y="237"/>
                    <a:pt x="220" y="237"/>
                  </a:cubicBezTo>
                  <a:cubicBezTo>
                    <a:pt x="219" y="236"/>
                    <a:pt x="219" y="233"/>
                    <a:pt x="218" y="232"/>
                  </a:cubicBezTo>
                  <a:cubicBezTo>
                    <a:pt x="217" y="230"/>
                    <a:pt x="214" y="230"/>
                    <a:pt x="213" y="229"/>
                  </a:cubicBezTo>
                  <a:cubicBezTo>
                    <a:pt x="212" y="227"/>
                    <a:pt x="211" y="224"/>
                    <a:pt x="211" y="222"/>
                  </a:cubicBezTo>
                  <a:cubicBezTo>
                    <a:pt x="210" y="220"/>
                    <a:pt x="205" y="217"/>
                    <a:pt x="206" y="215"/>
                  </a:cubicBezTo>
                  <a:cubicBezTo>
                    <a:pt x="208" y="213"/>
                    <a:pt x="208" y="218"/>
                    <a:pt x="208" y="214"/>
                  </a:cubicBezTo>
                  <a:cubicBezTo>
                    <a:pt x="208" y="212"/>
                    <a:pt x="202" y="211"/>
                    <a:pt x="201" y="208"/>
                  </a:cubicBezTo>
                  <a:cubicBezTo>
                    <a:pt x="201" y="206"/>
                    <a:pt x="201" y="205"/>
                    <a:pt x="201" y="203"/>
                  </a:cubicBezTo>
                  <a:cubicBezTo>
                    <a:pt x="201" y="203"/>
                    <a:pt x="200" y="202"/>
                    <a:pt x="201" y="201"/>
                  </a:cubicBezTo>
                  <a:cubicBezTo>
                    <a:pt x="201" y="201"/>
                    <a:pt x="202" y="202"/>
                    <a:pt x="203" y="202"/>
                  </a:cubicBezTo>
                  <a:cubicBezTo>
                    <a:pt x="204" y="202"/>
                    <a:pt x="207" y="201"/>
                    <a:pt x="208" y="200"/>
                  </a:cubicBezTo>
                  <a:cubicBezTo>
                    <a:pt x="208" y="200"/>
                    <a:pt x="208" y="200"/>
                    <a:pt x="208" y="199"/>
                  </a:cubicBezTo>
                  <a:cubicBezTo>
                    <a:pt x="207" y="196"/>
                    <a:pt x="204" y="194"/>
                    <a:pt x="206" y="189"/>
                  </a:cubicBezTo>
                  <a:cubicBezTo>
                    <a:pt x="209" y="185"/>
                    <a:pt x="222" y="179"/>
                    <a:pt x="222" y="177"/>
                  </a:cubicBezTo>
                  <a:cubicBezTo>
                    <a:pt x="223" y="173"/>
                    <a:pt x="220" y="169"/>
                    <a:pt x="221" y="166"/>
                  </a:cubicBezTo>
                  <a:cubicBezTo>
                    <a:pt x="222" y="161"/>
                    <a:pt x="226" y="158"/>
                    <a:pt x="227" y="153"/>
                  </a:cubicBezTo>
                  <a:cubicBezTo>
                    <a:pt x="228" y="150"/>
                    <a:pt x="227" y="143"/>
                    <a:pt x="229" y="140"/>
                  </a:cubicBezTo>
                  <a:cubicBezTo>
                    <a:pt x="230" y="139"/>
                    <a:pt x="235" y="138"/>
                    <a:pt x="237" y="137"/>
                  </a:cubicBezTo>
                  <a:cubicBezTo>
                    <a:pt x="240" y="135"/>
                    <a:pt x="241" y="133"/>
                    <a:pt x="242" y="131"/>
                  </a:cubicBezTo>
                  <a:cubicBezTo>
                    <a:pt x="244" y="130"/>
                    <a:pt x="247" y="129"/>
                    <a:pt x="249" y="128"/>
                  </a:cubicBezTo>
                  <a:cubicBezTo>
                    <a:pt x="251" y="127"/>
                    <a:pt x="253" y="125"/>
                    <a:pt x="255" y="123"/>
                  </a:cubicBezTo>
                  <a:cubicBezTo>
                    <a:pt x="258" y="122"/>
                    <a:pt x="260" y="123"/>
                    <a:pt x="262" y="123"/>
                  </a:cubicBezTo>
                  <a:cubicBezTo>
                    <a:pt x="264" y="123"/>
                    <a:pt x="267" y="121"/>
                    <a:pt x="269" y="121"/>
                  </a:cubicBezTo>
                  <a:cubicBezTo>
                    <a:pt x="269" y="121"/>
                    <a:pt x="270" y="121"/>
                    <a:pt x="270" y="121"/>
                  </a:cubicBezTo>
                  <a:cubicBezTo>
                    <a:pt x="271" y="121"/>
                    <a:pt x="271" y="121"/>
                    <a:pt x="272" y="121"/>
                  </a:cubicBezTo>
                  <a:cubicBezTo>
                    <a:pt x="272" y="121"/>
                    <a:pt x="272" y="120"/>
                    <a:pt x="272" y="120"/>
                  </a:cubicBezTo>
                  <a:cubicBezTo>
                    <a:pt x="272" y="119"/>
                    <a:pt x="273" y="120"/>
                    <a:pt x="273" y="120"/>
                  </a:cubicBezTo>
                  <a:cubicBezTo>
                    <a:pt x="274" y="120"/>
                    <a:pt x="274" y="121"/>
                    <a:pt x="274" y="121"/>
                  </a:cubicBezTo>
                  <a:cubicBezTo>
                    <a:pt x="275" y="120"/>
                    <a:pt x="275" y="119"/>
                    <a:pt x="275" y="119"/>
                  </a:cubicBezTo>
                  <a:cubicBezTo>
                    <a:pt x="276" y="119"/>
                    <a:pt x="276" y="120"/>
                    <a:pt x="276" y="120"/>
                  </a:cubicBezTo>
                  <a:cubicBezTo>
                    <a:pt x="277" y="120"/>
                    <a:pt x="278" y="118"/>
                    <a:pt x="280" y="118"/>
                  </a:cubicBezTo>
                  <a:cubicBezTo>
                    <a:pt x="280" y="118"/>
                    <a:pt x="280" y="120"/>
                    <a:pt x="281" y="120"/>
                  </a:cubicBezTo>
                  <a:cubicBezTo>
                    <a:pt x="283" y="120"/>
                    <a:pt x="283" y="115"/>
                    <a:pt x="284" y="114"/>
                  </a:cubicBezTo>
                  <a:cubicBezTo>
                    <a:pt x="287" y="112"/>
                    <a:pt x="285" y="115"/>
                    <a:pt x="288" y="114"/>
                  </a:cubicBezTo>
                  <a:cubicBezTo>
                    <a:pt x="288" y="114"/>
                    <a:pt x="289" y="112"/>
                    <a:pt x="290" y="112"/>
                  </a:cubicBezTo>
                  <a:cubicBezTo>
                    <a:pt x="291" y="113"/>
                    <a:pt x="290" y="114"/>
                    <a:pt x="291" y="114"/>
                  </a:cubicBezTo>
                  <a:cubicBezTo>
                    <a:pt x="292" y="114"/>
                    <a:pt x="291" y="113"/>
                    <a:pt x="292" y="113"/>
                  </a:cubicBezTo>
                  <a:cubicBezTo>
                    <a:pt x="293" y="113"/>
                    <a:pt x="293" y="114"/>
                    <a:pt x="293" y="114"/>
                  </a:cubicBezTo>
                  <a:cubicBezTo>
                    <a:pt x="295" y="114"/>
                    <a:pt x="296" y="112"/>
                    <a:pt x="298" y="113"/>
                  </a:cubicBezTo>
                  <a:cubicBezTo>
                    <a:pt x="299" y="113"/>
                    <a:pt x="298" y="117"/>
                    <a:pt x="302" y="118"/>
                  </a:cubicBezTo>
                  <a:cubicBezTo>
                    <a:pt x="303" y="119"/>
                    <a:pt x="302" y="115"/>
                    <a:pt x="304" y="116"/>
                  </a:cubicBezTo>
                  <a:cubicBezTo>
                    <a:pt x="305" y="116"/>
                    <a:pt x="305" y="118"/>
                    <a:pt x="306" y="119"/>
                  </a:cubicBezTo>
                  <a:cubicBezTo>
                    <a:pt x="307" y="119"/>
                    <a:pt x="308" y="116"/>
                    <a:pt x="308" y="115"/>
                  </a:cubicBezTo>
                  <a:cubicBezTo>
                    <a:pt x="308" y="113"/>
                    <a:pt x="308" y="113"/>
                    <a:pt x="308" y="113"/>
                  </a:cubicBezTo>
                  <a:cubicBezTo>
                    <a:pt x="305" y="114"/>
                    <a:pt x="300" y="103"/>
                    <a:pt x="297" y="103"/>
                  </a:cubicBezTo>
                  <a:cubicBezTo>
                    <a:pt x="297" y="103"/>
                    <a:pt x="293" y="106"/>
                    <a:pt x="293" y="106"/>
                  </a:cubicBezTo>
                  <a:cubicBezTo>
                    <a:pt x="292" y="106"/>
                    <a:pt x="287" y="104"/>
                    <a:pt x="287" y="103"/>
                  </a:cubicBezTo>
                  <a:cubicBezTo>
                    <a:pt x="287" y="100"/>
                    <a:pt x="304" y="79"/>
                    <a:pt x="305" y="74"/>
                  </a:cubicBezTo>
                  <a:cubicBezTo>
                    <a:pt x="306" y="72"/>
                    <a:pt x="302" y="72"/>
                    <a:pt x="301" y="72"/>
                  </a:cubicBezTo>
                  <a:cubicBezTo>
                    <a:pt x="300" y="71"/>
                    <a:pt x="300" y="69"/>
                    <a:pt x="298" y="69"/>
                  </a:cubicBezTo>
                  <a:cubicBezTo>
                    <a:pt x="298" y="69"/>
                    <a:pt x="298" y="70"/>
                    <a:pt x="297" y="70"/>
                  </a:cubicBezTo>
                  <a:cubicBezTo>
                    <a:pt x="296" y="70"/>
                    <a:pt x="297" y="69"/>
                    <a:pt x="297" y="68"/>
                  </a:cubicBezTo>
                  <a:cubicBezTo>
                    <a:pt x="297" y="68"/>
                    <a:pt x="296" y="68"/>
                    <a:pt x="293" y="67"/>
                  </a:cubicBezTo>
                  <a:cubicBezTo>
                    <a:pt x="292" y="66"/>
                    <a:pt x="290" y="67"/>
                    <a:pt x="289" y="67"/>
                  </a:cubicBezTo>
                  <a:cubicBezTo>
                    <a:pt x="286" y="66"/>
                    <a:pt x="285" y="62"/>
                    <a:pt x="282" y="60"/>
                  </a:cubicBezTo>
                  <a:cubicBezTo>
                    <a:pt x="281" y="60"/>
                    <a:pt x="281" y="60"/>
                    <a:pt x="280" y="60"/>
                  </a:cubicBezTo>
                  <a:cubicBezTo>
                    <a:pt x="280" y="60"/>
                    <a:pt x="279" y="60"/>
                    <a:pt x="278" y="60"/>
                  </a:cubicBezTo>
                  <a:cubicBezTo>
                    <a:pt x="278" y="60"/>
                    <a:pt x="279" y="61"/>
                    <a:pt x="278" y="62"/>
                  </a:cubicBezTo>
                  <a:cubicBezTo>
                    <a:pt x="276" y="62"/>
                    <a:pt x="276" y="62"/>
                    <a:pt x="276" y="62"/>
                  </a:cubicBezTo>
                  <a:cubicBezTo>
                    <a:pt x="273" y="63"/>
                    <a:pt x="273" y="65"/>
                    <a:pt x="268" y="65"/>
                  </a:cubicBezTo>
                  <a:cubicBezTo>
                    <a:pt x="268" y="65"/>
                    <a:pt x="268" y="62"/>
                    <a:pt x="267" y="61"/>
                  </a:cubicBezTo>
                  <a:cubicBezTo>
                    <a:pt x="266" y="61"/>
                    <a:pt x="266" y="63"/>
                    <a:pt x="265" y="63"/>
                  </a:cubicBezTo>
                  <a:cubicBezTo>
                    <a:pt x="264" y="61"/>
                    <a:pt x="264" y="61"/>
                    <a:pt x="264" y="61"/>
                  </a:cubicBezTo>
                  <a:cubicBezTo>
                    <a:pt x="263" y="60"/>
                    <a:pt x="262" y="60"/>
                    <a:pt x="261" y="60"/>
                  </a:cubicBezTo>
                  <a:cubicBezTo>
                    <a:pt x="261" y="60"/>
                    <a:pt x="260" y="58"/>
                    <a:pt x="258" y="58"/>
                  </a:cubicBezTo>
                  <a:cubicBezTo>
                    <a:pt x="256" y="59"/>
                    <a:pt x="255" y="63"/>
                    <a:pt x="253" y="64"/>
                  </a:cubicBezTo>
                  <a:cubicBezTo>
                    <a:pt x="252" y="64"/>
                    <a:pt x="251" y="63"/>
                    <a:pt x="250" y="63"/>
                  </a:cubicBezTo>
                  <a:cubicBezTo>
                    <a:pt x="246" y="65"/>
                    <a:pt x="251" y="65"/>
                    <a:pt x="248" y="66"/>
                  </a:cubicBezTo>
                  <a:cubicBezTo>
                    <a:pt x="247" y="66"/>
                    <a:pt x="245" y="65"/>
                    <a:pt x="244" y="66"/>
                  </a:cubicBezTo>
                  <a:cubicBezTo>
                    <a:pt x="244" y="66"/>
                    <a:pt x="243" y="67"/>
                    <a:pt x="241" y="67"/>
                  </a:cubicBezTo>
                  <a:cubicBezTo>
                    <a:pt x="240" y="67"/>
                    <a:pt x="236" y="63"/>
                    <a:pt x="234" y="64"/>
                  </a:cubicBezTo>
                  <a:cubicBezTo>
                    <a:pt x="233" y="64"/>
                    <a:pt x="234" y="67"/>
                    <a:pt x="233" y="67"/>
                  </a:cubicBezTo>
                  <a:cubicBezTo>
                    <a:pt x="232" y="66"/>
                    <a:pt x="233" y="65"/>
                    <a:pt x="232" y="65"/>
                  </a:cubicBezTo>
                  <a:cubicBezTo>
                    <a:pt x="231" y="64"/>
                    <a:pt x="227" y="67"/>
                    <a:pt x="226" y="67"/>
                  </a:cubicBezTo>
                  <a:cubicBezTo>
                    <a:pt x="226" y="66"/>
                    <a:pt x="226" y="65"/>
                    <a:pt x="226" y="64"/>
                  </a:cubicBezTo>
                  <a:cubicBezTo>
                    <a:pt x="225" y="62"/>
                    <a:pt x="223" y="64"/>
                    <a:pt x="223" y="64"/>
                  </a:cubicBezTo>
                  <a:cubicBezTo>
                    <a:pt x="222" y="64"/>
                    <a:pt x="219" y="61"/>
                    <a:pt x="220" y="60"/>
                  </a:cubicBezTo>
                  <a:cubicBezTo>
                    <a:pt x="220" y="60"/>
                    <a:pt x="222" y="57"/>
                    <a:pt x="222" y="57"/>
                  </a:cubicBezTo>
                  <a:cubicBezTo>
                    <a:pt x="222" y="55"/>
                    <a:pt x="220" y="50"/>
                    <a:pt x="219" y="49"/>
                  </a:cubicBezTo>
                  <a:cubicBezTo>
                    <a:pt x="218" y="46"/>
                    <a:pt x="213" y="51"/>
                    <a:pt x="210" y="46"/>
                  </a:cubicBezTo>
                  <a:cubicBezTo>
                    <a:pt x="209" y="44"/>
                    <a:pt x="211" y="44"/>
                    <a:pt x="212" y="43"/>
                  </a:cubicBezTo>
                  <a:cubicBezTo>
                    <a:pt x="212" y="40"/>
                    <a:pt x="210" y="40"/>
                    <a:pt x="209" y="39"/>
                  </a:cubicBezTo>
                  <a:cubicBezTo>
                    <a:pt x="208" y="38"/>
                    <a:pt x="209" y="36"/>
                    <a:pt x="209" y="36"/>
                  </a:cubicBezTo>
                  <a:cubicBezTo>
                    <a:pt x="207" y="33"/>
                    <a:pt x="205" y="34"/>
                    <a:pt x="203" y="34"/>
                  </a:cubicBezTo>
                  <a:cubicBezTo>
                    <a:pt x="201" y="33"/>
                    <a:pt x="201" y="32"/>
                    <a:pt x="199" y="30"/>
                  </a:cubicBezTo>
                  <a:cubicBezTo>
                    <a:pt x="197" y="30"/>
                    <a:pt x="197" y="30"/>
                    <a:pt x="197" y="30"/>
                  </a:cubicBezTo>
                  <a:cubicBezTo>
                    <a:pt x="196" y="29"/>
                    <a:pt x="197" y="28"/>
                    <a:pt x="196" y="27"/>
                  </a:cubicBezTo>
                  <a:cubicBezTo>
                    <a:pt x="196" y="27"/>
                    <a:pt x="183" y="25"/>
                    <a:pt x="189" y="23"/>
                  </a:cubicBezTo>
                  <a:cubicBezTo>
                    <a:pt x="190" y="23"/>
                    <a:pt x="188" y="21"/>
                    <a:pt x="188" y="20"/>
                  </a:cubicBezTo>
                  <a:cubicBezTo>
                    <a:pt x="187" y="19"/>
                    <a:pt x="187" y="18"/>
                    <a:pt x="187" y="16"/>
                  </a:cubicBezTo>
                  <a:cubicBezTo>
                    <a:pt x="186" y="14"/>
                    <a:pt x="182" y="11"/>
                    <a:pt x="180" y="9"/>
                  </a:cubicBezTo>
                  <a:cubicBezTo>
                    <a:pt x="176" y="9"/>
                    <a:pt x="176" y="9"/>
                    <a:pt x="176" y="9"/>
                  </a:cubicBezTo>
                  <a:cubicBezTo>
                    <a:pt x="176" y="8"/>
                    <a:pt x="177" y="8"/>
                    <a:pt x="177" y="8"/>
                  </a:cubicBezTo>
                  <a:cubicBezTo>
                    <a:pt x="177" y="7"/>
                    <a:pt x="176" y="4"/>
                    <a:pt x="175" y="4"/>
                  </a:cubicBezTo>
                  <a:cubicBezTo>
                    <a:pt x="174" y="5"/>
                    <a:pt x="175" y="5"/>
                    <a:pt x="174" y="6"/>
                  </a:cubicBezTo>
                  <a:cubicBezTo>
                    <a:pt x="173" y="7"/>
                    <a:pt x="168" y="2"/>
                    <a:pt x="167" y="1"/>
                  </a:cubicBezTo>
                  <a:cubicBezTo>
                    <a:pt x="165" y="0"/>
                    <a:pt x="164" y="3"/>
                    <a:pt x="163" y="3"/>
                  </a:cubicBezTo>
                  <a:cubicBezTo>
                    <a:pt x="160" y="4"/>
                    <a:pt x="153" y="2"/>
                    <a:pt x="154" y="5"/>
                  </a:cubicBezTo>
                  <a:cubicBezTo>
                    <a:pt x="157" y="6"/>
                    <a:pt x="157" y="6"/>
                    <a:pt x="157" y="6"/>
                  </a:cubicBezTo>
                  <a:cubicBezTo>
                    <a:pt x="159" y="8"/>
                    <a:pt x="159" y="11"/>
                    <a:pt x="161" y="13"/>
                  </a:cubicBezTo>
                  <a:cubicBezTo>
                    <a:pt x="161" y="13"/>
                    <a:pt x="163" y="13"/>
                    <a:pt x="163" y="14"/>
                  </a:cubicBezTo>
                  <a:cubicBezTo>
                    <a:pt x="165" y="16"/>
                    <a:pt x="163" y="18"/>
                    <a:pt x="163" y="20"/>
                  </a:cubicBezTo>
                  <a:cubicBezTo>
                    <a:pt x="163" y="21"/>
                    <a:pt x="165" y="24"/>
                    <a:pt x="164" y="25"/>
                  </a:cubicBezTo>
                  <a:cubicBezTo>
                    <a:pt x="164" y="26"/>
                    <a:pt x="163" y="27"/>
                    <a:pt x="163" y="27"/>
                  </a:cubicBezTo>
                  <a:cubicBezTo>
                    <a:pt x="159" y="29"/>
                    <a:pt x="163" y="24"/>
                    <a:pt x="160" y="25"/>
                  </a:cubicBezTo>
                  <a:cubicBezTo>
                    <a:pt x="159" y="25"/>
                    <a:pt x="156" y="39"/>
                    <a:pt x="155" y="42"/>
                  </a:cubicBezTo>
                  <a:cubicBezTo>
                    <a:pt x="151" y="50"/>
                    <a:pt x="134" y="66"/>
                    <a:pt x="126" y="70"/>
                  </a:cubicBezTo>
                  <a:cubicBezTo>
                    <a:pt x="115" y="76"/>
                    <a:pt x="102" y="77"/>
                    <a:pt x="93" y="83"/>
                  </a:cubicBezTo>
                  <a:cubicBezTo>
                    <a:pt x="90" y="85"/>
                    <a:pt x="88" y="89"/>
                    <a:pt x="85" y="91"/>
                  </a:cubicBezTo>
                  <a:cubicBezTo>
                    <a:pt x="85" y="92"/>
                    <a:pt x="84" y="92"/>
                    <a:pt x="84" y="93"/>
                  </a:cubicBezTo>
                  <a:cubicBezTo>
                    <a:pt x="84" y="94"/>
                    <a:pt x="87" y="95"/>
                    <a:pt x="84" y="97"/>
                  </a:cubicBezTo>
                  <a:cubicBezTo>
                    <a:pt x="82" y="98"/>
                    <a:pt x="83" y="91"/>
                    <a:pt x="81" y="94"/>
                  </a:cubicBezTo>
                  <a:cubicBezTo>
                    <a:pt x="79" y="96"/>
                    <a:pt x="80" y="101"/>
                    <a:pt x="79" y="103"/>
                  </a:cubicBezTo>
                  <a:cubicBezTo>
                    <a:pt x="79" y="105"/>
                    <a:pt x="77" y="106"/>
                    <a:pt x="76" y="108"/>
                  </a:cubicBezTo>
                  <a:cubicBezTo>
                    <a:pt x="74" y="111"/>
                    <a:pt x="73" y="115"/>
                    <a:pt x="72" y="118"/>
                  </a:cubicBezTo>
                  <a:cubicBezTo>
                    <a:pt x="72" y="121"/>
                    <a:pt x="75" y="123"/>
                    <a:pt x="73" y="126"/>
                  </a:cubicBezTo>
                  <a:cubicBezTo>
                    <a:pt x="71" y="127"/>
                    <a:pt x="69" y="127"/>
                    <a:pt x="67" y="129"/>
                  </a:cubicBezTo>
                  <a:cubicBezTo>
                    <a:pt x="65" y="131"/>
                    <a:pt x="68" y="137"/>
                    <a:pt x="62" y="138"/>
                  </a:cubicBezTo>
                  <a:cubicBezTo>
                    <a:pt x="58" y="136"/>
                    <a:pt x="58" y="136"/>
                    <a:pt x="58" y="136"/>
                  </a:cubicBezTo>
                  <a:cubicBezTo>
                    <a:pt x="48" y="132"/>
                    <a:pt x="53" y="127"/>
                    <a:pt x="49" y="124"/>
                  </a:cubicBezTo>
                  <a:cubicBezTo>
                    <a:pt x="44" y="121"/>
                    <a:pt x="46" y="124"/>
                    <a:pt x="42" y="124"/>
                  </a:cubicBezTo>
                  <a:cubicBezTo>
                    <a:pt x="41" y="124"/>
                    <a:pt x="34" y="118"/>
                    <a:pt x="33" y="118"/>
                  </a:cubicBezTo>
                  <a:cubicBezTo>
                    <a:pt x="29" y="119"/>
                    <a:pt x="28" y="126"/>
                    <a:pt x="24" y="122"/>
                  </a:cubicBezTo>
                  <a:cubicBezTo>
                    <a:pt x="23" y="121"/>
                    <a:pt x="26" y="119"/>
                    <a:pt x="26" y="118"/>
                  </a:cubicBezTo>
                  <a:cubicBezTo>
                    <a:pt x="26" y="117"/>
                    <a:pt x="21" y="114"/>
                    <a:pt x="24" y="110"/>
                  </a:cubicBezTo>
                  <a:cubicBezTo>
                    <a:pt x="24" y="110"/>
                    <a:pt x="31" y="111"/>
                    <a:pt x="32" y="107"/>
                  </a:cubicBezTo>
                  <a:cubicBezTo>
                    <a:pt x="33" y="106"/>
                    <a:pt x="31" y="105"/>
                    <a:pt x="31" y="104"/>
                  </a:cubicBezTo>
                  <a:cubicBezTo>
                    <a:pt x="30" y="102"/>
                    <a:pt x="30" y="95"/>
                    <a:pt x="29" y="94"/>
                  </a:cubicBezTo>
                  <a:cubicBezTo>
                    <a:pt x="29" y="93"/>
                    <a:pt x="28" y="93"/>
                    <a:pt x="27" y="93"/>
                  </a:cubicBezTo>
                  <a:cubicBezTo>
                    <a:pt x="27" y="94"/>
                    <a:pt x="27" y="96"/>
                    <a:pt x="26" y="96"/>
                  </a:cubicBezTo>
                  <a:cubicBezTo>
                    <a:pt x="25" y="97"/>
                    <a:pt x="23" y="96"/>
                    <a:pt x="22" y="97"/>
                  </a:cubicBezTo>
                  <a:cubicBezTo>
                    <a:pt x="22" y="97"/>
                    <a:pt x="20" y="100"/>
                    <a:pt x="20" y="100"/>
                  </a:cubicBezTo>
                  <a:cubicBezTo>
                    <a:pt x="18" y="102"/>
                    <a:pt x="14" y="102"/>
                    <a:pt x="13" y="105"/>
                  </a:cubicBezTo>
                  <a:cubicBezTo>
                    <a:pt x="13" y="105"/>
                    <a:pt x="14" y="107"/>
                    <a:pt x="13" y="107"/>
                  </a:cubicBezTo>
                  <a:cubicBezTo>
                    <a:pt x="12" y="108"/>
                    <a:pt x="11" y="108"/>
                    <a:pt x="10" y="109"/>
                  </a:cubicBezTo>
                  <a:cubicBezTo>
                    <a:pt x="9" y="110"/>
                    <a:pt x="9" y="112"/>
                    <a:pt x="8" y="113"/>
                  </a:cubicBezTo>
                  <a:cubicBezTo>
                    <a:pt x="6" y="115"/>
                    <a:pt x="3" y="117"/>
                    <a:pt x="2" y="119"/>
                  </a:cubicBezTo>
                  <a:cubicBezTo>
                    <a:pt x="1" y="123"/>
                    <a:pt x="2" y="126"/>
                    <a:pt x="1" y="130"/>
                  </a:cubicBezTo>
                  <a:cubicBezTo>
                    <a:pt x="0" y="130"/>
                    <a:pt x="8" y="137"/>
                    <a:pt x="8" y="139"/>
                  </a:cubicBezTo>
                  <a:cubicBezTo>
                    <a:pt x="8" y="141"/>
                    <a:pt x="6" y="139"/>
                    <a:pt x="5" y="140"/>
                  </a:cubicBezTo>
                  <a:cubicBezTo>
                    <a:pt x="5" y="140"/>
                    <a:pt x="5" y="143"/>
                    <a:pt x="5" y="144"/>
                  </a:cubicBezTo>
                  <a:cubicBezTo>
                    <a:pt x="5" y="144"/>
                    <a:pt x="5" y="145"/>
                    <a:pt x="6" y="145"/>
                  </a:cubicBezTo>
                  <a:cubicBezTo>
                    <a:pt x="9" y="149"/>
                    <a:pt x="13" y="151"/>
                    <a:pt x="14" y="156"/>
                  </a:cubicBezTo>
                  <a:cubicBezTo>
                    <a:pt x="16" y="165"/>
                    <a:pt x="9" y="160"/>
                    <a:pt x="8" y="160"/>
                  </a:cubicBezTo>
                  <a:cubicBezTo>
                    <a:pt x="6" y="160"/>
                    <a:pt x="6" y="164"/>
                    <a:pt x="6" y="165"/>
                  </a:cubicBezTo>
                  <a:cubicBezTo>
                    <a:pt x="7" y="172"/>
                    <a:pt x="28" y="179"/>
                    <a:pt x="35" y="183"/>
                  </a:cubicBezTo>
                  <a:cubicBezTo>
                    <a:pt x="37" y="185"/>
                    <a:pt x="38" y="187"/>
                    <a:pt x="40" y="190"/>
                  </a:cubicBezTo>
                  <a:cubicBezTo>
                    <a:pt x="41" y="192"/>
                    <a:pt x="44" y="193"/>
                    <a:pt x="46" y="195"/>
                  </a:cubicBezTo>
                  <a:cubicBezTo>
                    <a:pt x="47" y="197"/>
                    <a:pt x="45" y="195"/>
                    <a:pt x="46" y="198"/>
                  </a:cubicBezTo>
                  <a:cubicBezTo>
                    <a:pt x="48" y="200"/>
                    <a:pt x="48" y="200"/>
                    <a:pt x="48" y="200"/>
                  </a:cubicBezTo>
                  <a:cubicBezTo>
                    <a:pt x="50" y="202"/>
                    <a:pt x="49" y="204"/>
                    <a:pt x="50" y="206"/>
                  </a:cubicBezTo>
                  <a:cubicBezTo>
                    <a:pt x="51" y="209"/>
                    <a:pt x="53" y="210"/>
                    <a:pt x="53" y="213"/>
                  </a:cubicBezTo>
                  <a:cubicBezTo>
                    <a:pt x="55" y="219"/>
                    <a:pt x="64" y="222"/>
                    <a:pt x="66" y="226"/>
                  </a:cubicBezTo>
                  <a:cubicBezTo>
                    <a:pt x="66" y="227"/>
                    <a:pt x="69" y="230"/>
                    <a:pt x="69" y="231"/>
                  </a:cubicBezTo>
                  <a:cubicBezTo>
                    <a:pt x="69" y="231"/>
                    <a:pt x="68" y="232"/>
                    <a:pt x="68" y="232"/>
                  </a:cubicBezTo>
                  <a:cubicBezTo>
                    <a:pt x="68" y="233"/>
                    <a:pt x="71" y="235"/>
                    <a:pt x="72" y="236"/>
                  </a:cubicBezTo>
                  <a:cubicBezTo>
                    <a:pt x="74" y="238"/>
                    <a:pt x="72" y="240"/>
                    <a:pt x="73" y="242"/>
                  </a:cubicBezTo>
                  <a:cubicBezTo>
                    <a:pt x="74" y="243"/>
                    <a:pt x="76" y="244"/>
                    <a:pt x="76" y="246"/>
                  </a:cubicBezTo>
                  <a:cubicBezTo>
                    <a:pt x="76" y="247"/>
                    <a:pt x="76" y="248"/>
                    <a:pt x="77" y="250"/>
                  </a:cubicBezTo>
                  <a:cubicBezTo>
                    <a:pt x="78" y="251"/>
                    <a:pt x="78" y="249"/>
                    <a:pt x="79" y="251"/>
                  </a:cubicBezTo>
                  <a:cubicBezTo>
                    <a:pt x="79" y="252"/>
                    <a:pt x="75" y="253"/>
                    <a:pt x="78" y="254"/>
                  </a:cubicBezTo>
                  <a:cubicBezTo>
                    <a:pt x="79" y="254"/>
                    <a:pt x="78" y="253"/>
                    <a:pt x="79" y="253"/>
                  </a:cubicBezTo>
                  <a:cubicBezTo>
                    <a:pt x="79" y="253"/>
                    <a:pt x="80" y="253"/>
                    <a:pt x="80" y="253"/>
                  </a:cubicBezTo>
                  <a:cubicBezTo>
                    <a:pt x="81" y="253"/>
                    <a:pt x="80" y="254"/>
                    <a:pt x="80" y="254"/>
                  </a:cubicBezTo>
                  <a:cubicBezTo>
                    <a:pt x="80" y="255"/>
                    <a:pt x="80" y="255"/>
                    <a:pt x="80" y="255"/>
                  </a:cubicBezTo>
                  <a:cubicBezTo>
                    <a:pt x="80" y="257"/>
                    <a:pt x="83" y="258"/>
                    <a:pt x="83" y="261"/>
                  </a:cubicBezTo>
                  <a:cubicBezTo>
                    <a:pt x="83" y="265"/>
                    <a:pt x="91" y="274"/>
                    <a:pt x="90" y="278"/>
                  </a:cubicBezTo>
                  <a:cubicBezTo>
                    <a:pt x="89" y="279"/>
                    <a:pt x="95" y="284"/>
                    <a:pt x="96" y="287"/>
                  </a:cubicBezTo>
                  <a:cubicBezTo>
                    <a:pt x="98" y="291"/>
                    <a:pt x="101" y="295"/>
                    <a:pt x="103" y="298"/>
                  </a:cubicBezTo>
                  <a:cubicBezTo>
                    <a:pt x="104" y="299"/>
                    <a:pt x="104" y="302"/>
                    <a:pt x="105" y="303"/>
                  </a:cubicBezTo>
                  <a:cubicBezTo>
                    <a:pt x="105" y="304"/>
                    <a:pt x="108" y="307"/>
                    <a:pt x="107" y="308"/>
                  </a:cubicBezTo>
                  <a:cubicBezTo>
                    <a:pt x="105" y="310"/>
                    <a:pt x="105" y="307"/>
                    <a:pt x="106" y="311"/>
                  </a:cubicBezTo>
                  <a:cubicBezTo>
                    <a:pt x="110" y="313"/>
                    <a:pt x="110" y="313"/>
                    <a:pt x="110" y="313"/>
                  </a:cubicBezTo>
                  <a:cubicBezTo>
                    <a:pt x="114" y="315"/>
                    <a:pt x="116" y="317"/>
                    <a:pt x="118" y="320"/>
                  </a:cubicBezTo>
                  <a:cubicBezTo>
                    <a:pt x="119" y="321"/>
                    <a:pt x="120" y="329"/>
                    <a:pt x="120" y="331"/>
                  </a:cubicBezTo>
                  <a:cubicBezTo>
                    <a:pt x="120" y="331"/>
                    <a:pt x="119" y="331"/>
                    <a:pt x="119" y="331"/>
                  </a:cubicBezTo>
                  <a:cubicBezTo>
                    <a:pt x="120" y="332"/>
                    <a:pt x="121" y="332"/>
                    <a:pt x="122" y="333"/>
                  </a:cubicBezTo>
                  <a:cubicBezTo>
                    <a:pt x="124" y="334"/>
                    <a:pt x="122" y="334"/>
                    <a:pt x="123" y="335"/>
                  </a:cubicBezTo>
                  <a:cubicBezTo>
                    <a:pt x="126" y="337"/>
                    <a:pt x="128" y="337"/>
                    <a:pt x="130" y="340"/>
                  </a:cubicBezTo>
                  <a:cubicBezTo>
                    <a:pt x="131" y="341"/>
                    <a:pt x="129" y="343"/>
                    <a:pt x="130" y="344"/>
                  </a:cubicBezTo>
                  <a:cubicBezTo>
                    <a:pt x="132" y="346"/>
                    <a:pt x="136" y="349"/>
                    <a:pt x="137" y="353"/>
                  </a:cubicBezTo>
                  <a:cubicBezTo>
                    <a:pt x="138" y="354"/>
                    <a:pt x="138" y="356"/>
                    <a:pt x="139" y="358"/>
                  </a:cubicBezTo>
                  <a:cubicBezTo>
                    <a:pt x="141" y="362"/>
                    <a:pt x="147" y="364"/>
                    <a:pt x="148" y="369"/>
                  </a:cubicBezTo>
                  <a:cubicBezTo>
                    <a:pt x="148" y="371"/>
                    <a:pt x="148" y="376"/>
                    <a:pt x="146" y="378"/>
                  </a:cubicBezTo>
                  <a:cubicBezTo>
                    <a:pt x="145" y="379"/>
                    <a:pt x="142" y="378"/>
                    <a:pt x="142" y="381"/>
                  </a:cubicBezTo>
                  <a:cubicBezTo>
                    <a:pt x="142" y="382"/>
                    <a:pt x="145" y="381"/>
                    <a:pt x="145" y="381"/>
                  </a:cubicBezTo>
                  <a:cubicBezTo>
                    <a:pt x="145" y="381"/>
                    <a:pt x="146" y="388"/>
                    <a:pt x="146" y="388"/>
                  </a:cubicBezTo>
                  <a:cubicBezTo>
                    <a:pt x="146" y="389"/>
                    <a:pt x="147" y="388"/>
                    <a:pt x="148" y="388"/>
                  </a:cubicBezTo>
                  <a:cubicBezTo>
                    <a:pt x="149" y="389"/>
                    <a:pt x="149" y="389"/>
                    <a:pt x="150" y="390"/>
                  </a:cubicBezTo>
                  <a:cubicBezTo>
                    <a:pt x="150" y="391"/>
                    <a:pt x="151" y="392"/>
                    <a:pt x="150" y="392"/>
                  </a:cubicBezTo>
                  <a:cubicBezTo>
                    <a:pt x="150" y="393"/>
                    <a:pt x="150" y="393"/>
                    <a:pt x="150" y="393"/>
                  </a:cubicBezTo>
                  <a:cubicBezTo>
                    <a:pt x="150" y="394"/>
                    <a:pt x="154" y="396"/>
                    <a:pt x="154" y="396"/>
                  </a:cubicBezTo>
                  <a:cubicBezTo>
                    <a:pt x="155" y="397"/>
                    <a:pt x="154" y="398"/>
                    <a:pt x="154" y="398"/>
                  </a:cubicBezTo>
                  <a:cubicBezTo>
                    <a:pt x="154" y="399"/>
                    <a:pt x="155" y="399"/>
                    <a:pt x="155" y="399"/>
                  </a:cubicBezTo>
                  <a:cubicBezTo>
                    <a:pt x="156" y="402"/>
                    <a:pt x="156" y="402"/>
                    <a:pt x="156" y="402"/>
                  </a:cubicBezTo>
                  <a:cubicBezTo>
                    <a:pt x="162" y="407"/>
                    <a:pt x="166" y="406"/>
                    <a:pt x="171" y="414"/>
                  </a:cubicBezTo>
                  <a:cubicBezTo>
                    <a:pt x="172" y="415"/>
                    <a:pt x="175" y="415"/>
                    <a:pt x="176" y="417"/>
                  </a:cubicBezTo>
                  <a:cubicBezTo>
                    <a:pt x="176" y="418"/>
                    <a:pt x="174" y="417"/>
                    <a:pt x="174" y="418"/>
                  </a:cubicBezTo>
                  <a:cubicBezTo>
                    <a:pt x="174" y="418"/>
                    <a:pt x="178" y="419"/>
                    <a:pt x="177" y="419"/>
                  </a:cubicBezTo>
                  <a:cubicBezTo>
                    <a:pt x="177" y="420"/>
                    <a:pt x="176" y="420"/>
                    <a:pt x="176" y="421"/>
                  </a:cubicBezTo>
                  <a:cubicBezTo>
                    <a:pt x="176" y="421"/>
                    <a:pt x="183" y="424"/>
                    <a:pt x="184" y="424"/>
                  </a:cubicBezTo>
                  <a:cubicBezTo>
                    <a:pt x="186" y="426"/>
                    <a:pt x="186" y="426"/>
                    <a:pt x="186" y="426"/>
                  </a:cubicBezTo>
                  <a:cubicBezTo>
                    <a:pt x="189" y="427"/>
                    <a:pt x="193" y="428"/>
                    <a:pt x="196" y="430"/>
                  </a:cubicBezTo>
                  <a:cubicBezTo>
                    <a:pt x="197" y="431"/>
                    <a:pt x="197" y="433"/>
                    <a:pt x="199" y="433"/>
                  </a:cubicBezTo>
                  <a:cubicBezTo>
                    <a:pt x="201" y="434"/>
                    <a:pt x="206" y="434"/>
                    <a:pt x="207" y="436"/>
                  </a:cubicBezTo>
                  <a:cubicBezTo>
                    <a:pt x="210" y="439"/>
                    <a:pt x="213" y="442"/>
                    <a:pt x="217" y="443"/>
                  </a:cubicBezTo>
                  <a:cubicBezTo>
                    <a:pt x="220" y="444"/>
                    <a:pt x="225" y="443"/>
                    <a:pt x="227" y="446"/>
                  </a:cubicBezTo>
                  <a:cubicBezTo>
                    <a:pt x="228" y="446"/>
                    <a:pt x="227" y="447"/>
                    <a:pt x="228" y="448"/>
                  </a:cubicBezTo>
                  <a:cubicBezTo>
                    <a:pt x="228" y="448"/>
                    <a:pt x="229" y="448"/>
                    <a:pt x="229" y="448"/>
                  </a:cubicBezTo>
                  <a:cubicBezTo>
                    <a:pt x="230" y="448"/>
                    <a:pt x="230" y="448"/>
                    <a:pt x="230" y="448"/>
                  </a:cubicBezTo>
                  <a:cubicBezTo>
                    <a:pt x="231" y="448"/>
                    <a:pt x="240" y="453"/>
                    <a:pt x="242" y="454"/>
                  </a:cubicBezTo>
                  <a:cubicBezTo>
                    <a:pt x="244" y="455"/>
                    <a:pt x="247" y="454"/>
                    <a:pt x="249" y="455"/>
                  </a:cubicBezTo>
                  <a:cubicBezTo>
                    <a:pt x="250" y="456"/>
                    <a:pt x="254" y="458"/>
                    <a:pt x="255" y="459"/>
                  </a:cubicBezTo>
                  <a:cubicBezTo>
                    <a:pt x="255" y="460"/>
                    <a:pt x="254" y="460"/>
                    <a:pt x="255" y="460"/>
                  </a:cubicBezTo>
                  <a:cubicBezTo>
                    <a:pt x="257" y="463"/>
                    <a:pt x="261" y="464"/>
                    <a:pt x="263" y="465"/>
                  </a:cubicBezTo>
                  <a:cubicBezTo>
                    <a:pt x="265" y="466"/>
                    <a:pt x="265" y="468"/>
                    <a:pt x="267" y="468"/>
                  </a:cubicBezTo>
                  <a:cubicBezTo>
                    <a:pt x="271" y="470"/>
                    <a:pt x="277" y="470"/>
                    <a:pt x="279" y="474"/>
                  </a:cubicBezTo>
                  <a:cubicBezTo>
                    <a:pt x="280" y="475"/>
                    <a:pt x="281" y="479"/>
                    <a:pt x="281" y="480"/>
                  </a:cubicBezTo>
                  <a:cubicBezTo>
                    <a:pt x="281" y="481"/>
                    <a:pt x="279" y="482"/>
                    <a:pt x="280" y="482"/>
                  </a:cubicBezTo>
                  <a:cubicBezTo>
                    <a:pt x="280" y="483"/>
                    <a:pt x="281" y="482"/>
                    <a:pt x="282" y="483"/>
                  </a:cubicBezTo>
                  <a:cubicBezTo>
                    <a:pt x="285" y="484"/>
                    <a:pt x="287" y="486"/>
                    <a:pt x="290" y="487"/>
                  </a:cubicBezTo>
                  <a:cubicBezTo>
                    <a:pt x="290" y="487"/>
                    <a:pt x="301" y="496"/>
                    <a:pt x="306" y="500"/>
                  </a:cubicBezTo>
                  <a:cubicBezTo>
                    <a:pt x="306" y="499"/>
                    <a:pt x="306" y="499"/>
                    <a:pt x="306" y="499"/>
                  </a:cubicBezTo>
                  <a:cubicBezTo>
                    <a:pt x="312" y="499"/>
                    <a:pt x="323" y="497"/>
                    <a:pt x="322" y="488"/>
                  </a:cubicBezTo>
                  <a:cubicBezTo>
                    <a:pt x="322" y="486"/>
                    <a:pt x="318" y="482"/>
                    <a:pt x="321" y="480"/>
                  </a:cubicBezTo>
                  <a:cubicBezTo>
                    <a:pt x="322" y="480"/>
                    <a:pt x="326" y="481"/>
                    <a:pt x="329" y="476"/>
                  </a:cubicBezTo>
                  <a:cubicBezTo>
                    <a:pt x="331" y="471"/>
                    <a:pt x="322" y="471"/>
                    <a:pt x="326" y="468"/>
                  </a:cubicBezTo>
                  <a:cubicBezTo>
                    <a:pt x="328" y="466"/>
                    <a:pt x="330" y="464"/>
                    <a:pt x="332" y="462"/>
                  </a:cubicBezTo>
                  <a:cubicBezTo>
                    <a:pt x="334" y="460"/>
                    <a:pt x="335" y="456"/>
                    <a:pt x="337" y="455"/>
                  </a:cubicBezTo>
                  <a:cubicBezTo>
                    <a:pt x="338" y="454"/>
                    <a:pt x="341" y="454"/>
                    <a:pt x="341" y="453"/>
                  </a:cubicBezTo>
                  <a:cubicBezTo>
                    <a:pt x="342" y="451"/>
                    <a:pt x="339" y="449"/>
                    <a:pt x="342" y="447"/>
                  </a:cubicBezTo>
                  <a:cubicBezTo>
                    <a:pt x="342" y="446"/>
                    <a:pt x="347" y="446"/>
                    <a:pt x="345" y="443"/>
                  </a:cubicBezTo>
                  <a:cubicBezTo>
                    <a:pt x="342" y="439"/>
                    <a:pt x="337" y="443"/>
                    <a:pt x="335" y="440"/>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62" name="Freeform 8"/>
            <p:cNvSpPr/>
            <p:nvPr/>
          </p:nvSpPr>
          <p:spPr bwMode="auto">
            <a:xfrm>
              <a:off x="9310311" y="1828836"/>
              <a:ext cx="382588" cy="565150"/>
            </a:xfrm>
            <a:custGeom>
              <a:avLst/>
              <a:gdLst>
                <a:gd name="T0" fmla="*/ 116 w 134"/>
                <a:gd name="T1" fmla="*/ 154 h 198"/>
                <a:gd name="T2" fmla="*/ 116 w 134"/>
                <a:gd name="T3" fmla="*/ 153 h 198"/>
                <a:gd name="T4" fmla="*/ 114 w 134"/>
                <a:gd name="T5" fmla="*/ 150 h 198"/>
                <a:gd name="T6" fmla="*/ 111 w 134"/>
                <a:gd name="T7" fmla="*/ 141 h 198"/>
                <a:gd name="T8" fmla="*/ 103 w 134"/>
                <a:gd name="T9" fmla="*/ 139 h 198"/>
                <a:gd name="T10" fmla="*/ 97 w 134"/>
                <a:gd name="T11" fmla="*/ 130 h 198"/>
                <a:gd name="T12" fmla="*/ 93 w 134"/>
                <a:gd name="T13" fmla="*/ 113 h 198"/>
                <a:gd name="T14" fmla="*/ 97 w 134"/>
                <a:gd name="T15" fmla="*/ 103 h 198"/>
                <a:gd name="T16" fmla="*/ 111 w 134"/>
                <a:gd name="T17" fmla="*/ 93 h 198"/>
                <a:gd name="T18" fmla="*/ 114 w 134"/>
                <a:gd name="T19" fmla="*/ 89 h 198"/>
                <a:gd name="T20" fmla="*/ 112 w 134"/>
                <a:gd name="T21" fmla="*/ 87 h 198"/>
                <a:gd name="T22" fmla="*/ 111 w 134"/>
                <a:gd name="T23" fmla="*/ 85 h 198"/>
                <a:gd name="T24" fmla="*/ 112 w 134"/>
                <a:gd name="T25" fmla="*/ 81 h 198"/>
                <a:gd name="T26" fmla="*/ 114 w 134"/>
                <a:gd name="T27" fmla="*/ 63 h 198"/>
                <a:gd name="T28" fmla="*/ 105 w 134"/>
                <a:gd name="T29" fmla="*/ 59 h 198"/>
                <a:gd name="T30" fmla="*/ 102 w 134"/>
                <a:gd name="T31" fmla="*/ 53 h 198"/>
                <a:gd name="T32" fmla="*/ 87 w 134"/>
                <a:gd name="T33" fmla="*/ 44 h 198"/>
                <a:gd name="T34" fmla="*/ 73 w 134"/>
                <a:gd name="T35" fmla="*/ 56 h 198"/>
                <a:gd name="T36" fmla="*/ 75 w 134"/>
                <a:gd name="T37" fmla="*/ 50 h 198"/>
                <a:gd name="T38" fmla="*/ 72 w 134"/>
                <a:gd name="T39" fmla="*/ 22 h 198"/>
                <a:gd name="T40" fmla="*/ 70 w 134"/>
                <a:gd name="T41" fmla="*/ 20 h 198"/>
                <a:gd name="T42" fmla="*/ 44 w 134"/>
                <a:gd name="T43" fmla="*/ 1 h 198"/>
                <a:gd name="T44" fmla="*/ 52 w 134"/>
                <a:gd name="T45" fmla="*/ 8 h 198"/>
                <a:gd name="T46" fmla="*/ 42 w 134"/>
                <a:gd name="T47" fmla="*/ 2 h 198"/>
                <a:gd name="T48" fmla="*/ 43 w 134"/>
                <a:gd name="T49" fmla="*/ 5 h 198"/>
                <a:gd name="T50" fmla="*/ 37 w 134"/>
                <a:gd name="T51" fmla="*/ 11 h 198"/>
                <a:gd name="T52" fmla="*/ 28 w 134"/>
                <a:gd name="T53" fmla="*/ 16 h 198"/>
                <a:gd name="T54" fmla="*/ 20 w 134"/>
                <a:gd name="T55" fmla="*/ 23 h 198"/>
                <a:gd name="T56" fmla="*/ 22 w 134"/>
                <a:gd name="T57" fmla="*/ 31 h 198"/>
                <a:gd name="T58" fmla="*/ 23 w 134"/>
                <a:gd name="T59" fmla="*/ 36 h 198"/>
                <a:gd name="T60" fmla="*/ 27 w 134"/>
                <a:gd name="T61" fmla="*/ 41 h 198"/>
                <a:gd name="T62" fmla="*/ 18 w 134"/>
                <a:gd name="T63" fmla="*/ 46 h 198"/>
                <a:gd name="T64" fmla="*/ 13 w 134"/>
                <a:gd name="T65" fmla="*/ 46 h 198"/>
                <a:gd name="T66" fmla="*/ 7 w 134"/>
                <a:gd name="T67" fmla="*/ 62 h 198"/>
                <a:gd name="T68" fmla="*/ 18 w 134"/>
                <a:gd name="T69" fmla="*/ 88 h 198"/>
                <a:gd name="T70" fmla="*/ 32 w 134"/>
                <a:gd name="T71" fmla="*/ 87 h 198"/>
                <a:gd name="T72" fmla="*/ 38 w 134"/>
                <a:gd name="T73" fmla="*/ 93 h 198"/>
                <a:gd name="T74" fmla="*/ 33 w 134"/>
                <a:gd name="T75" fmla="*/ 107 h 198"/>
                <a:gd name="T76" fmla="*/ 46 w 134"/>
                <a:gd name="T77" fmla="*/ 116 h 198"/>
                <a:gd name="T78" fmla="*/ 48 w 134"/>
                <a:gd name="T79" fmla="*/ 121 h 198"/>
                <a:gd name="T80" fmla="*/ 41 w 134"/>
                <a:gd name="T81" fmla="*/ 133 h 198"/>
                <a:gd name="T82" fmla="*/ 41 w 134"/>
                <a:gd name="T83" fmla="*/ 141 h 198"/>
                <a:gd name="T84" fmla="*/ 42 w 134"/>
                <a:gd name="T85" fmla="*/ 166 h 198"/>
                <a:gd name="T86" fmla="*/ 45 w 134"/>
                <a:gd name="T87" fmla="*/ 170 h 198"/>
                <a:gd name="T88" fmla="*/ 44 w 134"/>
                <a:gd name="T89" fmla="*/ 179 h 198"/>
                <a:gd name="T90" fmla="*/ 46 w 134"/>
                <a:gd name="T91" fmla="*/ 182 h 198"/>
                <a:gd name="T92" fmla="*/ 58 w 134"/>
                <a:gd name="T93" fmla="*/ 192 h 198"/>
                <a:gd name="T94" fmla="*/ 70 w 134"/>
                <a:gd name="T95" fmla="*/ 198 h 198"/>
                <a:gd name="T96" fmla="*/ 78 w 134"/>
                <a:gd name="T97" fmla="*/ 195 h 198"/>
                <a:gd name="T98" fmla="*/ 83 w 134"/>
                <a:gd name="T99" fmla="*/ 188 h 198"/>
                <a:gd name="T100" fmla="*/ 92 w 134"/>
                <a:gd name="T101" fmla="*/ 189 h 198"/>
                <a:gd name="T102" fmla="*/ 104 w 134"/>
                <a:gd name="T103" fmla="*/ 184 h 198"/>
                <a:gd name="T104" fmla="*/ 113 w 134"/>
                <a:gd name="T105" fmla="*/ 177 h 198"/>
                <a:gd name="T106" fmla="*/ 120 w 134"/>
                <a:gd name="T107" fmla="*/ 178 h 198"/>
                <a:gd name="T108" fmla="*/ 132 w 134"/>
                <a:gd name="T109" fmla="*/ 178 h 198"/>
                <a:gd name="T110" fmla="*/ 128 w 134"/>
                <a:gd name="T111" fmla="*/ 17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98">
                  <a:moveTo>
                    <a:pt x="117" y="156"/>
                  </a:moveTo>
                  <a:cubicBezTo>
                    <a:pt x="117" y="155"/>
                    <a:pt x="117" y="155"/>
                    <a:pt x="116" y="154"/>
                  </a:cubicBezTo>
                  <a:cubicBezTo>
                    <a:pt x="116" y="154"/>
                    <a:pt x="115" y="155"/>
                    <a:pt x="115" y="155"/>
                  </a:cubicBezTo>
                  <a:cubicBezTo>
                    <a:pt x="115" y="154"/>
                    <a:pt x="116" y="153"/>
                    <a:pt x="116" y="153"/>
                  </a:cubicBezTo>
                  <a:cubicBezTo>
                    <a:pt x="115" y="152"/>
                    <a:pt x="114" y="153"/>
                    <a:pt x="114" y="152"/>
                  </a:cubicBezTo>
                  <a:cubicBezTo>
                    <a:pt x="112" y="151"/>
                    <a:pt x="115" y="151"/>
                    <a:pt x="114" y="150"/>
                  </a:cubicBezTo>
                  <a:cubicBezTo>
                    <a:pt x="114" y="149"/>
                    <a:pt x="113" y="149"/>
                    <a:pt x="113" y="149"/>
                  </a:cubicBezTo>
                  <a:cubicBezTo>
                    <a:pt x="113" y="149"/>
                    <a:pt x="111" y="141"/>
                    <a:pt x="111" y="141"/>
                  </a:cubicBezTo>
                  <a:cubicBezTo>
                    <a:pt x="111" y="138"/>
                    <a:pt x="111" y="138"/>
                    <a:pt x="111" y="138"/>
                  </a:cubicBezTo>
                  <a:cubicBezTo>
                    <a:pt x="109" y="137"/>
                    <a:pt x="105" y="140"/>
                    <a:pt x="103" y="139"/>
                  </a:cubicBezTo>
                  <a:cubicBezTo>
                    <a:pt x="100" y="139"/>
                    <a:pt x="102" y="134"/>
                    <a:pt x="99" y="131"/>
                  </a:cubicBezTo>
                  <a:cubicBezTo>
                    <a:pt x="97" y="130"/>
                    <a:pt x="97" y="130"/>
                    <a:pt x="97" y="130"/>
                  </a:cubicBezTo>
                  <a:cubicBezTo>
                    <a:pt x="95" y="128"/>
                    <a:pt x="89" y="118"/>
                    <a:pt x="90" y="116"/>
                  </a:cubicBezTo>
                  <a:cubicBezTo>
                    <a:pt x="91" y="115"/>
                    <a:pt x="93" y="115"/>
                    <a:pt x="93" y="113"/>
                  </a:cubicBezTo>
                  <a:cubicBezTo>
                    <a:pt x="95" y="111"/>
                    <a:pt x="94" y="108"/>
                    <a:pt x="95" y="106"/>
                  </a:cubicBezTo>
                  <a:cubicBezTo>
                    <a:pt x="97" y="103"/>
                    <a:pt x="97" y="103"/>
                    <a:pt x="97" y="103"/>
                  </a:cubicBezTo>
                  <a:cubicBezTo>
                    <a:pt x="96" y="102"/>
                    <a:pt x="94" y="101"/>
                    <a:pt x="94" y="99"/>
                  </a:cubicBezTo>
                  <a:cubicBezTo>
                    <a:pt x="94" y="92"/>
                    <a:pt x="110" y="95"/>
                    <a:pt x="111" y="93"/>
                  </a:cubicBezTo>
                  <a:cubicBezTo>
                    <a:pt x="111" y="89"/>
                    <a:pt x="111" y="89"/>
                    <a:pt x="111" y="89"/>
                  </a:cubicBezTo>
                  <a:cubicBezTo>
                    <a:pt x="112" y="87"/>
                    <a:pt x="113" y="93"/>
                    <a:pt x="114" y="89"/>
                  </a:cubicBezTo>
                  <a:cubicBezTo>
                    <a:pt x="114" y="89"/>
                    <a:pt x="113" y="87"/>
                    <a:pt x="112" y="87"/>
                  </a:cubicBezTo>
                  <a:cubicBezTo>
                    <a:pt x="112" y="88"/>
                    <a:pt x="111" y="88"/>
                    <a:pt x="112" y="87"/>
                  </a:cubicBezTo>
                  <a:cubicBezTo>
                    <a:pt x="112" y="86"/>
                    <a:pt x="112" y="87"/>
                    <a:pt x="112" y="87"/>
                  </a:cubicBezTo>
                  <a:cubicBezTo>
                    <a:pt x="112" y="86"/>
                    <a:pt x="112" y="86"/>
                    <a:pt x="111" y="85"/>
                  </a:cubicBezTo>
                  <a:cubicBezTo>
                    <a:pt x="111" y="85"/>
                    <a:pt x="110" y="86"/>
                    <a:pt x="110" y="86"/>
                  </a:cubicBezTo>
                  <a:cubicBezTo>
                    <a:pt x="110" y="86"/>
                    <a:pt x="112" y="83"/>
                    <a:pt x="112" y="81"/>
                  </a:cubicBezTo>
                  <a:cubicBezTo>
                    <a:pt x="112" y="81"/>
                    <a:pt x="115" y="77"/>
                    <a:pt x="115" y="75"/>
                  </a:cubicBezTo>
                  <a:cubicBezTo>
                    <a:pt x="115" y="70"/>
                    <a:pt x="115" y="67"/>
                    <a:pt x="114" y="63"/>
                  </a:cubicBezTo>
                  <a:cubicBezTo>
                    <a:pt x="113" y="62"/>
                    <a:pt x="106" y="56"/>
                    <a:pt x="105" y="58"/>
                  </a:cubicBezTo>
                  <a:cubicBezTo>
                    <a:pt x="105" y="58"/>
                    <a:pt x="105" y="59"/>
                    <a:pt x="105" y="59"/>
                  </a:cubicBezTo>
                  <a:cubicBezTo>
                    <a:pt x="105" y="60"/>
                    <a:pt x="104" y="58"/>
                    <a:pt x="104" y="57"/>
                  </a:cubicBezTo>
                  <a:cubicBezTo>
                    <a:pt x="103" y="55"/>
                    <a:pt x="104" y="55"/>
                    <a:pt x="102" y="53"/>
                  </a:cubicBezTo>
                  <a:cubicBezTo>
                    <a:pt x="99" y="51"/>
                    <a:pt x="93" y="45"/>
                    <a:pt x="90" y="44"/>
                  </a:cubicBezTo>
                  <a:cubicBezTo>
                    <a:pt x="89" y="44"/>
                    <a:pt x="88" y="44"/>
                    <a:pt x="87" y="44"/>
                  </a:cubicBezTo>
                  <a:cubicBezTo>
                    <a:pt x="84" y="44"/>
                    <a:pt x="82" y="40"/>
                    <a:pt x="79" y="44"/>
                  </a:cubicBezTo>
                  <a:cubicBezTo>
                    <a:pt x="78" y="46"/>
                    <a:pt x="76" y="57"/>
                    <a:pt x="73" y="56"/>
                  </a:cubicBezTo>
                  <a:cubicBezTo>
                    <a:pt x="73" y="56"/>
                    <a:pt x="74" y="55"/>
                    <a:pt x="74" y="55"/>
                  </a:cubicBezTo>
                  <a:cubicBezTo>
                    <a:pt x="75" y="53"/>
                    <a:pt x="75" y="52"/>
                    <a:pt x="75" y="50"/>
                  </a:cubicBezTo>
                  <a:cubicBezTo>
                    <a:pt x="75" y="42"/>
                    <a:pt x="80" y="38"/>
                    <a:pt x="79" y="30"/>
                  </a:cubicBezTo>
                  <a:cubicBezTo>
                    <a:pt x="79" y="29"/>
                    <a:pt x="73" y="22"/>
                    <a:pt x="72" y="22"/>
                  </a:cubicBezTo>
                  <a:cubicBezTo>
                    <a:pt x="72" y="22"/>
                    <a:pt x="72" y="23"/>
                    <a:pt x="72" y="23"/>
                  </a:cubicBezTo>
                  <a:cubicBezTo>
                    <a:pt x="72" y="23"/>
                    <a:pt x="70" y="20"/>
                    <a:pt x="70" y="20"/>
                  </a:cubicBezTo>
                  <a:cubicBezTo>
                    <a:pt x="69" y="18"/>
                    <a:pt x="67" y="17"/>
                    <a:pt x="65" y="15"/>
                  </a:cubicBezTo>
                  <a:cubicBezTo>
                    <a:pt x="61" y="11"/>
                    <a:pt x="50" y="3"/>
                    <a:pt x="44" y="1"/>
                  </a:cubicBezTo>
                  <a:cubicBezTo>
                    <a:pt x="40" y="0"/>
                    <a:pt x="48" y="5"/>
                    <a:pt x="50" y="6"/>
                  </a:cubicBezTo>
                  <a:cubicBezTo>
                    <a:pt x="51" y="6"/>
                    <a:pt x="51" y="7"/>
                    <a:pt x="52" y="8"/>
                  </a:cubicBezTo>
                  <a:cubicBezTo>
                    <a:pt x="52" y="8"/>
                    <a:pt x="53" y="9"/>
                    <a:pt x="53" y="9"/>
                  </a:cubicBezTo>
                  <a:cubicBezTo>
                    <a:pt x="49" y="7"/>
                    <a:pt x="45" y="5"/>
                    <a:pt x="42" y="2"/>
                  </a:cubicBezTo>
                  <a:cubicBezTo>
                    <a:pt x="42" y="2"/>
                    <a:pt x="41" y="2"/>
                    <a:pt x="41" y="2"/>
                  </a:cubicBezTo>
                  <a:cubicBezTo>
                    <a:pt x="42" y="3"/>
                    <a:pt x="43" y="4"/>
                    <a:pt x="43" y="5"/>
                  </a:cubicBezTo>
                  <a:cubicBezTo>
                    <a:pt x="43" y="7"/>
                    <a:pt x="39" y="6"/>
                    <a:pt x="39" y="6"/>
                  </a:cubicBezTo>
                  <a:cubicBezTo>
                    <a:pt x="38" y="7"/>
                    <a:pt x="38" y="10"/>
                    <a:pt x="37" y="11"/>
                  </a:cubicBezTo>
                  <a:cubicBezTo>
                    <a:pt x="32" y="13"/>
                    <a:pt x="32" y="13"/>
                    <a:pt x="32" y="13"/>
                  </a:cubicBezTo>
                  <a:cubicBezTo>
                    <a:pt x="31" y="14"/>
                    <a:pt x="30" y="16"/>
                    <a:pt x="28" y="16"/>
                  </a:cubicBezTo>
                  <a:cubicBezTo>
                    <a:pt x="27" y="17"/>
                    <a:pt x="24" y="17"/>
                    <a:pt x="23" y="18"/>
                  </a:cubicBezTo>
                  <a:cubicBezTo>
                    <a:pt x="22" y="19"/>
                    <a:pt x="22" y="22"/>
                    <a:pt x="20" y="23"/>
                  </a:cubicBezTo>
                  <a:cubicBezTo>
                    <a:pt x="20" y="23"/>
                    <a:pt x="18" y="24"/>
                    <a:pt x="18" y="25"/>
                  </a:cubicBezTo>
                  <a:cubicBezTo>
                    <a:pt x="18" y="27"/>
                    <a:pt x="22" y="29"/>
                    <a:pt x="22" y="31"/>
                  </a:cubicBezTo>
                  <a:cubicBezTo>
                    <a:pt x="21" y="34"/>
                    <a:pt x="19" y="33"/>
                    <a:pt x="22" y="35"/>
                  </a:cubicBezTo>
                  <a:cubicBezTo>
                    <a:pt x="22" y="36"/>
                    <a:pt x="22" y="36"/>
                    <a:pt x="23" y="36"/>
                  </a:cubicBezTo>
                  <a:cubicBezTo>
                    <a:pt x="24" y="36"/>
                    <a:pt x="24" y="33"/>
                    <a:pt x="28" y="34"/>
                  </a:cubicBezTo>
                  <a:cubicBezTo>
                    <a:pt x="31" y="35"/>
                    <a:pt x="29" y="40"/>
                    <a:pt x="27" y="41"/>
                  </a:cubicBezTo>
                  <a:cubicBezTo>
                    <a:pt x="27" y="42"/>
                    <a:pt x="27" y="41"/>
                    <a:pt x="26" y="41"/>
                  </a:cubicBezTo>
                  <a:cubicBezTo>
                    <a:pt x="23" y="41"/>
                    <a:pt x="21" y="46"/>
                    <a:pt x="18" y="46"/>
                  </a:cubicBezTo>
                  <a:cubicBezTo>
                    <a:pt x="17" y="46"/>
                    <a:pt x="13" y="44"/>
                    <a:pt x="12" y="44"/>
                  </a:cubicBezTo>
                  <a:cubicBezTo>
                    <a:pt x="12" y="45"/>
                    <a:pt x="13" y="45"/>
                    <a:pt x="13" y="46"/>
                  </a:cubicBezTo>
                  <a:cubicBezTo>
                    <a:pt x="11" y="48"/>
                    <a:pt x="4" y="46"/>
                    <a:pt x="5" y="51"/>
                  </a:cubicBezTo>
                  <a:cubicBezTo>
                    <a:pt x="5" y="52"/>
                    <a:pt x="8" y="60"/>
                    <a:pt x="7" y="62"/>
                  </a:cubicBezTo>
                  <a:cubicBezTo>
                    <a:pt x="6" y="64"/>
                    <a:pt x="0" y="65"/>
                    <a:pt x="0" y="68"/>
                  </a:cubicBezTo>
                  <a:cubicBezTo>
                    <a:pt x="0" y="72"/>
                    <a:pt x="12" y="81"/>
                    <a:pt x="18" y="88"/>
                  </a:cubicBezTo>
                  <a:cubicBezTo>
                    <a:pt x="21" y="88"/>
                    <a:pt x="23" y="89"/>
                    <a:pt x="26" y="89"/>
                  </a:cubicBezTo>
                  <a:cubicBezTo>
                    <a:pt x="28" y="89"/>
                    <a:pt x="30" y="87"/>
                    <a:pt x="32" y="87"/>
                  </a:cubicBezTo>
                  <a:cubicBezTo>
                    <a:pt x="32" y="87"/>
                    <a:pt x="38" y="91"/>
                    <a:pt x="38" y="91"/>
                  </a:cubicBezTo>
                  <a:cubicBezTo>
                    <a:pt x="39" y="92"/>
                    <a:pt x="38" y="93"/>
                    <a:pt x="38" y="93"/>
                  </a:cubicBezTo>
                  <a:cubicBezTo>
                    <a:pt x="38" y="96"/>
                    <a:pt x="38" y="100"/>
                    <a:pt x="37" y="102"/>
                  </a:cubicBezTo>
                  <a:cubicBezTo>
                    <a:pt x="36" y="103"/>
                    <a:pt x="32" y="106"/>
                    <a:pt x="33" y="107"/>
                  </a:cubicBezTo>
                  <a:cubicBezTo>
                    <a:pt x="36" y="109"/>
                    <a:pt x="41" y="108"/>
                    <a:pt x="44" y="109"/>
                  </a:cubicBezTo>
                  <a:cubicBezTo>
                    <a:pt x="49" y="111"/>
                    <a:pt x="42" y="114"/>
                    <a:pt x="46" y="116"/>
                  </a:cubicBezTo>
                  <a:cubicBezTo>
                    <a:pt x="46" y="117"/>
                    <a:pt x="47" y="117"/>
                    <a:pt x="47" y="117"/>
                  </a:cubicBezTo>
                  <a:cubicBezTo>
                    <a:pt x="48" y="118"/>
                    <a:pt x="48" y="119"/>
                    <a:pt x="48" y="121"/>
                  </a:cubicBezTo>
                  <a:cubicBezTo>
                    <a:pt x="49" y="121"/>
                    <a:pt x="51" y="121"/>
                    <a:pt x="51" y="122"/>
                  </a:cubicBezTo>
                  <a:cubicBezTo>
                    <a:pt x="50" y="124"/>
                    <a:pt x="41" y="132"/>
                    <a:pt x="41" y="133"/>
                  </a:cubicBezTo>
                  <a:cubicBezTo>
                    <a:pt x="42" y="136"/>
                    <a:pt x="42" y="136"/>
                    <a:pt x="42" y="136"/>
                  </a:cubicBezTo>
                  <a:cubicBezTo>
                    <a:pt x="43" y="137"/>
                    <a:pt x="41" y="139"/>
                    <a:pt x="41" y="141"/>
                  </a:cubicBezTo>
                  <a:cubicBezTo>
                    <a:pt x="39" y="148"/>
                    <a:pt x="37" y="154"/>
                    <a:pt x="40" y="162"/>
                  </a:cubicBezTo>
                  <a:cubicBezTo>
                    <a:pt x="40" y="162"/>
                    <a:pt x="42" y="166"/>
                    <a:pt x="42" y="166"/>
                  </a:cubicBezTo>
                  <a:cubicBezTo>
                    <a:pt x="42" y="167"/>
                    <a:pt x="44" y="167"/>
                    <a:pt x="45" y="168"/>
                  </a:cubicBezTo>
                  <a:cubicBezTo>
                    <a:pt x="45" y="168"/>
                    <a:pt x="45" y="169"/>
                    <a:pt x="45" y="170"/>
                  </a:cubicBezTo>
                  <a:cubicBezTo>
                    <a:pt x="45" y="172"/>
                    <a:pt x="44" y="175"/>
                    <a:pt x="44" y="177"/>
                  </a:cubicBezTo>
                  <a:cubicBezTo>
                    <a:pt x="44" y="178"/>
                    <a:pt x="44" y="178"/>
                    <a:pt x="44" y="179"/>
                  </a:cubicBezTo>
                  <a:cubicBezTo>
                    <a:pt x="47" y="180"/>
                    <a:pt x="47" y="180"/>
                    <a:pt x="47" y="180"/>
                  </a:cubicBezTo>
                  <a:cubicBezTo>
                    <a:pt x="46" y="182"/>
                    <a:pt x="46" y="182"/>
                    <a:pt x="46" y="182"/>
                  </a:cubicBezTo>
                  <a:cubicBezTo>
                    <a:pt x="46" y="183"/>
                    <a:pt x="49" y="183"/>
                    <a:pt x="50" y="183"/>
                  </a:cubicBezTo>
                  <a:cubicBezTo>
                    <a:pt x="53" y="185"/>
                    <a:pt x="55" y="190"/>
                    <a:pt x="58" y="192"/>
                  </a:cubicBezTo>
                  <a:cubicBezTo>
                    <a:pt x="61" y="194"/>
                    <a:pt x="64" y="193"/>
                    <a:pt x="67" y="194"/>
                  </a:cubicBezTo>
                  <a:cubicBezTo>
                    <a:pt x="68" y="196"/>
                    <a:pt x="68" y="198"/>
                    <a:pt x="70" y="198"/>
                  </a:cubicBezTo>
                  <a:cubicBezTo>
                    <a:pt x="76" y="196"/>
                    <a:pt x="69" y="197"/>
                    <a:pt x="73" y="195"/>
                  </a:cubicBezTo>
                  <a:cubicBezTo>
                    <a:pt x="74" y="194"/>
                    <a:pt x="77" y="196"/>
                    <a:pt x="78" y="195"/>
                  </a:cubicBezTo>
                  <a:cubicBezTo>
                    <a:pt x="81" y="194"/>
                    <a:pt x="78" y="192"/>
                    <a:pt x="78" y="190"/>
                  </a:cubicBezTo>
                  <a:cubicBezTo>
                    <a:pt x="79" y="189"/>
                    <a:pt x="82" y="188"/>
                    <a:pt x="83" y="188"/>
                  </a:cubicBezTo>
                  <a:cubicBezTo>
                    <a:pt x="83" y="187"/>
                    <a:pt x="83" y="186"/>
                    <a:pt x="83" y="186"/>
                  </a:cubicBezTo>
                  <a:cubicBezTo>
                    <a:pt x="86" y="186"/>
                    <a:pt x="89" y="189"/>
                    <a:pt x="92" y="189"/>
                  </a:cubicBezTo>
                  <a:cubicBezTo>
                    <a:pt x="93" y="188"/>
                    <a:pt x="92" y="185"/>
                    <a:pt x="93" y="185"/>
                  </a:cubicBezTo>
                  <a:cubicBezTo>
                    <a:pt x="95" y="182"/>
                    <a:pt x="101" y="184"/>
                    <a:pt x="104" y="184"/>
                  </a:cubicBezTo>
                  <a:cubicBezTo>
                    <a:pt x="107" y="183"/>
                    <a:pt x="108" y="176"/>
                    <a:pt x="111" y="176"/>
                  </a:cubicBezTo>
                  <a:cubicBezTo>
                    <a:pt x="112" y="176"/>
                    <a:pt x="112" y="177"/>
                    <a:pt x="113" y="177"/>
                  </a:cubicBezTo>
                  <a:cubicBezTo>
                    <a:pt x="114" y="177"/>
                    <a:pt x="117" y="174"/>
                    <a:pt x="118" y="175"/>
                  </a:cubicBezTo>
                  <a:cubicBezTo>
                    <a:pt x="119" y="177"/>
                    <a:pt x="116" y="177"/>
                    <a:pt x="120" y="178"/>
                  </a:cubicBezTo>
                  <a:cubicBezTo>
                    <a:pt x="123" y="178"/>
                    <a:pt x="127" y="177"/>
                    <a:pt x="129" y="177"/>
                  </a:cubicBezTo>
                  <a:cubicBezTo>
                    <a:pt x="130" y="177"/>
                    <a:pt x="131" y="178"/>
                    <a:pt x="132" y="178"/>
                  </a:cubicBezTo>
                  <a:cubicBezTo>
                    <a:pt x="133" y="178"/>
                    <a:pt x="133" y="177"/>
                    <a:pt x="134" y="177"/>
                  </a:cubicBezTo>
                  <a:cubicBezTo>
                    <a:pt x="132" y="175"/>
                    <a:pt x="130" y="176"/>
                    <a:pt x="128" y="175"/>
                  </a:cubicBezTo>
                  <a:cubicBezTo>
                    <a:pt x="125" y="173"/>
                    <a:pt x="119" y="160"/>
                    <a:pt x="117" y="156"/>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63" name="Freeform 9"/>
            <p:cNvSpPr/>
            <p:nvPr/>
          </p:nvSpPr>
          <p:spPr bwMode="auto">
            <a:xfrm>
              <a:off x="9564311" y="2017748"/>
              <a:ext cx="325438" cy="327025"/>
            </a:xfrm>
            <a:custGeom>
              <a:avLst/>
              <a:gdLst>
                <a:gd name="T0" fmla="*/ 98 w 114"/>
                <a:gd name="T1" fmla="*/ 100 h 115"/>
                <a:gd name="T2" fmla="*/ 100 w 114"/>
                <a:gd name="T3" fmla="*/ 98 h 115"/>
                <a:gd name="T4" fmla="*/ 107 w 114"/>
                <a:gd name="T5" fmla="*/ 77 h 115"/>
                <a:gd name="T6" fmla="*/ 102 w 114"/>
                <a:gd name="T7" fmla="*/ 54 h 115"/>
                <a:gd name="T8" fmla="*/ 101 w 114"/>
                <a:gd name="T9" fmla="*/ 50 h 115"/>
                <a:gd name="T10" fmla="*/ 108 w 114"/>
                <a:gd name="T11" fmla="*/ 17 h 115"/>
                <a:gd name="T12" fmla="*/ 89 w 114"/>
                <a:gd name="T13" fmla="*/ 1 h 115"/>
                <a:gd name="T14" fmla="*/ 88 w 114"/>
                <a:gd name="T15" fmla="*/ 5 h 115"/>
                <a:gd name="T16" fmla="*/ 81 w 114"/>
                <a:gd name="T17" fmla="*/ 5 h 115"/>
                <a:gd name="T18" fmla="*/ 66 w 114"/>
                <a:gd name="T19" fmla="*/ 1 h 115"/>
                <a:gd name="T20" fmla="*/ 60 w 114"/>
                <a:gd name="T21" fmla="*/ 8 h 115"/>
                <a:gd name="T22" fmla="*/ 53 w 114"/>
                <a:gd name="T23" fmla="*/ 5 h 115"/>
                <a:gd name="T24" fmla="*/ 23 w 114"/>
                <a:gd name="T25" fmla="*/ 15 h 115"/>
                <a:gd name="T26" fmla="*/ 22 w 114"/>
                <a:gd name="T27" fmla="*/ 19 h 115"/>
                <a:gd name="T28" fmla="*/ 25 w 114"/>
                <a:gd name="T29" fmla="*/ 23 h 115"/>
                <a:gd name="T30" fmla="*/ 22 w 114"/>
                <a:gd name="T31" fmla="*/ 27 h 115"/>
                <a:gd name="T32" fmla="*/ 8 w 114"/>
                <a:gd name="T33" fmla="*/ 37 h 115"/>
                <a:gd name="T34" fmla="*/ 4 w 114"/>
                <a:gd name="T35" fmla="*/ 47 h 115"/>
                <a:gd name="T36" fmla="*/ 8 w 114"/>
                <a:gd name="T37" fmla="*/ 64 h 115"/>
                <a:gd name="T38" fmla="*/ 14 w 114"/>
                <a:gd name="T39" fmla="*/ 73 h 115"/>
                <a:gd name="T40" fmla="*/ 22 w 114"/>
                <a:gd name="T41" fmla="*/ 75 h 115"/>
                <a:gd name="T42" fmla="*/ 25 w 114"/>
                <a:gd name="T43" fmla="*/ 84 h 115"/>
                <a:gd name="T44" fmla="*/ 27 w 114"/>
                <a:gd name="T45" fmla="*/ 87 h 115"/>
                <a:gd name="T46" fmla="*/ 27 w 114"/>
                <a:gd name="T47" fmla="*/ 88 h 115"/>
                <a:gd name="T48" fmla="*/ 39 w 114"/>
                <a:gd name="T49" fmla="*/ 109 h 115"/>
                <a:gd name="T50" fmla="*/ 59 w 114"/>
                <a:gd name="T51" fmla="*/ 113 h 115"/>
                <a:gd name="T52" fmla="*/ 55 w 114"/>
                <a:gd name="T53" fmla="*/ 100 h 115"/>
                <a:gd name="T54" fmla="*/ 59 w 114"/>
                <a:gd name="T55" fmla="*/ 95 h 115"/>
                <a:gd name="T56" fmla="*/ 81 w 114"/>
                <a:gd name="T57" fmla="*/ 94 h 115"/>
                <a:gd name="T58" fmla="*/ 86 w 114"/>
                <a:gd name="T59" fmla="*/ 93 h 115"/>
                <a:gd name="T60" fmla="*/ 94 w 114"/>
                <a:gd name="T61" fmla="*/ 97 h 115"/>
                <a:gd name="T62" fmla="*/ 95 w 114"/>
                <a:gd name="T63" fmla="*/ 101 h 115"/>
                <a:gd name="T64" fmla="*/ 96 w 114"/>
                <a:gd name="T65" fmla="*/ 10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4" h="115">
                  <a:moveTo>
                    <a:pt x="97" y="100"/>
                  </a:moveTo>
                  <a:cubicBezTo>
                    <a:pt x="97" y="100"/>
                    <a:pt x="98" y="101"/>
                    <a:pt x="98" y="100"/>
                  </a:cubicBezTo>
                  <a:cubicBezTo>
                    <a:pt x="99" y="98"/>
                    <a:pt x="99" y="98"/>
                    <a:pt x="99" y="98"/>
                  </a:cubicBezTo>
                  <a:cubicBezTo>
                    <a:pt x="99" y="97"/>
                    <a:pt x="100" y="98"/>
                    <a:pt x="100" y="98"/>
                  </a:cubicBezTo>
                  <a:cubicBezTo>
                    <a:pt x="102" y="96"/>
                    <a:pt x="106" y="89"/>
                    <a:pt x="107" y="87"/>
                  </a:cubicBezTo>
                  <a:cubicBezTo>
                    <a:pt x="108" y="84"/>
                    <a:pt x="106" y="80"/>
                    <a:pt x="107" y="77"/>
                  </a:cubicBezTo>
                  <a:cubicBezTo>
                    <a:pt x="108" y="73"/>
                    <a:pt x="114" y="71"/>
                    <a:pt x="113" y="66"/>
                  </a:cubicBezTo>
                  <a:cubicBezTo>
                    <a:pt x="112" y="64"/>
                    <a:pt x="102" y="55"/>
                    <a:pt x="102" y="54"/>
                  </a:cubicBezTo>
                  <a:cubicBezTo>
                    <a:pt x="103" y="51"/>
                    <a:pt x="103" y="51"/>
                    <a:pt x="103" y="51"/>
                  </a:cubicBezTo>
                  <a:cubicBezTo>
                    <a:pt x="103" y="50"/>
                    <a:pt x="101" y="50"/>
                    <a:pt x="101" y="50"/>
                  </a:cubicBezTo>
                  <a:cubicBezTo>
                    <a:pt x="100" y="48"/>
                    <a:pt x="100" y="37"/>
                    <a:pt x="99" y="35"/>
                  </a:cubicBezTo>
                  <a:cubicBezTo>
                    <a:pt x="97" y="27"/>
                    <a:pt x="104" y="23"/>
                    <a:pt x="108" y="17"/>
                  </a:cubicBezTo>
                  <a:cubicBezTo>
                    <a:pt x="108" y="15"/>
                    <a:pt x="114" y="7"/>
                    <a:pt x="111" y="5"/>
                  </a:cubicBezTo>
                  <a:cubicBezTo>
                    <a:pt x="109" y="4"/>
                    <a:pt x="91" y="1"/>
                    <a:pt x="89" y="1"/>
                  </a:cubicBezTo>
                  <a:cubicBezTo>
                    <a:pt x="88" y="1"/>
                    <a:pt x="82" y="0"/>
                    <a:pt x="82" y="1"/>
                  </a:cubicBezTo>
                  <a:cubicBezTo>
                    <a:pt x="80" y="5"/>
                    <a:pt x="88" y="3"/>
                    <a:pt x="88" y="5"/>
                  </a:cubicBezTo>
                  <a:cubicBezTo>
                    <a:pt x="88" y="5"/>
                    <a:pt x="82" y="4"/>
                    <a:pt x="82" y="4"/>
                  </a:cubicBezTo>
                  <a:cubicBezTo>
                    <a:pt x="82" y="4"/>
                    <a:pt x="82" y="6"/>
                    <a:pt x="81" y="5"/>
                  </a:cubicBezTo>
                  <a:cubicBezTo>
                    <a:pt x="81" y="5"/>
                    <a:pt x="82" y="4"/>
                    <a:pt x="81" y="4"/>
                  </a:cubicBezTo>
                  <a:cubicBezTo>
                    <a:pt x="80" y="2"/>
                    <a:pt x="68" y="1"/>
                    <a:pt x="66" y="1"/>
                  </a:cubicBezTo>
                  <a:cubicBezTo>
                    <a:pt x="56" y="2"/>
                    <a:pt x="62" y="4"/>
                    <a:pt x="60" y="10"/>
                  </a:cubicBezTo>
                  <a:cubicBezTo>
                    <a:pt x="60" y="9"/>
                    <a:pt x="60" y="9"/>
                    <a:pt x="60" y="8"/>
                  </a:cubicBezTo>
                  <a:cubicBezTo>
                    <a:pt x="60" y="8"/>
                    <a:pt x="60" y="7"/>
                    <a:pt x="60" y="7"/>
                  </a:cubicBezTo>
                  <a:cubicBezTo>
                    <a:pt x="59" y="5"/>
                    <a:pt x="55" y="5"/>
                    <a:pt x="53" y="5"/>
                  </a:cubicBezTo>
                  <a:cubicBezTo>
                    <a:pt x="47" y="3"/>
                    <a:pt x="38" y="0"/>
                    <a:pt x="31" y="1"/>
                  </a:cubicBezTo>
                  <a:cubicBezTo>
                    <a:pt x="25" y="1"/>
                    <a:pt x="28" y="12"/>
                    <a:pt x="23" y="15"/>
                  </a:cubicBezTo>
                  <a:cubicBezTo>
                    <a:pt x="23" y="17"/>
                    <a:pt x="21" y="20"/>
                    <a:pt x="21" y="20"/>
                  </a:cubicBezTo>
                  <a:cubicBezTo>
                    <a:pt x="21" y="20"/>
                    <a:pt x="22" y="19"/>
                    <a:pt x="22" y="19"/>
                  </a:cubicBezTo>
                  <a:cubicBezTo>
                    <a:pt x="23" y="20"/>
                    <a:pt x="23" y="20"/>
                    <a:pt x="23" y="21"/>
                  </a:cubicBezTo>
                  <a:cubicBezTo>
                    <a:pt x="24" y="21"/>
                    <a:pt x="25" y="23"/>
                    <a:pt x="25" y="23"/>
                  </a:cubicBezTo>
                  <a:cubicBezTo>
                    <a:pt x="24" y="27"/>
                    <a:pt x="23" y="21"/>
                    <a:pt x="22" y="23"/>
                  </a:cubicBezTo>
                  <a:cubicBezTo>
                    <a:pt x="22" y="27"/>
                    <a:pt x="22" y="27"/>
                    <a:pt x="22" y="27"/>
                  </a:cubicBezTo>
                  <a:cubicBezTo>
                    <a:pt x="21" y="29"/>
                    <a:pt x="5" y="26"/>
                    <a:pt x="5" y="33"/>
                  </a:cubicBezTo>
                  <a:cubicBezTo>
                    <a:pt x="5" y="35"/>
                    <a:pt x="7" y="36"/>
                    <a:pt x="8" y="37"/>
                  </a:cubicBezTo>
                  <a:cubicBezTo>
                    <a:pt x="6" y="40"/>
                    <a:pt x="6" y="40"/>
                    <a:pt x="6" y="40"/>
                  </a:cubicBezTo>
                  <a:cubicBezTo>
                    <a:pt x="5" y="42"/>
                    <a:pt x="6" y="45"/>
                    <a:pt x="4" y="47"/>
                  </a:cubicBezTo>
                  <a:cubicBezTo>
                    <a:pt x="4" y="49"/>
                    <a:pt x="2" y="49"/>
                    <a:pt x="1" y="50"/>
                  </a:cubicBezTo>
                  <a:cubicBezTo>
                    <a:pt x="0" y="52"/>
                    <a:pt x="6" y="62"/>
                    <a:pt x="8" y="64"/>
                  </a:cubicBezTo>
                  <a:cubicBezTo>
                    <a:pt x="10" y="65"/>
                    <a:pt x="10" y="65"/>
                    <a:pt x="10" y="65"/>
                  </a:cubicBezTo>
                  <a:cubicBezTo>
                    <a:pt x="13" y="68"/>
                    <a:pt x="11" y="73"/>
                    <a:pt x="14" y="73"/>
                  </a:cubicBezTo>
                  <a:cubicBezTo>
                    <a:pt x="16" y="74"/>
                    <a:pt x="20" y="71"/>
                    <a:pt x="22" y="72"/>
                  </a:cubicBezTo>
                  <a:cubicBezTo>
                    <a:pt x="22" y="75"/>
                    <a:pt x="22" y="75"/>
                    <a:pt x="22" y="75"/>
                  </a:cubicBezTo>
                  <a:cubicBezTo>
                    <a:pt x="22" y="75"/>
                    <a:pt x="24" y="83"/>
                    <a:pt x="24" y="83"/>
                  </a:cubicBezTo>
                  <a:cubicBezTo>
                    <a:pt x="24" y="83"/>
                    <a:pt x="25" y="83"/>
                    <a:pt x="25" y="84"/>
                  </a:cubicBezTo>
                  <a:cubicBezTo>
                    <a:pt x="26" y="85"/>
                    <a:pt x="23" y="85"/>
                    <a:pt x="25" y="86"/>
                  </a:cubicBezTo>
                  <a:cubicBezTo>
                    <a:pt x="25" y="87"/>
                    <a:pt x="26" y="86"/>
                    <a:pt x="27" y="87"/>
                  </a:cubicBezTo>
                  <a:cubicBezTo>
                    <a:pt x="27" y="87"/>
                    <a:pt x="26" y="88"/>
                    <a:pt x="26" y="89"/>
                  </a:cubicBezTo>
                  <a:cubicBezTo>
                    <a:pt x="26" y="89"/>
                    <a:pt x="27" y="88"/>
                    <a:pt x="27" y="88"/>
                  </a:cubicBezTo>
                  <a:cubicBezTo>
                    <a:pt x="28" y="89"/>
                    <a:pt x="28" y="89"/>
                    <a:pt x="28" y="90"/>
                  </a:cubicBezTo>
                  <a:cubicBezTo>
                    <a:pt x="30" y="94"/>
                    <a:pt x="36" y="107"/>
                    <a:pt x="39" y="109"/>
                  </a:cubicBezTo>
                  <a:cubicBezTo>
                    <a:pt x="41" y="110"/>
                    <a:pt x="43" y="109"/>
                    <a:pt x="45" y="111"/>
                  </a:cubicBezTo>
                  <a:cubicBezTo>
                    <a:pt x="49" y="110"/>
                    <a:pt x="55" y="115"/>
                    <a:pt x="59" y="113"/>
                  </a:cubicBezTo>
                  <a:cubicBezTo>
                    <a:pt x="61" y="113"/>
                    <a:pt x="61" y="109"/>
                    <a:pt x="60" y="108"/>
                  </a:cubicBezTo>
                  <a:cubicBezTo>
                    <a:pt x="60" y="106"/>
                    <a:pt x="51" y="102"/>
                    <a:pt x="55" y="100"/>
                  </a:cubicBezTo>
                  <a:cubicBezTo>
                    <a:pt x="55" y="100"/>
                    <a:pt x="56" y="100"/>
                    <a:pt x="57" y="100"/>
                  </a:cubicBezTo>
                  <a:cubicBezTo>
                    <a:pt x="58" y="99"/>
                    <a:pt x="58" y="95"/>
                    <a:pt x="59" y="95"/>
                  </a:cubicBezTo>
                  <a:cubicBezTo>
                    <a:pt x="61" y="95"/>
                    <a:pt x="63" y="98"/>
                    <a:pt x="65" y="99"/>
                  </a:cubicBezTo>
                  <a:cubicBezTo>
                    <a:pt x="72" y="100"/>
                    <a:pt x="77" y="94"/>
                    <a:pt x="81" y="94"/>
                  </a:cubicBezTo>
                  <a:cubicBezTo>
                    <a:pt x="81" y="94"/>
                    <a:pt x="81" y="95"/>
                    <a:pt x="82" y="95"/>
                  </a:cubicBezTo>
                  <a:cubicBezTo>
                    <a:pt x="83" y="95"/>
                    <a:pt x="85" y="92"/>
                    <a:pt x="86" y="93"/>
                  </a:cubicBezTo>
                  <a:cubicBezTo>
                    <a:pt x="87" y="94"/>
                    <a:pt x="87" y="97"/>
                    <a:pt x="89" y="98"/>
                  </a:cubicBezTo>
                  <a:cubicBezTo>
                    <a:pt x="91" y="99"/>
                    <a:pt x="91" y="95"/>
                    <a:pt x="94" y="97"/>
                  </a:cubicBezTo>
                  <a:cubicBezTo>
                    <a:pt x="94" y="98"/>
                    <a:pt x="92" y="100"/>
                    <a:pt x="94" y="101"/>
                  </a:cubicBezTo>
                  <a:cubicBezTo>
                    <a:pt x="94" y="101"/>
                    <a:pt x="95" y="101"/>
                    <a:pt x="95" y="101"/>
                  </a:cubicBezTo>
                  <a:cubicBezTo>
                    <a:pt x="96" y="101"/>
                    <a:pt x="96" y="101"/>
                    <a:pt x="96" y="101"/>
                  </a:cubicBezTo>
                  <a:cubicBezTo>
                    <a:pt x="96" y="100"/>
                    <a:pt x="96" y="100"/>
                    <a:pt x="96" y="100"/>
                  </a:cubicBezTo>
                  <a:cubicBezTo>
                    <a:pt x="96" y="100"/>
                    <a:pt x="96" y="100"/>
                    <a:pt x="97" y="100"/>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08" name="Freeform 10"/>
            <p:cNvSpPr/>
            <p:nvPr/>
          </p:nvSpPr>
          <p:spPr bwMode="auto">
            <a:xfrm>
              <a:off x="9837361" y="2035211"/>
              <a:ext cx="231775" cy="287338"/>
            </a:xfrm>
            <a:custGeom>
              <a:avLst/>
              <a:gdLst>
                <a:gd name="T0" fmla="*/ 80 w 81"/>
                <a:gd name="T1" fmla="*/ 43 h 101"/>
                <a:gd name="T2" fmla="*/ 78 w 81"/>
                <a:gd name="T3" fmla="*/ 41 h 101"/>
                <a:gd name="T4" fmla="*/ 78 w 81"/>
                <a:gd name="T5" fmla="*/ 39 h 101"/>
                <a:gd name="T6" fmla="*/ 79 w 81"/>
                <a:gd name="T7" fmla="*/ 38 h 101"/>
                <a:gd name="T8" fmla="*/ 74 w 81"/>
                <a:gd name="T9" fmla="*/ 31 h 101"/>
                <a:gd name="T10" fmla="*/ 70 w 81"/>
                <a:gd name="T11" fmla="*/ 40 h 101"/>
                <a:gd name="T12" fmla="*/ 72 w 81"/>
                <a:gd name="T13" fmla="*/ 37 h 101"/>
                <a:gd name="T14" fmla="*/ 70 w 81"/>
                <a:gd name="T15" fmla="*/ 30 h 101"/>
                <a:gd name="T16" fmla="*/ 66 w 81"/>
                <a:gd name="T17" fmla="*/ 27 h 101"/>
                <a:gd name="T18" fmla="*/ 65 w 81"/>
                <a:gd name="T19" fmla="*/ 25 h 101"/>
                <a:gd name="T20" fmla="*/ 61 w 81"/>
                <a:gd name="T21" fmla="*/ 29 h 101"/>
                <a:gd name="T22" fmla="*/ 63 w 81"/>
                <a:gd name="T23" fmla="*/ 23 h 101"/>
                <a:gd name="T24" fmla="*/ 60 w 81"/>
                <a:gd name="T25" fmla="*/ 25 h 101"/>
                <a:gd name="T26" fmla="*/ 59 w 81"/>
                <a:gd name="T27" fmla="*/ 22 h 101"/>
                <a:gd name="T28" fmla="*/ 56 w 81"/>
                <a:gd name="T29" fmla="*/ 20 h 101"/>
                <a:gd name="T30" fmla="*/ 46 w 81"/>
                <a:gd name="T31" fmla="*/ 10 h 101"/>
                <a:gd name="T32" fmla="*/ 26 w 81"/>
                <a:gd name="T33" fmla="*/ 4 h 101"/>
                <a:gd name="T34" fmla="*/ 19 w 81"/>
                <a:gd name="T35" fmla="*/ 0 h 101"/>
                <a:gd name="T36" fmla="*/ 15 w 81"/>
                <a:gd name="T37" fmla="*/ 8 h 101"/>
                <a:gd name="T38" fmla="*/ 12 w 81"/>
                <a:gd name="T39" fmla="*/ 12 h 101"/>
                <a:gd name="T40" fmla="*/ 12 w 81"/>
                <a:gd name="T41" fmla="*/ 11 h 101"/>
                <a:gd name="T42" fmla="*/ 3 w 81"/>
                <a:gd name="T43" fmla="*/ 29 h 101"/>
                <a:gd name="T44" fmla="*/ 5 w 81"/>
                <a:gd name="T45" fmla="*/ 44 h 101"/>
                <a:gd name="T46" fmla="*/ 7 w 81"/>
                <a:gd name="T47" fmla="*/ 45 h 101"/>
                <a:gd name="T48" fmla="*/ 6 w 81"/>
                <a:gd name="T49" fmla="*/ 48 h 101"/>
                <a:gd name="T50" fmla="*/ 17 w 81"/>
                <a:gd name="T51" fmla="*/ 60 h 101"/>
                <a:gd name="T52" fmla="*/ 11 w 81"/>
                <a:gd name="T53" fmla="*/ 71 h 101"/>
                <a:gd name="T54" fmla="*/ 11 w 81"/>
                <a:gd name="T55" fmla="*/ 81 h 101"/>
                <a:gd name="T56" fmla="*/ 4 w 81"/>
                <a:gd name="T57" fmla="*/ 92 h 101"/>
                <a:gd name="T58" fmla="*/ 3 w 81"/>
                <a:gd name="T59" fmla="*/ 92 h 101"/>
                <a:gd name="T60" fmla="*/ 2 w 81"/>
                <a:gd name="T61" fmla="*/ 94 h 101"/>
                <a:gd name="T62" fmla="*/ 1 w 81"/>
                <a:gd name="T63" fmla="*/ 94 h 101"/>
                <a:gd name="T64" fmla="*/ 0 w 81"/>
                <a:gd name="T65" fmla="*/ 94 h 101"/>
                <a:gd name="T66" fmla="*/ 0 w 81"/>
                <a:gd name="T67" fmla="*/ 95 h 101"/>
                <a:gd name="T68" fmla="*/ 1 w 81"/>
                <a:gd name="T69" fmla="*/ 95 h 101"/>
                <a:gd name="T70" fmla="*/ 3 w 81"/>
                <a:gd name="T71" fmla="*/ 97 h 101"/>
                <a:gd name="T72" fmla="*/ 11 w 81"/>
                <a:gd name="T73" fmla="*/ 99 h 101"/>
                <a:gd name="T74" fmla="*/ 14 w 81"/>
                <a:gd name="T75" fmla="*/ 100 h 101"/>
                <a:gd name="T76" fmla="*/ 23 w 81"/>
                <a:gd name="T77" fmla="*/ 93 h 101"/>
                <a:gd name="T78" fmla="*/ 31 w 81"/>
                <a:gd name="T79" fmla="*/ 97 h 101"/>
                <a:gd name="T80" fmla="*/ 34 w 81"/>
                <a:gd name="T81" fmla="*/ 94 h 101"/>
                <a:gd name="T82" fmla="*/ 38 w 81"/>
                <a:gd name="T83" fmla="*/ 97 h 101"/>
                <a:gd name="T84" fmla="*/ 36 w 81"/>
                <a:gd name="T85" fmla="*/ 98 h 101"/>
                <a:gd name="T86" fmla="*/ 40 w 81"/>
                <a:gd name="T87" fmla="*/ 97 h 101"/>
                <a:gd name="T88" fmla="*/ 46 w 81"/>
                <a:gd name="T89" fmla="*/ 98 h 101"/>
                <a:gd name="T90" fmla="*/ 55 w 81"/>
                <a:gd name="T91" fmla="*/ 89 h 101"/>
                <a:gd name="T92" fmla="*/ 58 w 81"/>
                <a:gd name="T93" fmla="*/ 80 h 101"/>
                <a:gd name="T94" fmla="*/ 62 w 81"/>
                <a:gd name="T95" fmla="*/ 74 h 101"/>
                <a:gd name="T96" fmla="*/ 61 w 81"/>
                <a:gd name="T97" fmla="*/ 72 h 101"/>
                <a:gd name="T98" fmla="*/ 79 w 81"/>
                <a:gd name="T99" fmla="*/ 48 h 101"/>
                <a:gd name="T100" fmla="*/ 80 w 81"/>
                <a:gd name="T101" fmla="*/ 4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1" h="101">
                  <a:moveTo>
                    <a:pt x="80" y="43"/>
                  </a:moveTo>
                  <a:cubicBezTo>
                    <a:pt x="80" y="43"/>
                    <a:pt x="78" y="41"/>
                    <a:pt x="78" y="41"/>
                  </a:cubicBezTo>
                  <a:cubicBezTo>
                    <a:pt x="78" y="40"/>
                    <a:pt x="78" y="40"/>
                    <a:pt x="78" y="39"/>
                  </a:cubicBezTo>
                  <a:cubicBezTo>
                    <a:pt x="78" y="39"/>
                    <a:pt x="79" y="39"/>
                    <a:pt x="79" y="38"/>
                  </a:cubicBezTo>
                  <a:cubicBezTo>
                    <a:pt x="79" y="38"/>
                    <a:pt x="74" y="31"/>
                    <a:pt x="74" y="31"/>
                  </a:cubicBezTo>
                  <a:cubicBezTo>
                    <a:pt x="70" y="31"/>
                    <a:pt x="75" y="38"/>
                    <a:pt x="70" y="40"/>
                  </a:cubicBezTo>
                  <a:cubicBezTo>
                    <a:pt x="69" y="40"/>
                    <a:pt x="72" y="38"/>
                    <a:pt x="72" y="37"/>
                  </a:cubicBezTo>
                  <a:cubicBezTo>
                    <a:pt x="72" y="36"/>
                    <a:pt x="71" y="32"/>
                    <a:pt x="70" y="30"/>
                  </a:cubicBezTo>
                  <a:cubicBezTo>
                    <a:pt x="69" y="29"/>
                    <a:pt x="68" y="28"/>
                    <a:pt x="66" y="27"/>
                  </a:cubicBezTo>
                  <a:cubicBezTo>
                    <a:pt x="66" y="27"/>
                    <a:pt x="66" y="26"/>
                    <a:pt x="65" y="25"/>
                  </a:cubicBezTo>
                  <a:cubicBezTo>
                    <a:pt x="63" y="23"/>
                    <a:pt x="62" y="29"/>
                    <a:pt x="61" y="29"/>
                  </a:cubicBezTo>
                  <a:cubicBezTo>
                    <a:pt x="61" y="29"/>
                    <a:pt x="63" y="24"/>
                    <a:pt x="63" y="23"/>
                  </a:cubicBezTo>
                  <a:cubicBezTo>
                    <a:pt x="61" y="21"/>
                    <a:pt x="61" y="25"/>
                    <a:pt x="60" y="25"/>
                  </a:cubicBezTo>
                  <a:cubicBezTo>
                    <a:pt x="59" y="25"/>
                    <a:pt x="60" y="22"/>
                    <a:pt x="59" y="22"/>
                  </a:cubicBezTo>
                  <a:cubicBezTo>
                    <a:pt x="58" y="21"/>
                    <a:pt x="57" y="21"/>
                    <a:pt x="56" y="20"/>
                  </a:cubicBezTo>
                  <a:cubicBezTo>
                    <a:pt x="52" y="19"/>
                    <a:pt x="49" y="13"/>
                    <a:pt x="46" y="10"/>
                  </a:cubicBezTo>
                  <a:cubicBezTo>
                    <a:pt x="45" y="9"/>
                    <a:pt x="30" y="6"/>
                    <a:pt x="26" y="4"/>
                  </a:cubicBezTo>
                  <a:cubicBezTo>
                    <a:pt x="24" y="3"/>
                    <a:pt x="21" y="0"/>
                    <a:pt x="19" y="0"/>
                  </a:cubicBezTo>
                  <a:cubicBezTo>
                    <a:pt x="15" y="1"/>
                    <a:pt x="16" y="6"/>
                    <a:pt x="15" y="8"/>
                  </a:cubicBezTo>
                  <a:cubicBezTo>
                    <a:pt x="15" y="8"/>
                    <a:pt x="12" y="12"/>
                    <a:pt x="12" y="12"/>
                  </a:cubicBezTo>
                  <a:cubicBezTo>
                    <a:pt x="12" y="12"/>
                    <a:pt x="12" y="11"/>
                    <a:pt x="12" y="11"/>
                  </a:cubicBezTo>
                  <a:cubicBezTo>
                    <a:pt x="8" y="17"/>
                    <a:pt x="1" y="21"/>
                    <a:pt x="3" y="29"/>
                  </a:cubicBezTo>
                  <a:cubicBezTo>
                    <a:pt x="4" y="31"/>
                    <a:pt x="4" y="42"/>
                    <a:pt x="5" y="44"/>
                  </a:cubicBezTo>
                  <a:cubicBezTo>
                    <a:pt x="5" y="44"/>
                    <a:pt x="7" y="44"/>
                    <a:pt x="7" y="45"/>
                  </a:cubicBezTo>
                  <a:cubicBezTo>
                    <a:pt x="6" y="48"/>
                    <a:pt x="6" y="48"/>
                    <a:pt x="6" y="48"/>
                  </a:cubicBezTo>
                  <a:cubicBezTo>
                    <a:pt x="6" y="49"/>
                    <a:pt x="16" y="58"/>
                    <a:pt x="17" y="60"/>
                  </a:cubicBezTo>
                  <a:cubicBezTo>
                    <a:pt x="18" y="65"/>
                    <a:pt x="12" y="67"/>
                    <a:pt x="11" y="71"/>
                  </a:cubicBezTo>
                  <a:cubicBezTo>
                    <a:pt x="10" y="74"/>
                    <a:pt x="12" y="78"/>
                    <a:pt x="11" y="81"/>
                  </a:cubicBezTo>
                  <a:cubicBezTo>
                    <a:pt x="10" y="83"/>
                    <a:pt x="6" y="90"/>
                    <a:pt x="4" y="92"/>
                  </a:cubicBezTo>
                  <a:cubicBezTo>
                    <a:pt x="4" y="92"/>
                    <a:pt x="3" y="91"/>
                    <a:pt x="3" y="92"/>
                  </a:cubicBezTo>
                  <a:cubicBezTo>
                    <a:pt x="2" y="94"/>
                    <a:pt x="2" y="94"/>
                    <a:pt x="2" y="94"/>
                  </a:cubicBezTo>
                  <a:cubicBezTo>
                    <a:pt x="2" y="95"/>
                    <a:pt x="1" y="94"/>
                    <a:pt x="1" y="94"/>
                  </a:cubicBezTo>
                  <a:cubicBezTo>
                    <a:pt x="0" y="94"/>
                    <a:pt x="0" y="94"/>
                    <a:pt x="0" y="94"/>
                  </a:cubicBezTo>
                  <a:cubicBezTo>
                    <a:pt x="0" y="95"/>
                    <a:pt x="0" y="95"/>
                    <a:pt x="0" y="95"/>
                  </a:cubicBezTo>
                  <a:cubicBezTo>
                    <a:pt x="0" y="95"/>
                    <a:pt x="1" y="95"/>
                    <a:pt x="1" y="95"/>
                  </a:cubicBezTo>
                  <a:cubicBezTo>
                    <a:pt x="3" y="97"/>
                    <a:pt x="3" y="97"/>
                    <a:pt x="3" y="97"/>
                  </a:cubicBezTo>
                  <a:cubicBezTo>
                    <a:pt x="6" y="99"/>
                    <a:pt x="9" y="98"/>
                    <a:pt x="11" y="99"/>
                  </a:cubicBezTo>
                  <a:cubicBezTo>
                    <a:pt x="13" y="99"/>
                    <a:pt x="11" y="101"/>
                    <a:pt x="14" y="100"/>
                  </a:cubicBezTo>
                  <a:cubicBezTo>
                    <a:pt x="16" y="99"/>
                    <a:pt x="22" y="93"/>
                    <a:pt x="23" y="93"/>
                  </a:cubicBezTo>
                  <a:cubicBezTo>
                    <a:pt x="25" y="94"/>
                    <a:pt x="28" y="98"/>
                    <a:pt x="31" y="97"/>
                  </a:cubicBezTo>
                  <a:cubicBezTo>
                    <a:pt x="32" y="96"/>
                    <a:pt x="33" y="94"/>
                    <a:pt x="34" y="94"/>
                  </a:cubicBezTo>
                  <a:cubicBezTo>
                    <a:pt x="38" y="97"/>
                    <a:pt x="38" y="97"/>
                    <a:pt x="38" y="97"/>
                  </a:cubicBezTo>
                  <a:cubicBezTo>
                    <a:pt x="38" y="97"/>
                    <a:pt x="36" y="97"/>
                    <a:pt x="36" y="98"/>
                  </a:cubicBezTo>
                  <a:cubicBezTo>
                    <a:pt x="40" y="97"/>
                    <a:pt x="40" y="97"/>
                    <a:pt x="40" y="97"/>
                  </a:cubicBezTo>
                  <a:cubicBezTo>
                    <a:pt x="42" y="97"/>
                    <a:pt x="45" y="98"/>
                    <a:pt x="46" y="98"/>
                  </a:cubicBezTo>
                  <a:cubicBezTo>
                    <a:pt x="48" y="97"/>
                    <a:pt x="54" y="91"/>
                    <a:pt x="55" y="89"/>
                  </a:cubicBezTo>
                  <a:cubicBezTo>
                    <a:pt x="57" y="87"/>
                    <a:pt x="57" y="83"/>
                    <a:pt x="58" y="80"/>
                  </a:cubicBezTo>
                  <a:cubicBezTo>
                    <a:pt x="59" y="78"/>
                    <a:pt x="61" y="76"/>
                    <a:pt x="62" y="74"/>
                  </a:cubicBezTo>
                  <a:cubicBezTo>
                    <a:pt x="62" y="73"/>
                    <a:pt x="61" y="73"/>
                    <a:pt x="61" y="72"/>
                  </a:cubicBezTo>
                  <a:cubicBezTo>
                    <a:pt x="61" y="71"/>
                    <a:pt x="78" y="50"/>
                    <a:pt x="79" y="48"/>
                  </a:cubicBezTo>
                  <a:cubicBezTo>
                    <a:pt x="79" y="48"/>
                    <a:pt x="81" y="45"/>
                    <a:pt x="80" y="43"/>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09" name="Freeform 11"/>
            <p:cNvSpPr/>
            <p:nvPr/>
          </p:nvSpPr>
          <p:spPr bwMode="auto">
            <a:xfrm>
              <a:off x="8680074" y="3232186"/>
              <a:ext cx="927100" cy="1022350"/>
            </a:xfrm>
            <a:custGeom>
              <a:avLst/>
              <a:gdLst>
                <a:gd name="T0" fmla="*/ 84 w 325"/>
                <a:gd name="T1" fmla="*/ 346 h 359"/>
                <a:gd name="T2" fmla="*/ 97 w 325"/>
                <a:gd name="T3" fmla="*/ 328 h 359"/>
                <a:gd name="T4" fmla="*/ 141 w 325"/>
                <a:gd name="T5" fmla="*/ 344 h 359"/>
                <a:gd name="T6" fmla="*/ 148 w 325"/>
                <a:gd name="T7" fmla="*/ 351 h 359"/>
                <a:gd name="T8" fmla="*/ 187 w 325"/>
                <a:gd name="T9" fmla="*/ 337 h 359"/>
                <a:gd name="T10" fmla="*/ 200 w 325"/>
                <a:gd name="T11" fmla="*/ 308 h 359"/>
                <a:gd name="T12" fmla="*/ 199 w 325"/>
                <a:gd name="T13" fmla="*/ 295 h 359"/>
                <a:gd name="T14" fmla="*/ 231 w 325"/>
                <a:gd name="T15" fmla="*/ 267 h 359"/>
                <a:gd name="T16" fmla="*/ 282 w 325"/>
                <a:gd name="T17" fmla="*/ 262 h 359"/>
                <a:gd name="T18" fmla="*/ 312 w 325"/>
                <a:gd name="T19" fmla="*/ 281 h 359"/>
                <a:gd name="T20" fmla="*/ 316 w 325"/>
                <a:gd name="T21" fmla="*/ 255 h 359"/>
                <a:gd name="T22" fmla="*/ 320 w 325"/>
                <a:gd name="T23" fmla="*/ 242 h 359"/>
                <a:gd name="T24" fmla="*/ 322 w 325"/>
                <a:gd name="T25" fmla="*/ 230 h 359"/>
                <a:gd name="T26" fmla="*/ 301 w 325"/>
                <a:gd name="T27" fmla="*/ 206 h 359"/>
                <a:gd name="T28" fmla="*/ 300 w 325"/>
                <a:gd name="T29" fmla="*/ 181 h 359"/>
                <a:gd name="T30" fmla="*/ 263 w 325"/>
                <a:gd name="T31" fmla="*/ 179 h 359"/>
                <a:gd name="T32" fmla="*/ 252 w 325"/>
                <a:gd name="T33" fmla="*/ 160 h 359"/>
                <a:gd name="T34" fmla="*/ 247 w 325"/>
                <a:gd name="T35" fmla="*/ 140 h 359"/>
                <a:gd name="T36" fmla="*/ 245 w 325"/>
                <a:gd name="T37" fmla="*/ 113 h 359"/>
                <a:gd name="T38" fmla="*/ 227 w 325"/>
                <a:gd name="T39" fmla="*/ 105 h 359"/>
                <a:gd name="T40" fmla="*/ 216 w 325"/>
                <a:gd name="T41" fmla="*/ 105 h 359"/>
                <a:gd name="T42" fmla="*/ 204 w 325"/>
                <a:gd name="T43" fmla="*/ 101 h 359"/>
                <a:gd name="T44" fmla="*/ 196 w 325"/>
                <a:gd name="T45" fmla="*/ 95 h 359"/>
                <a:gd name="T46" fmla="*/ 189 w 325"/>
                <a:gd name="T47" fmla="*/ 93 h 359"/>
                <a:gd name="T48" fmla="*/ 176 w 325"/>
                <a:gd name="T49" fmla="*/ 82 h 359"/>
                <a:gd name="T50" fmla="*/ 153 w 325"/>
                <a:gd name="T51" fmla="*/ 79 h 359"/>
                <a:gd name="T52" fmla="*/ 134 w 325"/>
                <a:gd name="T53" fmla="*/ 69 h 359"/>
                <a:gd name="T54" fmla="*/ 131 w 325"/>
                <a:gd name="T55" fmla="*/ 68 h 359"/>
                <a:gd name="T56" fmla="*/ 122 w 325"/>
                <a:gd name="T57" fmla="*/ 58 h 359"/>
                <a:gd name="T58" fmla="*/ 115 w 325"/>
                <a:gd name="T59" fmla="*/ 50 h 359"/>
                <a:gd name="T60" fmla="*/ 116 w 325"/>
                <a:gd name="T61" fmla="*/ 36 h 359"/>
                <a:gd name="T62" fmla="*/ 115 w 325"/>
                <a:gd name="T63" fmla="*/ 6 h 359"/>
                <a:gd name="T64" fmla="*/ 102 w 325"/>
                <a:gd name="T65" fmla="*/ 3 h 359"/>
                <a:gd name="T66" fmla="*/ 94 w 325"/>
                <a:gd name="T67" fmla="*/ 4 h 359"/>
                <a:gd name="T68" fmla="*/ 63 w 325"/>
                <a:gd name="T69" fmla="*/ 19 h 359"/>
                <a:gd name="T70" fmla="*/ 51 w 325"/>
                <a:gd name="T71" fmla="*/ 29 h 359"/>
                <a:gd name="T72" fmla="*/ 24 w 325"/>
                <a:gd name="T73" fmla="*/ 41 h 359"/>
                <a:gd name="T74" fmla="*/ 0 w 325"/>
                <a:gd name="T75" fmla="*/ 36 h 359"/>
                <a:gd name="T76" fmla="*/ 25 w 325"/>
                <a:gd name="T77" fmla="*/ 79 h 359"/>
                <a:gd name="T78" fmla="*/ 18 w 325"/>
                <a:gd name="T79" fmla="*/ 90 h 359"/>
                <a:gd name="T80" fmla="*/ 19 w 325"/>
                <a:gd name="T81" fmla="*/ 103 h 359"/>
                <a:gd name="T82" fmla="*/ 16 w 325"/>
                <a:gd name="T83" fmla="*/ 110 h 359"/>
                <a:gd name="T84" fmla="*/ 19 w 325"/>
                <a:gd name="T85" fmla="*/ 129 h 359"/>
                <a:gd name="T86" fmla="*/ 9 w 325"/>
                <a:gd name="T87" fmla="*/ 141 h 359"/>
                <a:gd name="T88" fmla="*/ 12 w 325"/>
                <a:gd name="T89" fmla="*/ 156 h 359"/>
                <a:gd name="T90" fmla="*/ 24 w 325"/>
                <a:gd name="T91" fmla="*/ 181 h 359"/>
                <a:gd name="T92" fmla="*/ 16 w 325"/>
                <a:gd name="T93" fmla="*/ 193 h 359"/>
                <a:gd name="T94" fmla="*/ 8 w 325"/>
                <a:gd name="T95" fmla="*/ 214 h 359"/>
                <a:gd name="T96" fmla="*/ 19 w 325"/>
                <a:gd name="T97" fmla="*/ 228 h 359"/>
                <a:gd name="T98" fmla="*/ 22 w 325"/>
                <a:gd name="T99" fmla="*/ 248 h 359"/>
                <a:gd name="T100" fmla="*/ 38 w 325"/>
                <a:gd name="T101" fmla="*/ 266 h 359"/>
                <a:gd name="T102" fmla="*/ 30 w 325"/>
                <a:gd name="T103" fmla="*/ 284 h 359"/>
                <a:gd name="T104" fmla="*/ 33 w 325"/>
                <a:gd name="T105" fmla="*/ 295 h 359"/>
                <a:gd name="T106" fmla="*/ 40 w 325"/>
                <a:gd name="T107" fmla="*/ 306 h 359"/>
                <a:gd name="T108" fmla="*/ 49 w 325"/>
                <a:gd name="T109" fmla="*/ 328 h 359"/>
                <a:gd name="T110" fmla="*/ 55 w 325"/>
                <a:gd name="T111" fmla="*/ 346 h 359"/>
                <a:gd name="T112" fmla="*/ 78 w 325"/>
                <a:gd name="T113" fmla="*/ 352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5" h="359">
                  <a:moveTo>
                    <a:pt x="78" y="352"/>
                  </a:moveTo>
                  <a:cubicBezTo>
                    <a:pt x="78" y="348"/>
                    <a:pt x="78" y="348"/>
                    <a:pt x="78" y="348"/>
                  </a:cubicBezTo>
                  <a:cubicBezTo>
                    <a:pt x="79" y="347"/>
                    <a:pt x="83" y="347"/>
                    <a:pt x="84" y="346"/>
                  </a:cubicBezTo>
                  <a:cubicBezTo>
                    <a:pt x="85" y="345"/>
                    <a:pt x="84" y="342"/>
                    <a:pt x="85" y="341"/>
                  </a:cubicBezTo>
                  <a:cubicBezTo>
                    <a:pt x="87" y="338"/>
                    <a:pt x="92" y="339"/>
                    <a:pt x="95" y="337"/>
                  </a:cubicBezTo>
                  <a:cubicBezTo>
                    <a:pt x="96" y="336"/>
                    <a:pt x="97" y="329"/>
                    <a:pt x="97" y="328"/>
                  </a:cubicBezTo>
                  <a:cubicBezTo>
                    <a:pt x="99" y="327"/>
                    <a:pt x="108" y="336"/>
                    <a:pt x="110" y="337"/>
                  </a:cubicBezTo>
                  <a:cubicBezTo>
                    <a:pt x="117" y="339"/>
                    <a:pt x="132" y="332"/>
                    <a:pt x="141" y="340"/>
                  </a:cubicBezTo>
                  <a:cubicBezTo>
                    <a:pt x="143" y="342"/>
                    <a:pt x="140" y="340"/>
                    <a:pt x="141" y="344"/>
                  </a:cubicBezTo>
                  <a:cubicBezTo>
                    <a:pt x="141" y="345"/>
                    <a:pt x="144" y="347"/>
                    <a:pt x="144" y="348"/>
                  </a:cubicBezTo>
                  <a:cubicBezTo>
                    <a:pt x="144" y="349"/>
                    <a:pt x="145" y="356"/>
                    <a:pt x="147" y="356"/>
                  </a:cubicBezTo>
                  <a:cubicBezTo>
                    <a:pt x="148" y="357"/>
                    <a:pt x="148" y="351"/>
                    <a:pt x="148" y="351"/>
                  </a:cubicBezTo>
                  <a:cubicBezTo>
                    <a:pt x="149" y="350"/>
                    <a:pt x="157" y="334"/>
                    <a:pt x="157" y="334"/>
                  </a:cubicBezTo>
                  <a:cubicBezTo>
                    <a:pt x="157" y="333"/>
                    <a:pt x="185" y="333"/>
                    <a:pt x="186" y="333"/>
                  </a:cubicBezTo>
                  <a:cubicBezTo>
                    <a:pt x="187" y="337"/>
                    <a:pt x="187" y="337"/>
                    <a:pt x="187" y="337"/>
                  </a:cubicBezTo>
                  <a:cubicBezTo>
                    <a:pt x="187" y="338"/>
                    <a:pt x="189" y="338"/>
                    <a:pt x="190" y="339"/>
                  </a:cubicBezTo>
                  <a:cubicBezTo>
                    <a:pt x="190" y="340"/>
                    <a:pt x="190" y="340"/>
                    <a:pt x="190" y="340"/>
                  </a:cubicBezTo>
                  <a:cubicBezTo>
                    <a:pt x="193" y="329"/>
                    <a:pt x="198" y="319"/>
                    <a:pt x="200" y="308"/>
                  </a:cubicBezTo>
                  <a:cubicBezTo>
                    <a:pt x="200" y="307"/>
                    <a:pt x="200" y="307"/>
                    <a:pt x="200" y="306"/>
                  </a:cubicBezTo>
                  <a:cubicBezTo>
                    <a:pt x="200" y="304"/>
                    <a:pt x="199" y="301"/>
                    <a:pt x="199" y="299"/>
                  </a:cubicBezTo>
                  <a:cubicBezTo>
                    <a:pt x="199" y="299"/>
                    <a:pt x="199" y="295"/>
                    <a:pt x="199" y="295"/>
                  </a:cubicBezTo>
                  <a:cubicBezTo>
                    <a:pt x="201" y="290"/>
                    <a:pt x="206" y="286"/>
                    <a:pt x="208" y="282"/>
                  </a:cubicBezTo>
                  <a:cubicBezTo>
                    <a:pt x="210" y="279"/>
                    <a:pt x="210" y="272"/>
                    <a:pt x="213" y="270"/>
                  </a:cubicBezTo>
                  <a:cubicBezTo>
                    <a:pt x="215" y="269"/>
                    <a:pt x="228" y="268"/>
                    <a:pt x="231" y="267"/>
                  </a:cubicBezTo>
                  <a:cubicBezTo>
                    <a:pt x="240" y="266"/>
                    <a:pt x="250" y="262"/>
                    <a:pt x="259" y="261"/>
                  </a:cubicBezTo>
                  <a:cubicBezTo>
                    <a:pt x="263" y="260"/>
                    <a:pt x="268" y="261"/>
                    <a:pt x="273" y="262"/>
                  </a:cubicBezTo>
                  <a:cubicBezTo>
                    <a:pt x="276" y="262"/>
                    <a:pt x="279" y="262"/>
                    <a:pt x="282" y="262"/>
                  </a:cubicBezTo>
                  <a:cubicBezTo>
                    <a:pt x="284" y="263"/>
                    <a:pt x="307" y="275"/>
                    <a:pt x="307" y="275"/>
                  </a:cubicBezTo>
                  <a:cubicBezTo>
                    <a:pt x="307" y="277"/>
                    <a:pt x="304" y="283"/>
                    <a:pt x="308" y="283"/>
                  </a:cubicBezTo>
                  <a:cubicBezTo>
                    <a:pt x="310" y="283"/>
                    <a:pt x="311" y="281"/>
                    <a:pt x="312" y="281"/>
                  </a:cubicBezTo>
                  <a:cubicBezTo>
                    <a:pt x="318" y="278"/>
                    <a:pt x="308" y="276"/>
                    <a:pt x="308" y="273"/>
                  </a:cubicBezTo>
                  <a:cubicBezTo>
                    <a:pt x="307" y="271"/>
                    <a:pt x="310" y="267"/>
                    <a:pt x="311" y="266"/>
                  </a:cubicBezTo>
                  <a:cubicBezTo>
                    <a:pt x="312" y="263"/>
                    <a:pt x="314" y="258"/>
                    <a:pt x="316" y="255"/>
                  </a:cubicBezTo>
                  <a:cubicBezTo>
                    <a:pt x="317" y="254"/>
                    <a:pt x="318" y="255"/>
                    <a:pt x="319" y="254"/>
                  </a:cubicBezTo>
                  <a:cubicBezTo>
                    <a:pt x="320" y="253"/>
                    <a:pt x="317" y="251"/>
                    <a:pt x="317" y="251"/>
                  </a:cubicBezTo>
                  <a:cubicBezTo>
                    <a:pt x="317" y="249"/>
                    <a:pt x="319" y="244"/>
                    <a:pt x="320" y="242"/>
                  </a:cubicBezTo>
                  <a:cubicBezTo>
                    <a:pt x="321" y="239"/>
                    <a:pt x="321" y="234"/>
                    <a:pt x="323" y="232"/>
                  </a:cubicBezTo>
                  <a:cubicBezTo>
                    <a:pt x="323" y="232"/>
                    <a:pt x="325" y="232"/>
                    <a:pt x="325" y="231"/>
                  </a:cubicBezTo>
                  <a:cubicBezTo>
                    <a:pt x="325" y="231"/>
                    <a:pt x="322" y="230"/>
                    <a:pt x="322" y="230"/>
                  </a:cubicBezTo>
                  <a:cubicBezTo>
                    <a:pt x="322" y="229"/>
                    <a:pt x="317" y="217"/>
                    <a:pt x="317" y="216"/>
                  </a:cubicBezTo>
                  <a:cubicBezTo>
                    <a:pt x="317" y="216"/>
                    <a:pt x="318" y="216"/>
                    <a:pt x="318" y="215"/>
                  </a:cubicBezTo>
                  <a:cubicBezTo>
                    <a:pt x="317" y="211"/>
                    <a:pt x="303" y="209"/>
                    <a:pt x="301" y="206"/>
                  </a:cubicBezTo>
                  <a:cubicBezTo>
                    <a:pt x="299" y="204"/>
                    <a:pt x="298" y="191"/>
                    <a:pt x="299" y="189"/>
                  </a:cubicBezTo>
                  <a:cubicBezTo>
                    <a:pt x="300" y="187"/>
                    <a:pt x="305" y="183"/>
                    <a:pt x="303" y="180"/>
                  </a:cubicBezTo>
                  <a:cubicBezTo>
                    <a:pt x="302" y="179"/>
                    <a:pt x="301" y="181"/>
                    <a:pt x="300" y="181"/>
                  </a:cubicBezTo>
                  <a:cubicBezTo>
                    <a:pt x="299" y="181"/>
                    <a:pt x="299" y="181"/>
                    <a:pt x="298" y="181"/>
                  </a:cubicBezTo>
                  <a:cubicBezTo>
                    <a:pt x="296" y="181"/>
                    <a:pt x="294" y="181"/>
                    <a:pt x="292" y="181"/>
                  </a:cubicBezTo>
                  <a:cubicBezTo>
                    <a:pt x="282" y="180"/>
                    <a:pt x="273" y="180"/>
                    <a:pt x="263" y="179"/>
                  </a:cubicBezTo>
                  <a:cubicBezTo>
                    <a:pt x="261" y="179"/>
                    <a:pt x="259" y="179"/>
                    <a:pt x="256" y="179"/>
                  </a:cubicBezTo>
                  <a:cubicBezTo>
                    <a:pt x="256" y="179"/>
                    <a:pt x="255" y="180"/>
                    <a:pt x="254" y="179"/>
                  </a:cubicBezTo>
                  <a:cubicBezTo>
                    <a:pt x="254" y="179"/>
                    <a:pt x="253" y="162"/>
                    <a:pt x="252" y="160"/>
                  </a:cubicBezTo>
                  <a:cubicBezTo>
                    <a:pt x="252" y="155"/>
                    <a:pt x="245" y="153"/>
                    <a:pt x="245" y="150"/>
                  </a:cubicBezTo>
                  <a:cubicBezTo>
                    <a:pt x="244" y="146"/>
                    <a:pt x="247" y="149"/>
                    <a:pt x="248" y="148"/>
                  </a:cubicBezTo>
                  <a:cubicBezTo>
                    <a:pt x="249" y="147"/>
                    <a:pt x="247" y="141"/>
                    <a:pt x="247" y="140"/>
                  </a:cubicBezTo>
                  <a:cubicBezTo>
                    <a:pt x="247" y="138"/>
                    <a:pt x="249" y="136"/>
                    <a:pt x="249" y="134"/>
                  </a:cubicBezTo>
                  <a:cubicBezTo>
                    <a:pt x="250" y="130"/>
                    <a:pt x="245" y="127"/>
                    <a:pt x="245" y="122"/>
                  </a:cubicBezTo>
                  <a:cubicBezTo>
                    <a:pt x="246" y="119"/>
                    <a:pt x="251" y="117"/>
                    <a:pt x="245" y="113"/>
                  </a:cubicBezTo>
                  <a:cubicBezTo>
                    <a:pt x="243" y="111"/>
                    <a:pt x="239" y="111"/>
                    <a:pt x="237" y="110"/>
                  </a:cubicBezTo>
                  <a:cubicBezTo>
                    <a:pt x="236" y="109"/>
                    <a:pt x="230" y="104"/>
                    <a:pt x="230" y="104"/>
                  </a:cubicBezTo>
                  <a:cubicBezTo>
                    <a:pt x="227" y="105"/>
                    <a:pt x="227" y="105"/>
                    <a:pt x="227" y="105"/>
                  </a:cubicBezTo>
                  <a:cubicBezTo>
                    <a:pt x="226" y="106"/>
                    <a:pt x="224" y="104"/>
                    <a:pt x="223" y="104"/>
                  </a:cubicBezTo>
                  <a:cubicBezTo>
                    <a:pt x="223" y="104"/>
                    <a:pt x="220" y="106"/>
                    <a:pt x="220" y="106"/>
                  </a:cubicBezTo>
                  <a:cubicBezTo>
                    <a:pt x="216" y="107"/>
                    <a:pt x="219" y="105"/>
                    <a:pt x="216" y="105"/>
                  </a:cubicBezTo>
                  <a:cubicBezTo>
                    <a:pt x="214" y="104"/>
                    <a:pt x="211" y="107"/>
                    <a:pt x="209" y="105"/>
                  </a:cubicBezTo>
                  <a:cubicBezTo>
                    <a:pt x="209" y="105"/>
                    <a:pt x="209" y="104"/>
                    <a:pt x="208" y="103"/>
                  </a:cubicBezTo>
                  <a:cubicBezTo>
                    <a:pt x="208" y="103"/>
                    <a:pt x="204" y="101"/>
                    <a:pt x="204" y="101"/>
                  </a:cubicBezTo>
                  <a:cubicBezTo>
                    <a:pt x="203" y="99"/>
                    <a:pt x="203" y="96"/>
                    <a:pt x="202" y="95"/>
                  </a:cubicBezTo>
                  <a:cubicBezTo>
                    <a:pt x="201" y="95"/>
                    <a:pt x="200" y="95"/>
                    <a:pt x="200" y="95"/>
                  </a:cubicBezTo>
                  <a:cubicBezTo>
                    <a:pt x="199" y="95"/>
                    <a:pt x="197" y="95"/>
                    <a:pt x="196" y="95"/>
                  </a:cubicBezTo>
                  <a:cubicBezTo>
                    <a:pt x="195" y="95"/>
                    <a:pt x="195" y="95"/>
                    <a:pt x="194" y="95"/>
                  </a:cubicBezTo>
                  <a:cubicBezTo>
                    <a:pt x="193" y="95"/>
                    <a:pt x="193" y="93"/>
                    <a:pt x="192" y="93"/>
                  </a:cubicBezTo>
                  <a:cubicBezTo>
                    <a:pt x="192" y="93"/>
                    <a:pt x="189" y="93"/>
                    <a:pt x="189" y="93"/>
                  </a:cubicBezTo>
                  <a:cubicBezTo>
                    <a:pt x="189" y="93"/>
                    <a:pt x="186" y="90"/>
                    <a:pt x="186" y="90"/>
                  </a:cubicBezTo>
                  <a:cubicBezTo>
                    <a:pt x="186" y="90"/>
                    <a:pt x="184" y="92"/>
                    <a:pt x="184" y="92"/>
                  </a:cubicBezTo>
                  <a:cubicBezTo>
                    <a:pt x="179" y="91"/>
                    <a:pt x="178" y="84"/>
                    <a:pt x="176" y="82"/>
                  </a:cubicBezTo>
                  <a:cubicBezTo>
                    <a:pt x="174" y="80"/>
                    <a:pt x="173" y="83"/>
                    <a:pt x="172" y="83"/>
                  </a:cubicBezTo>
                  <a:cubicBezTo>
                    <a:pt x="168" y="83"/>
                    <a:pt x="163" y="78"/>
                    <a:pt x="160" y="77"/>
                  </a:cubicBezTo>
                  <a:cubicBezTo>
                    <a:pt x="156" y="76"/>
                    <a:pt x="156" y="78"/>
                    <a:pt x="153" y="79"/>
                  </a:cubicBezTo>
                  <a:cubicBezTo>
                    <a:pt x="153" y="79"/>
                    <a:pt x="141" y="77"/>
                    <a:pt x="140" y="77"/>
                  </a:cubicBezTo>
                  <a:cubicBezTo>
                    <a:pt x="136" y="75"/>
                    <a:pt x="139" y="71"/>
                    <a:pt x="138" y="71"/>
                  </a:cubicBezTo>
                  <a:cubicBezTo>
                    <a:pt x="138" y="70"/>
                    <a:pt x="135" y="70"/>
                    <a:pt x="134" y="69"/>
                  </a:cubicBezTo>
                  <a:cubicBezTo>
                    <a:pt x="134" y="69"/>
                    <a:pt x="133" y="69"/>
                    <a:pt x="133" y="69"/>
                  </a:cubicBezTo>
                  <a:cubicBezTo>
                    <a:pt x="132" y="68"/>
                    <a:pt x="133" y="67"/>
                    <a:pt x="133" y="67"/>
                  </a:cubicBezTo>
                  <a:cubicBezTo>
                    <a:pt x="132" y="67"/>
                    <a:pt x="132" y="68"/>
                    <a:pt x="131" y="68"/>
                  </a:cubicBezTo>
                  <a:cubicBezTo>
                    <a:pt x="130" y="68"/>
                    <a:pt x="130" y="66"/>
                    <a:pt x="129" y="65"/>
                  </a:cubicBezTo>
                  <a:cubicBezTo>
                    <a:pt x="129" y="65"/>
                    <a:pt x="124" y="65"/>
                    <a:pt x="124" y="65"/>
                  </a:cubicBezTo>
                  <a:cubicBezTo>
                    <a:pt x="123" y="64"/>
                    <a:pt x="124" y="60"/>
                    <a:pt x="122" y="58"/>
                  </a:cubicBezTo>
                  <a:cubicBezTo>
                    <a:pt x="121" y="57"/>
                    <a:pt x="118" y="59"/>
                    <a:pt x="118" y="57"/>
                  </a:cubicBezTo>
                  <a:cubicBezTo>
                    <a:pt x="118" y="56"/>
                    <a:pt x="119" y="55"/>
                    <a:pt x="119" y="55"/>
                  </a:cubicBezTo>
                  <a:cubicBezTo>
                    <a:pt x="119" y="52"/>
                    <a:pt x="117" y="52"/>
                    <a:pt x="115" y="50"/>
                  </a:cubicBezTo>
                  <a:cubicBezTo>
                    <a:pt x="114" y="49"/>
                    <a:pt x="115" y="47"/>
                    <a:pt x="115" y="46"/>
                  </a:cubicBezTo>
                  <a:cubicBezTo>
                    <a:pt x="114" y="45"/>
                    <a:pt x="112" y="44"/>
                    <a:pt x="113" y="42"/>
                  </a:cubicBezTo>
                  <a:cubicBezTo>
                    <a:pt x="113" y="40"/>
                    <a:pt x="115" y="38"/>
                    <a:pt x="116" y="36"/>
                  </a:cubicBezTo>
                  <a:cubicBezTo>
                    <a:pt x="116" y="34"/>
                    <a:pt x="110" y="29"/>
                    <a:pt x="111" y="24"/>
                  </a:cubicBezTo>
                  <a:cubicBezTo>
                    <a:pt x="112" y="22"/>
                    <a:pt x="114" y="20"/>
                    <a:pt x="115" y="18"/>
                  </a:cubicBezTo>
                  <a:cubicBezTo>
                    <a:pt x="115" y="18"/>
                    <a:pt x="115" y="6"/>
                    <a:pt x="115" y="6"/>
                  </a:cubicBezTo>
                  <a:cubicBezTo>
                    <a:pt x="113" y="2"/>
                    <a:pt x="113" y="2"/>
                    <a:pt x="113" y="2"/>
                  </a:cubicBezTo>
                  <a:cubicBezTo>
                    <a:pt x="110" y="0"/>
                    <a:pt x="109" y="7"/>
                    <a:pt x="107" y="6"/>
                  </a:cubicBezTo>
                  <a:cubicBezTo>
                    <a:pt x="106" y="5"/>
                    <a:pt x="103" y="3"/>
                    <a:pt x="102" y="3"/>
                  </a:cubicBezTo>
                  <a:cubicBezTo>
                    <a:pt x="102" y="3"/>
                    <a:pt x="102" y="4"/>
                    <a:pt x="102" y="4"/>
                  </a:cubicBezTo>
                  <a:cubicBezTo>
                    <a:pt x="101" y="4"/>
                    <a:pt x="101" y="3"/>
                    <a:pt x="101" y="3"/>
                  </a:cubicBezTo>
                  <a:cubicBezTo>
                    <a:pt x="100" y="3"/>
                    <a:pt x="96" y="4"/>
                    <a:pt x="94" y="4"/>
                  </a:cubicBezTo>
                  <a:cubicBezTo>
                    <a:pt x="89" y="4"/>
                    <a:pt x="80" y="7"/>
                    <a:pt x="75" y="10"/>
                  </a:cubicBezTo>
                  <a:cubicBezTo>
                    <a:pt x="72" y="12"/>
                    <a:pt x="69" y="17"/>
                    <a:pt x="65" y="19"/>
                  </a:cubicBezTo>
                  <a:cubicBezTo>
                    <a:pt x="65" y="19"/>
                    <a:pt x="64" y="19"/>
                    <a:pt x="63" y="19"/>
                  </a:cubicBezTo>
                  <a:cubicBezTo>
                    <a:pt x="63" y="19"/>
                    <a:pt x="62" y="19"/>
                    <a:pt x="61" y="19"/>
                  </a:cubicBezTo>
                  <a:cubicBezTo>
                    <a:pt x="59" y="20"/>
                    <a:pt x="53" y="25"/>
                    <a:pt x="52" y="27"/>
                  </a:cubicBezTo>
                  <a:cubicBezTo>
                    <a:pt x="51" y="28"/>
                    <a:pt x="51" y="29"/>
                    <a:pt x="51" y="29"/>
                  </a:cubicBezTo>
                  <a:cubicBezTo>
                    <a:pt x="50" y="30"/>
                    <a:pt x="43" y="27"/>
                    <a:pt x="40" y="29"/>
                  </a:cubicBezTo>
                  <a:cubicBezTo>
                    <a:pt x="38" y="31"/>
                    <a:pt x="37" y="35"/>
                    <a:pt x="35" y="37"/>
                  </a:cubicBezTo>
                  <a:cubicBezTo>
                    <a:pt x="33" y="39"/>
                    <a:pt x="27" y="41"/>
                    <a:pt x="24" y="41"/>
                  </a:cubicBezTo>
                  <a:cubicBezTo>
                    <a:pt x="19" y="41"/>
                    <a:pt x="24" y="40"/>
                    <a:pt x="23" y="38"/>
                  </a:cubicBezTo>
                  <a:cubicBezTo>
                    <a:pt x="23" y="38"/>
                    <a:pt x="16" y="37"/>
                    <a:pt x="14" y="37"/>
                  </a:cubicBezTo>
                  <a:cubicBezTo>
                    <a:pt x="11" y="37"/>
                    <a:pt x="6" y="36"/>
                    <a:pt x="0" y="36"/>
                  </a:cubicBezTo>
                  <a:cubicBezTo>
                    <a:pt x="1" y="37"/>
                    <a:pt x="1" y="37"/>
                    <a:pt x="1" y="37"/>
                  </a:cubicBezTo>
                  <a:cubicBezTo>
                    <a:pt x="7" y="47"/>
                    <a:pt x="13" y="57"/>
                    <a:pt x="20" y="67"/>
                  </a:cubicBezTo>
                  <a:cubicBezTo>
                    <a:pt x="21" y="70"/>
                    <a:pt x="26" y="76"/>
                    <a:pt x="25" y="79"/>
                  </a:cubicBezTo>
                  <a:cubicBezTo>
                    <a:pt x="25" y="79"/>
                    <a:pt x="23" y="82"/>
                    <a:pt x="23" y="82"/>
                  </a:cubicBezTo>
                  <a:cubicBezTo>
                    <a:pt x="23" y="82"/>
                    <a:pt x="24" y="82"/>
                    <a:pt x="24" y="83"/>
                  </a:cubicBezTo>
                  <a:cubicBezTo>
                    <a:pt x="25" y="85"/>
                    <a:pt x="19" y="84"/>
                    <a:pt x="18" y="90"/>
                  </a:cubicBezTo>
                  <a:cubicBezTo>
                    <a:pt x="18" y="90"/>
                    <a:pt x="18" y="95"/>
                    <a:pt x="18" y="95"/>
                  </a:cubicBezTo>
                  <a:cubicBezTo>
                    <a:pt x="18" y="97"/>
                    <a:pt x="18" y="99"/>
                    <a:pt x="18" y="101"/>
                  </a:cubicBezTo>
                  <a:cubicBezTo>
                    <a:pt x="18" y="102"/>
                    <a:pt x="18" y="102"/>
                    <a:pt x="19" y="103"/>
                  </a:cubicBezTo>
                  <a:cubicBezTo>
                    <a:pt x="19" y="104"/>
                    <a:pt x="19" y="104"/>
                    <a:pt x="19" y="105"/>
                  </a:cubicBezTo>
                  <a:cubicBezTo>
                    <a:pt x="18" y="107"/>
                    <a:pt x="18" y="108"/>
                    <a:pt x="17" y="109"/>
                  </a:cubicBezTo>
                  <a:cubicBezTo>
                    <a:pt x="17" y="110"/>
                    <a:pt x="16" y="109"/>
                    <a:pt x="16" y="110"/>
                  </a:cubicBezTo>
                  <a:cubicBezTo>
                    <a:pt x="15" y="112"/>
                    <a:pt x="23" y="124"/>
                    <a:pt x="22" y="125"/>
                  </a:cubicBezTo>
                  <a:cubicBezTo>
                    <a:pt x="22" y="126"/>
                    <a:pt x="20" y="125"/>
                    <a:pt x="19" y="126"/>
                  </a:cubicBezTo>
                  <a:cubicBezTo>
                    <a:pt x="18" y="126"/>
                    <a:pt x="19" y="129"/>
                    <a:pt x="19" y="129"/>
                  </a:cubicBezTo>
                  <a:cubicBezTo>
                    <a:pt x="18" y="132"/>
                    <a:pt x="15" y="134"/>
                    <a:pt x="13" y="135"/>
                  </a:cubicBezTo>
                  <a:cubicBezTo>
                    <a:pt x="11" y="136"/>
                    <a:pt x="13" y="138"/>
                    <a:pt x="12" y="139"/>
                  </a:cubicBezTo>
                  <a:cubicBezTo>
                    <a:pt x="12" y="140"/>
                    <a:pt x="10" y="140"/>
                    <a:pt x="9" y="141"/>
                  </a:cubicBezTo>
                  <a:cubicBezTo>
                    <a:pt x="7" y="144"/>
                    <a:pt x="10" y="148"/>
                    <a:pt x="11" y="150"/>
                  </a:cubicBezTo>
                  <a:cubicBezTo>
                    <a:pt x="12" y="150"/>
                    <a:pt x="16" y="153"/>
                    <a:pt x="16" y="153"/>
                  </a:cubicBezTo>
                  <a:cubicBezTo>
                    <a:pt x="16" y="153"/>
                    <a:pt x="12" y="156"/>
                    <a:pt x="12" y="156"/>
                  </a:cubicBezTo>
                  <a:cubicBezTo>
                    <a:pt x="11" y="157"/>
                    <a:pt x="8" y="161"/>
                    <a:pt x="8" y="163"/>
                  </a:cubicBezTo>
                  <a:cubicBezTo>
                    <a:pt x="9" y="167"/>
                    <a:pt x="12" y="174"/>
                    <a:pt x="14" y="178"/>
                  </a:cubicBezTo>
                  <a:cubicBezTo>
                    <a:pt x="16" y="181"/>
                    <a:pt x="21" y="177"/>
                    <a:pt x="24" y="181"/>
                  </a:cubicBezTo>
                  <a:cubicBezTo>
                    <a:pt x="26" y="184"/>
                    <a:pt x="21" y="184"/>
                    <a:pt x="21" y="185"/>
                  </a:cubicBezTo>
                  <a:cubicBezTo>
                    <a:pt x="18" y="187"/>
                    <a:pt x="21" y="189"/>
                    <a:pt x="20" y="191"/>
                  </a:cubicBezTo>
                  <a:cubicBezTo>
                    <a:pt x="20" y="192"/>
                    <a:pt x="17" y="192"/>
                    <a:pt x="16" y="193"/>
                  </a:cubicBezTo>
                  <a:cubicBezTo>
                    <a:pt x="14" y="194"/>
                    <a:pt x="13" y="198"/>
                    <a:pt x="11" y="200"/>
                  </a:cubicBezTo>
                  <a:cubicBezTo>
                    <a:pt x="9" y="202"/>
                    <a:pt x="7" y="204"/>
                    <a:pt x="5" y="206"/>
                  </a:cubicBezTo>
                  <a:cubicBezTo>
                    <a:pt x="1" y="209"/>
                    <a:pt x="10" y="209"/>
                    <a:pt x="8" y="214"/>
                  </a:cubicBezTo>
                  <a:cubicBezTo>
                    <a:pt x="9" y="218"/>
                    <a:pt x="11" y="218"/>
                    <a:pt x="13" y="222"/>
                  </a:cubicBezTo>
                  <a:cubicBezTo>
                    <a:pt x="13" y="223"/>
                    <a:pt x="13" y="225"/>
                    <a:pt x="14" y="227"/>
                  </a:cubicBezTo>
                  <a:cubicBezTo>
                    <a:pt x="15" y="228"/>
                    <a:pt x="19" y="228"/>
                    <a:pt x="19" y="228"/>
                  </a:cubicBezTo>
                  <a:cubicBezTo>
                    <a:pt x="22" y="230"/>
                    <a:pt x="18" y="230"/>
                    <a:pt x="18" y="231"/>
                  </a:cubicBezTo>
                  <a:cubicBezTo>
                    <a:pt x="18" y="234"/>
                    <a:pt x="21" y="238"/>
                    <a:pt x="21" y="240"/>
                  </a:cubicBezTo>
                  <a:cubicBezTo>
                    <a:pt x="22" y="242"/>
                    <a:pt x="22" y="245"/>
                    <a:pt x="22" y="248"/>
                  </a:cubicBezTo>
                  <a:cubicBezTo>
                    <a:pt x="22" y="248"/>
                    <a:pt x="24" y="251"/>
                    <a:pt x="24" y="251"/>
                  </a:cubicBezTo>
                  <a:cubicBezTo>
                    <a:pt x="24" y="252"/>
                    <a:pt x="24" y="253"/>
                    <a:pt x="24" y="253"/>
                  </a:cubicBezTo>
                  <a:cubicBezTo>
                    <a:pt x="25" y="256"/>
                    <a:pt x="38" y="266"/>
                    <a:pt x="38" y="266"/>
                  </a:cubicBezTo>
                  <a:cubicBezTo>
                    <a:pt x="38" y="266"/>
                    <a:pt x="32" y="271"/>
                    <a:pt x="32" y="273"/>
                  </a:cubicBezTo>
                  <a:cubicBezTo>
                    <a:pt x="32" y="274"/>
                    <a:pt x="39" y="280"/>
                    <a:pt x="35" y="283"/>
                  </a:cubicBezTo>
                  <a:cubicBezTo>
                    <a:pt x="34" y="283"/>
                    <a:pt x="31" y="282"/>
                    <a:pt x="30" y="284"/>
                  </a:cubicBezTo>
                  <a:cubicBezTo>
                    <a:pt x="29" y="284"/>
                    <a:pt x="30" y="285"/>
                    <a:pt x="30" y="285"/>
                  </a:cubicBezTo>
                  <a:cubicBezTo>
                    <a:pt x="31" y="285"/>
                    <a:pt x="33" y="290"/>
                    <a:pt x="33" y="290"/>
                  </a:cubicBezTo>
                  <a:cubicBezTo>
                    <a:pt x="33" y="291"/>
                    <a:pt x="28" y="292"/>
                    <a:pt x="33" y="295"/>
                  </a:cubicBezTo>
                  <a:cubicBezTo>
                    <a:pt x="34" y="296"/>
                    <a:pt x="39" y="297"/>
                    <a:pt x="38" y="299"/>
                  </a:cubicBezTo>
                  <a:cubicBezTo>
                    <a:pt x="38" y="301"/>
                    <a:pt x="34" y="302"/>
                    <a:pt x="36" y="306"/>
                  </a:cubicBezTo>
                  <a:cubicBezTo>
                    <a:pt x="37" y="307"/>
                    <a:pt x="40" y="306"/>
                    <a:pt x="40" y="306"/>
                  </a:cubicBezTo>
                  <a:cubicBezTo>
                    <a:pt x="42" y="307"/>
                    <a:pt x="46" y="314"/>
                    <a:pt x="46" y="316"/>
                  </a:cubicBezTo>
                  <a:cubicBezTo>
                    <a:pt x="47" y="318"/>
                    <a:pt x="46" y="322"/>
                    <a:pt x="47" y="324"/>
                  </a:cubicBezTo>
                  <a:cubicBezTo>
                    <a:pt x="47" y="326"/>
                    <a:pt x="49" y="327"/>
                    <a:pt x="49" y="328"/>
                  </a:cubicBezTo>
                  <a:cubicBezTo>
                    <a:pt x="50" y="330"/>
                    <a:pt x="49" y="332"/>
                    <a:pt x="50" y="334"/>
                  </a:cubicBezTo>
                  <a:cubicBezTo>
                    <a:pt x="50" y="335"/>
                    <a:pt x="52" y="335"/>
                    <a:pt x="53" y="336"/>
                  </a:cubicBezTo>
                  <a:cubicBezTo>
                    <a:pt x="54" y="339"/>
                    <a:pt x="55" y="344"/>
                    <a:pt x="55" y="346"/>
                  </a:cubicBezTo>
                  <a:cubicBezTo>
                    <a:pt x="56" y="350"/>
                    <a:pt x="54" y="357"/>
                    <a:pt x="58" y="358"/>
                  </a:cubicBezTo>
                  <a:cubicBezTo>
                    <a:pt x="61" y="359"/>
                    <a:pt x="67" y="358"/>
                    <a:pt x="72" y="357"/>
                  </a:cubicBezTo>
                  <a:cubicBezTo>
                    <a:pt x="75" y="355"/>
                    <a:pt x="77" y="354"/>
                    <a:pt x="78" y="352"/>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0" name="Freeform 12"/>
            <p:cNvSpPr/>
            <p:nvPr/>
          </p:nvSpPr>
          <p:spPr bwMode="auto">
            <a:xfrm>
              <a:off x="9221411" y="3971961"/>
              <a:ext cx="615950" cy="636588"/>
            </a:xfrm>
            <a:custGeom>
              <a:avLst/>
              <a:gdLst>
                <a:gd name="T0" fmla="*/ 0 w 216"/>
                <a:gd name="T1" fmla="*/ 81 h 223"/>
                <a:gd name="T2" fmla="*/ 11 w 216"/>
                <a:gd name="T3" fmla="*/ 89 h 223"/>
                <a:gd name="T4" fmla="*/ 17 w 216"/>
                <a:gd name="T5" fmla="*/ 100 h 223"/>
                <a:gd name="T6" fmla="*/ 42 w 216"/>
                <a:gd name="T7" fmla="*/ 121 h 223"/>
                <a:gd name="T8" fmla="*/ 68 w 216"/>
                <a:gd name="T9" fmla="*/ 127 h 223"/>
                <a:gd name="T10" fmla="*/ 82 w 216"/>
                <a:gd name="T11" fmla="*/ 136 h 223"/>
                <a:gd name="T12" fmla="*/ 78 w 216"/>
                <a:gd name="T13" fmla="*/ 133 h 223"/>
                <a:gd name="T14" fmla="*/ 107 w 216"/>
                <a:gd name="T15" fmla="*/ 149 h 223"/>
                <a:gd name="T16" fmla="*/ 112 w 216"/>
                <a:gd name="T17" fmla="*/ 153 h 223"/>
                <a:gd name="T18" fmla="*/ 120 w 216"/>
                <a:gd name="T19" fmla="*/ 156 h 223"/>
                <a:gd name="T20" fmla="*/ 128 w 216"/>
                <a:gd name="T21" fmla="*/ 164 h 223"/>
                <a:gd name="T22" fmla="*/ 121 w 216"/>
                <a:gd name="T23" fmla="*/ 179 h 223"/>
                <a:gd name="T24" fmla="*/ 115 w 216"/>
                <a:gd name="T25" fmla="*/ 187 h 223"/>
                <a:gd name="T26" fmla="*/ 113 w 216"/>
                <a:gd name="T27" fmla="*/ 197 h 223"/>
                <a:gd name="T28" fmla="*/ 110 w 216"/>
                <a:gd name="T29" fmla="*/ 202 h 223"/>
                <a:gd name="T30" fmla="*/ 107 w 216"/>
                <a:gd name="T31" fmla="*/ 205 h 223"/>
                <a:gd name="T32" fmla="*/ 105 w 216"/>
                <a:gd name="T33" fmla="*/ 208 h 223"/>
                <a:gd name="T34" fmla="*/ 103 w 216"/>
                <a:gd name="T35" fmla="*/ 215 h 223"/>
                <a:gd name="T36" fmla="*/ 142 w 216"/>
                <a:gd name="T37" fmla="*/ 220 h 223"/>
                <a:gd name="T38" fmla="*/ 149 w 216"/>
                <a:gd name="T39" fmla="*/ 220 h 223"/>
                <a:gd name="T40" fmla="*/ 159 w 216"/>
                <a:gd name="T41" fmla="*/ 222 h 223"/>
                <a:gd name="T42" fmla="*/ 178 w 216"/>
                <a:gd name="T43" fmla="*/ 216 h 223"/>
                <a:gd name="T44" fmla="*/ 182 w 216"/>
                <a:gd name="T45" fmla="*/ 209 h 223"/>
                <a:gd name="T46" fmla="*/ 190 w 216"/>
                <a:gd name="T47" fmla="*/ 206 h 223"/>
                <a:gd name="T48" fmla="*/ 195 w 216"/>
                <a:gd name="T49" fmla="*/ 201 h 223"/>
                <a:gd name="T50" fmla="*/ 199 w 216"/>
                <a:gd name="T51" fmla="*/ 198 h 223"/>
                <a:gd name="T52" fmla="*/ 204 w 216"/>
                <a:gd name="T53" fmla="*/ 186 h 223"/>
                <a:gd name="T54" fmla="*/ 205 w 216"/>
                <a:gd name="T55" fmla="*/ 179 h 223"/>
                <a:gd name="T56" fmla="*/ 205 w 216"/>
                <a:gd name="T57" fmla="*/ 171 h 223"/>
                <a:gd name="T58" fmla="*/ 210 w 216"/>
                <a:gd name="T59" fmla="*/ 158 h 223"/>
                <a:gd name="T60" fmla="*/ 214 w 216"/>
                <a:gd name="T61" fmla="*/ 139 h 223"/>
                <a:gd name="T62" fmla="*/ 215 w 216"/>
                <a:gd name="T63" fmla="*/ 129 h 223"/>
                <a:gd name="T64" fmla="*/ 206 w 216"/>
                <a:gd name="T65" fmla="*/ 122 h 223"/>
                <a:gd name="T66" fmla="*/ 185 w 216"/>
                <a:gd name="T67" fmla="*/ 123 h 223"/>
                <a:gd name="T68" fmla="*/ 184 w 216"/>
                <a:gd name="T69" fmla="*/ 111 h 223"/>
                <a:gd name="T70" fmla="*/ 181 w 216"/>
                <a:gd name="T71" fmla="*/ 93 h 223"/>
                <a:gd name="T72" fmla="*/ 166 w 216"/>
                <a:gd name="T73" fmla="*/ 81 h 223"/>
                <a:gd name="T74" fmla="*/ 155 w 216"/>
                <a:gd name="T75" fmla="*/ 81 h 223"/>
                <a:gd name="T76" fmla="*/ 150 w 216"/>
                <a:gd name="T77" fmla="*/ 82 h 223"/>
                <a:gd name="T78" fmla="*/ 146 w 216"/>
                <a:gd name="T79" fmla="*/ 80 h 223"/>
                <a:gd name="T80" fmla="*/ 129 w 216"/>
                <a:gd name="T81" fmla="*/ 76 h 223"/>
                <a:gd name="T82" fmla="*/ 122 w 216"/>
                <a:gd name="T83" fmla="*/ 71 h 223"/>
                <a:gd name="T84" fmla="*/ 122 w 216"/>
                <a:gd name="T85" fmla="*/ 60 h 223"/>
                <a:gd name="T86" fmla="*/ 123 w 216"/>
                <a:gd name="T87" fmla="*/ 54 h 223"/>
                <a:gd name="T88" fmla="*/ 125 w 216"/>
                <a:gd name="T89" fmla="*/ 45 h 223"/>
                <a:gd name="T90" fmla="*/ 124 w 216"/>
                <a:gd name="T91" fmla="*/ 42 h 223"/>
                <a:gd name="T92" fmla="*/ 123 w 216"/>
                <a:gd name="T93" fmla="*/ 40 h 223"/>
                <a:gd name="T94" fmla="*/ 121 w 216"/>
                <a:gd name="T95" fmla="*/ 39 h 223"/>
                <a:gd name="T96" fmla="*/ 118 w 216"/>
                <a:gd name="T97" fmla="*/ 30 h 223"/>
                <a:gd name="T98" fmla="*/ 117 w 216"/>
                <a:gd name="T99" fmla="*/ 27 h 223"/>
                <a:gd name="T100" fmla="*/ 117 w 216"/>
                <a:gd name="T101" fmla="*/ 23 h 223"/>
                <a:gd name="T102" fmla="*/ 117 w 216"/>
                <a:gd name="T103" fmla="*/ 15 h 223"/>
                <a:gd name="T104" fmla="*/ 83 w 216"/>
                <a:gd name="T105" fmla="*/ 2 h 223"/>
                <a:gd name="T106" fmla="*/ 41 w 216"/>
                <a:gd name="T107" fmla="*/ 7 h 223"/>
                <a:gd name="T108" fmla="*/ 18 w 216"/>
                <a:gd name="T109" fmla="*/ 22 h 223"/>
                <a:gd name="T110" fmla="*/ 9 w 216"/>
                <a:gd name="T111" fmla="*/ 39 h 223"/>
                <a:gd name="T112" fmla="*/ 10 w 216"/>
                <a:gd name="T113" fmla="*/ 48 h 223"/>
                <a:gd name="T114" fmla="*/ 1 w 216"/>
                <a:gd name="T115" fmla="*/ 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 h="223">
                  <a:moveTo>
                    <a:pt x="1" y="80"/>
                  </a:moveTo>
                  <a:cubicBezTo>
                    <a:pt x="1" y="81"/>
                    <a:pt x="0" y="81"/>
                    <a:pt x="0" y="81"/>
                  </a:cubicBezTo>
                  <a:cubicBezTo>
                    <a:pt x="2" y="84"/>
                    <a:pt x="8" y="85"/>
                    <a:pt x="10" y="87"/>
                  </a:cubicBezTo>
                  <a:cubicBezTo>
                    <a:pt x="10" y="88"/>
                    <a:pt x="11" y="88"/>
                    <a:pt x="11" y="89"/>
                  </a:cubicBezTo>
                  <a:cubicBezTo>
                    <a:pt x="11" y="89"/>
                    <a:pt x="10" y="89"/>
                    <a:pt x="10" y="89"/>
                  </a:cubicBezTo>
                  <a:cubicBezTo>
                    <a:pt x="10" y="91"/>
                    <a:pt x="16" y="99"/>
                    <a:pt x="17" y="100"/>
                  </a:cubicBezTo>
                  <a:cubicBezTo>
                    <a:pt x="21" y="106"/>
                    <a:pt x="35" y="111"/>
                    <a:pt x="40" y="116"/>
                  </a:cubicBezTo>
                  <a:cubicBezTo>
                    <a:pt x="41" y="117"/>
                    <a:pt x="41" y="120"/>
                    <a:pt x="42" y="121"/>
                  </a:cubicBezTo>
                  <a:cubicBezTo>
                    <a:pt x="44" y="123"/>
                    <a:pt x="58" y="127"/>
                    <a:pt x="60" y="127"/>
                  </a:cubicBezTo>
                  <a:cubicBezTo>
                    <a:pt x="63" y="128"/>
                    <a:pt x="66" y="127"/>
                    <a:pt x="68" y="127"/>
                  </a:cubicBezTo>
                  <a:cubicBezTo>
                    <a:pt x="71" y="128"/>
                    <a:pt x="75" y="132"/>
                    <a:pt x="79" y="134"/>
                  </a:cubicBezTo>
                  <a:cubicBezTo>
                    <a:pt x="82" y="136"/>
                    <a:pt x="82" y="136"/>
                    <a:pt x="82" y="136"/>
                  </a:cubicBezTo>
                  <a:cubicBezTo>
                    <a:pt x="81" y="136"/>
                    <a:pt x="80" y="135"/>
                    <a:pt x="79" y="134"/>
                  </a:cubicBezTo>
                  <a:cubicBezTo>
                    <a:pt x="78" y="133"/>
                    <a:pt x="78" y="133"/>
                    <a:pt x="78" y="133"/>
                  </a:cubicBezTo>
                  <a:cubicBezTo>
                    <a:pt x="80" y="137"/>
                    <a:pt x="97" y="147"/>
                    <a:pt x="102" y="149"/>
                  </a:cubicBezTo>
                  <a:cubicBezTo>
                    <a:pt x="103" y="149"/>
                    <a:pt x="106" y="149"/>
                    <a:pt x="107" y="149"/>
                  </a:cubicBezTo>
                  <a:cubicBezTo>
                    <a:pt x="108" y="150"/>
                    <a:pt x="109" y="152"/>
                    <a:pt x="110" y="152"/>
                  </a:cubicBezTo>
                  <a:cubicBezTo>
                    <a:pt x="110" y="152"/>
                    <a:pt x="111" y="153"/>
                    <a:pt x="112" y="153"/>
                  </a:cubicBezTo>
                  <a:cubicBezTo>
                    <a:pt x="113" y="152"/>
                    <a:pt x="113" y="152"/>
                    <a:pt x="113" y="152"/>
                  </a:cubicBezTo>
                  <a:cubicBezTo>
                    <a:pt x="115" y="152"/>
                    <a:pt x="118" y="155"/>
                    <a:pt x="120" y="156"/>
                  </a:cubicBezTo>
                  <a:cubicBezTo>
                    <a:pt x="123" y="156"/>
                    <a:pt x="123" y="156"/>
                    <a:pt x="123" y="156"/>
                  </a:cubicBezTo>
                  <a:cubicBezTo>
                    <a:pt x="125" y="157"/>
                    <a:pt x="127" y="161"/>
                    <a:pt x="128" y="164"/>
                  </a:cubicBezTo>
                  <a:cubicBezTo>
                    <a:pt x="130" y="165"/>
                    <a:pt x="130" y="165"/>
                    <a:pt x="130" y="165"/>
                  </a:cubicBezTo>
                  <a:cubicBezTo>
                    <a:pt x="131" y="168"/>
                    <a:pt x="121" y="174"/>
                    <a:pt x="121" y="179"/>
                  </a:cubicBezTo>
                  <a:cubicBezTo>
                    <a:pt x="121" y="179"/>
                    <a:pt x="123" y="179"/>
                    <a:pt x="123" y="180"/>
                  </a:cubicBezTo>
                  <a:cubicBezTo>
                    <a:pt x="122" y="182"/>
                    <a:pt x="116" y="185"/>
                    <a:pt x="115" y="187"/>
                  </a:cubicBezTo>
                  <a:cubicBezTo>
                    <a:pt x="113" y="190"/>
                    <a:pt x="114" y="193"/>
                    <a:pt x="114" y="196"/>
                  </a:cubicBezTo>
                  <a:cubicBezTo>
                    <a:pt x="115" y="200"/>
                    <a:pt x="114" y="197"/>
                    <a:pt x="113" y="197"/>
                  </a:cubicBezTo>
                  <a:cubicBezTo>
                    <a:pt x="113" y="197"/>
                    <a:pt x="112" y="200"/>
                    <a:pt x="112" y="200"/>
                  </a:cubicBezTo>
                  <a:cubicBezTo>
                    <a:pt x="110" y="202"/>
                    <a:pt x="110" y="202"/>
                    <a:pt x="110" y="202"/>
                  </a:cubicBezTo>
                  <a:cubicBezTo>
                    <a:pt x="110" y="202"/>
                    <a:pt x="111" y="203"/>
                    <a:pt x="111" y="203"/>
                  </a:cubicBezTo>
                  <a:cubicBezTo>
                    <a:pt x="110" y="205"/>
                    <a:pt x="108" y="204"/>
                    <a:pt x="107" y="205"/>
                  </a:cubicBezTo>
                  <a:cubicBezTo>
                    <a:pt x="106" y="206"/>
                    <a:pt x="107" y="208"/>
                    <a:pt x="106" y="208"/>
                  </a:cubicBezTo>
                  <a:cubicBezTo>
                    <a:pt x="105" y="209"/>
                    <a:pt x="105" y="208"/>
                    <a:pt x="105" y="208"/>
                  </a:cubicBezTo>
                  <a:cubicBezTo>
                    <a:pt x="104" y="208"/>
                    <a:pt x="105" y="209"/>
                    <a:pt x="104" y="210"/>
                  </a:cubicBezTo>
                  <a:cubicBezTo>
                    <a:pt x="104" y="210"/>
                    <a:pt x="100" y="213"/>
                    <a:pt x="103" y="215"/>
                  </a:cubicBezTo>
                  <a:cubicBezTo>
                    <a:pt x="106" y="216"/>
                    <a:pt x="120" y="213"/>
                    <a:pt x="125" y="215"/>
                  </a:cubicBezTo>
                  <a:cubicBezTo>
                    <a:pt x="130" y="216"/>
                    <a:pt x="136" y="220"/>
                    <a:pt x="142" y="220"/>
                  </a:cubicBezTo>
                  <a:cubicBezTo>
                    <a:pt x="143" y="219"/>
                    <a:pt x="145" y="217"/>
                    <a:pt x="147" y="218"/>
                  </a:cubicBezTo>
                  <a:cubicBezTo>
                    <a:pt x="147" y="218"/>
                    <a:pt x="149" y="220"/>
                    <a:pt x="149" y="220"/>
                  </a:cubicBezTo>
                  <a:cubicBezTo>
                    <a:pt x="150" y="221"/>
                    <a:pt x="152" y="219"/>
                    <a:pt x="154" y="219"/>
                  </a:cubicBezTo>
                  <a:cubicBezTo>
                    <a:pt x="155" y="219"/>
                    <a:pt x="158" y="223"/>
                    <a:pt x="159" y="222"/>
                  </a:cubicBezTo>
                  <a:cubicBezTo>
                    <a:pt x="162" y="220"/>
                    <a:pt x="161" y="217"/>
                    <a:pt x="165" y="215"/>
                  </a:cubicBezTo>
                  <a:cubicBezTo>
                    <a:pt x="170" y="213"/>
                    <a:pt x="173" y="221"/>
                    <a:pt x="178" y="216"/>
                  </a:cubicBezTo>
                  <a:cubicBezTo>
                    <a:pt x="180" y="215"/>
                    <a:pt x="178" y="213"/>
                    <a:pt x="179" y="211"/>
                  </a:cubicBezTo>
                  <a:cubicBezTo>
                    <a:pt x="179" y="211"/>
                    <a:pt x="182" y="209"/>
                    <a:pt x="182" y="209"/>
                  </a:cubicBezTo>
                  <a:cubicBezTo>
                    <a:pt x="184" y="207"/>
                    <a:pt x="184" y="205"/>
                    <a:pt x="188" y="205"/>
                  </a:cubicBezTo>
                  <a:cubicBezTo>
                    <a:pt x="189" y="205"/>
                    <a:pt x="189" y="207"/>
                    <a:pt x="190" y="206"/>
                  </a:cubicBezTo>
                  <a:cubicBezTo>
                    <a:pt x="191" y="203"/>
                    <a:pt x="191" y="203"/>
                    <a:pt x="191" y="203"/>
                  </a:cubicBezTo>
                  <a:cubicBezTo>
                    <a:pt x="192" y="202"/>
                    <a:pt x="194" y="202"/>
                    <a:pt x="195" y="201"/>
                  </a:cubicBezTo>
                  <a:cubicBezTo>
                    <a:pt x="196" y="200"/>
                    <a:pt x="195" y="198"/>
                    <a:pt x="197" y="198"/>
                  </a:cubicBezTo>
                  <a:cubicBezTo>
                    <a:pt x="198" y="198"/>
                    <a:pt x="198" y="199"/>
                    <a:pt x="199" y="198"/>
                  </a:cubicBezTo>
                  <a:cubicBezTo>
                    <a:pt x="200" y="198"/>
                    <a:pt x="202" y="192"/>
                    <a:pt x="202" y="190"/>
                  </a:cubicBezTo>
                  <a:cubicBezTo>
                    <a:pt x="203" y="189"/>
                    <a:pt x="203" y="187"/>
                    <a:pt x="204" y="186"/>
                  </a:cubicBezTo>
                  <a:cubicBezTo>
                    <a:pt x="204" y="185"/>
                    <a:pt x="202" y="181"/>
                    <a:pt x="203" y="180"/>
                  </a:cubicBezTo>
                  <a:cubicBezTo>
                    <a:pt x="203" y="180"/>
                    <a:pt x="204" y="180"/>
                    <a:pt x="205" y="179"/>
                  </a:cubicBezTo>
                  <a:cubicBezTo>
                    <a:pt x="206" y="177"/>
                    <a:pt x="203" y="173"/>
                    <a:pt x="204" y="171"/>
                  </a:cubicBezTo>
                  <a:cubicBezTo>
                    <a:pt x="204" y="171"/>
                    <a:pt x="205" y="171"/>
                    <a:pt x="205" y="171"/>
                  </a:cubicBezTo>
                  <a:cubicBezTo>
                    <a:pt x="206" y="170"/>
                    <a:pt x="204" y="167"/>
                    <a:pt x="205" y="166"/>
                  </a:cubicBezTo>
                  <a:cubicBezTo>
                    <a:pt x="205" y="163"/>
                    <a:pt x="210" y="160"/>
                    <a:pt x="210" y="158"/>
                  </a:cubicBezTo>
                  <a:cubicBezTo>
                    <a:pt x="210" y="157"/>
                    <a:pt x="209" y="156"/>
                    <a:pt x="209" y="155"/>
                  </a:cubicBezTo>
                  <a:cubicBezTo>
                    <a:pt x="209" y="151"/>
                    <a:pt x="213" y="142"/>
                    <a:pt x="214" y="139"/>
                  </a:cubicBezTo>
                  <a:cubicBezTo>
                    <a:pt x="216" y="135"/>
                    <a:pt x="212" y="134"/>
                    <a:pt x="213" y="131"/>
                  </a:cubicBezTo>
                  <a:cubicBezTo>
                    <a:pt x="213" y="130"/>
                    <a:pt x="215" y="130"/>
                    <a:pt x="215" y="129"/>
                  </a:cubicBezTo>
                  <a:cubicBezTo>
                    <a:pt x="215" y="129"/>
                    <a:pt x="212" y="126"/>
                    <a:pt x="212" y="126"/>
                  </a:cubicBezTo>
                  <a:cubicBezTo>
                    <a:pt x="211" y="125"/>
                    <a:pt x="207" y="122"/>
                    <a:pt x="206" y="122"/>
                  </a:cubicBezTo>
                  <a:cubicBezTo>
                    <a:pt x="200" y="122"/>
                    <a:pt x="194" y="132"/>
                    <a:pt x="186" y="126"/>
                  </a:cubicBezTo>
                  <a:cubicBezTo>
                    <a:pt x="185" y="126"/>
                    <a:pt x="185" y="124"/>
                    <a:pt x="185" y="123"/>
                  </a:cubicBezTo>
                  <a:cubicBezTo>
                    <a:pt x="185" y="121"/>
                    <a:pt x="184" y="119"/>
                    <a:pt x="183" y="117"/>
                  </a:cubicBezTo>
                  <a:cubicBezTo>
                    <a:pt x="183" y="115"/>
                    <a:pt x="184" y="112"/>
                    <a:pt x="184" y="111"/>
                  </a:cubicBezTo>
                  <a:cubicBezTo>
                    <a:pt x="183" y="108"/>
                    <a:pt x="181" y="104"/>
                    <a:pt x="181" y="100"/>
                  </a:cubicBezTo>
                  <a:cubicBezTo>
                    <a:pt x="180" y="98"/>
                    <a:pt x="182" y="95"/>
                    <a:pt x="181" y="93"/>
                  </a:cubicBezTo>
                  <a:cubicBezTo>
                    <a:pt x="181" y="91"/>
                    <a:pt x="176" y="82"/>
                    <a:pt x="175" y="81"/>
                  </a:cubicBezTo>
                  <a:cubicBezTo>
                    <a:pt x="173" y="80"/>
                    <a:pt x="169" y="82"/>
                    <a:pt x="166" y="81"/>
                  </a:cubicBezTo>
                  <a:cubicBezTo>
                    <a:pt x="165" y="80"/>
                    <a:pt x="163" y="76"/>
                    <a:pt x="161" y="75"/>
                  </a:cubicBezTo>
                  <a:cubicBezTo>
                    <a:pt x="158" y="75"/>
                    <a:pt x="158" y="80"/>
                    <a:pt x="155" y="81"/>
                  </a:cubicBezTo>
                  <a:cubicBezTo>
                    <a:pt x="155" y="81"/>
                    <a:pt x="154" y="79"/>
                    <a:pt x="154" y="79"/>
                  </a:cubicBezTo>
                  <a:cubicBezTo>
                    <a:pt x="151" y="79"/>
                    <a:pt x="152" y="81"/>
                    <a:pt x="150" y="82"/>
                  </a:cubicBezTo>
                  <a:cubicBezTo>
                    <a:pt x="147" y="82"/>
                    <a:pt x="149" y="80"/>
                    <a:pt x="149" y="80"/>
                  </a:cubicBezTo>
                  <a:cubicBezTo>
                    <a:pt x="146" y="80"/>
                    <a:pt x="146" y="80"/>
                    <a:pt x="146" y="80"/>
                  </a:cubicBezTo>
                  <a:cubicBezTo>
                    <a:pt x="144" y="80"/>
                    <a:pt x="131" y="79"/>
                    <a:pt x="130" y="78"/>
                  </a:cubicBezTo>
                  <a:cubicBezTo>
                    <a:pt x="129" y="77"/>
                    <a:pt x="130" y="76"/>
                    <a:pt x="129" y="76"/>
                  </a:cubicBezTo>
                  <a:cubicBezTo>
                    <a:pt x="128" y="75"/>
                    <a:pt x="121" y="79"/>
                    <a:pt x="120" y="76"/>
                  </a:cubicBezTo>
                  <a:cubicBezTo>
                    <a:pt x="120" y="74"/>
                    <a:pt x="122" y="72"/>
                    <a:pt x="122" y="71"/>
                  </a:cubicBezTo>
                  <a:cubicBezTo>
                    <a:pt x="122" y="68"/>
                    <a:pt x="123" y="68"/>
                    <a:pt x="123" y="65"/>
                  </a:cubicBezTo>
                  <a:cubicBezTo>
                    <a:pt x="123" y="63"/>
                    <a:pt x="121" y="62"/>
                    <a:pt x="122" y="60"/>
                  </a:cubicBezTo>
                  <a:cubicBezTo>
                    <a:pt x="122" y="59"/>
                    <a:pt x="124" y="57"/>
                    <a:pt x="124" y="56"/>
                  </a:cubicBezTo>
                  <a:cubicBezTo>
                    <a:pt x="124" y="55"/>
                    <a:pt x="123" y="55"/>
                    <a:pt x="123" y="54"/>
                  </a:cubicBezTo>
                  <a:cubicBezTo>
                    <a:pt x="125" y="52"/>
                    <a:pt x="125" y="52"/>
                    <a:pt x="125" y="52"/>
                  </a:cubicBezTo>
                  <a:cubicBezTo>
                    <a:pt x="125" y="51"/>
                    <a:pt x="126" y="46"/>
                    <a:pt x="125" y="45"/>
                  </a:cubicBezTo>
                  <a:cubicBezTo>
                    <a:pt x="125" y="44"/>
                    <a:pt x="123" y="45"/>
                    <a:pt x="123" y="44"/>
                  </a:cubicBezTo>
                  <a:cubicBezTo>
                    <a:pt x="123" y="43"/>
                    <a:pt x="124" y="43"/>
                    <a:pt x="124" y="42"/>
                  </a:cubicBezTo>
                  <a:cubicBezTo>
                    <a:pt x="123" y="42"/>
                    <a:pt x="122" y="42"/>
                    <a:pt x="122" y="41"/>
                  </a:cubicBezTo>
                  <a:cubicBezTo>
                    <a:pt x="121" y="41"/>
                    <a:pt x="122" y="41"/>
                    <a:pt x="123" y="40"/>
                  </a:cubicBezTo>
                  <a:cubicBezTo>
                    <a:pt x="124" y="40"/>
                    <a:pt x="124" y="37"/>
                    <a:pt x="122" y="38"/>
                  </a:cubicBezTo>
                  <a:cubicBezTo>
                    <a:pt x="122" y="38"/>
                    <a:pt x="121" y="39"/>
                    <a:pt x="121" y="39"/>
                  </a:cubicBezTo>
                  <a:cubicBezTo>
                    <a:pt x="120" y="39"/>
                    <a:pt x="121" y="32"/>
                    <a:pt x="121" y="31"/>
                  </a:cubicBezTo>
                  <a:cubicBezTo>
                    <a:pt x="121" y="31"/>
                    <a:pt x="118" y="30"/>
                    <a:pt x="118" y="30"/>
                  </a:cubicBezTo>
                  <a:cubicBezTo>
                    <a:pt x="118" y="27"/>
                    <a:pt x="118" y="27"/>
                    <a:pt x="118" y="27"/>
                  </a:cubicBezTo>
                  <a:cubicBezTo>
                    <a:pt x="118" y="27"/>
                    <a:pt x="117" y="28"/>
                    <a:pt x="117" y="27"/>
                  </a:cubicBezTo>
                  <a:cubicBezTo>
                    <a:pt x="114" y="26"/>
                    <a:pt x="119" y="26"/>
                    <a:pt x="116" y="24"/>
                  </a:cubicBezTo>
                  <a:cubicBezTo>
                    <a:pt x="117" y="23"/>
                    <a:pt x="117" y="23"/>
                    <a:pt x="117" y="23"/>
                  </a:cubicBezTo>
                  <a:cubicBezTo>
                    <a:pt x="117" y="23"/>
                    <a:pt x="117" y="23"/>
                    <a:pt x="117" y="23"/>
                  </a:cubicBezTo>
                  <a:cubicBezTo>
                    <a:pt x="115" y="21"/>
                    <a:pt x="117" y="17"/>
                    <a:pt x="117" y="15"/>
                  </a:cubicBezTo>
                  <a:cubicBezTo>
                    <a:pt x="117" y="15"/>
                    <a:pt x="94" y="3"/>
                    <a:pt x="92" y="2"/>
                  </a:cubicBezTo>
                  <a:cubicBezTo>
                    <a:pt x="89" y="2"/>
                    <a:pt x="86" y="2"/>
                    <a:pt x="83" y="2"/>
                  </a:cubicBezTo>
                  <a:cubicBezTo>
                    <a:pt x="78" y="1"/>
                    <a:pt x="73" y="0"/>
                    <a:pt x="69" y="1"/>
                  </a:cubicBezTo>
                  <a:cubicBezTo>
                    <a:pt x="60" y="2"/>
                    <a:pt x="50" y="6"/>
                    <a:pt x="41" y="7"/>
                  </a:cubicBezTo>
                  <a:cubicBezTo>
                    <a:pt x="38" y="8"/>
                    <a:pt x="25" y="9"/>
                    <a:pt x="23" y="10"/>
                  </a:cubicBezTo>
                  <a:cubicBezTo>
                    <a:pt x="20" y="12"/>
                    <a:pt x="20" y="19"/>
                    <a:pt x="18" y="22"/>
                  </a:cubicBezTo>
                  <a:cubicBezTo>
                    <a:pt x="16" y="26"/>
                    <a:pt x="11" y="30"/>
                    <a:pt x="9" y="35"/>
                  </a:cubicBezTo>
                  <a:cubicBezTo>
                    <a:pt x="9" y="35"/>
                    <a:pt x="9" y="39"/>
                    <a:pt x="9" y="39"/>
                  </a:cubicBezTo>
                  <a:cubicBezTo>
                    <a:pt x="9" y="41"/>
                    <a:pt x="10" y="44"/>
                    <a:pt x="10" y="46"/>
                  </a:cubicBezTo>
                  <a:cubicBezTo>
                    <a:pt x="10" y="47"/>
                    <a:pt x="10" y="47"/>
                    <a:pt x="10" y="48"/>
                  </a:cubicBezTo>
                  <a:cubicBezTo>
                    <a:pt x="8" y="58"/>
                    <a:pt x="3" y="69"/>
                    <a:pt x="1" y="80"/>
                  </a:cubicBezTo>
                  <a:cubicBezTo>
                    <a:pt x="1" y="80"/>
                    <a:pt x="1" y="80"/>
                    <a:pt x="1" y="80"/>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1" name="Freeform 13"/>
            <p:cNvSpPr/>
            <p:nvPr/>
          </p:nvSpPr>
          <p:spPr bwMode="auto">
            <a:xfrm>
              <a:off x="8651499" y="4164048"/>
              <a:ext cx="1223963" cy="2259013"/>
            </a:xfrm>
            <a:custGeom>
              <a:avLst/>
              <a:gdLst>
                <a:gd name="T0" fmla="*/ 319 w 429"/>
                <a:gd name="T1" fmla="*/ 244 h 793"/>
                <a:gd name="T2" fmla="*/ 341 w 429"/>
                <a:gd name="T3" fmla="*/ 211 h 793"/>
                <a:gd name="T4" fmla="*/ 371 w 429"/>
                <a:gd name="T5" fmla="*/ 176 h 793"/>
                <a:gd name="T6" fmla="*/ 398 w 429"/>
                <a:gd name="T7" fmla="*/ 154 h 793"/>
                <a:gd name="T8" fmla="*/ 424 w 429"/>
                <a:gd name="T9" fmla="*/ 143 h 793"/>
                <a:gd name="T10" fmla="*/ 417 w 429"/>
                <a:gd name="T11" fmla="*/ 102 h 793"/>
                <a:gd name="T12" fmla="*/ 403 w 429"/>
                <a:gd name="T13" fmla="*/ 113 h 793"/>
                <a:gd name="T14" fmla="*/ 388 w 429"/>
                <a:gd name="T15" fmla="*/ 138 h 793"/>
                <a:gd name="T16" fmla="*/ 347 w 429"/>
                <a:gd name="T17" fmla="*/ 151 h 793"/>
                <a:gd name="T18" fmla="*/ 311 w 429"/>
                <a:gd name="T19" fmla="*/ 136 h 793"/>
                <a:gd name="T20" fmla="*/ 330 w 429"/>
                <a:gd name="T21" fmla="*/ 98 h 793"/>
                <a:gd name="T22" fmla="*/ 302 w 429"/>
                <a:gd name="T23" fmla="*/ 82 h 793"/>
                <a:gd name="T24" fmla="*/ 210 w 429"/>
                <a:gd name="T25" fmla="*/ 22 h 793"/>
                <a:gd name="T26" fmla="*/ 197 w 429"/>
                <a:gd name="T27" fmla="*/ 10 h 793"/>
                <a:gd name="T28" fmla="*/ 120 w 429"/>
                <a:gd name="T29" fmla="*/ 10 h 793"/>
                <a:gd name="T30" fmla="*/ 84 w 429"/>
                <a:gd name="T31" fmla="*/ 29 h 793"/>
                <a:gd name="T32" fmla="*/ 57 w 429"/>
                <a:gd name="T33" fmla="*/ 119 h 793"/>
                <a:gd name="T34" fmla="*/ 35 w 429"/>
                <a:gd name="T35" fmla="*/ 174 h 793"/>
                <a:gd name="T36" fmla="*/ 28 w 429"/>
                <a:gd name="T37" fmla="*/ 226 h 793"/>
                <a:gd name="T38" fmla="*/ 16 w 429"/>
                <a:gd name="T39" fmla="*/ 252 h 793"/>
                <a:gd name="T40" fmla="*/ 25 w 429"/>
                <a:gd name="T41" fmla="*/ 295 h 793"/>
                <a:gd name="T42" fmla="*/ 31 w 429"/>
                <a:gd name="T43" fmla="*/ 338 h 793"/>
                <a:gd name="T44" fmla="*/ 28 w 429"/>
                <a:gd name="T45" fmla="*/ 374 h 793"/>
                <a:gd name="T46" fmla="*/ 13 w 429"/>
                <a:gd name="T47" fmla="*/ 395 h 793"/>
                <a:gd name="T48" fmla="*/ 14 w 429"/>
                <a:gd name="T49" fmla="*/ 418 h 793"/>
                <a:gd name="T50" fmla="*/ 12 w 429"/>
                <a:gd name="T51" fmla="*/ 460 h 793"/>
                <a:gd name="T52" fmla="*/ 5 w 429"/>
                <a:gd name="T53" fmla="*/ 503 h 793"/>
                <a:gd name="T54" fmla="*/ 8 w 429"/>
                <a:gd name="T55" fmla="*/ 548 h 793"/>
                <a:gd name="T56" fmla="*/ 18 w 429"/>
                <a:gd name="T57" fmla="*/ 589 h 793"/>
                <a:gd name="T58" fmla="*/ 15 w 429"/>
                <a:gd name="T59" fmla="*/ 606 h 793"/>
                <a:gd name="T60" fmla="*/ 24 w 429"/>
                <a:gd name="T61" fmla="*/ 641 h 793"/>
                <a:gd name="T62" fmla="*/ 25 w 429"/>
                <a:gd name="T63" fmla="*/ 669 h 793"/>
                <a:gd name="T64" fmla="*/ 18 w 429"/>
                <a:gd name="T65" fmla="*/ 700 h 793"/>
                <a:gd name="T66" fmla="*/ 8 w 429"/>
                <a:gd name="T67" fmla="*/ 739 h 793"/>
                <a:gd name="T68" fmla="*/ 33 w 429"/>
                <a:gd name="T69" fmla="*/ 755 h 793"/>
                <a:gd name="T70" fmla="*/ 40 w 429"/>
                <a:gd name="T71" fmla="*/ 781 h 793"/>
                <a:gd name="T72" fmla="*/ 99 w 429"/>
                <a:gd name="T73" fmla="*/ 775 h 793"/>
                <a:gd name="T74" fmla="*/ 96 w 429"/>
                <a:gd name="T75" fmla="*/ 766 h 793"/>
                <a:gd name="T76" fmla="*/ 106 w 429"/>
                <a:gd name="T77" fmla="*/ 738 h 793"/>
                <a:gd name="T78" fmla="*/ 110 w 429"/>
                <a:gd name="T79" fmla="*/ 737 h 793"/>
                <a:gd name="T80" fmla="*/ 118 w 429"/>
                <a:gd name="T81" fmla="*/ 712 h 793"/>
                <a:gd name="T82" fmla="*/ 149 w 429"/>
                <a:gd name="T83" fmla="*/ 683 h 793"/>
                <a:gd name="T84" fmla="*/ 150 w 429"/>
                <a:gd name="T85" fmla="*/ 678 h 793"/>
                <a:gd name="T86" fmla="*/ 122 w 429"/>
                <a:gd name="T87" fmla="*/ 616 h 793"/>
                <a:gd name="T88" fmla="*/ 151 w 429"/>
                <a:gd name="T89" fmla="*/ 607 h 793"/>
                <a:gd name="T90" fmla="*/ 158 w 429"/>
                <a:gd name="T91" fmla="*/ 591 h 793"/>
                <a:gd name="T92" fmla="*/ 173 w 429"/>
                <a:gd name="T93" fmla="*/ 556 h 793"/>
                <a:gd name="T94" fmla="*/ 174 w 429"/>
                <a:gd name="T95" fmla="*/ 537 h 793"/>
                <a:gd name="T96" fmla="*/ 160 w 429"/>
                <a:gd name="T97" fmla="*/ 526 h 793"/>
                <a:gd name="T98" fmla="*/ 165 w 429"/>
                <a:gd name="T99" fmla="*/ 501 h 793"/>
                <a:gd name="T100" fmla="*/ 220 w 429"/>
                <a:gd name="T101" fmla="*/ 496 h 793"/>
                <a:gd name="T102" fmla="*/ 221 w 429"/>
                <a:gd name="T103" fmla="*/ 475 h 793"/>
                <a:gd name="T104" fmla="*/ 215 w 429"/>
                <a:gd name="T105" fmla="*/ 456 h 793"/>
                <a:gd name="T106" fmla="*/ 244 w 429"/>
                <a:gd name="T107" fmla="*/ 454 h 793"/>
                <a:gd name="T108" fmla="*/ 333 w 429"/>
                <a:gd name="T109" fmla="*/ 381 h 793"/>
                <a:gd name="T110" fmla="*/ 302 w 429"/>
                <a:gd name="T111" fmla="*/ 331 h 793"/>
                <a:gd name="T112" fmla="*/ 313 w 429"/>
                <a:gd name="T113" fmla="*/ 299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9" h="793">
                  <a:moveTo>
                    <a:pt x="312" y="275"/>
                  </a:moveTo>
                  <a:cubicBezTo>
                    <a:pt x="312" y="275"/>
                    <a:pt x="313" y="271"/>
                    <a:pt x="313" y="271"/>
                  </a:cubicBezTo>
                  <a:cubicBezTo>
                    <a:pt x="313" y="270"/>
                    <a:pt x="311" y="269"/>
                    <a:pt x="312" y="268"/>
                  </a:cubicBezTo>
                  <a:cubicBezTo>
                    <a:pt x="314" y="265"/>
                    <a:pt x="316" y="267"/>
                    <a:pt x="317" y="261"/>
                  </a:cubicBezTo>
                  <a:cubicBezTo>
                    <a:pt x="318" y="260"/>
                    <a:pt x="314" y="258"/>
                    <a:pt x="315" y="257"/>
                  </a:cubicBezTo>
                  <a:cubicBezTo>
                    <a:pt x="315" y="256"/>
                    <a:pt x="317" y="257"/>
                    <a:pt x="317" y="256"/>
                  </a:cubicBezTo>
                  <a:cubicBezTo>
                    <a:pt x="318" y="254"/>
                    <a:pt x="321" y="249"/>
                    <a:pt x="321" y="247"/>
                  </a:cubicBezTo>
                  <a:cubicBezTo>
                    <a:pt x="321" y="245"/>
                    <a:pt x="319" y="245"/>
                    <a:pt x="319" y="244"/>
                  </a:cubicBezTo>
                  <a:cubicBezTo>
                    <a:pt x="319" y="243"/>
                    <a:pt x="322" y="244"/>
                    <a:pt x="322" y="242"/>
                  </a:cubicBezTo>
                  <a:cubicBezTo>
                    <a:pt x="322" y="239"/>
                    <a:pt x="319" y="235"/>
                    <a:pt x="321" y="232"/>
                  </a:cubicBezTo>
                  <a:cubicBezTo>
                    <a:pt x="322" y="230"/>
                    <a:pt x="325" y="229"/>
                    <a:pt x="326" y="226"/>
                  </a:cubicBezTo>
                  <a:cubicBezTo>
                    <a:pt x="327" y="226"/>
                    <a:pt x="326" y="226"/>
                    <a:pt x="326" y="225"/>
                  </a:cubicBezTo>
                  <a:cubicBezTo>
                    <a:pt x="326" y="225"/>
                    <a:pt x="326" y="224"/>
                    <a:pt x="326" y="224"/>
                  </a:cubicBezTo>
                  <a:cubicBezTo>
                    <a:pt x="327" y="223"/>
                    <a:pt x="333" y="221"/>
                    <a:pt x="334" y="219"/>
                  </a:cubicBezTo>
                  <a:cubicBezTo>
                    <a:pt x="335" y="217"/>
                    <a:pt x="334" y="216"/>
                    <a:pt x="335" y="214"/>
                  </a:cubicBezTo>
                  <a:cubicBezTo>
                    <a:pt x="336" y="213"/>
                    <a:pt x="340" y="213"/>
                    <a:pt x="341" y="211"/>
                  </a:cubicBezTo>
                  <a:cubicBezTo>
                    <a:pt x="344" y="208"/>
                    <a:pt x="348" y="205"/>
                    <a:pt x="350" y="202"/>
                  </a:cubicBezTo>
                  <a:cubicBezTo>
                    <a:pt x="351" y="200"/>
                    <a:pt x="351" y="197"/>
                    <a:pt x="353" y="196"/>
                  </a:cubicBezTo>
                  <a:cubicBezTo>
                    <a:pt x="354" y="195"/>
                    <a:pt x="356" y="195"/>
                    <a:pt x="357" y="194"/>
                  </a:cubicBezTo>
                  <a:cubicBezTo>
                    <a:pt x="358" y="192"/>
                    <a:pt x="359" y="189"/>
                    <a:pt x="360" y="187"/>
                  </a:cubicBezTo>
                  <a:cubicBezTo>
                    <a:pt x="362" y="185"/>
                    <a:pt x="366" y="184"/>
                    <a:pt x="367" y="182"/>
                  </a:cubicBezTo>
                  <a:cubicBezTo>
                    <a:pt x="367" y="181"/>
                    <a:pt x="367" y="180"/>
                    <a:pt x="367" y="180"/>
                  </a:cubicBezTo>
                  <a:cubicBezTo>
                    <a:pt x="367" y="179"/>
                    <a:pt x="370" y="179"/>
                    <a:pt x="370" y="179"/>
                  </a:cubicBezTo>
                  <a:cubicBezTo>
                    <a:pt x="371" y="177"/>
                    <a:pt x="369" y="176"/>
                    <a:pt x="371" y="176"/>
                  </a:cubicBezTo>
                  <a:cubicBezTo>
                    <a:pt x="373" y="175"/>
                    <a:pt x="374" y="178"/>
                    <a:pt x="375" y="178"/>
                  </a:cubicBezTo>
                  <a:cubicBezTo>
                    <a:pt x="379" y="176"/>
                    <a:pt x="372" y="173"/>
                    <a:pt x="374" y="172"/>
                  </a:cubicBezTo>
                  <a:cubicBezTo>
                    <a:pt x="376" y="171"/>
                    <a:pt x="380" y="171"/>
                    <a:pt x="382" y="169"/>
                  </a:cubicBezTo>
                  <a:cubicBezTo>
                    <a:pt x="383" y="168"/>
                    <a:pt x="383" y="167"/>
                    <a:pt x="384" y="166"/>
                  </a:cubicBezTo>
                  <a:cubicBezTo>
                    <a:pt x="387" y="163"/>
                    <a:pt x="389" y="163"/>
                    <a:pt x="392" y="163"/>
                  </a:cubicBezTo>
                  <a:cubicBezTo>
                    <a:pt x="393" y="163"/>
                    <a:pt x="391" y="162"/>
                    <a:pt x="391" y="161"/>
                  </a:cubicBezTo>
                  <a:cubicBezTo>
                    <a:pt x="391" y="161"/>
                    <a:pt x="394" y="161"/>
                    <a:pt x="395" y="160"/>
                  </a:cubicBezTo>
                  <a:cubicBezTo>
                    <a:pt x="396" y="159"/>
                    <a:pt x="397" y="155"/>
                    <a:pt x="398" y="154"/>
                  </a:cubicBezTo>
                  <a:cubicBezTo>
                    <a:pt x="399" y="154"/>
                    <a:pt x="399" y="155"/>
                    <a:pt x="399" y="155"/>
                  </a:cubicBezTo>
                  <a:cubicBezTo>
                    <a:pt x="401" y="155"/>
                    <a:pt x="402" y="152"/>
                    <a:pt x="404" y="152"/>
                  </a:cubicBezTo>
                  <a:cubicBezTo>
                    <a:pt x="404" y="152"/>
                    <a:pt x="404" y="153"/>
                    <a:pt x="405" y="153"/>
                  </a:cubicBezTo>
                  <a:cubicBezTo>
                    <a:pt x="407" y="153"/>
                    <a:pt x="407" y="151"/>
                    <a:pt x="411" y="152"/>
                  </a:cubicBezTo>
                  <a:cubicBezTo>
                    <a:pt x="412" y="152"/>
                    <a:pt x="413" y="147"/>
                    <a:pt x="414" y="147"/>
                  </a:cubicBezTo>
                  <a:cubicBezTo>
                    <a:pt x="415" y="147"/>
                    <a:pt x="414" y="148"/>
                    <a:pt x="415" y="148"/>
                  </a:cubicBezTo>
                  <a:cubicBezTo>
                    <a:pt x="415" y="148"/>
                    <a:pt x="416" y="148"/>
                    <a:pt x="416" y="148"/>
                  </a:cubicBezTo>
                  <a:cubicBezTo>
                    <a:pt x="417" y="147"/>
                    <a:pt x="423" y="144"/>
                    <a:pt x="424" y="143"/>
                  </a:cubicBezTo>
                  <a:cubicBezTo>
                    <a:pt x="427" y="141"/>
                    <a:pt x="426" y="130"/>
                    <a:pt x="426" y="126"/>
                  </a:cubicBezTo>
                  <a:cubicBezTo>
                    <a:pt x="427" y="123"/>
                    <a:pt x="429" y="122"/>
                    <a:pt x="428" y="119"/>
                  </a:cubicBezTo>
                  <a:cubicBezTo>
                    <a:pt x="427" y="117"/>
                    <a:pt x="425" y="115"/>
                    <a:pt x="424" y="113"/>
                  </a:cubicBezTo>
                  <a:cubicBezTo>
                    <a:pt x="423" y="111"/>
                    <a:pt x="425" y="106"/>
                    <a:pt x="423" y="104"/>
                  </a:cubicBezTo>
                  <a:cubicBezTo>
                    <a:pt x="422" y="104"/>
                    <a:pt x="422" y="105"/>
                    <a:pt x="421" y="105"/>
                  </a:cubicBezTo>
                  <a:cubicBezTo>
                    <a:pt x="421" y="104"/>
                    <a:pt x="420" y="101"/>
                    <a:pt x="418" y="102"/>
                  </a:cubicBezTo>
                  <a:cubicBezTo>
                    <a:pt x="418" y="102"/>
                    <a:pt x="418" y="103"/>
                    <a:pt x="418" y="103"/>
                  </a:cubicBezTo>
                  <a:cubicBezTo>
                    <a:pt x="418" y="103"/>
                    <a:pt x="417" y="103"/>
                    <a:pt x="417" y="102"/>
                  </a:cubicBezTo>
                  <a:cubicBezTo>
                    <a:pt x="417" y="102"/>
                    <a:pt x="418" y="101"/>
                    <a:pt x="418" y="101"/>
                  </a:cubicBezTo>
                  <a:cubicBezTo>
                    <a:pt x="417" y="99"/>
                    <a:pt x="414" y="103"/>
                    <a:pt x="414" y="103"/>
                  </a:cubicBezTo>
                  <a:cubicBezTo>
                    <a:pt x="414" y="103"/>
                    <a:pt x="414" y="102"/>
                    <a:pt x="413" y="102"/>
                  </a:cubicBezTo>
                  <a:cubicBezTo>
                    <a:pt x="410" y="101"/>
                    <a:pt x="411" y="107"/>
                    <a:pt x="405" y="102"/>
                  </a:cubicBezTo>
                  <a:cubicBezTo>
                    <a:pt x="406" y="103"/>
                    <a:pt x="406" y="104"/>
                    <a:pt x="405" y="104"/>
                  </a:cubicBezTo>
                  <a:cubicBezTo>
                    <a:pt x="405" y="104"/>
                    <a:pt x="404" y="104"/>
                    <a:pt x="404" y="104"/>
                  </a:cubicBezTo>
                  <a:cubicBezTo>
                    <a:pt x="403" y="106"/>
                    <a:pt x="406" y="110"/>
                    <a:pt x="405" y="112"/>
                  </a:cubicBezTo>
                  <a:cubicBezTo>
                    <a:pt x="404" y="113"/>
                    <a:pt x="403" y="113"/>
                    <a:pt x="403" y="113"/>
                  </a:cubicBezTo>
                  <a:cubicBezTo>
                    <a:pt x="402" y="114"/>
                    <a:pt x="404" y="118"/>
                    <a:pt x="404" y="119"/>
                  </a:cubicBezTo>
                  <a:cubicBezTo>
                    <a:pt x="403" y="120"/>
                    <a:pt x="403" y="122"/>
                    <a:pt x="402" y="123"/>
                  </a:cubicBezTo>
                  <a:cubicBezTo>
                    <a:pt x="402" y="125"/>
                    <a:pt x="400" y="131"/>
                    <a:pt x="399" y="131"/>
                  </a:cubicBezTo>
                  <a:cubicBezTo>
                    <a:pt x="398" y="132"/>
                    <a:pt x="398" y="131"/>
                    <a:pt x="397" y="131"/>
                  </a:cubicBezTo>
                  <a:cubicBezTo>
                    <a:pt x="395" y="131"/>
                    <a:pt x="396" y="133"/>
                    <a:pt x="395" y="134"/>
                  </a:cubicBezTo>
                  <a:cubicBezTo>
                    <a:pt x="394" y="135"/>
                    <a:pt x="392" y="135"/>
                    <a:pt x="391" y="136"/>
                  </a:cubicBezTo>
                  <a:cubicBezTo>
                    <a:pt x="390" y="139"/>
                    <a:pt x="390" y="139"/>
                    <a:pt x="390" y="139"/>
                  </a:cubicBezTo>
                  <a:cubicBezTo>
                    <a:pt x="389" y="140"/>
                    <a:pt x="389" y="138"/>
                    <a:pt x="388" y="138"/>
                  </a:cubicBezTo>
                  <a:cubicBezTo>
                    <a:pt x="384" y="138"/>
                    <a:pt x="384" y="140"/>
                    <a:pt x="382" y="142"/>
                  </a:cubicBezTo>
                  <a:cubicBezTo>
                    <a:pt x="382" y="142"/>
                    <a:pt x="379" y="144"/>
                    <a:pt x="379" y="144"/>
                  </a:cubicBezTo>
                  <a:cubicBezTo>
                    <a:pt x="378" y="146"/>
                    <a:pt x="380" y="148"/>
                    <a:pt x="378" y="149"/>
                  </a:cubicBezTo>
                  <a:cubicBezTo>
                    <a:pt x="373" y="154"/>
                    <a:pt x="370" y="146"/>
                    <a:pt x="365" y="148"/>
                  </a:cubicBezTo>
                  <a:cubicBezTo>
                    <a:pt x="361" y="150"/>
                    <a:pt x="362" y="153"/>
                    <a:pt x="359" y="155"/>
                  </a:cubicBezTo>
                  <a:cubicBezTo>
                    <a:pt x="358" y="156"/>
                    <a:pt x="355" y="152"/>
                    <a:pt x="354" y="152"/>
                  </a:cubicBezTo>
                  <a:cubicBezTo>
                    <a:pt x="352" y="152"/>
                    <a:pt x="350" y="154"/>
                    <a:pt x="349" y="153"/>
                  </a:cubicBezTo>
                  <a:cubicBezTo>
                    <a:pt x="349" y="153"/>
                    <a:pt x="347" y="151"/>
                    <a:pt x="347" y="151"/>
                  </a:cubicBezTo>
                  <a:cubicBezTo>
                    <a:pt x="345" y="150"/>
                    <a:pt x="343" y="152"/>
                    <a:pt x="342" y="153"/>
                  </a:cubicBezTo>
                  <a:cubicBezTo>
                    <a:pt x="336" y="153"/>
                    <a:pt x="330" y="149"/>
                    <a:pt x="325" y="148"/>
                  </a:cubicBezTo>
                  <a:cubicBezTo>
                    <a:pt x="320" y="146"/>
                    <a:pt x="306" y="149"/>
                    <a:pt x="303" y="148"/>
                  </a:cubicBezTo>
                  <a:cubicBezTo>
                    <a:pt x="300" y="146"/>
                    <a:pt x="304" y="143"/>
                    <a:pt x="304" y="143"/>
                  </a:cubicBezTo>
                  <a:cubicBezTo>
                    <a:pt x="305" y="142"/>
                    <a:pt x="304" y="141"/>
                    <a:pt x="305" y="141"/>
                  </a:cubicBezTo>
                  <a:cubicBezTo>
                    <a:pt x="305" y="141"/>
                    <a:pt x="305" y="142"/>
                    <a:pt x="306" y="141"/>
                  </a:cubicBezTo>
                  <a:cubicBezTo>
                    <a:pt x="307" y="141"/>
                    <a:pt x="306" y="139"/>
                    <a:pt x="307" y="138"/>
                  </a:cubicBezTo>
                  <a:cubicBezTo>
                    <a:pt x="308" y="137"/>
                    <a:pt x="310" y="138"/>
                    <a:pt x="311" y="136"/>
                  </a:cubicBezTo>
                  <a:cubicBezTo>
                    <a:pt x="311" y="136"/>
                    <a:pt x="310" y="135"/>
                    <a:pt x="310" y="135"/>
                  </a:cubicBezTo>
                  <a:cubicBezTo>
                    <a:pt x="312" y="133"/>
                    <a:pt x="312" y="133"/>
                    <a:pt x="312" y="133"/>
                  </a:cubicBezTo>
                  <a:cubicBezTo>
                    <a:pt x="312" y="133"/>
                    <a:pt x="313" y="130"/>
                    <a:pt x="313" y="130"/>
                  </a:cubicBezTo>
                  <a:cubicBezTo>
                    <a:pt x="314" y="130"/>
                    <a:pt x="315" y="133"/>
                    <a:pt x="314" y="129"/>
                  </a:cubicBezTo>
                  <a:cubicBezTo>
                    <a:pt x="314" y="126"/>
                    <a:pt x="313" y="123"/>
                    <a:pt x="315" y="120"/>
                  </a:cubicBezTo>
                  <a:cubicBezTo>
                    <a:pt x="316" y="118"/>
                    <a:pt x="322" y="115"/>
                    <a:pt x="323" y="113"/>
                  </a:cubicBezTo>
                  <a:cubicBezTo>
                    <a:pt x="323" y="112"/>
                    <a:pt x="321" y="112"/>
                    <a:pt x="321" y="112"/>
                  </a:cubicBezTo>
                  <a:cubicBezTo>
                    <a:pt x="321" y="107"/>
                    <a:pt x="331" y="101"/>
                    <a:pt x="330" y="98"/>
                  </a:cubicBezTo>
                  <a:cubicBezTo>
                    <a:pt x="328" y="97"/>
                    <a:pt x="328" y="97"/>
                    <a:pt x="328" y="97"/>
                  </a:cubicBezTo>
                  <a:cubicBezTo>
                    <a:pt x="327" y="94"/>
                    <a:pt x="325" y="90"/>
                    <a:pt x="323" y="89"/>
                  </a:cubicBezTo>
                  <a:cubicBezTo>
                    <a:pt x="320" y="89"/>
                    <a:pt x="320" y="89"/>
                    <a:pt x="320" y="89"/>
                  </a:cubicBezTo>
                  <a:cubicBezTo>
                    <a:pt x="318" y="88"/>
                    <a:pt x="315" y="85"/>
                    <a:pt x="313" y="85"/>
                  </a:cubicBezTo>
                  <a:cubicBezTo>
                    <a:pt x="313" y="85"/>
                    <a:pt x="313" y="85"/>
                    <a:pt x="312" y="86"/>
                  </a:cubicBezTo>
                  <a:cubicBezTo>
                    <a:pt x="311" y="86"/>
                    <a:pt x="310" y="85"/>
                    <a:pt x="310" y="85"/>
                  </a:cubicBezTo>
                  <a:cubicBezTo>
                    <a:pt x="309" y="85"/>
                    <a:pt x="308" y="83"/>
                    <a:pt x="307" y="82"/>
                  </a:cubicBezTo>
                  <a:cubicBezTo>
                    <a:pt x="306" y="82"/>
                    <a:pt x="303" y="82"/>
                    <a:pt x="302" y="82"/>
                  </a:cubicBezTo>
                  <a:cubicBezTo>
                    <a:pt x="297" y="80"/>
                    <a:pt x="280" y="70"/>
                    <a:pt x="278" y="66"/>
                  </a:cubicBezTo>
                  <a:cubicBezTo>
                    <a:pt x="279" y="67"/>
                    <a:pt x="279" y="67"/>
                    <a:pt x="279" y="67"/>
                  </a:cubicBezTo>
                  <a:cubicBezTo>
                    <a:pt x="275" y="65"/>
                    <a:pt x="271" y="61"/>
                    <a:pt x="268" y="60"/>
                  </a:cubicBezTo>
                  <a:cubicBezTo>
                    <a:pt x="266" y="60"/>
                    <a:pt x="263" y="61"/>
                    <a:pt x="260" y="60"/>
                  </a:cubicBezTo>
                  <a:cubicBezTo>
                    <a:pt x="258" y="60"/>
                    <a:pt x="244" y="56"/>
                    <a:pt x="242" y="54"/>
                  </a:cubicBezTo>
                  <a:cubicBezTo>
                    <a:pt x="241" y="53"/>
                    <a:pt x="241" y="50"/>
                    <a:pt x="240" y="49"/>
                  </a:cubicBezTo>
                  <a:cubicBezTo>
                    <a:pt x="235" y="44"/>
                    <a:pt x="221" y="39"/>
                    <a:pt x="217" y="33"/>
                  </a:cubicBezTo>
                  <a:cubicBezTo>
                    <a:pt x="216" y="32"/>
                    <a:pt x="210" y="24"/>
                    <a:pt x="210" y="22"/>
                  </a:cubicBezTo>
                  <a:cubicBezTo>
                    <a:pt x="210" y="22"/>
                    <a:pt x="211" y="22"/>
                    <a:pt x="211" y="22"/>
                  </a:cubicBezTo>
                  <a:cubicBezTo>
                    <a:pt x="211" y="21"/>
                    <a:pt x="210" y="21"/>
                    <a:pt x="210" y="20"/>
                  </a:cubicBezTo>
                  <a:cubicBezTo>
                    <a:pt x="208" y="18"/>
                    <a:pt x="202" y="17"/>
                    <a:pt x="200" y="14"/>
                  </a:cubicBezTo>
                  <a:cubicBezTo>
                    <a:pt x="200" y="14"/>
                    <a:pt x="201" y="14"/>
                    <a:pt x="201" y="13"/>
                  </a:cubicBezTo>
                  <a:cubicBezTo>
                    <a:pt x="201" y="13"/>
                    <a:pt x="201" y="13"/>
                    <a:pt x="201" y="13"/>
                  </a:cubicBezTo>
                  <a:cubicBezTo>
                    <a:pt x="200" y="13"/>
                    <a:pt x="200" y="13"/>
                    <a:pt x="200" y="13"/>
                  </a:cubicBezTo>
                  <a:cubicBezTo>
                    <a:pt x="200" y="12"/>
                    <a:pt x="200" y="12"/>
                    <a:pt x="200" y="12"/>
                  </a:cubicBezTo>
                  <a:cubicBezTo>
                    <a:pt x="199" y="11"/>
                    <a:pt x="197" y="11"/>
                    <a:pt x="197" y="10"/>
                  </a:cubicBezTo>
                  <a:cubicBezTo>
                    <a:pt x="196" y="6"/>
                    <a:pt x="196" y="6"/>
                    <a:pt x="196" y="6"/>
                  </a:cubicBezTo>
                  <a:cubicBezTo>
                    <a:pt x="195" y="6"/>
                    <a:pt x="167" y="6"/>
                    <a:pt x="167" y="7"/>
                  </a:cubicBezTo>
                  <a:cubicBezTo>
                    <a:pt x="167" y="7"/>
                    <a:pt x="159" y="23"/>
                    <a:pt x="158" y="24"/>
                  </a:cubicBezTo>
                  <a:cubicBezTo>
                    <a:pt x="158" y="24"/>
                    <a:pt x="158" y="30"/>
                    <a:pt x="157" y="29"/>
                  </a:cubicBezTo>
                  <a:cubicBezTo>
                    <a:pt x="155" y="29"/>
                    <a:pt x="154" y="22"/>
                    <a:pt x="154" y="21"/>
                  </a:cubicBezTo>
                  <a:cubicBezTo>
                    <a:pt x="154" y="20"/>
                    <a:pt x="151" y="18"/>
                    <a:pt x="151" y="17"/>
                  </a:cubicBezTo>
                  <a:cubicBezTo>
                    <a:pt x="150" y="13"/>
                    <a:pt x="153" y="15"/>
                    <a:pt x="151" y="13"/>
                  </a:cubicBezTo>
                  <a:cubicBezTo>
                    <a:pt x="142" y="5"/>
                    <a:pt x="127" y="12"/>
                    <a:pt x="120" y="10"/>
                  </a:cubicBezTo>
                  <a:cubicBezTo>
                    <a:pt x="118" y="9"/>
                    <a:pt x="109" y="0"/>
                    <a:pt x="107" y="1"/>
                  </a:cubicBezTo>
                  <a:cubicBezTo>
                    <a:pt x="107" y="2"/>
                    <a:pt x="106" y="9"/>
                    <a:pt x="105" y="10"/>
                  </a:cubicBezTo>
                  <a:cubicBezTo>
                    <a:pt x="102" y="12"/>
                    <a:pt x="97" y="11"/>
                    <a:pt x="95" y="14"/>
                  </a:cubicBezTo>
                  <a:cubicBezTo>
                    <a:pt x="94" y="15"/>
                    <a:pt x="95" y="18"/>
                    <a:pt x="94" y="19"/>
                  </a:cubicBezTo>
                  <a:cubicBezTo>
                    <a:pt x="93" y="20"/>
                    <a:pt x="89" y="20"/>
                    <a:pt x="88" y="21"/>
                  </a:cubicBezTo>
                  <a:cubicBezTo>
                    <a:pt x="88" y="25"/>
                    <a:pt x="88" y="25"/>
                    <a:pt x="88" y="25"/>
                  </a:cubicBezTo>
                  <a:cubicBezTo>
                    <a:pt x="87" y="27"/>
                    <a:pt x="85" y="28"/>
                    <a:pt x="82" y="30"/>
                  </a:cubicBezTo>
                  <a:cubicBezTo>
                    <a:pt x="84" y="29"/>
                    <a:pt x="84" y="29"/>
                    <a:pt x="84" y="29"/>
                  </a:cubicBezTo>
                  <a:cubicBezTo>
                    <a:pt x="85" y="30"/>
                    <a:pt x="88" y="33"/>
                    <a:pt x="89" y="34"/>
                  </a:cubicBezTo>
                  <a:cubicBezTo>
                    <a:pt x="89" y="35"/>
                    <a:pt x="87" y="39"/>
                    <a:pt x="87" y="41"/>
                  </a:cubicBezTo>
                  <a:cubicBezTo>
                    <a:pt x="85" y="44"/>
                    <a:pt x="83" y="60"/>
                    <a:pt x="81" y="61"/>
                  </a:cubicBezTo>
                  <a:cubicBezTo>
                    <a:pt x="79" y="65"/>
                    <a:pt x="59" y="70"/>
                    <a:pt x="55" y="75"/>
                  </a:cubicBezTo>
                  <a:cubicBezTo>
                    <a:pt x="54" y="75"/>
                    <a:pt x="50" y="83"/>
                    <a:pt x="51" y="85"/>
                  </a:cubicBezTo>
                  <a:cubicBezTo>
                    <a:pt x="53" y="86"/>
                    <a:pt x="55" y="85"/>
                    <a:pt x="56" y="90"/>
                  </a:cubicBezTo>
                  <a:cubicBezTo>
                    <a:pt x="56" y="92"/>
                    <a:pt x="50" y="95"/>
                    <a:pt x="51" y="102"/>
                  </a:cubicBezTo>
                  <a:cubicBezTo>
                    <a:pt x="52" y="106"/>
                    <a:pt x="58" y="115"/>
                    <a:pt x="57" y="119"/>
                  </a:cubicBezTo>
                  <a:cubicBezTo>
                    <a:pt x="56" y="123"/>
                    <a:pt x="51" y="123"/>
                    <a:pt x="53" y="129"/>
                  </a:cubicBezTo>
                  <a:cubicBezTo>
                    <a:pt x="54" y="132"/>
                    <a:pt x="64" y="139"/>
                    <a:pt x="60" y="143"/>
                  </a:cubicBezTo>
                  <a:cubicBezTo>
                    <a:pt x="59" y="144"/>
                    <a:pt x="56" y="143"/>
                    <a:pt x="55" y="144"/>
                  </a:cubicBezTo>
                  <a:cubicBezTo>
                    <a:pt x="54" y="144"/>
                    <a:pt x="55" y="146"/>
                    <a:pt x="54" y="146"/>
                  </a:cubicBezTo>
                  <a:cubicBezTo>
                    <a:pt x="51" y="146"/>
                    <a:pt x="50" y="143"/>
                    <a:pt x="48" y="145"/>
                  </a:cubicBezTo>
                  <a:cubicBezTo>
                    <a:pt x="47" y="146"/>
                    <a:pt x="41" y="166"/>
                    <a:pt x="40" y="167"/>
                  </a:cubicBezTo>
                  <a:cubicBezTo>
                    <a:pt x="39" y="168"/>
                    <a:pt x="38" y="168"/>
                    <a:pt x="37" y="168"/>
                  </a:cubicBezTo>
                  <a:cubicBezTo>
                    <a:pt x="36" y="169"/>
                    <a:pt x="36" y="174"/>
                    <a:pt x="35" y="174"/>
                  </a:cubicBezTo>
                  <a:cubicBezTo>
                    <a:pt x="34" y="174"/>
                    <a:pt x="33" y="173"/>
                    <a:pt x="33" y="173"/>
                  </a:cubicBezTo>
                  <a:cubicBezTo>
                    <a:pt x="33" y="173"/>
                    <a:pt x="32" y="177"/>
                    <a:pt x="32" y="177"/>
                  </a:cubicBezTo>
                  <a:cubicBezTo>
                    <a:pt x="32" y="177"/>
                    <a:pt x="29" y="179"/>
                    <a:pt x="29" y="179"/>
                  </a:cubicBezTo>
                  <a:cubicBezTo>
                    <a:pt x="27" y="183"/>
                    <a:pt x="28" y="193"/>
                    <a:pt x="27" y="198"/>
                  </a:cubicBezTo>
                  <a:cubicBezTo>
                    <a:pt x="26" y="200"/>
                    <a:pt x="22" y="201"/>
                    <a:pt x="21" y="203"/>
                  </a:cubicBezTo>
                  <a:cubicBezTo>
                    <a:pt x="21" y="204"/>
                    <a:pt x="24" y="213"/>
                    <a:pt x="25" y="214"/>
                  </a:cubicBezTo>
                  <a:cubicBezTo>
                    <a:pt x="27" y="217"/>
                    <a:pt x="23" y="221"/>
                    <a:pt x="24" y="224"/>
                  </a:cubicBezTo>
                  <a:cubicBezTo>
                    <a:pt x="25" y="226"/>
                    <a:pt x="28" y="223"/>
                    <a:pt x="28" y="226"/>
                  </a:cubicBezTo>
                  <a:cubicBezTo>
                    <a:pt x="28" y="228"/>
                    <a:pt x="27" y="231"/>
                    <a:pt x="25" y="232"/>
                  </a:cubicBezTo>
                  <a:cubicBezTo>
                    <a:pt x="24" y="233"/>
                    <a:pt x="20" y="231"/>
                    <a:pt x="20" y="231"/>
                  </a:cubicBezTo>
                  <a:cubicBezTo>
                    <a:pt x="20" y="232"/>
                    <a:pt x="21" y="233"/>
                    <a:pt x="21" y="233"/>
                  </a:cubicBezTo>
                  <a:cubicBezTo>
                    <a:pt x="21" y="237"/>
                    <a:pt x="18" y="241"/>
                    <a:pt x="17" y="245"/>
                  </a:cubicBezTo>
                  <a:cubicBezTo>
                    <a:pt x="17" y="246"/>
                    <a:pt x="17" y="246"/>
                    <a:pt x="17" y="247"/>
                  </a:cubicBezTo>
                  <a:cubicBezTo>
                    <a:pt x="17" y="248"/>
                    <a:pt x="20" y="248"/>
                    <a:pt x="19" y="249"/>
                  </a:cubicBezTo>
                  <a:cubicBezTo>
                    <a:pt x="19" y="250"/>
                    <a:pt x="18" y="249"/>
                    <a:pt x="17" y="250"/>
                  </a:cubicBezTo>
                  <a:cubicBezTo>
                    <a:pt x="17" y="251"/>
                    <a:pt x="16" y="252"/>
                    <a:pt x="16" y="252"/>
                  </a:cubicBezTo>
                  <a:cubicBezTo>
                    <a:pt x="14" y="252"/>
                    <a:pt x="14" y="250"/>
                    <a:pt x="13" y="253"/>
                  </a:cubicBezTo>
                  <a:cubicBezTo>
                    <a:pt x="12" y="258"/>
                    <a:pt x="12" y="268"/>
                    <a:pt x="17" y="272"/>
                  </a:cubicBezTo>
                  <a:cubicBezTo>
                    <a:pt x="19" y="273"/>
                    <a:pt x="21" y="271"/>
                    <a:pt x="22" y="274"/>
                  </a:cubicBezTo>
                  <a:cubicBezTo>
                    <a:pt x="23" y="279"/>
                    <a:pt x="19" y="274"/>
                    <a:pt x="18" y="276"/>
                  </a:cubicBezTo>
                  <a:cubicBezTo>
                    <a:pt x="18" y="279"/>
                    <a:pt x="21" y="281"/>
                    <a:pt x="22" y="283"/>
                  </a:cubicBezTo>
                  <a:cubicBezTo>
                    <a:pt x="22" y="283"/>
                    <a:pt x="23" y="286"/>
                    <a:pt x="23" y="286"/>
                  </a:cubicBezTo>
                  <a:cubicBezTo>
                    <a:pt x="24" y="287"/>
                    <a:pt x="25" y="286"/>
                    <a:pt x="25" y="288"/>
                  </a:cubicBezTo>
                  <a:cubicBezTo>
                    <a:pt x="25" y="290"/>
                    <a:pt x="24" y="292"/>
                    <a:pt x="25" y="295"/>
                  </a:cubicBezTo>
                  <a:cubicBezTo>
                    <a:pt x="26" y="296"/>
                    <a:pt x="29" y="297"/>
                    <a:pt x="29" y="298"/>
                  </a:cubicBezTo>
                  <a:cubicBezTo>
                    <a:pt x="29" y="301"/>
                    <a:pt x="26" y="302"/>
                    <a:pt x="27" y="305"/>
                  </a:cubicBezTo>
                  <a:cubicBezTo>
                    <a:pt x="30" y="312"/>
                    <a:pt x="32" y="304"/>
                    <a:pt x="35" y="308"/>
                  </a:cubicBezTo>
                  <a:cubicBezTo>
                    <a:pt x="37" y="311"/>
                    <a:pt x="34" y="313"/>
                    <a:pt x="34" y="316"/>
                  </a:cubicBezTo>
                  <a:cubicBezTo>
                    <a:pt x="34" y="317"/>
                    <a:pt x="35" y="318"/>
                    <a:pt x="34" y="319"/>
                  </a:cubicBezTo>
                  <a:cubicBezTo>
                    <a:pt x="33" y="325"/>
                    <a:pt x="35" y="327"/>
                    <a:pt x="36" y="333"/>
                  </a:cubicBezTo>
                  <a:cubicBezTo>
                    <a:pt x="37" y="334"/>
                    <a:pt x="32" y="334"/>
                    <a:pt x="32" y="334"/>
                  </a:cubicBezTo>
                  <a:cubicBezTo>
                    <a:pt x="30" y="335"/>
                    <a:pt x="32" y="337"/>
                    <a:pt x="31" y="338"/>
                  </a:cubicBezTo>
                  <a:cubicBezTo>
                    <a:pt x="31" y="339"/>
                    <a:pt x="26" y="346"/>
                    <a:pt x="26" y="347"/>
                  </a:cubicBezTo>
                  <a:cubicBezTo>
                    <a:pt x="26" y="347"/>
                    <a:pt x="27" y="347"/>
                    <a:pt x="27" y="348"/>
                  </a:cubicBezTo>
                  <a:cubicBezTo>
                    <a:pt x="27" y="349"/>
                    <a:pt x="25" y="352"/>
                    <a:pt x="25" y="353"/>
                  </a:cubicBezTo>
                  <a:cubicBezTo>
                    <a:pt x="25" y="353"/>
                    <a:pt x="25" y="357"/>
                    <a:pt x="25" y="357"/>
                  </a:cubicBezTo>
                  <a:cubicBezTo>
                    <a:pt x="25" y="359"/>
                    <a:pt x="21" y="358"/>
                    <a:pt x="21" y="360"/>
                  </a:cubicBezTo>
                  <a:cubicBezTo>
                    <a:pt x="21" y="363"/>
                    <a:pt x="24" y="361"/>
                    <a:pt x="25" y="362"/>
                  </a:cubicBezTo>
                  <a:cubicBezTo>
                    <a:pt x="25" y="363"/>
                    <a:pt x="24" y="363"/>
                    <a:pt x="24" y="363"/>
                  </a:cubicBezTo>
                  <a:cubicBezTo>
                    <a:pt x="24" y="366"/>
                    <a:pt x="28" y="372"/>
                    <a:pt x="28" y="374"/>
                  </a:cubicBezTo>
                  <a:cubicBezTo>
                    <a:pt x="28" y="376"/>
                    <a:pt x="26" y="377"/>
                    <a:pt x="26" y="379"/>
                  </a:cubicBezTo>
                  <a:cubicBezTo>
                    <a:pt x="26" y="379"/>
                    <a:pt x="28" y="380"/>
                    <a:pt x="28" y="381"/>
                  </a:cubicBezTo>
                  <a:cubicBezTo>
                    <a:pt x="28" y="384"/>
                    <a:pt x="24" y="383"/>
                    <a:pt x="23" y="383"/>
                  </a:cubicBezTo>
                  <a:cubicBezTo>
                    <a:pt x="20" y="386"/>
                    <a:pt x="22" y="388"/>
                    <a:pt x="21" y="391"/>
                  </a:cubicBezTo>
                  <a:cubicBezTo>
                    <a:pt x="21" y="391"/>
                    <a:pt x="17" y="390"/>
                    <a:pt x="16" y="390"/>
                  </a:cubicBezTo>
                  <a:cubicBezTo>
                    <a:pt x="16" y="391"/>
                    <a:pt x="16" y="392"/>
                    <a:pt x="16" y="392"/>
                  </a:cubicBezTo>
                  <a:cubicBezTo>
                    <a:pt x="15" y="393"/>
                    <a:pt x="14" y="392"/>
                    <a:pt x="13" y="392"/>
                  </a:cubicBezTo>
                  <a:cubicBezTo>
                    <a:pt x="13" y="393"/>
                    <a:pt x="13" y="394"/>
                    <a:pt x="13" y="395"/>
                  </a:cubicBezTo>
                  <a:cubicBezTo>
                    <a:pt x="13" y="396"/>
                    <a:pt x="13" y="397"/>
                    <a:pt x="13" y="398"/>
                  </a:cubicBezTo>
                  <a:cubicBezTo>
                    <a:pt x="13" y="399"/>
                    <a:pt x="12" y="397"/>
                    <a:pt x="11" y="398"/>
                  </a:cubicBezTo>
                  <a:cubicBezTo>
                    <a:pt x="11" y="398"/>
                    <a:pt x="11" y="402"/>
                    <a:pt x="11" y="402"/>
                  </a:cubicBezTo>
                  <a:cubicBezTo>
                    <a:pt x="12" y="405"/>
                    <a:pt x="12" y="405"/>
                    <a:pt x="12" y="405"/>
                  </a:cubicBezTo>
                  <a:cubicBezTo>
                    <a:pt x="12" y="406"/>
                    <a:pt x="11" y="405"/>
                    <a:pt x="11" y="406"/>
                  </a:cubicBezTo>
                  <a:cubicBezTo>
                    <a:pt x="11" y="407"/>
                    <a:pt x="13" y="407"/>
                    <a:pt x="14" y="409"/>
                  </a:cubicBezTo>
                  <a:cubicBezTo>
                    <a:pt x="14" y="410"/>
                    <a:pt x="11" y="413"/>
                    <a:pt x="12" y="414"/>
                  </a:cubicBezTo>
                  <a:cubicBezTo>
                    <a:pt x="12" y="416"/>
                    <a:pt x="13" y="416"/>
                    <a:pt x="14" y="418"/>
                  </a:cubicBezTo>
                  <a:cubicBezTo>
                    <a:pt x="15" y="420"/>
                    <a:pt x="12" y="422"/>
                    <a:pt x="13" y="425"/>
                  </a:cubicBezTo>
                  <a:cubicBezTo>
                    <a:pt x="14" y="428"/>
                    <a:pt x="16" y="431"/>
                    <a:pt x="17" y="435"/>
                  </a:cubicBezTo>
                  <a:cubicBezTo>
                    <a:pt x="18" y="436"/>
                    <a:pt x="18" y="437"/>
                    <a:pt x="19" y="439"/>
                  </a:cubicBezTo>
                  <a:cubicBezTo>
                    <a:pt x="19" y="441"/>
                    <a:pt x="24" y="446"/>
                    <a:pt x="23" y="447"/>
                  </a:cubicBezTo>
                  <a:cubicBezTo>
                    <a:pt x="23" y="448"/>
                    <a:pt x="22" y="448"/>
                    <a:pt x="22" y="448"/>
                  </a:cubicBezTo>
                  <a:cubicBezTo>
                    <a:pt x="22" y="449"/>
                    <a:pt x="23" y="449"/>
                    <a:pt x="23" y="450"/>
                  </a:cubicBezTo>
                  <a:cubicBezTo>
                    <a:pt x="22" y="451"/>
                    <a:pt x="13" y="454"/>
                    <a:pt x="11" y="456"/>
                  </a:cubicBezTo>
                  <a:cubicBezTo>
                    <a:pt x="11" y="457"/>
                    <a:pt x="12" y="459"/>
                    <a:pt x="12" y="460"/>
                  </a:cubicBezTo>
                  <a:cubicBezTo>
                    <a:pt x="12" y="462"/>
                    <a:pt x="13" y="465"/>
                    <a:pt x="13" y="467"/>
                  </a:cubicBezTo>
                  <a:cubicBezTo>
                    <a:pt x="12" y="467"/>
                    <a:pt x="10" y="471"/>
                    <a:pt x="10" y="472"/>
                  </a:cubicBezTo>
                  <a:cubicBezTo>
                    <a:pt x="11" y="474"/>
                    <a:pt x="13" y="470"/>
                    <a:pt x="12" y="474"/>
                  </a:cubicBezTo>
                  <a:cubicBezTo>
                    <a:pt x="11" y="475"/>
                    <a:pt x="8" y="472"/>
                    <a:pt x="7" y="473"/>
                  </a:cubicBezTo>
                  <a:cubicBezTo>
                    <a:pt x="4" y="474"/>
                    <a:pt x="12" y="483"/>
                    <a:pt x="9" y="487"/>
                  </a:cubicBezTo>
                  <a:cubicBezTo>
                    <a:pt x="9" y="487"/>
                    <a:pt x="6" y="487"/>
                    <a:pt x="6" y="487"/>
                  </a:cubicBezTo>
                  <a:cubicBezTo>
                    <a:pt x="4" y="490"/>
                    <a:pt x="9" y="492"/>
                    <a:pt x="10" y="492"/>
                  </a:cubicBezTo>
                  <a:cubicBezTo>
                    <a:pt x="10" y="493"/>
                    <a:pt x="4" y="500"/>
                    <a:pt x="5" y="503"/>
                  </a:cubicBezTo>
                  <a:cubicBezTo>
                    <a:pt x="5" y="505"/>
                    <a:pt x="7" y="507"/>
                    <a:pt x="8" y="509"/>
                  </a:cubicBezTo>
                  <a:cubicBezTo>
                    <a:pt x="8" y="509"/>
                    <a:pt x="8" y="510"/>
                    <a:pt x="8" y="511"/>
                  </a:cubicBezTo>
                  <a:cubicBezTo>
                    <a:pt x="8" y="513"/>
                    <a:pt x="7" y="517"/>
                    <a:pt x="8" y="519"/>
                  </a:cubicBezTo>
                  <a:cubicBezTo>
                    <a:pt x="8" y="521"/>
                    <a:pt x="10" y="523"/>
                    <a:pt x="10" y="524"/>
                  </a:cubicBezTo>
                  <a:cubicBezTo>
                    <a:pt x="10" y="525"/>
                    <a:pt x="8" y="525"/>
                    <a:pt x="8" y="526"/>
                  </a:cubicBezTo>
                  <a:cubicBezTo>
                    <a:pt x="8" y="529"/>
                    <a:pt x="15" y="535"/>
                    <a:pt x="14" y="538"/>
                  </a:cubicBezTo>
                  <a:cubicBezTo>
                    <a:pt x="12" y="542"/>
                    <a:pt x="6" y="536"/>
                    <a:pt x="6" y="543"/>
                  </a:cubicBezTo>
                  <a:cubicBezTo>
                    <a:pt x="6" y="544"/>
                    <a:pt x="9" y="546"/>
                    <a:pt x="8" y="548"/>
                  </a:cubicBezTo>
                  <a:cubicBezTo>
                    <a:pt x="8" y="549"/>
                    <a:pt x="7" y="549"/>
                    <a:pt x="7" y="549"/>
                  </a:cubicBezTo>
                  <a:cubicBezTo>
                    <a:pt x="6" y="550"/>
                    <a:pt x="8" y="562"/>
                    <a:pt x="9" y="563"/>
                  </a:cubicBezTo>
                  <a:cubicBezTo>
                    <a:pt x="10" y="565"/>
                    <a:pt x="17" y="564"/>
                    <a:pt x="17" y="566"/>
                  </a:cubicBezTo>
                  <a:cubicBezTo>
                    <a:pt x="18" y="570"/>
                    <a:pt x="15" y="568"/>
                    <a:pt x="14" y="571"/>
                  </a:cubicBezTo>
                  <a:cubicBezTo>
                    <a:pt x="13" y="573"/>
                    <a:pt x="18" y="575"/>
                    <a:pt x="19" y="576"/>
                  </a:cubicBezTo>
                  <a:cubicBezTo>
                    <a:pt x="22" y="579"/>
                    <a:pt x="17" y="578"/>
                    <a:pt x="17" y="580"/>
                  </a:cubicBezTo>
                  <a:cubicBezTo>
                    <a:pt x="17" y="580"/>
                    <a:pt x="21" y="583"/>
                    <a:pt x="21" y="584"/>
                  </a:cubicBezTo>
                  <a:cubicBezTo>
                    <a:pt x="22" y="586"/>
                    <a:pt x="18" y="588"/>
                    <a:pt x="18" y="589"/>
                  </a:cubicBezTo>
                  <a:cubicBezTo>
                    <a:pt x="17" y="591"/>
                    <a:pt x="20" y="593"/>
                    <a:pt x="19" y="595"/>
                  </a:cubicBezTo>
                  <a:cubicBezTo>
                    <a:pt x="19" y="595"/>
                    <a:pt x="18" y="596"/>
                    <a:pt x="19" y="597"/>
                  </a:cubicBezTo>
                  <a:cubicBezTo>
                    <a:pt x="23" y="598"/>
                    <a:pt x="33" y="594"/>
                    <a:pt x="34" y="599"/>
                  </a:cubicBezTo>
                  <a:cubicBezTo>
                    <a:pt x="35" y="601"/>
                    <a:pt x="33" y="601"/>
                    <a:pt x="33" y="602"/>
                  </a:cubicBezTo>
                  <a:cubicBezTo>
                    <a:pt x="31" y="604"/>
                    <a:pt x="34" y="605"/>
                    <a:pt x="32" y="606"/>
                  </a:cubicBezTo>
                  <a:cubicBezTo>
                    <a:pt x="31" y="607"/>
                    <a:pt x="29" y="605"/>
                    <a:pt x="27" y="605"/>
                  </a:cubicBezTo>
                  <a:cubicBezTo>
                    <a:pt x="25" y="605"/>
                    <a:pt x="23" y="606"/>
                    <a:pt x="21" y="606"/>
                  </a:cubicBezTo>
                  <a:cubicBezTo>
                    <a:pt x="20" y="606"/>
                    <a:pt x="15" y="606"/>
                    <a:pt x="15" y="606"/>
                  </a:cubicBezTo>
                  <a:cubicBezTo>
                    <a:pt x="14" y="612"/>
                    <a:pt x="22" y="609"/>
                    <a:pt x="26" y="611"/>
                  </a:cubicBezTo>
                  <a:cubicBezTo>
                    <a:pt x="27" y="612"/>
                    <a:pt x="28" y="615"/>
                    <a:pt x="30" y="616"/>
                  </a:cubicBezTo>
                  <a:cubicBezTo>
                    <a:pt x="30" y="617"/>
                    <a:pt x="34" y="617"/>
                    <a:pt x="33" y="619"/>
                  </a:cubicBezTo>
                  <a:cubicBezTo>
                    <a:pt x="33" y="620"/>
                    <a:pt x="30" y="621"/>
                    <a:pt x="29" y="622"/>
                  </a:cubicBezTo>
                  <a:cubicBezTo>
                    <a:pt x="29" y="623"/>
                    <a:pt x="31" y="624"/>
                    <a:pt x="30" y="625"/>
                  </a:cubicBezTo>
                  <a:cubicBezTo>
                    <a:pt x="28" y="626"/>
                    <a:pt x="26" y="624"/>
                    <a:pt x="25" y="627"/>
                  </a:cubicBezTo>
                  <a:cubicBezTo>
                    <a:pt x="23" y="634"/>
                    <a:pt x="29" y="634"/>
                    <a:pt x="29" y="636"/>
                  </a:cubicBezTo>
                  <a:cubicBezTo>
                    <a:pt x="29" y="639"/>
                    <a:pt x="24" y="641"/>
                    <a:pt x="24" y="641"/>
                  </a:cubicBezTo>
                  <a:cubicBezTo>
                    <a:pt x="23" y="641"/>
                    <a:pt x="26" y="642"/>
                    <a:pt x="27" y="643"/>
                  </a:cubicBezTo>
                  <a:cubicBezTo>
                    <a:pt x="28" y="644"/>
                    <a:pt x="29" y="649"/>
                    <a:pt x="30" y="650"/>
                  </a:cubicBezTo>
                  <a:cubicBezTo>
                    <a:pt x="32" y="657"/>
                    <a:pt x="28" y="655"/>
                    <a:pt x="25" y="657"/>
                  </a:cubicBezTo>
                  <a:cubicBezTo>
                    <a:pt x="24" y="659"/>
                    <a:pt x="27" y="662"/>
                    <a:pt x="27" y="662"/>
                  </a:cubicBezTo>
                  <a:cubicBezTo>
                    <a:pt x="27" y="663"/>
                    <a:pt x="25" y="663"/>
                    <a:pt x="25" y="664"/>
                  </a:cubicBezTo>
                  <a:cubicBezTo>
                    <a:pt x="24" y="665"/>
                    <a:pt x="28" y="665"/>
                    <a:pt x="28" y="667"/>
                  </a:cubicBezTo>
                  <a:cubicBezTo>
                    <a:pt x="28" y="670"/>
                    <a:pt x="26" y="667"/>
                    <a:pt x="25" y="668"/>
                  </a:cubicBezTo>
                  <a:cubicBezTo>
                    <a:pt x="25" y="668"/>
                    <a:pt x="25" y="668"/>
                    <a:pt x="25" y="669"/>
                  </a:cubicBezTo>
                  <a:cubicBezTo>
                    <a:pt x="25" y="669"/>
                    <a:pt x="25" y="669"/>
                    <a:pt x="25" y="669"/>
                  </a:cubicBezTo>
                  <a:cubicBezTo>
                    <a:pt x="25" y="669"/>
                    <a:pt x="25" y="670"/>
                    <a:pt x="25" y="670"/>
                  </a:cubicBezTo>
                  <a:cubicBezTo>
                    <a:pt x="25" y="670"/>
                    <a:pt x="24" y="673"/>
                    <a:pt x="23" y="673"/>
                  </a:cubicBezTo>
                  <a:cubicBezTo>
                    <a:pt x="23" y="673"/>
                    <a:pt x="19" y="673"/>
                    <a:pt x="19" y="675"/>
                  </a:cubicBezTo>
                  <a:cubicBezTo>
                    <a:pt x="19" y="675"/>
                    <a:pt x="20" y="675"/>
                    <a:pt x="20" y="675"/>
                  </a:cubicBezTo>
                  <a:cubicBezTo>
                    <a:pt x="21" y="677"/>
                    <a:pt x="17" y="686"/>
                    <a:pt x="18" y="687"/>
                  </a:cubicBezTo>
                  <a:cubicBezTo>
                    <a:pt x="19" y="689"/>
                    <a:pt x="26" y="692"/>
                    <a:pt x="24" y="697"/>
                  </a:cubicBezTo>
                  <a:cubicBezTo>
                    <a:pt x="23" y="698"/>
                    <a:pt x="19" y="699"/>
                    <a:pt x="18" y="700"/>
                  </a:cubicBezTo>
                  <a:cubicBezTo>
                    <a:pt x="18" y="702"/>
                    <a:pt x="21" y="706"/>
                    <a:pt x="20" y="708"/>
                  </a:cubicBezTo>
                  <a:cubicBezTo>
                    <a:pt x="19" y="712"/>
                    <a:pt x="14" y="711"/>
                    <a:pt x="12" y="714"/>
                  </a:cubicBezTo>
                  <a:cubicBezTo>
                    <a:pt x="11" y="715"/>
                    <a:pt x="10" y="718"/>
                    <a:pt x="10" y="719"/>
                  </a:cubicBezTo>
                  <a:cubicBezTo>
                    <a:pt x="10" y="720"/>
                    <a:pt x="12" y="721"/>
                    <a:pt x="11" y="721"/>
                  </a:cubicBezTo>
                  <a:cubicBezTo>
                    <a:pt x="11" y="721"/>
                    <a:pt x="7" y="722"/>
                    <a:pt x="7" y="722"/>
                  </a:cubicBezTo>
                  <a:cubicBezTo>
                    <a:pt x="0" y="726"/>
                    <a:pt x="7" y="731"/>
                    <a:pt x="7" y="734"/>
                  </a:cubicBezTo>
                  <a:cubicBezTo>
                    <a:pt x="7" y="734"/>
                    <a:pt x="5" y="737"/>
                    <a:pt x="5" y="737"/>
                  </a:cubicBezTo>
                  <a:cubicBezTo>
                    <a:pt x="6" y="738"/>
                    <a:pt x="7" y="738"/>
                    <a:pt x="8" y="739"/>
                  </a:cubicBezTo>
                  <a:cubicBezTo>
                    <a:pt x="8" y="740"/>
                    <a:pt x="6" y="742"/>
                    <a:pt x="7" y="743"/>
                  </a:cubicBezTo>
                  <a:cubicBezTo>
                    <a:pt x="8" y="744"/>
                    <a:pt x="10" y="744"/>
                    <a:pt x="11" y="745"/>
                  </a:cubicBezTo>
                  <a:cubicBezTo>
                    <a:pt x="14" y="747"/>
                    <a:pt x="13" y="750"/>
                    <a:pt x="14" y="753"/>
                  </a:cubicBezTo>
                  <a:cubicBezTo>
                    <a:pt x="15" y="754"/>
                    <a:pt x="16" y="757"/>
                    <a:pt x="17" y="758"/>
                  </a:cubicBezTo>
                  <a:cubicBezTo>
                    <a:pt x="20" y="759"/>
                    <a:pt x="22" y="753"/>
                    <a:pt x="24" y="754"/>
                  </a:cubicBezTo>
                  <a:cubicBezTo>
                    <a:pt x="25" y="754"/>
                    <a:pt x="26" y="754"/>
                    <a:pt x="26" y="755"/>
                  </a:cubicBezTo>
                  <a:cubicBezTo>
                    <a:pt x="28" y="755"/>
                    <a:pt x="31" y="751"/>
                    <a:pt x="33" y="754"/>
                  </a:cubicBezTo>
                  <a:cubicBezTo>
                    <a:pt x="33" y="754"/>
                    <a:pt x="33" y="755"/>
                    <a:pt x="33" y="755"/>
                  </a:cubicBezTo>
                  <a:cubicBezTo>
                    <a:pt x="33" y="756"/>
                    <a:pt x="32" y="756"/>
                    <a:pt x="33" y="756"/>
                  </a:cubicBezTo>
                  <a:cubicBezTo>
                    <a:pt x="33" y="759"/>
                    <a:pt x="36" y="760"/>
                    <a:pt x="35" y="763"/>
                  </a:cubicBezTo>
                  <a:cubicBezTo>
                    <a:pt x="35" y="763"/>
                    <a:pt x="33" y="765"/>
                    <a:pt x="33" y="765"/>
                  </a:cubicBezTo>
                  <a:cubicBezTo>
                    <a:pt x="32" y="767"/>
                    <a:pt x="36" y="767"/>
                    <a:pt x="36" y="768"/>
                  </a:cubicBezTo>
                  <a:cubicBezTo>
                    <a:pt x="37" y="771"/>
                    <a:pt x="35" y="774"/>
                    <a:pt x="34" y="776"/>
                  </a:cubicBezTo>
                  <a:cubicBezTo>
                    <a:pt x="34" y="777"/>
                    <a:pt x="35" y="777"/>
                    <a:pt x="36" y="777"/>
                  </a:cubicBezTo>
                  <a:cubicBezTo>
                    <a:pt x="37" y="779"/>
                    <a:pt x="37" y="779"/>
                    <a:pt x="37" y="779"/>
                  </a:cubicBezTo>
                  <a:cubicBezTo>
                    <a:pt x="38" y="780"/>
                    <a:pt x="39" y="781"/>
                    <a:pt x="40" y="781"/>
                  </a:cubicBezTo>
                  <a:cubicBezTo>
                    <a:pt x="40" y="781"/>
                    <a:pt x="44" y="783"/>
                    <a:pt x="44" y="783"/>
                  </a:cubicBezTo>
                  <a:cubicBezTo>
                    <a:pt x="46" y="784"/>
                    <a:pt x="43" y="786"/>
                    <a:pt x="45" y="787"/>
                  </a:cubicBezTo>
                  <a:cubicBezTo>
                    <a:pt x="55" y="789"/>
                    <a:pt x="71" y="784"/>
                    <a:pt x="81" y="785"/>
                  </a:cubicBezTo>
                  <a:cubicBezTo>
                    <a:pt x="85" y="786"/>
                    <a:pt x="89" y="789"/>
                    <a:pt x="94" y="788"/>
                  </a:cubicBezTo>
                  <a:cubicBezTo>
                    <a:pt x="96" y="788"/>
                    <a:pt x="108" y="791"/>
                    <a:pt x="111" y="793"/>
                  </a:cubicBezTo>
                  <a:cubicBezTo>
                    <a:pt x="112" y="793"/>
                    <a:pt x="112" y="793"/>
                    <a:pt x="112" y="792"/>
                  </a:cubicBezTo>
                  <a:cubicBezTo>
                    <a:pt x="113" y="790"/>
                    <a:pt x="107" y="786"/>
                    <a:pt x="106" y="785"/>
                  </a:cubicBezTo>
                  <a:cubicBezTo>
                    <a:pt x="104" y="782"/>
                    <a:pt x="102" y="776"/>
                    <a:pt x="99" y="775"/>
                  </a:cubicBezTo>
                  <a:cubicBezTo>
                    <a:pt x="98" y="775"/>
                    <a:pt x="96" y="777"/>
                    <a:pt x="95" y="777"/>
                  </a:cubicBezTo>
                  <a:cubicBezTo>
                    <a:pt x="94" y="777"/>
                    <a:pt x="96" y="776"/>
                    <a:pt x="96" y="776"/>
                  </a:cubicBezTo>
                  <a:cubicBezTo>
                    <a:pt x="95" y="775"/>
                    <a:pt x="95" y="775"/>
                    <a:pt x="94" y="775"/>
                  </a:cubicBezTo>
                  <a:cubicBezTo>
                    <a:pt x="92" y="774"/>
                    <a:pt x="89" y="775"/>
                    <a:pt x="87" y="776"/>
                  </a:cubicBezTo>
                  <a:cubicBezTo>
                    <a:pt x="87" y="776"/>
                    <a:pt x="88" y="775"/>
                    <a:pt x="88" y="775"/>
                  </a:cubicBezTo>
                  <a:cubicBezTo>
                    <a:pt x="89" y="775"/>
                    <a:pt x="90" y="774"/>
                    <a:pt x="92" y="774"/>
                  </a:cubicBezTo>
                  <a:cubicBezTo>
                    <a:pt x="93" y="773"/>
                    <a:pt x="97" y="776"/>
                    <a:pt x="99" y="774"/>
                  </a:cubicBezTo>
                  <a:cubicBezTo>
                    <a:pt x="100" y="773"/>
                    <a:pt x="96" y="767"/>
                    <a:pt x="96" y="766"/>
                  </a:cubicBezTo>
                  <a:cubicBezTo>
                    <a:pt x="95" y="765"/>
                    <a:pt x="94" y="759"/>
                    <a:pt x="93" y="759"/>
                  </a:cubicBezTo>
                  <a:cubicBezTo>
                    <a:pt x="93" y="759"/>
                    <a:pt x="92" y="759"/>
                    <a:pt x="92" y="759"/>
                  </a:cubicBezTo>
                  <a:cubicBezTo>
                    <a:pt x="91" y="760"/>
                    <a:pt x="91" y="760"/>
                    <a:pt x="91" y="760"/>
                  </a:cubicBezTo>
                  <a:cubicBezTo>
                    <a:pt x="90" y="761"/>
                    <a:pt x="89" y="763"/>
                    <a:pt x="89" y="762"/>
                  </a:cubicBezTo>
                  <a:cubicBezTo>
                    <a:pt x="90" y="762"/>
                    <a:pt x="91" y="760"/>
                    <a:pt x="92" y="759"/>
                  </a:cubicBezTo>
                  <a:cubicBezTo>
                    <a:pt x="93" y="759"/>
                    <a:pt x="94" y="758"/>
                    <a:pt x="94" y="757"/>
                  </a:cubicBezTo>
                  <a:cubicBezTo>
                    <a:pt x="95" y="754"/>
                    <a:pt x="91" y="751"/>
                    <a:pt x="96" y="744"/>
                  </a:cubicBezTo>
                  <a:cubicBezTo>
                    <a:pt x="99" y="741"/>
                    <a:pt x="105" y="742"/>
                    <a:pt x="106" y="738"/>
                  </a:cubicBezTo>
                  <a:cubicBezTo>
                    <a:pt x="107" y="738"/>
                    <a:pt x="105" y="737"/>
                    <a:pt x="105" y="737"/>
                  </a:cubicBezTo>
                  <a:cubicBezTo>
                    <a:pt x="104" y="737"/>
                    <a:pt x="103" y="734"/>
                    <a:pt x="102" y="734"/>
                  </a:cubicBezTo>
                  <a:cubicBezTo>
                    <a:pt x="101" y="734"/>
                    <a:pt x="94" y="735"/>
                    <a:pt x="94" y="735"/>
                  </a:cubicBezTo>
                  <a:cubicBezTo>
                    <a:pt x="93" y="735"/>
                    <a:pt x="94" y="735"/>
                    <a:pt x="94" y="735"/>
                  </a:cubicBezTo>
                  <a:cubicBezTo>
                    <a:pt x="96" y="734"/>
                    <a:pt x="100" y="735"/>
                    <a:pt x="101" y="734"/>
                  </a:cubicBezTo>
                  <a:cubicBezTo>
                    <a:pt x="103" y="732"/>
                    <a:pt x="98" y="728"/>
                    <a:pt x="98" y="728"/>
                  </a:cubicBezTo>
                  <a:cubicBezTo>
                    <a:pt x="98" y="728"/>
                    <a:pt x="99" y="729"/>
                    <a:pt x="100" y="729"/>
                  </a:cubicBezTo>
                  <a:cubicBezTo>
                    <a:pt x="103" y="732"/>
                    <a:pt x="104" y="739"/>
                    <a:pt x="110" y="737"/>
                  </a:cubicBezTo>
                  <a:cubicBezTo>
                    <a:pt x="117" y="735"/>
                    <a:pt x="117" y="730"/>
                    <a:pt x="118" y="724"/>
                  </a:cubicBezTo>
                  <a:cubicBezTo>
                    <a:pt x="118" y="722"/>
                    <a:pt x="119" y="721"/>
                    <a:pt x="118" y="720"/>
                  </a:cubicBezTo>
                  <a:cubicBezTo>
                    <a:pt x="118" y="717"/>
                    <a:pt x="116" y="720"/>
                    <a:pt x="115" y="719"/>
                  </a:cubicBezTo>
                  <a:cubicBezTo>
                    <a:pt x="114" y="718"/>
                    <a:pt x="117" y="718"/>
                    <a:pt x="117" y="717"/>
                  </a:cubicBezTo>
                  <a:cubicBezTo>
                    <a:pt x="118" y="717"/>
                    <a:pt x="116" y="717"/>
                    <a:pt x="117" y="716"/>
                  </a:cubicBezTo>
                  <a:cubicBezTo>
                    <a:pt x="117" y="716"/>
                    <a:pt x="119" y="714"/>
                    <a:pt x="119" y="714"/>
                  </a:cubicBezTo>
                  <a:cubicBezTo>
                    <a:pt x="119" y="711"/>
                    <a:pt x="118" y="712"/>
                    <a:pt x="118" y="712"/>
                  </a:cubicBezTo>
                  <a:cubicBezTo>
                    <a:pt x="118" y="713"/>
                    <a:pt x="118" y="713"/>
                    <a:pt x="118" y="712"/>
                  </a:cubicBezTo>
                  <a:cubicBezTo>
                    <a:pt x="118" y="712"/>
                    <a:pt x="118" y="711"/>
                    <a:pt x="119" y="710"/>
                  </a:cubicBezTo>
                  <a:cubicBezTo>
                    <a:pt x="120" y="708"/>
                    <a:pt x="123" y="707"/>
                    <a:pt x="125" y="704"/>
                  </a:cubicBezTo>
                  <a:cubicBezTo>
                    <a:pt x="126" y="703"/>
                    <a:pt x="127" y="701"/>
                    <a:pt x="128" y="700"/>
                  </a:cubicBezTo>
                  <a:cubicBezTo>
                    <a:pt x="128" y="699"/>
                    <a:pt x="138" y="695"/>
                    <a:pt x="140" y="694"/>
                  </a:cubicBezTo>
                  <a:cubicBezTo>
                    <a:pt x="142" y="692"/>
                    <a:pt x="144" y="688"/>
                    <a:pt x="147" y="686"/>
                  </a:cubicBezTo>
                  <a:cubicBezTo>
                    <a:pt x="147" y="686"/>
                    <a:pt x="148" y="686"/>
                    <a:pt x="149" y="686"/>
                  </a:cubicBezTo>
                  <a:cubicBezTo>
                    <a:pt x="149" y="686"/>
                    <a:pt x="150" y="686"/>
                    <a:pt x="150" y="686"/>
                  </a:cubicBezTo>
                  <a:cubicBezTo>
                    <a:pt x="151" y="685"/>
                    <a:pt x="149" y="684"/>
                    <a:pt x="149" y="683"/>
                  </a:cubicBezTo>
                  <a:cubicBezTo>
                    <a:pt x="149" y="681"/>
                    <a:pt x="152" y="683"/>
                    <a:pt x="152" y="682"/>
                  </a:cubicBezTo>
                  <a:cubicBezTo>
                    <a:pt x="153" y="682"/>
                    <a:pt x="151" y="681"/>
                    <a:pt x="150" y="679"/>
                  </a:cubicBezTo>
                  <a:cubicBezTo>
                    <a:pt x="149" y="675"/>
                    <a:pt x="142" y="682"/>
                    <a:pt x="140" y="680"/>
                  </a:cubicBezTo>
                  <a:cubicBezTo>
                    <a:pt x="140" y="680"/>
                    <a:pt x="141" y="680"/>
                    <a:pt x="141" y="680"/>
                  </a:cubicBezTo>
                  <a:cubicBezTo>
                    <a:pt x="142" y="680"/>
                    <a:pt x="142" y="680"/>
                    <a:pt x="142" y="680"/>
                  </a:cubicBezTo>
                  <a:cubicBezTo>
                    <a:pt x="144" y="680"/>
                    <a:pt x="146" y="678"/>
                    <a:pt x="147" y="678"/>
                  </a:cubicBezTo>
                  <a:cubicBezTo>
                    <a:pt x="148" y="677"/>
                    <a:pt x="149" y="678"/>
                    <a:pt x="150" y="678"/>
                  </a:cubicBezTo>
                  <a:cubicBezTo>
                    <a:pt x="150" y="678"/>
                    <a:pt x="150" y="678"/>
                    <a:pt x="150" y="678"/>
                  </a:cubicBezTo>
                  <a:cubicBezTo>
                    <a:pt x="153" y="673"/>
                    <a:pt x="154" y="660"/>
                    <a:pt x="146" y="660"/>
                  </a:cubicBezTo>
                  <a:cubicBezTo>
                    <a:pt x="142" y="660"/>
                    <a:pt x="134" y="662"/>
                    <a:pt x="130" y="658"/>
                  </a:cubicBezTo>
                  <a:cubicBezTo>
                    <a:pt x="126" y="656"/>
                    <a:pt x="116" y="648"/>
                    <a:pt x="114" y="645"/>
                  </a:cubicBezTo>
                  <a:cubicBezTo>
                    <a:pt x="111" y="640"/>
                    <a:pt x="111" y="633"/>
                    <a:pt x="115" y="629"/>
                  </a:cubicBezTo>
                  <a:cubicBezTo>
                    <a:pt x="115" y="629"/>
                    <a:pt x="116" y="629"/>
                    <a:pt x="117" y="628"/>
                  </a:cubicBezTo>
                  <a:cubicBezTo>
                    <a:pt x="117" y="628"/>
                    <a:pt x="116" y="625"/>
                    <a:pt x="117" y="624"/>
                  </a:cubicBezTo>
                  <a:cubicBezTo>
                    <a:pt x="117" y="624"/>
                    <a:pt x="119" y="622"/>
                    <a:pt x="119" y="622"/>
                  </a:cubicBezTo>
                  <a:cubicBezTo>
                    <a:pt x="120" y="620"/>
                    <a:pt x="121" y="618"/>
                    <a:pt x="122" y="616"/>
                  </a:cubicBezTo>
                  <a:cubicBezTo>
                    <a:pt x="125" y="613"/>
                    <a:pt x="129" y="614"/>
                    <a:pt x="132" y="613"/>
                  </a:cubicBezTo>
                  <a:cubicBezTo>
                    <a:pt x="133" y="613"/>
                    <a:pt x="131" y="612"/>
                    <a:pt x="131" y="612"/>
                  </a:cubicBezTo>
                  <a:cubicBezTo>
                    <a:pt x="133" y="612"/>
                    <a:pt x="133" y="612"/>
                    <a:pt x="133" y="612"/>
                  </a:cubicBezTo>
                  <a:cubicBezTo>
                    <a:pt x="133" y="611"/>
                    <a:pt x="131" y="611"/>
                    <a:pt x="132" y="610"/>
                  </a:cubicBezTo>
                  <a:cubicBezTo>
                    <a:pt x="133" y="609"/>
                    <a:pt x="136" y="610"/>
                    <a:pt x="137" y="609"/>
                  </a:cubicBezTo>
                  <a:cubicBezTo>
                    <a:pt x="138" y="609"/>
                    <a:pt x="138" y="608"/>
                    <a:pt x="138" y="607"/>
                  </a:cubicBezTo>
                  <a:cubicBezTo>
                    <a:pt x="142" y="606"/>
                    <a:pt x="148" y="610"/>
                    <a:pt x="151" y="608"/>
                  </a:cubicBezTo>
                  <a:cubicBezTo>
                    <a:pt x="151" y="608"/>
                    <a:pt x="151" y="607"/>
                    <a:pt x="151" y="607"/>
                  </a:cubicBezTo>
                  <a:cubicBezTo>
                    <a:pt x="151" y="606"/>
                    <a:pt x="153" y="606"/>
                    <a:pt x="152" y="605"/>
                  </a:cubicBezTo>
                  <a:cubicBezTo>
                    <a:pt x="151" y="604"/>
                    <a:pt x="148" y="605"/>
                    <a:pt x="148" y="602"/>
                  </a:cubicBezTo>
                  <a:cubicBezTo>
                    <a:pt x="149" y="600"/>
                    <a:pt x="152" y="596"/>
                    <a:pt x="154" y="596"/>
                  </a:cubicBezTo>
                  <a:cubicBezTo>
                    <a:pt x="154" y="596"/>
                    <a:pt x="155" y="596"/>
                    <a:pt x="155" y="596"/>
                  </a:cubicBezTo>
                  <a:cubicBezTo>
                    <a:pt x="156" y="596"/>
                    <a:pt x="155" y="595"/>
                    <a:pt x="155" y="595"/>
                  </a:cubicBezTo>
                  <a:cubicBezTo>
                    <a:pt x="156" y="594"/>
                    <a:pt x="157" y="595"/>
                    <a:pt x="157" y="595"/>
                  </a:cubicBezTo>
                  <a:cubicBezTo>
                    <a:pt x="157" y="594"/>
                    <a:pt x="156" y="594"/>
                    <a:pt x="156" y="593"/>
                  </a:cubicBezTo>
                  <a:cubicBezTo>
                    <a:pt x="158" y="591"/>
                    <a:pt x="158" y="591"/>
                    <a:pt x="158" y="591"/>
                  </a:cubicBezTo>
                  <a:cubicBezTo>
                    <a:pt x="158" y="590"/>
                    <a:pt x="156" y="588"/>
                    <a:pt x="156" y="587"/>
                  </a:cubicBezTo>
                  <a:cubicBezTo>
                    <a:pt x="156" y="586"/>
                    <a:pt x="159" y="583"/>
                    <a:pt x="158" y="581"/>
                  </a:cubicBezTo>
                  <a:cubicBezTo>
                    <a:pt x="157" y="581"/>
                    <a:pt x="157" y="581"/>
                    <a:pt x="156" y="581"/>
                  </a:cubicBezTo>
                  <a:cubicBezTo>
                    <a:pt x="155" y="580"/>
                    <a:pt x="154" y="575"/>
                    <a:pt x="155" y="573"/>
                  </a:cubicBezTo>
                  <a:cubicBezTo>
                    <a:pt x="156" y="571"/>
                    <a:pt x="163" y="562"/>
                    <a:pt x="166" y="561"/>
                  </a:cubicBezTo>
                  <a:cubicBezTo>
                    <a:pt x="168" y="559"/>
                    <a:pt x="174" y="559"/>
                    <a:pt x="176" y="557"/>
                  </a:cubicBezTo>
                  <a:cubicBezTo>
                    <a:pt x="176" y="556"/>
                    <a:pt x="176" y="555"/>
                    <a:pt x="175" y="555"/>
                  </a:cubicBezTo>
                  <a:cubicBezTo>
                    <a:pt x="175" y="555"/>
                    <a:pt x="174" y="556"/>
                    <a:pt x="173" y="556"/>
                  </a:cubicBezTo>
                  <a:cubicBezTo>
                    <a:pt x="171" y="556"/>
                    <a:pt x="160" y="551"/>
                    <a:pt x="160" y="550"/>
                  </a:cubicBezTo>
                  <a:cubicBezTo>
                    <a:pt x="161" y="548"/>
                    <a:pt x="169" y="544"/>
                    <a:pt x="172" y="544"/>
                  </a:cubicBezTo>
                  <a:cubicBezTo>
                    <a:pt x="173" y="544"/>
                    <a:pt x="177" y="546"/>
                    <a:pt x="178" y="547"/>
                  </a:cubicBezTo>
                  <a:cubicBezTo>
                    <a:pt x="178" y="547"/>
                    <a:pt x="175" y="554"/>
                    <a:pt x="180" y="554"/>
                  </a:cubicBezTo>
                  <a:cubicBezTo>
                    <a:pt x="189" y="553"/>
                    <a:pt x="194" y="548"/>
                    <a:pt x="191" y="539"/>
                  </a:cubicBezTo>
                  <a:cubicBezTo>
                    <a:pt x="190" y="538"/>
                    <a:pt x="188" y="534"/>
                    <a:pt x="187" y="533"/>
                  </a:cubicBezTo>
                  <a:cubicBezTo>
                    <a:pt x="186" y="533"/>
                    <a:pt x="177" y="537"/>
                    <a:pt x="176" y="537"/>
                  </a:cubicBezTo>
                  <a:cubicBezTo>
                    <a:pt x="175" y="537"/>
                    <a:pt x="175" y="537"/>
                    <a:pt x="174" y="537"/>
                  </a:cubicBezTo>
                  <a:cubicBezTo>
                    <a:pt x="174" y="537"/>
                    <a:pt x="175" y="538"/>
                    <a:pt x="175" y="538"/>
                  </a:cubicBezTo>
                  <a:cubicBezTo>
                    <a:pt x="177" y="538"/>
                    <a:pt x="181" y="536"/>
                    <a:pt x="181" y="540"/>
                  </a:cubicBezTo>
                  <a:cubicBezTo>
                    <a:pt x="180" y="543"/>
                    <a:pt x="176" y="542"/>
                    <a:pt x="174" y="542"/>
                  </a:cubicBezTo>
                  <a:cubicBezTo>
                    <a:pt x="173" y="542"/>
                    <a:pt x="169" y="542"/>
                    <a:pt x="169" y="542"/>
                  </a:cubicBezTo>
                  <a:cubicBezTo>
                    <a:pt x="169" y="541"/>
                    <a:pt x="171" y="538"/>
                    <a:pt x="171" y="538"/>
                  </a:cubicBezTo>
                  <a:cubicBezTo>
                    <a:pt x="171" y="537"/>
                    <a:pt x="170" y="538"/>
                    <a:pt x="170" y="538"/>
                  </a:cubicBezTo>
                  <a:cubicBezTo>
                    <a:pt x="166" y="537"/>
                    <a:pt x="162" y="537"/>
                    <a:pt x="159" y="534"/>
                  </a:cubicBezTo>
                  <a:cubicBezTo>
                    <a:pt x="156" y="530"/>
                    <a:pt x="160" y="529"/>
                    <a:pt x="160" y="526"/>
                  </a:cubicBezTo>
                  <a:cubicBezTo>
                    <a:pt x="160" y="526"/>
                    <a:pt x="158" y="523"/>
                    <a:pt x="158" y="523"/>
                  </a:cubicBezTo>
                  <a:cubicBezTo>
                    <a:pt x="158" y="522"/>
                    <a:pt x="159" y="520"/>
                    <a:pt x="159" y="519"/>
                  </a:cubicBezTo>
                  <a:cubicBezTo>
                    <a:pt x="157" y="517"/>
                    <a:pt x="157" y="517"/>
                    <a:pt x="157" y="517"/>
                  </a:cubicBezTo>
                  <a:cubicBezTo>
                    <a:pt x="155" y="512"/>
                    <a:pt x="154" y="507"/>
                    <a:pt x="155" y="502"/>
                  </a:cubicBezTo>
                  <a:cubicBezTo>
                    <a:pt x="156" y="499"/>
                    <a:pt x="162" y="499"/>
                    <a:pt x="163" y="499"/>
                  </a:cubicBezTo>
                  <a:cubicBezTo>
                    <a:pt x="165" y="501"/>
                    <a:pt x="158" y="501"/>
                    <a:pt x="161" y="501"/>
                  </a:cubicBezTo>
                  <a:cubicBezTo>
                    <a:pt x="161" y="502"/>
                    <a:pt x="162" y="501"/>
                    <a:pt x="163" y="501"/>
                  </a:cubicBezTo>
                  <a:cubicBezTo>
                    <a:pt x="163" y="501"/>
                    <a:pt x="164" y="501"/>
                    <a:pt x="165" y="501"/>
                  </a:cubicBezTo>
                  <a:cubicBezTo>
                    <a:pt x="168" y="502"/>
                    <a:pt x="172" y="504"/>
                    <a:pt x="175" y="505"/>
                  </a:cubicBezTo>
                  <a:cubicBezTo>
                    <a:pt x="176" y="505"/>
                    <a:pt x="176" y="506"/>
                    <a:pt x="177" y="506"/>
                  </a:cubicBezTo>
                  <a:cubicBezTo>
                    <a:pt x="178" y="506"/>
                    <a:pt x="178" y="505"/>
                    <a:pt x="179" y="505"/>
                  </a:cubicBezTo>
                  <a:cubicBezTo>
                    <a:pt x="179" y="506"/>
                    <a:pt x="179" y="506"/>
                    <a:pt x="179" y="507"/>
                  </a:cubicBezTo>
                  <a:cubicBezTo>
                    <a:pt x="180" y="507"/>
                    <a:pt x="184" y="509"/>
                    <a:pt x="185" y="510"/>
                  </a:cubicBezTo>
                  <a:cubicBezTo>
                    <a:pt x="193" y="511"/>
                    <a:pt x="212" y="507"/>
                    <a:pt x="217" y="502"/>
                  </a:cubicBezTo>
                  <a:cubicBezTo>
                    <a:pt x="218" y="501"/>
                    <a:pt x="218" y="498"/>
                    <a:pt x="219" y="496"/>
                  </a:cubicBezTo>
                  <a:cubicBezTo>
                    <a:pt x="219" y="496"/>
                    <a:pt x="220" y="496"/>
                    <a:pt x="220" y="496"/>
                  </a:cubicBezTo>
                  <a:cubicBezTo>
                    <a:pt x="219" y="495"/>
                    <a:pt x="218" y="497"/>
                    <a:pt x="217" y="497"/>
                  </a:cubicBezTo>
                  <a:cubicBezTo>
                    <a:pt x="216" y="497"/>
                    <a:pt x="217" y="496"/>
                    <a:pt x="217" y="496"/>
                  </a:cubicBezTo>
                  <a:cubicBezTo>
                    <a:pt x="217" y="495"/>
                    <a:pt x="216" y="495"/>
                    <a:pt x="217" y="495"/>
                  </a:cubicBezTo>
                  <a:cubicBezTo>
                    <a:pt x="217" y="495"/>
                    <a:pt x="220" y="498"/>
                    <a:pt x="218" y="494"/>
                  </a:cubicBezTo>
                  <a:cubicBezTo>
                    <a:pt x="217" y="491"/>
                    <a:pt x="213" y="491"/>
                    <a:pt x="213" y="487"/>
                  </a:cubicBezTo>
                  <a:cubicBezTo>
                    <a:pt x="213" y="484"/>
                    <a:pt x="217" y="486"/>
                    <a:pt x="216" y="482"/>
                  </a:cubicBezTo>
                  <a:cubicBezTo>
                    <a:pt x="216" y="478"/>
                    <a:pt x="217" y="475"/>
                    <a:pt x="217" y="475"/>
                  </a:cubicBezTo>
                  <a:cubicBezTo>
                    <a:pt x="219" y="475"/>
                    <a:pt x="219" y="476"/>
                    <a:pt x="221" y="475"/>
                  </a:cubicBezTo>
                  <a:cubicBezTo>
                    <a:pt x="222" y="475"/>
                    <a:pt x="222" y="468"/>
                    <a:pt x="222" y="468"/>
                  </a:cubicBezTo>
                  <a:cubicBezTo>
                    <a:pt x="222" y="467"/>
                    <a:pt x="223" y="466"/>
                    <a:pt x="222" y="466"/>
                  </a:cubicBezTo>
                  <a:cubicBezTo>
                    <a:pt x="222" y="466"/>
                    <a:pt x="219" y="463"/>
                    <a:pt x="218" y="463"/>
                  </a:cubicBezTo>
                  <a:cubicBezTo>
                    <a:pt x="218" y="462"/>
                    <a:pt x="217" y="462"/>
                    <a:pt x="217" y="462"/>
                  </a:cubicBezTo>
                  <a:cubicBezTo>
                    <a:pt x="219" y="461"/>
                    <a:pt x="224" y="466"/>
                    <a:pt x="223" y="463"/>
                  </a:cubicBezTo>
                  <a:cubicBezTo>
                    <a:pt x="223" y="460"/>
                    <a:pt x="218" y="462"/>
                    <a:pt x="216" y="461"/>
                  </a:cubicBezTo>
                  <a:cubicBezTo>
                    <a:pt x="215" y="460"/>
                    <a:pt x="217" y="461"/>
                    <a:pt x="217" y="461"/>
                  </a:cubicBezTo>
                  <a:cubicBezTo>
                    <a:pt x="217" y="459"/>
                    <a:pt x="215" y="458"/>
                    <a:pt x="215" y="456"/>
                  </a:cubicBezTo>
                  <a:cubicBezTo>
                    <a:pt x="216" y="454"/>
                    <a:pt x="216" y="455"/>
                    <a:pt x="217" y="454"/>
                  </a:cubicBezTo>
                  <a:cubicBezTo>
                    <a:pt x="217" y="453"/>
                    <a:pt x="217" y="453"/>
                    <a:pt x="217" y="453"/>
                  </a:cubicBezTo>
                  <a:cubicBezTo>
                    <a:pt x="216" y="452"/>
                    <a:pt x="214" y="451"/>
                    <a:pt x="214" y="449"/>
                  </a:cubicBezTo>
                  <a:cubicBezTo>
                    <a:pt x="214" y="448"/>
                    <a:pt x="215" y="449"/>
                    <a:pt x="216" y="449"/>
                  </a:cubicBezTo>
                  <a:cubicBezTo>
                    <a:pt x="221" y="449"/>
                    <a:pt x="222" y="453"/>
                    <a:pt x="227" y="453"/>
                  </a:cubicBezTo>
                  <a:cubicBezTo>
                    <a:pt x="230" y="453"/>
                    <a:pt x="231" y="454"/>
                    <a:pt x="233" y="454"/>
                  </a:cubicBezTo>
                  <a:cubicBezTo>
                    <a:pt x="235" y="454"/>
                    <a:pt x="236" y="453"/>
                    <a:pt x="237" y="453"/>
                  </a:cubicBezTo>
                  <a:cubicBezTo>
                    <a:pt x="239" y="453"/>
                    <a:pt x="242" y="454"/>
                    <a:pt x="244" y="454"/>
                  </a:cubicBezTo>
                  <a:cubicBezTo>
                    <a:pt x="249" y="452"/>
                    <a:pt x="254" y="452"/>
                    <a:pt x="259" y="451"/>
                  </a:cubicBezTo>
                  <a:cubicBezTo>
                    <a:pt x="280" y="448"/>
                    <a:pt x="303" y="445"/>
                    <a:pt x="322" y="433"/>
                  </a:cubicBezTo>
                  <a:cubicBezTo>
                    <a:pt x="326" y="430"/>
                    <a:pt x="325" y="423"/>
                    <a:pt x="330" y="419"/>
                  </a:cubicBezTo>
                  <a:cubicBezTo>
                    <a:pt x="333" y="416"/>
                    <a:pt x="344" y="404"/>
                    <a:pt x="345" y="400"/>
                  </a:cubicBezTo>
                  <a:cubicBezTo>
                    <a:pt x="346" y="398"/>
                    <a:pt x="345" y="385"/>
                    <a:pt x="344" y="384"/>
                  </a:cubicBezTo>
                  <a:cubicBezTo>
                    <a:pt x="344" y="384"/>
                    <a:pt x="341" y="386"/>
                    <a:pt x="340" y="386"/>
                  </a:cubicBezTo>
                  <a:cubicBezTo>
                    <a:pt x="339" y="386"/>
                    <a:pt x="340" y="385"/>
                    <a:pt x="340" y="385"/>
                  </a:cubicBezTo>
                  <a:cubicBezTo>
                    <a:pt x="338" y="384"/>
                    <a:pt x="335" y="383"/>
                    <a:pt x="333" y="381"/>
                  </a:cubicBezTo>
                  <a:cubicBezTo>
                    <a:pt x="331" y="379"/>
                    <a:pt x="331" y="377"/>
                    <a:pt x="329" y="375"/>
                  </a:cubicBezTo>
                  <a:cubicBezTo>
                    <a:pt x="327" y="372"/>
                    <a:pt x="334" y="365"/>
                    <a:pt x="335" y="362"/>
                  </a:cubicBezTo>
                  <a:cubicBezTo>
                    <a:pt x="337" y="360"/>
                    <a:pt x="333" y="355"/>
                    <a:pt x="331" y="354"/>
                  </a:cubicBezTo>
                  <a:cubicBezTo>
                    <a:pt x="325" y="349"/>
                    <a:pt x="318" y="347"/>
                    <a:pt x="311" y="343"/>
                  </a:cubicBezTo>
                  <a:cubicBezTo>
                    <a:pt x="309" y="342"/>
                    <a:pt x="309" y="340"/>
                    <a:pt x="307" y="339"/>
                  </a:cubicBezTo>
                  <a:cubicBezTo>
                    <a:pt x="306" y="339"/>
                    <a:pt x="305" y="339"/>
                    <a:pt x="305" y="338"/>
                  </a:cubicBezTo>
                  <a:cubicBezTo>
                    <a:pt x="303" y="335"/>
                    <a:pt x="305" y="336"/>
                    <a:pt x="304" y="333"/>
                  </a:cubicBezTo>
                  <a:cubicBezTo>
                    <a:pt x="304" y="333"/>
                    <a:pt x="302" y="331"/>
                    <a:pt x="302" y="331"/>
                  </a:cubicBezTo>
                  <a:cubicBezTo>
                    <a:pt x="302" y="330"/>
                    <a:pt x="304" y="331"/>
                    <a:pt x="306" y="331"/>
                  </a:cubicBezTo>
                  <a:cubicBezTo>
                    <a:pt x="307" y="330"/>
                    <a:pt x="307" y="326"/>
                    <a:pt x="307" y="325"/>
                  </a:cubicBezTo>
                  <a:cubicBezTo>
                    <a:pt x="306" y="325"/>
                    <a:pt x="305" y="325"/>
                    <a:pt x="305" y="324"/>
                  </a:cubicBezTo>
                  <a:cubicBezTo>
                    <a:pt x="305" y="324"/>
                    <a:pt x="306" y="323"/>
                    <a:pt x="306" y="323"/>
                  </a:cubicBezTo>
                  <a:cubicBezTo>
                    <a:pt x="306" y="318"/>
                    <a:pt x="300" y="316"/>
                    <a:pt x="304" y="308"/>
                  </a:cubicBezTo>
                  <a:cubicBezTo>
                    <a:pt x="305" y="307"/>
                    <a:pt x="306" y="307"/>
                    <a:pt x="306" y="306"/>
                  </a:cubicBezTo>
                  <a:cubicBezTo>
                    <a:pt x="307" y="304"/>
                    <a:pt x="306" y="301"/>
                    <a:pt x="306" y="300"/>
                  </a:cubicBezTo>
                  <a:cubicBezTo>
                    <a:pt x="307" y="298"/>
                    <a:pt x="311" y="302"/>
                    <a:pt x="313" y="299"/>
                  </a:cubicBezTo>
                  <a:cubicBezTo>
                    <a:pt x="315" y="294"/>
                    <a:pt x="310" y="289"/>
                    <a:pt x="312" y="283"/>
                  </a:cubicBezTo>
                  <a:cubicBezTo>
                    <a:pt x="312" y="283"/>
                    <a:pt x="314" y="280"/>
                    <a:pt x="314" y="280"/>
                  </a:cubicBezTo>
                  <a:cubicBezTo>
                    <a:pt x="315" y="278"/>
                    <a:pt x="312" y="277"/>
                    <a:pt x="312" y="275"/>
                  </a:cubicBezTo>
                </a:path>
              </a:pathLst>
            </a:custGeom>
            <a:solidFill>
              <a:srgbClr val="A5A5A5"/>
            </a:solid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2" name="Freeform 14"/>
            <p:cNvSpPr/>
            <p:nvPr/>
          </p:nvSpPr>
          <p:spPr bwMode="auto">
            <a:xfrm>
              <a:off x="9515099" y="4787936"/>
              <a:ext cx="374650" cy="376238"/>
            </a:xfrm>
            <a:custGeom>
              <a:avLst/>
              <a:gdLst>
                <a:gd name="T0" fmla="*/ 120 w 131"/>
                <a:gd name="T1" fmla="*/ 93 h 132"/>
                <a:gd name="T2" fmla="*/ 124 w 131"/>
                <a:gd name="T3" fmla="*/ 80 h 132"/>
                <a:gd name="T4" fmla="*/ 119 w 131"/>
                <a:gd name="T5" fmla="*/ 63 h 132"/>
                <a:gd name="T6" fmla="*/ 113 w 131"/>
                <a:gd name="T7" fmla="*/ 54 h 132"/>
                <a:gd name="T8" fmla="*/ 107 w 131"/>
                <a:gd name="T9" fmla="*/ 51 h 132"/>
                <a:gd name="T10" fmla="*/ 99 w 131"/>
                <a:gd name="T11" fmla="*/ 45 h 132"/>
                <a:gd name="T12" fmla="*/ 89 w 131"/>
                <a:gd name="T13" fmla="*/ 37 h 132"/>
                <a:gd name="T14" fmla="*/ 81 w 131"/>
                <a:gd name="T15" fmla="*/ 33 h 132"/>
                <a:gd name="T16" fmla="*/ 63 w 131"/>
                <a:gd name="T17" fmla="*/ 29 h 132"/>
                <a:gd name="T18" fmla="*/ 63 w 131"/>
                <a:gd name="T19" fmla="*/ 21 h 132"/>
                <a:gd name="T20" fmla="*/ 48 w 131"/>
                <a:gd name="T21" fmla="*/ 7 h 132"/>
                <a:gd name="T22" fmla="*/ 34 w 131"/>
                <a:gd name="T23" fmla="*/ 8 h 132"/>
                <a:gd name="T24" fmla="*/ 24 w 131"/>
                <a:gd name="T25" fmla="*/ 5 h 132"/>
                <a:gd name="T26" fmla="*/ 23 w 131"/>
                <a:gd name="T27" fmla="*/ 5 h 132"/>
                <a:gd name="T28" fmla="*/ 23 w 131"/>
                <a:gd name="T29" fmla="*/ 7 h 132"/>
                <a:gd name="T30" fmla="*/ 19 w 131"/>
                <a:gd name="T31" fmla="*/ 23 h 132"/>
                <a:gd name="T32" fmla="*/ 18 w 131"/>
                <a:gd name="T33" fmla="*/ 28 h 132"/>
                <a:gd name="T34" fmla="*/ 12 w 131"/>
                <a:gd name="T35" fmla="*/ 38 h 132"/>
                <a:gd name="T36" fmla="*/ 9 w 131"/>
                <a:gd name="T37" fmla="*/ 49 h 132"/>
                <a:gd name="T38" fmla="*/ 9 w 131"/>
                <a:gd name="T39" fmla="*/ 56 h 132"/>
                <a:gd name="T40" fmla="*/ 9 w 131"/>
                <a:gd name="T41" fmla="*/ 64 h 132"/>
                <a:gd name="T42" fmla="*/ 10 w 131"/>
                <a:gd name="T43" fmla="*/ 70 h 132"/>
                <a:gd name="T44" fmla="*/ 10 w 131"/>
                <a:gd name="T45" fmla="*/ 81 h 132"/>
                <a:gd name="T46" fmla="*/ 5 w 131"/>
                <a:gd name="T47" fmla="*/ 86 h 132"/>
                <a:gd name="T48" fmla="*/ 6 w 131"/>
                <a:gd name="T49" fmla="*/ 105 h 132"/>
                <a:gd name="T50" fmla="*/ 11 w 131"/>
                <a:gd name="T51" fmla="*/ 110 h 132"/>
                <a:gd name="T52" fmla="*/ 17 w 131"/>
                <a:gd name="T53" fmla="*/ 118 h 132"/>
                <a:gd name="T54" fmla="*/ 34 w 131"/>
                <a:gd name="T55" fmla="*/ 117 h 132"/>
                <a:gd name="T56" fmla="*/ 51 w 131"/>
                <a:gd name="T57" fmla="*/ 126 h 132"/>
                <a:gd name="T58" fmla="*/ 54 w 131"/>
                <a:gd name="T59" fmla="*/ 128 h 132"/>
                <a:gd name="T60" fmla="*/ 67 w 131"/>
                <a:gd name="T61" fmla="*/ 125 h 132"/>
                <a:gd name="T62" fmla="*/ 77 w 131"/>
                <a:gd name="T63" fmla="*/ 129 h 132"/>
                <a:gd name="T64" fmla="*/ 84 w 131"/>
                <a:gd name="T65" fmla="*/ 130 h 132"/>
                <a:gd name="T66" fmla="*/ 93 w 131"/>
                <a:gd name="T67" fmla="*/ 127 h 132"/>
                <a:gd name="T68" fmla="*/ 99 w 131"/>
                <a:gd name="T69" fmla="*/ 123 h 132"/>
                <a:gd name="T70" fmla="*/ 99 w 131"/>
                <a:gd name="T71" fmla="*/ 121 h 132"/>
                <a:gd name="T72" fmla="*/ 110 w 131"/>
                <a:gd name="T73" fmla="*/ 117 h 132"/>
                <a:gd name="T74" fmla="*/ 115 w 131"/>
                <a:gd name="T75" fmla="*/ 111 h 132"/>
                <a:gd name="T76" fmla="*/ 123 w 131"/>
                <a:gd name="T77" fmla="*/ 100 h 132"/>
                <a:gd name="T78" fmla="*/ 120 w 131"/>
                <a:gd name="T79" fmla="*/ 9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132">
                  <a:moveTo>
                    <a:pt x="120" y="98"/>
                  </a:moveTo>
                  <a:cubicBezTo>
                    <a:pt x="119" y="97"/>
                    <a:pt x="120" y="93"/>
                    <a:pt x="120" y="93"/>
                  </a:cubicBezTo>
                  <a:cubicBezTo>
                    <a:pt x="120" y="90"/>
                    <a:pt x="119" y="85"/>
                    <a:pt x="121" y="83"/>
                  </a:cubicBezTo>
                  <a:cubicBezTo>
                    <a:pt x="121" y="83"/>
                    <a:pt x="124" y="80"/>
                    <a:pt x="124" y="80"/>
                  </a:cubicBezTo>
                  <a:cubicBezTo>
                    <a:pt x="127" y="77"/>
                    <a:pt x="131" y="73"/>
                    <a:pt x="131" y="73"/>
                  </a:cubicBezTo>
                  <a:cubicBezTo>
                    <a:pt x="129" y="69"/>
                    <a:pt x="121" y="68"/>
                    <a:pt x="119" y="63"/>
                  </a:cubicBezTo>
                  <a:cubicBezTo>
                    <a:pt x="117" y="61"/>
                    <a:pt x="118" y="57"/>
                    <a:pt x="116" y="55"/>
                  </a:cubicBezTo>
                  <a:cubicBezTo>
                    <a:pt x="115" y="54"/>
                    <a:pt x="114" y="55"/>
                    <a:pt x="113" y="54"/>
                  </a:cubicBezTo>
                  <a:cubicBezTo>
                    <a:pt x="112" y="53"/>
                    <a:pt x="111" y="50"/>
                    <a:pt x="109" y="50"/>
                  </a:cubicBezTo>
                  <a:cubicBezTo>
                    <a:pt x="108" y="50"/>
                    <a:pt x="108" y="51"/>
                    <a:pt x="107" y="51"/>
                  </a:cubicBezTo>
                  <a:cubicBezTo>
                    <a:pt x="107" y="51"/>
                    <a:pt x="106" y="50"/>
                    <a:pt x="106" y="50"/>
                  </a:cubicBezTo>
                  <a:cubicBezTo>
                    <a:pt x="104" y="49"/>
                    <a:pt x="100" y="46"/>
                    <a:pt x="99" y="45"/>
                  </a:cubicBezTo>
                  <a:cubicBezTo>
                    <a:pt x="98" y="43"/>
                    <a:pt x="99" y="41"/>
                    <a:pt x="97" y="39"/>
                  </a:cubicBezTo>
                  <a:cubicBezTo>
                    <a:pt x="95" y="38"/>
                    <a:pt x="91" y="38"/>
                    <a:pt x="89" y="37"/>
                  </a:cubicBezTo>
                  <a:cubicBezTo>
                    <a:pt x="86" y="34"/>
                    <a:pt x="86" y="34"/>
                    <a:pt x="86" y="34"/>
                  </a:cubicBezTo>
                  <a:cubicBezTo>
                    <a:pt x="85" y="34"/>
                    <a:pt x="85" y="37"/>
                    <a:pt x="81" y="33"/>
                  </a:cubicBezTo>
                  <a:cubicBezTo>
                    <a:pt x="78" y="30"/>
                    <a:pt x="78" y="25"/>
                    <a:pt x="73" y="23"/>
                  </a:cubicBezTo>
                  <a:cubicBezTo>
                    <a:pt x="73" y="23"/>
                    <a:pt x="65" y="31"/>
                    <a:pt x="63" y="29"/>
                  </a:cubicBezTo>
                  <a:cubicBezTo>
                    <a:pt x="62" y="28"/>
                    <a:pt x="63" y="28"/>
                    <a:pt x="63" y="27"/>
                  </a:cubicBezTo>
                  <a:cubicBezTo>
                    <a:pt x="63" y="25"/>
                    <a:pt x="64" y="23"/>
                    <a:pt x="63" y="21"/>
                  </a:cubicBezTo>
                  <a:cubicBezTo>
                    <a:pt x="60" y="16"/>
                    <a:pt x="49" y="11"/>
                    <a:pt x="48" y="8"/>
                  </a:cubicBezTo>
                  <a:cubicBezTo>
                    <a:pt x="48" y="8"/>
                    <a:pt x="48" y="7"/>
                    <a:pt x="48" y="7"/>
                  </a:cubicBezTo>
                  <a:cubicBezTo>
                    <a:pt x="48" y="6"/>
                    <a:pt x="45" y="3"/>
                    <a:pt x="44" y="3"/>
                  </a:cubicBezTo>
                  <a:cubicBezTo>
                    <a:pt x="35" y="0"/>
                    <a:pt x="37" y="7"/>
                    <a:pt x="34" y="8"/>
                  </a:cubicBezTo>
                  <a:cubicBezTo>
                    <a:pt x="32" y="8"/>
                    <a:pt x="26" y="8"/>
                    <a:pt x="25" y="7"/>
                  </a:cubicBezTo>
                  <a:cubicBezTo>
                    <a:pt x="24" y="4"/>
                    <a:pt x="26" y="6"/>
                    <a:pt x="24" y="5"/>
                  </a:cubicBezTo>
                  <a:cubicBezTo>
                    <a:pt x="24" y="5"/>
                    <a:pt x="24" y="5"/>
                    <a:pt x="24" y="5"/>
                  </a:cubicBezTo>
                  <a:cubicBezTo>
                    <a:pt x="24" y="5"/>
                    <a:pt x="23" y="5"/>
                    <a:pt x="23" y="5"/>
                  </a:cubicBezTo>
                  <a:cubicBezTo>
                    <a:pt x="23" y="5"/>
                    <a:pt x="23" y="6"/>
                    <a:pt x="23" y="6"/>
                  </a:cubicBezTo>
                  <a:cubicBezTo>
                    <a:pt x="23" y="7"/>
                    <a:pt x="24" y="7"/>
                    <a:pt x="23" y="7"/>
                  </a:cubicBezTo>
                  <a:cubicBezTo>
                    <a:pt x="22" y="10"/>
                    <a:pt x="19" y="11"/>
                    <a:pt x="18" y="13"/>
                  </a:cubicBezTo>
                  <a:cubicBezTo>
                    <a:pt x="16" y="16"/>
                    <a:pt x="19" y="20"/>
                    <a:pt x="19" y="23"/>
                  </a:cubicBezTo>
                  <a:cubicBezTo>
                    <a:pt x="19" y="25"/>
                    <a:pt x="16" y="24"/>
                    <a:pt x="16" y="25"/>
                  </a:cubicBezTo>
                  <a:cubicBezTo>
                    <a:pt x="16" y="26"/>
                    <a:pt x="18" y="26"/>
                    <a:pt x="18" y="28"/>
                  </a:cubicBezTo>
                  <a:cubicBezTo>
                    <a:pt x="18" y="30"/>
                    <a:pt x="15" y="35"/>
                    <a:pt x="14" y="37"/>
                  </a:cubicBezTo>
                  <a:cubicBezTo>
                    <a:pt x="14" y="38"/>
                    <a:pt x="12" y="37"/>
                    <a:pt x="12" y="38"/>
                  </a:cubicBezTo>
                  <a:cubicBezTo>
                    <a:pt x="11" y="39"/>
                    <a:pt x="15" y="41"/>
                    <a:pt x="14" y="42"/>
                  </a:cubicBezTo>
                  <a:cubicBezTo>
                    <a:pt x="13" y="48"/>
                    <a:pt x="11" y="46"/>
                    <a:pt x="9" y="49"/>
                  </a:cubicBezTo>
                  <a:cubicBezTo>
                    <a:pt x="8" y="50"/>
                    <a:pt x="10" y="51"/>
                    <a:pt x="10" y="52"/>
                  </a:cubicBezTo>
                  <a:cubicBezTo>
                    <a:pt x="10" y="52"/>
                    <a:pt x="9" y="56"/>
                    <a:pt x="9" y="56"/>
                  </a:cubicBezTo>
                  <a:cubicBezTo>
                    <a:pt x="9" y="58"/>
                    <a:pt x="12" y="59"/>
                    <a:pt x="11" y="61"/>
                  </a:cubicBezTo>
                  <a:cubicBezTo>
                    <a:pt x="11" y="61"/>
                    <a:pt x="9" y="64"/>
                    <a:pt x="9" y="64"/>
                  </a:cubicBezTo>
                  <a:cubicBezTo>
                    <a:pt x="9" y="64"/>
                    <a:pt x="9" y="65"/>
                    <a:pt x="9" y="65"/>
                  </a:cubicBezTo>
                  <a:cubicBezTo>
                    <a:pt x="9" y="67"/>
                    <a:pt x="10" y="68"/>
                    <a:pt x="10" y="70"/>
                  </a:cubicBezTo>
                  <a:cubicBezTo>
                    <a:pt x="10" y="73"/>
                    <a:pt x="13" y="76"/>
                    <a:pt x="11" y="80"/>
                  </a:cubicBezTo>
                  <a:cubicBezTo>
                    <a:pt x="11" y="80"/>
                    <a:pt x="10" y="81"/>
                    <a:pt x="10" y="81"/>
                  </a:cubicBezTo>
                  <a:cubicBezTo>
                    <a:pt x="9" y="82"/>
                    <a:pt x="5" y="81"/>
                    <a:pt x="4" y="82"/>
                  </a:cubicBezTo>
                  <a:cubicBezTo>
                    <a:pt x="4" y="83"/>
                    <a:pt x="5" y="85"/>
                    <a:pt x="5" y="86"/>
                  </a:cubicBezTo>
                  <a:cubicBezTo>
                    <a:pt x="5" y="88"/>
                    <a:pt x="3" y="88"/>
                    <a:pt x="3" y="89"/>
                  </a:cubicBezTo>
                  <a:cubicBezTo>
                    <a:pt x="4" y="96"/>
                    <a:pt x="0" y="98"/>
                    <a:pt x="6" y="105"/>
                  </a:cubicBezTo>
                  <a:cubicBezTo>
                    <a:pt x="7" y="106"/>
                    <a:pt x="7" y="108"/>
                    <a:pt x="8" y="109"/>
                  </a:cubicBezTo>
                  <a:cubicBezTo>
                    <a:pt x="8" y="109"/>
                    <a:pt x="11" y="110"/>
                    <a:pt x="11" y="110"/>
                  </a:cubicBezTo>
                  <a:cubicBezTo>
                    <a:pt x="13" y="111"/>
                    <a:pt x="15" y="114"/>
                    <a:pt x="16" y="117"/>
                  </a:cubicBezTo>
                  <a:cubicBezTo>
                    <a:pt x="16" y="117"/>
                    <a:pt x="16" y="118"/>
                    <a:pt x="17" y="118"/>
                  </a:cubicBezTo>
                  <a:cubicBezTo>
                    <a:pt x="18" y="118"/>
                    <a:pt x="21" y="116"/>
                    <a:pt x="23" y="116"/>
                  </a:cubicBezTo>
                  <a:cubicBezTo>
                    <a:pt x="25" y="116"/>
                    <a:pt x="32" y="116"/>
                    <a:pt x="34" y="117"/>
                  </a:cubicBezTo>
                  <a:cubicBezTo>
                    <a:pt x="36" y="118"/>
                    <a:pt x="37" y="121"/>
                    <a:pt x="39" y="122"/>
                  </a:cubicBezTo>
                  <a:cubicBezTo>
                    <a:pt x="42" y="124"/>
                    <a:pt x="51" y="125"/>
                    <a:pt x="51" y="126"/>
                  </a:cubicBezTo>
                  <a:cubicBezTo>
                    <a:pt x="51" y="127"/>
                    <a:pt x="49" y="127"/>
                    <a:pt x="49" y="127"/>
                  </a:cubicBezTo>
                  <a:cubicBezTo>
                    <a:pt x="49" y="130"/>
                    <a:pt x="54" y="128"/>
                    <a:pt x="54" y="128"/>
                  </a:cubicBezTo>
                  <a:cubicBezTo>
                    <a:pt x="55" y="128"/>
                    <a:pt x="55" y="129"/>
                    <a:pt x="55" y="130"/>
                  </a:cubicBezTo>
                  <a:cubicBezTo>
                    <a:pt x="58" y="131"/>
                    <a:pt x="63" y="125"/>
                    <a:pt x="67" y="125"/>
                  </a:cubicBezTo>
                  <a:cubicBezTo>
                    <a:pt x="70" y="125"/>
                    <a:pt x="74" y="127"/>
                    <a:pt x="76" y="129"/>
                  </a:cubicBezTo>
                  <a:cubicBezTo>
                    <a:pt x="77" y="129"/>
                    <a:pt x="77" y="129"/>
                    <a:pt x="77" y="129"/>
                  </a:cubicBezTo>
                  <a:cubicBezTo>
                    <a:pt x="81" y="129"/>
                    <a:pt x="81" y="129"/>
                    <a:pt x="81" y="129"/>
                  </a:cubicBezTo>
                  <a:cubicBezTo>
                    <a:pt x="82" y="129"/>
                    <a:pt x="83" y="129"/>
                    <a:pt x="84" y="130"/>
                  </a:cubicBezTo>
                  <a:cubicBezTo>
                    <a:pt x="84" y="130"/>
                    <a:pt x="84" y="131"/>
                    <a:pt x="84" y="131"/>
                  </a:cubicBezTo>
                  <a:cubicBezTo>
                    <a:pt x="85" y="132"/>
                    <a:pt x="91" y="128"/>
                    <a:pt x="93" y="127"/>
                  </a:cubicBezTo>
                  <a:cubicBezTo>
                    <a:pt x="94" y="126"/>
                    <a:pt x="99" y="126"/>
                    <a:pt x="100" y="124"/>
                  </a:cubicBezTo>
                  <a:cubicBezTo>
                    <a:pt x="102" y="122"/>
                    <a:pt x="98" y="123"/>
                    <a:pt x="99" y="123"/>
                  </a:cubicBezTo>
                  <a:cubicBezTo>
                    <a:pt x="99" y="122"/>
                    <a:pt x="100" y="122"/>
                    <a:pt x="100" y="121"/>
                  </a:cubicBezTo>
                  <a:cubicBezTo>
                    <a:pt x="100" y="121"/>
                    <a:pt x="99" y="121"/>
                    <a:pt x="99" y="121"/>
                  </a:cubicBezTo>
                  <a:cubicBezTo>
                    <a:pt x="103" y="119"/>
                    <a:pt x="98" y="126"/>
                    <a:pt x="103" y="123"/>
                  </a:cubicBezTo>
                  <a:cubicBezTo>
                    <a:pt x="106" y="122"/>
                    <a:pt x="108" y="119"/>
                    <a:pt x="110" y="117"/>
                  </a:cubicBezTo>
                  <a:cubicBezTo>
                    <a:pt x="111" y="117"/>
                    <a:pt x="112" y="117"/>
                    <a:pt x="113" y="116"/>
                  </a:cubicBezTo>
                  <a:cubicBezTo>
                    <a:pt x="113" y="114"/>
                    <a:pt x="113" y="113"/>
                    <a:pt x="115" y="111"/>
                  </a:cubicBezTo>
                  <a:cubicBezTo>
                    <a:pt x="116" y="110"/>
                    <a:pt x="118" y="109"/>
                    <a:pt x="119" y="108"/>
                  </a:cubicBezTo>
                  <a:cubicBezTo>
                    <a:pt x="121" y="105"/>
                    <a:pt x="120" y="103"/>
                    <a:pt x="123" y="100"/>
                  </a:cubicBezTo>
                  <a:cubicBezTo>
                    <a:pt x="123" y="100"/>
                    <a:pt x="123" y="100"/>
                    <a:pt x="123" y="100"/>
                  </a:cubicBezTo>
                  <a:cubicBezTo>
                    <a:pt x="122" y="99"/>
                    <a:pt x="120" y="99"/>
                    <a:pt x="120" y="98"/>
                  </a:cubicBezTo>
                </a:path>
              </a:pathLst>
            </a:custGeom>
            <a:grpFill/>
            <a:ln>
              <a:solidFill>
                <a:srgbClr val="FFFFFF"/>
              </a:solidFill>
            </a:ln>
          </p:spPr>
          <p:txBody>
            <a:bodyPr vert="horz" wrap="square" lIns="60960" tIns="30480" rIns="60960" bIns="3048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id-ID" sz="12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grpSp>
      <p:grpSp>
        <p:nvGrpSpPr>
          <p:cNvPr id="113" name="Group 1084"/>
          <p:cNvGrpSpPr/>
          <p:nvPr/>
        </p:nvGrpSpPr>
        <p:grpSpPr>
          <a:xfrm rot="3169619" flipH="1">
            <a:off x="7427578" y="1996908"/>
            <a:ext cx="443073" cy="1730659"/>
            <a:chOff x="-5826127" y="5463957"/>
            <a:chExt cx="1419226" cy="5543550"/>
          </a:xfrm>
        </p:grpSpPr>
        <p:sp>
          <p:nvSpPr>
            <p:cNvPr id="114" name="Freeform 94"/>
            <p:cNvSpPr/>
            <p:nvPr/>
          </p:nvSpPr>
          <p:spPr bwMode="auto">
            <a:xfrm>
              <a:off x="-5289551" y="5463957"/>
              <a:ext cx="790575" cy="282575"/>
            </a:xfrm>
            <a:custGeom>
              <a:avLst/>
              <a:gdLst>
                <a:gd name="connsiteX0" fmla="*/ 0 w 790575"/>
                <a:gd name="connsiteY0" fmla="*/ 0 h 282575"/>
                <a:gd name="connsiteX1" fmla="*/ 139700 w 790575"/>
                <a:gd name="connsiteY1" fmla="*/ 34925 h 282575"/>
                <a:gd name="connsiteX2" fmla="*/ 231775 w 790575"/>
                <a:gd name="connsiteY2" fmla="*/ 60325 h 282575"/>
                <a:gd name="connsiteX3" fmla="*/ 323850 w 790575"/>
                <a:gd name="connsiteY3" fmla="*/ 85725 h 282575"/>
                <a:gd name="connsiteX4" fmla="*/ 482600 w 790575"/>
                <a:gd name="connsiteY4" fmla="*/ 139700 h 282575"/>
                <a:gd name="connsiteX5" fmla="*/ 635000 w 790575"/>
                <a:gd name="connsiteY5" fmla="*/ 196850 h 282575"/>
                <a:gd name="connsiteX6" fmla="*/ 790575 w 790575"/>
                <a:gd name="connsiteY6" fmla="*/ 282575 h 282575"/>
                <a:gd name="connsiteX7" fmla="*/ 638175 w 790575"/>
                <a:gd name="connsiteY7" fmla="*/ 225425 h 282575"/>
                <a:gd name="connsiteX8" fmla="*/ 479425 w 790575"/>
                <a:gd name="connsiteY8" fmla="*/ 171450 h 282575"/>
                <a:gd name="connsiteX9" fmla="*/ 387350 w 790575"/>
                <a:gd name="connsiteY9" fmla="*/ 142875 h 282575"/>
                <a:gd name="connsiteX10" fmla="*/ 295275 w 790575"/>
                <a:gd name="connsiteY10" fmla="*/ 117475 h 282575"/>
                <a:gd name="connsiteX11" fmla="*/ 155575 w 790575"/>
                <a:gd name="connsiteY11" fmla="*/ 85725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575" h="282575">
                  <a:moveTo>
                    <a:pt x="0" y="0"/>
                  </a:moveTo>
                  <a:lnTo>
                    <a:pt x="139700" y="34925"/>
                  </a:lnTo>
                  <a:lnTo>
                    <a:pt x="231775" y="60325"/>
                  </a:lnTo>
                  <a:lnTo>
                    <a:pt x="323850" y="85725"/>
                  </a:lnTo>
                  <a:lnTo>
                    <a:pt x="482600" y="139700"/>
                  </a:lnTo>
                  <a:lnTo>
                    <a:pt x="635000" y="196850"/>
                  </a:lnTo>
                  <a:lnTo>
                    <a:pt x="790575" y="282575"/>
                  </a:lnTo>
                  <a:lnTo>
                    <a:pt x="638175" y="225425"/>
                  </a:lnTo>
                  <a:lnTo>
                    <a:pt x="479425" y="171450"/>
                  </a:lnTo>
                  <a:lnTo>
                    <a:pt x="387350" y="142875"/>
                  </a:lnTo>
                  <a:lnTo>
                    <a:pt x="295275" y="117475"/>
                  </a:lnTo>
                  <a:lnTo>
                    <a:pt x="155575" y="85725"/>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5" name="Freeform 57"/>
            <p:cNvSpPr/>
            <p:nvPr/>
          </p:nvSpPr>
          <p:spPr bwMode="auto">
            <a:xfrm>
              <a:off x="-5289551" y="5463957"/>
              <a:ext cx="295275" cy="117475"/>
            </a:xfrm>
            <a:custGeom>
              <a:avLst/>
              <a:gdLst>
                <a:gd name="T0" fmla="*/ 98 w 186"/>
                <a:gd name="T1" fmla="*/ 54 h 74"/>
                <a:gd name="T2" fmla="*/ 0 w 186"/>
                <a:gd name="T3" fmla="*/ 0 h 74"/>
                <a:gd name="T4" fmla="*/ 0 w 186"/>
                <a:gd name="T5" fmla="*/ 0 h 74"/>
                <a:gd name="T6" fmla="*/ 88 w 186"/>
                <a:gd name="T7" fmla="*/ 22 h 74"/>
                <a:gd name="T8" fmla="*/ 186 w 186"/>
                <a:gd name="T9" fmla="*/ 74 h 74"/>
                <a:gd name="T10" fmla="*/ 186 w 186"/>
                <a:gd name="T11" fmla="*/ 74 h 74"/>
                <a:gd name="T12" fmla="*/ 98 w 186"/>
                <a:gd name="T13" fmla="*/ 54 h 74"/>
              </a:gdLst>
              <a:ahLst/>
              <a:cxnLst>
                <a:cxn ang="0">
                  <a:pos x="T0" y="T1"/>
                </a:cxn>
                <a:cxn ang="0">
                  <a:pos x="T2" y="T3"/>
                </a:cxn>
                <a:cxn ang="0">
                  <a:pos x="T4" y="T5"/>
                </a:cxn>
                <a:cxn ang="0">
                  <a:pos x="T6" y="T7"/>
                </a:cxn>
                <a:cxn ang="0">
                  <a:pos x="T8" y="T9"/>
                </a:cxn>
                <a:cxn ang="0">
                  <a:pos x="T10" y="T11"/>
                </a:cxn>
                <a:cxn ang="0">
                  <a:pos x="T12" y="T13"/>
                </a:cxn>
              </a:cxnLst>
              <a:rect l="0" t="0" r="r" b="b"/>
              <a:pathLst>
                <a:path w="186" h="74">
                  <a:moveTo>
                    <a:pt x="98" y="54"/>
                  </a:moveTo>
                  <a:lnTo>
                    <a:pt x="0" y="0"/>
                  </a:lnTo>
                  <a:lnTo>
                    <a:pt x="0" y="0"/>
                  </a:lnTo>
                  <a:lnTo>
                    <a:pt x="88" y="22"/>
                  </a:lnTo>
                  <a:lnTo>
                    <a:pt x="186" y="74"/>
                  </a:lnTo>
                  <a:lnTo>
                    <a:pt x="186" y="74"/>
                  </a:lnTo>
                  <a:lnTo>
                    <a:pt x="98"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6" name="Freeform 59"/>
            <p:cNvSpPr/>
            <p:nvPr/>
          </p:nvSpPr>
          <p:spPr bwMode="auto">
            <a:xfrm>
              <a:off x="-5149851" y="5498882"/>
              <a:ext cx="650875" cy="247650"/>
            </a:xfrm>
            <a:custGeom>
              <a:avLst/>
              <a:gdLst>
                <a:gd name="T0" fmla="*/ 98 w 410"/>
                <a:gd name="T1" fmla="*/ 52 h 156"/>
                <a:gd name="T2" fmla="*/ 0 w 410"/>
                <a:gd name="T3" fmla="*/ 0 h 156"/>
                <a:gd name="T4" fmla="*/ 0 w 410"/>
                <a:gd name="T5" fmla="*/ 0 h 156"/>
                <a:gd name="T6" fmla="*/ 58 w 410"/>
                <a:gd name="T7" fmla="*/ 16 h 156"/>
                <a:gd name="T8" fmla="*/ 116 w 410"/>
                <a:gd name="T9" fmla="*/ 32 h 156"/>
                <a:gd name="T10" fmla="*/ 116 w 410"/>
                <a:gd name="T11" fmla="*/ 32 h 156"/>
                <a:gd name="T12" fmla="*/ 216 w 410"/>
                <a:gd name="T13" fmla="*/ 66 h 156"/>
                <a:gd name="T14" fmla="*/ 312 w 410"/>
                <a:gd name="T15" fmla="*/ 102 h 156"/>
                <a:gd name="T16" fmla="*/ 410 w 410"/>
                <a:gd name="T17" fmla="*/ 156 h 156"/>
                <a:gd name="T18" fmla="*/ 410 w 410"/>
                <a:gd name="T19" fmla="*/ 156 h 156"/>
                <a:gd name="T20" fmla="*/ 314 w 410"/>
                <a:gd name="T21" fmla="*/ 120 h 156"/>
                <a:gd name="T22" fmla="*/ 214 w 410"/>
                <a:gd name="T23" fmla="*/ 86 h 156"/>
                <a:gd name="T24" fmla="*/ 214 w 410"/>
                <a:gd name="T25" fmla="*/ 86 h 156"/>
                <a:gd name="T26" fmla="*/ 156 w 410"/>
                <a:gd name="T27" fmla="*/ 68 h 156"/>
                <a:gd name="T28" fmla="*/ 98 w 410"/>
                <a:gd name="T29" fmla="*/ 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0" h="156">
                  <a:moveTo>
                    <a:pt x="98" y="52"/>
                  </a:moveTo>
                  <a:lnTo>
                    <a:pt x="0" y="0"/>
                  </a:lnTo>
                  <a:lnTo>
                    <a:pt x="0" y="0"/>
                  </a:lnTo>
                  <a:lnTo>
                    <a:pt x="58" y="16"/>
                  </a:lnTo>
                  <a:lnTo>
                    <a:pt x="116" y="32"/>
                  </a:lnTo>
                  <a:lnTo>
                    <a:pt x="116" y="32"/>
                  </a:lnTo>
                  <a:lnTo>
                    <a:pt x="216" y="66"/>
                  </a:lnTo>
                  <a:lnTo>
                    <a:pt x="312" y="102"/>
                  </a:lnTo>
                  <a:lnTo>
                    <a:pt x="410" y="156"/>
                  </a:lnTo>
                  <a:lnTo>
                    <a:pt x="410" y="156"/>
                  </a:lnTo>
                  <a:lnTo>
                    <a:pt x="314" y="120"/>
                  </a:lnTo>
                  <a:lnTo>
                    <a:pt x="214" y="86"/>
                  </a:lnTo>
                  <a:lnTo>
                    <a:pt x="214" y="86"/>
                  </a:lnTo>
                  <a:lnTo>
                    <a:pt x="156" y="68"/>
                  </a:lnTo>
                  <a:lnTo>
                    <a:pt x="98"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7" name="Freeform 60"/>
            <p:cNvSpPr/>
            <p:nvPr/>
          </p:nvSpPr>
          <p:spPr bwMode="auto">
            <a:xfrm>
              <a:off x="-5702301" y="5965607"/>
              <a:ext cx="1273175" cy="5041900"/>
            </a:xfrm>
            <a:custGeom>
              <a:avLst/>
              <a:gdLst>
                <a:gd name="T0" fmla="*/ 802 w 802"/>
                <a:gd name="T1" fmla="*/ 3176 h 3176"/>
                <a:gd name="T2" fmla="*/ 704 w 802"/>
                <a:gd name="T3" fmla="*/ 3122 h 3176"/>
                <a:gd name="T4" fmla="*/ 704 w 802"/>
                <a:gd name="T5" fmla="*/ 3122 h 3176"/>
                <a:gd name="T6" fmla="*/ 0 w 802"/>
                <a:gd name="T7" fmla="*/ 0 h 3176"/>
                <a:gd name="T8" fmla="*/ 98 w 802"/>
                <a:gd name="T9" fmla="*/ 52 h 3176"/>
                <a:gd name="T10" fmla="*/ 98 w 802"/>
                <a:gd name="T11" fmla="*/ 52 h 3176"/>
                <a:gd name="T12" fmla="*/ 802 w 802"/>
                <a:gd name="T13" fmla="*/ 3176 h 3176"/>
              </a:gdLst>
              <a:ahLst/>
              <a:cxnLst>
                <a:cxn ang="0">
                  <a:pos x="T0" y="T1"/>
                </a:cxn>
                <a:cxn ang="0">
                  <a:pos x="T2" y="T3"/>
                </a:cxn>
                <a:cxn ang="0">
                  <a:pos x="T4" y="T5"/>
                </a:cxn>
                <a:cxn ang="0">
                  <a:pos x="T6" y="T7"/>
                </a:cxn>
                <a:cxn ang="0">
                  <a:pos x="T8" y="T9"/>
                </a:cxn>
                <a:cxn ang="0">
                  <a:pos x="T10" y="T11"/>
                </a:cxn>
                <a:cxn ang="0">
                  <a:pos x="T12" y="T13"/>
                </a:cxn>
              </a:cxnLst>
              <a:rect l="0" t="0" r="r" b="b"/>
              <a:pathLst>
                <a:path w="802" h="3176">
                  <a:moveTo>
                    <a:pt x="802" y="3176"/>
                  </a:moveTo>
                  <a:lnTo>
                    <a:pt x="704" y="3122"/>
                  </a:lnTo>
                  <a:lnTo>
                    <a:pt x="704" y="3122"/>
                  </a:lnTo>
                  <a:lnTo>
                    <a:pt x="0" y="0"/>
                  </a:lnTo>
                  <a:lnTo>
                    <a:pt x="98" y="52"/>
                  </a:lnTo>
                  <a:lnTo>
                    <a:pt x="98" y="52"/>
                  </a:lnTo>
                  <a:lnTo>
                    <a:pt x="802" y="3176"/>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8" name="Freeform 95"/>
            <p:cNvSpPr/>
            <p:nvPr/>
          </p:nvSpPr>
          <p:spPr bwMode="auto">
            <a:xfrm>
              <a:off x="-5826127" y="5463957"/>
              <a:ext cx="692150" cy="638175"/>
            </a:xfrm>
            <a:custGeom>
              <a:avLst/>
              <a:gdLst>
                <a:gd name="connsiteX0" fmla="*/ 536575 w 692150"/>
                <a:gd name="connsiteY0" fmla="*/ 0 h 638175"/>
                <a:gd name="connsiteX1" fmla="*/ 692150 w 692150"/>
                <a:gd name="connsiteY1" fmla="*/ 85725 h 638175"/>
                <a:gd name="connsiteX2" fmla="*/ 549275 w 692150"/>
                <a:gd name="connsiteY2" fmla="*/ 219075 h 638175"/>
                <a:gd name="connsiteX3" fmla="*/ 412750 w 692150"/>
                <a:gd name="connsiteY3" fmla="*/ 355600 h 638175"/>
                <a:gd name="connsiteX4" fmla="*/ 317500 w 692150"/>
                <a:gd name="connsiteY4" fmla="*/ 454025 h 638175"/>
                <a:gd name="connsiteX5" fmla="*/ 225425 w 692150"/>
                <a:gd name="connsiteY5" fmla="*/ 555625 h 638175"/>
                <a:gd name="connsiteX6" fmla="*/ 155575 w 692150"/>
                <a:gd name="connsiteY6" fmla="*/ 638175 h 638175"/>
                <a:gd name="connsiteX7" fmla="*/ 0 w 692150"/>
                <a:gd name="connsiteY7" fmla="*/ 552450 h 638175"/>
                <a:gd name="connsiteX8" fmla="*/ 69850 w 692150"/>
                <a:gd name="connsiteY8" fmla="*/ 469900 h 638175"/>
                <a:gd name="connsiteX9" fmla="*/ 161925 w 692150"/>
                <a:gd name="connsiteY9" fmla="*/ 371475 h 638175"/>
                <a:gd name="connsiteX10" fmla="*/ 257175 w 692150"/>
                <a:gd name="connsiteY10" fmla="*/ 269875 h 638175"/>
                <a:gd name="connsiteX11" fmla="*/ 393700 w 692150"/>
                <a:gd name="connsiteY11" fmla="*/ 13335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2150" h="638175">
                  <a:moveTo>
                    <a:pt x="536575" y="0"/>
                  </a:moveTo>
                  <a:lnTo>
                    <a:pt x="692150" y="85725"/>
                  </a:lnTo>
                  <a:lnTo>
                    <a:pt x="549275" y="219075"/>
                  </a:lnTo>
                  <a:lnTo>
                    <a:pt x="412750" y="355600"/>
                  </a:lnTo>
                  <a:lnTo>
                    <a:pt x="317500" y="454025"/>
                  </a:lnTo>
                  <a:lnTo>
                    <a:pt x="225425" y="555625"/>
                  </a:lnTo>
                  <a:lnTo>
                    <a:pt x="155575" y="638175"/>
                  </a:lnTo>
                  <a:lnTo>
                    <a:pt x="0" y="552450"/>
                  </a:lnTo>
                  <a:lnTo>
                    <a:pt x="69850" y="469900"/>
                  </a:lnTo>
                  <a:lnTo>
                    <a:pt x="161925" y="371475"/>
                  </a:lnTo>
                  <a:lnTo>
                    <a:pt x="257175" y="269875"/>
                  </a:lnTo>
                  <a:lnTo>
                    <a:pt x="393700" y="133350"/>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19" name="Freeform 63"/>
            <p:cNvSpPr/>
            <p:nvPr/>
          </p:nvSpPr>
          <p:spPr bwMode="auto">
            <a:xfrm>
              <a:off x="-5826126" y="5933857"/>
              <a:ext cx="225425" cy="168275"/>
            </a:xfrm>
            <a:custGeom>
              <a:avLst/>
              <a:gdLst>
                <a:gd name="T0" fmla="*/ 98 w 142"/>
                <a:gd name="T1" fmla="*/ 106 h 106"/>
                <a:gd name="T2" fmla="*/ 0 w 142"/>
                <a:gd name="T3" fmla="*/ 52 h 106"/>
                <a:gd name="T4" fmla="*/ 0 w 142"/>
                <a:gd name="T5" fmla="*/ 52 h 106"/>
                <a:gd name="T6" fmla="*/ 44 w 142"/>
                <a:gd name="T7" fmla="*/ 0 h 106"/>
                <a:gd name="T8" fmla="*/ 142 w 142"/>
                <a:gd name="T9" fmla="*/ 54 h 106"/>
                <a:gd name="T10" fmla="*/ 142 w 142"/>
                <a:gd name="T11" fmla="*/ 54 h 106"/>
                <a:gd name="T12" fmla="*/ 98 w 14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42" h="106">
                  <a:moveTo>
                    <a:pt x="98" y="106"/>
                  </a:moveTo>
                  <a:lnTo>
                    <a:pt x="0" y="52"/>
                  </a:lnTo>
                  <a:lnTo>
                    <a:pt x="0" y="52"/>
                  </a:lnTo>
                  <a:lnTo>
                    <a:pt x="44" y="0"/>
                  </a:lnTo>
                  <a:lnTo>
                    <a:pt x="142" y="54"/>
                  </a:lnTo>
                  <a:lnTo>
                    <a:pt x="142" y="54"/>
                  </a:lnTo>
                  <a:lnTo>
                    <a:pt x="98"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0" name="Freeform 65"/>
            <p:cNvSpPr/>
            <p:nvPr/>
          </p:nvSpPr>
          <p:spPr bwMode="auto">
            <a:xfrm>
              <a:off x="-5756276" y="5463957"/>
              <a:ext cx="622300" cy="555625"/>
            </a:xfrm>
            <a:custGeom>
              <a:avLst/>
              <a:gdLst>
                <a:gd name="T0" fmla="*/ 98 w 392"/>
                <a:gd name="T1" fmla="*/ 350 h 350"/>
                <a:gd name="T2" fmla="*/ 0 w 392"/>
                <a:gd name="T3" fmla="*/ 296 h 350"/>
                <a:gd name="T4" fmla="*/ 0 w 392"/>
                <a:gd name="T5" fmla="*/ 296 h 350"/>
                <a:gd name="T6" fmla="*/ 58 w 392"/>
                <a:gd name="T7" fmla="*/ 234 h 350"/>
                <a:gd name="T8" fmla="*/ 118 w 392"/>
                <a:gd name="T9" fmla="*/ 170 h 350"/>
                <a:gd name="T10" fmla="*/ 118 w 392"/>
                <a:gd name="T11" fmla="*/ 170 h 350"/>
                <a:gd name="T12" fmla="*/ 204 w 392"/>
                <a:gd name="T13" fmla="*/ 84 h 350"/>
                <a:gd name="T14" fmla="*/ 294 w 392"/>
                <a:gd name="T15" fmla="*/ 0 h 350"/>
                <a:gd name="T16" fmla="*/ 392 w 392"/>
                <a:gd name="T17" fmla="*/ 54 h 350"/>
                <a:gd name="T18" fmla="*/ 392 w 392"/>
                <a:gd name="T19" fmla="*/ 54 h 350"/>
                <a:gd name="T20" fmla="*/ 302 w 392"/>
                <a:gd name="T21" fmla="*/ 138 h 350"/>
                <a:gd name="T22" fmla="*/ 216 w 392"/>
                <a:gd name="T23" fmla="*/ 224 h 350"/>
                <a:gd name="T24" fmla="*/ 216 w 392"/>
                <a:gd name="T25" fmla="*/ 224 h 350"/>
                <a:gd name="T26" fmla="*/ 156 w 392"/>
                <a:gd name="T27" fmla="*/ 286 h 350"/>
                <a:gd name="T28" fmla="*/ 98 w 392"/>
                <a:gd name="T29"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2" h="350">
                  <a:moveTo>
                    <a:pt x="98" y="350"/>
                  </a:moveTo>
                  <a:lnTo>
                    <a:pt x="0" y="296"/>
                  </a:lnTo>
                  <a:lnTo>
                    <a:pt x="0" y="296"/>
                  </a:lnTo>
                  <a:lnTo>
                    <a:pt x="58" y="234"/>
                  </a:lnTo>
                  <a:lnTo>
                    <a:pt x="118" y="170"/>
                  </a:lnTo>
                  <a:lnTo>
                    <a:pt x="118" y="170"/>
                  </a:lnTo>
                  <a:lnTo>
                    <a:pt x="204" y="84"/>
                  </a:lnTo>
                  <a:lnTo>
                    <a:pt x="294" y="0"/>
                  </a:lnTo>
                  <a:lnTo>
                    <a:pt x="392" y="54"/>
                  </a:lnTo>
                  <a:lnTo>
                    <a:pt x="392" y="54"/>
                  </a:lnTo>
                  <a:lnTo>
                    <a:pt x="302" y="138"/>
                  </a:lnTo>
                  <a:lnTo>
                    <a:pt x="216" y="224"/>
                  </a:lnTo>
                  <a:lnTo>
                    <a:pt x="216" y="224"/>
                  </a:lnTo>
                  <a:lnTo>
                    <a:pt x="156" y="286"/>
                  </a:lnTo>
                  <a:lnTo>
                    <a:pt x="98" y="3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1" name="Freeform 66"/>
            <p:cNvSpPr/>
            <p:nvPr/>
          </p:nvSpPr>
          <p:spPr bwMode="auto">
            <a:xfrm>
              <a:off x="-5670551" y="5549682"/>
              <a:ext cx="1263650" cy="5457825"/>
            </a:xfrm>
            <a:custGeom>
              <a:avLst/>
              <a:gdLst>
                <a:gd name="T0" fmla="*/ 338 w 796"/>
                <a:gd name="T1" fmla="*/ 0 h 3438"/>
                <a:gd name="T2" fmla="*/ 338 w 796"/>
                <a:gd name="T3" fmla="*/ 0 h 3438"/>
                <a:gd name="T4" fmla="*/ 442 w 796"/>
                <a:gd name="T5" fmla="*/ 24 h 3438"/>
                <a:gd name="T6" fmla="*/ 542 w 796"/>
                <a:gd name="T7" fmla="*/ 54 h 3438"/>
                <a:gd name="T8" fmla="*/ 542 w 796"/>
                <a:gd name="T9" fmla="*/ 54 h 3438"/>
                <a:gd name="T10" fmla="*/ 642 w 796"/>
                <a:gd name="T11" fmla="*/ 88 h 3438"/>
                <a:gd name="T12" fmla="*/ 738 w 796"/>
                <a:gd name="T13" fmla="*/ 124 h 3438"/>
                <a:gd name="T14" fmla="*/ 738 w 796"/>
                <a:gd name="T15" fmla="*/ 124 h 3438"/>
                <a:gd name="T16" fmla="*/ 636 w 796"/>
                <a:gd name="T17" fmla="*/ 142 h 3438"/>
                <a:gd name="T18" fmla="*/ 636 w 796"/>
                <a:gd name="T19" fmla="*/ 142 h 3438"/>
                <a:gd name="T20" fmla="*/ 796 w 796"/>
                <a:gd name="T21" fmla="*/ 3432 h 3438"/>
                <a:gd name="T22" fmla="*/ 796 w 796"/>
                <a:gd name="T23" fmla="*/ 3432 h 3438"/>
                <a:gd name="T24" fmla="*/ 782 w 796"/>
                <a:gd name="T25" fmla="*/ 3438 h 3438"/>
                <a:gd name="T26" fmla="*/ 782 w 796"/>
                <a:gd name="T27" fmla="*/ 3438 h 3438"/>
                <a:gd name="T28" fmla="*/ 78 w 796"/>
                <a:gd name="T29" fmla="*/ 314 h 3438"/>
                <a:gd name="T30" fmla="*/ 78 w 796"/>
                <a:gd name="T31" fmla="*/ 314 h 3438"/>
                <a:gd name="T32" fmla="*/ 0 w 796"/>
                <a:gd name="T33" fmla="*/ 348 h 3438"/>
                <a:gd name="T34" fmla="*/ 0 w 796"/>
                <a:gd name="T35" fmla="*/ 348 h 3438"/>
                <a:gd name="T36" fmla="*/ 80 w 796"/>
                <a:gd name="T37" fmla="*/ 258 h 3438"/>
                <a:gd name="T38" fmla="*/ 162 w 796"/>
                <a:gd name="T39" fmla="*/ 170 h 3438"/>
                <a:gd name="T40" fmla="*/ 162 w 796"/>
                <a:gd name="T41" fmla="*/ 170 h 3438"/>
                <a:gd name="T42" fmla="*/ 248 w 796"/>
                <a:gd name="T43" fmla="*/ 84 h 3438"/>
                <a:gd name="T44" fmla="*/ 338 w 796"/>
                <a:gd name="T45" fmla="*/ 0 h 3438"/>
                <a:gd name="T46" fmla="*/ 338 w 796"/>
                <a:gd name="T47" fmla="*/ 0 h 3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6" h="3438">
                  <a:moveTo>
                    <a:pt x="338" y="0"/>
                  </a:moveTo>
                  <a:lnTo>
                    <a:pt x="338" y="0"/>
                  </a:lnTo>
                  <a:lnTo>
                    <a:pt x="442" y="24"/>
                  </a:lnTo>
                  <a:lnTo>
                    <a:pt x="542" y="54"/>
                  </a:lnTo>
                  <a:lnTo>
                    <a:pt x="542" y="54"/>
                  </a:lnTo>
                  <a:lnTo>
                    <a:pt x="642" y="88"/>
                  </a:lnTo>
                  <a:lnTo>
                    <a:pt x="738" y="124"/>
                  </a:lnTo>
                  <a:lnTo>
                    <a:pt x="738" y="124"/>
                  </a:lnTo>
                  <a:lnTo>
                    <a:pt x="636" y="142"/>
                  </a:lnTo>
                  <a:lnTo>
                    <a:pt x="636" y="142"/>
                  </a:lnTo>
                  <a:lnTo>
                    <a:pt x="796" y="3432"/>
                  </a:lnTo>
                  <a:lnTo>
                    <a:pt x="796" y="3432"/>
                  </a:lnTo>
                  <a:lnTo>
                    <a:pt x="782" y="3438"/>
                  </a:lnTo>
                  <a:lnTo>
                    <a:pt x="782" y="3438"/>
                  </a:lnTo>
                  <a:lnTo>
                    <a:pt x="78" y="314"/>
                  </a:lnTo>
                  <a:lnTo>
                    <a:pt x="78" y="314"/>
                  </a:lnTo>
                  <a:lnTo>
                    <a:pt x="0" y="348"/>
                  </a:lnTo>
                  <a:lnTo>
                    <a:pt x="0" y="348"/>
                  </a:lnTo>
                  <a:lnTo>
                    <a:pt x="80" y="258"/>
                  </a:lnTo>
                  <a:lnTo>
                    <a:pt x="162" y="170"/>
                  </a:lnTo>
                  <a:lnTo>
                    <a:pt x="162" y="170"/>
                  </a:lnTo>
                  <a:lnTo>
                    <a:pt x="248" y="84"/>
                  </a:lnTo>
                  <a:lnTo>
                    <a:pt x="338" y="0"/>
                  </a:lnTo>
                  <a:lnTo>
                    <a:pt x="338"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grpSp>
      <p:grpSp>
        <p:nvGrpSpPr>
          <p:cNvPr id="122" name="Group 97"/>
          <p:cNvGrpSpPr/>
          <p:nvPr/>
        </p:nvGrpSpPr>
        <p:grpSpPr>
          <a:xfrm rot="18430381">
            <a:off x="4754999" y="4374817"/>
            <a:ext cx="443073" cy="1730659"/>
            <a:chOff x="-5826127" y="5463957"/>
            <a:chExt cx="1419226" cy="5543550"/>
          </a:xfrm>
        </p:grpSpPr>
        <p:sp>
          <p:nvSpPr>
            <p:cNvPr id="123" name="Freeform 98"/>
            <p:cNvSpPr/>
            <p:nvPr/>
          </p:nvSpPr>
          <p:spPr bwMode="auto">
            <a:xfrm>
              <a:off x="-5289551" y="5463957"/>
              <a:ext cx="790575" cy="282575"/>
            </a:xfrm>
            <a:custGeom>
              <a:avLst/>
              <a:gdLst>
                <a:gd name="connsiteX0" fmla="*/ 0 w 790575"/>
                <a:gd name="connsiteY0" fmla="*/ 0 h 282575"/>
                <a:gd name="connsiteX1" fmla="*/ 139700 w 790575"/>
                <a:gd name="connsiteY1" fmla="*/ 34925 h 282575"/>
                <a:gd name="connsiteX2" fmla="*/ 231775 w 790575"/>
                <a:gd name="connsiteY2" fmla="*/ 60325 h 282575"/>
                <a:gd name="connsiteX3" fmla="*/ 323850 w 790575"/>
                <a:gd name="connsiteY3" fmla="*/ 85725 h 282575"/>
                <a:gd name="connsiteX4" fmla="*/ 482600 w 790575"/>
                <a:gd name="connsiteY4" fmla="*/ 139700 h 282575"/>
                <a:gd name="connsiteX5" fmla="*/ 635000 w 790575"/>
                <a:gd name="connsiteY5" fmla="*/ 196850 h 282575"/>
                <a:gd name="connsiteX6" fmla="*/ 790575 w 790575"/>
                <a:gd name="connsiteY6" fmla="*/ 282575 h 282575"/>
                <a:gd name="connsiteX7" fmla="*/ 638175 w 790575"/>
                <a:gd name="connsiteY7" fmla="*/ 225425 h 282575"/>
                <a:gd name="connsiteX8" fmla="*/ 479425 w 790575"/>
                <a:gd name="connsiteY8" fmla="*/ 171450 h 282575"/>
                <a:gd name="connsiteX9" fmla="*/ 387350 w 790575"/>
                <a:gd name="connsiteY9" fmla="*/ 142875 h 282575"/>
                <a:gd name="connsiteX10" fmla="*/ 295275 w 790575"/>
                <a:gd name="connsiteY10" fmla="*/ 117475 h 282575"/>
                <a:gd name="connsiteX11" fmla="*/ 155575 w 790575"/>
                <a:gd name="connsiteY11" fmla="*/ 85725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575" h="282575">
                  <a:moveTo>
                    <a:pt x="0" y="0"/>
                  </a:moveTo>
                  <a:lnTo>
                    <a:pt x="139700" y="34925"/>
                  </a:lnTo>
                  <a:lnTo>
                    <a:pt x="231775" y="60325"/>
                  </a:lnTo>
                  <a:lnTo>
                    <a:pt x="323850" y="85725"/>
                  </a:lnTo>
                  <a:lnTo>
                    <a:pt x="482600" y="139700"/>
                  </a:lnTo>
                  <a:lnTo>
                    <a:pt x="635000" y="196850"/>
                  </a:lnTo>
                  <a:lnTo>
                    <a:pt x="790575" y="282575"/>
                  </a:lnTo>
                  <a:lnTo>
                    <a:pt x="638175" y="225425"/>
                  </a:lnTo>
                  <a:lnTo>
                    <a:pt x="479425" y="171450"/>
                  </a:lnTo>
                  <a:lnTo>
                    <a:pt x="387350" y="142875"/>
                  </a:lnTo>
                  <a:lnTo>
                    <a:pt x="295275" y="117475"/>
                  </a:lnTo>
                  <a:lnTo>
                    <a:pt x="155575" y="85725"/>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4" name="Freeform 57"/>
            <p:cNvSpPr/>
            <p:nvPr/>
          </p:nvSpPr>
          <p:spPr bwMode="auto">
            <a:xfrm>
              <a:off x="-5289551" y="5463957"/>
              <a:ext cx="295275" cy="117475"/>
            </a:xfrm>
            <a:custGeom>
              <a:avLst/>
              <a:gdLst>
                <a:gd name="T0" fmla="*/ 98 w 186"/>
                <a:gd name="T1" fmla="*/ 54 h 74"/>
                <a:gd name="T2" fmla="*/ 0 w 186"/>
                <a:gd name="T3" fmla="*/ 0 h 74"/>
                <a:gd name="T4" fmla="*/ 0 w 186"/>
                <a:gd name="T5" fmla="*/ 0 h 74"/>
                <a:gd name="T6" fmla="*/ 88 w 186"/>
                <a:gd name="T7" fmla="*/ 22 h 74"/>
                <a:gd name="T8" fmla="*/ 186 w 186"/>
                <a:gd name="T9" fmla="*/ 74 h 74"/>
                <a:gd name="T10" fmla="*/ 186 w 186"/>
                <a:gd name="T11" fmla="*/ 74 h 74"/>
                <a:gd name="T12" fmla="*/ 98 w 186"/>
                <a:gd name="T13" fmla="*/ 54 h 74"/>
              </a:gdLst>
              <a:ahLst/>
              <a:cxnLst>
                <a:cxn ang="0">
                  <a:pos x="T0" y="T1"/>
                </a:cxn>
                <a:cxn ang="0">
                  <a:pos x="T2" y="T3"/>
                </a:cxn>
                <a:cxn ang="0">
                  <a:pos x="T4" y="T5"/>
                </a:cxn>
                <a:cxn ang="0">
                  <a:pos x="T6" y="T7"/>
                </a:cxn>
                <a:cxn ang="0">
                  <a:pos x="T8" y="T9"/>
                </a:cxn>
                <a:cxn ang="0">
                  <a:pos x="T10" y="T11"/>
                </a:cxn>
                <a:cxn ang="0">
                  <a:pos x="T12" y="T13"/>
                </a:cxn>
              </a:cxnLst>
              <a:rect l="0" t="0" r="r" b="b"/>
              <a:pathLst>
                <a:path w="186" h="74">
                  <a:moveTo>
                    <a:pt x="98" y="54"/>
                  </a:moveTo>
                  <a:lnTo>
                    <a:pt x="0" y="0"/>
                  </a:lnTo>
                  <a:lnTo>
                    <a:pt x="0" y="0"/>
                  </a:lnTo>
                  <a:lnTo>
                    <a:pt x="88" y="22"/>
                  </a:lnTo>
                  <a:lnTo>
                    <a:pt x="186" y="74"/>
                  </a:lnTo>
                  <a:lnTo>
                    <a:pt x="186" y="74"/>
                  </a:lnTo>
                  <a:lnTo>
                    <a:pt x="98"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5" name="Freeform 59"/>
            <p:cNvSpPr/>
            <p:nvPr/>
          </p:nvSpPr>
          <p:spPr bwMode="auto">
            <a:xfrm>
              <a:off x="-5149851" y="5498882"/>
              <a:ext cx="650875" cy="247650"/>
            </a:xfrm>
            <a:custGeom>
              <a:avLst/>
              <a:gdLst>
                <a:gd name="T0" fmla="*/ 98 w 410"/>
                <a:gd name="T1" fmla="*/ 52 h 156"/>
                <a:gd name="T2" fmla="*/ 0 w 410"/>
                <a:gd name="T3" fmla="*/ 0 h 156"/>
                <a:gd name="T4" fmla="*/ 0 w 410"/>
                <a:gd name="T5" fmla="*/ 0 h 156"/>
                <a:gd name="T6" fmla="*/ 58 w 410"/>
                <a:gd name="T7" fmla="*/ 16 h 156"/>
                <a:gd name="T8" fmla="*/ 116 w 410"/>
                <a:gd name="T9" fmla="*/ 32 h 156"/>
                <a:gd name="T10" fmla="*/ 116 w 410"/>
                <a:gd name="T11" fmla="*/ 32 h 156"/>
                <a:gd name="T12" fmla="*/ 216 w 410"/>
                <a:gd name="T13" fmla="*/ 66 h 156"/>
                <a:gd name="T14" fmla="*/ 312 w 410"/>
                <a:gd name="T15" fmla="*/ 102 h 156"/>
                <a:gd name="T16" fmla="*/ 410 w 410"/>
                <a:gd name="T17" fmla="*/ 156 h 156"/>
                <a:gd name="T18" fmla="*/ 410 w 410"/>
                <a:gd name="T19" fmla="*/ 156 h 156"/>
                <a:gd name="T20" fmla="*/ 314 w 410"/>
                <a:gd name="T21" fmla="*/ 120 h 156"/>
                <a:gd name="T22" fmla="*/ 214 w 410"/>
                <a:gd name="T23" fmla="*/ 86 h 156"/>
                <a:gd name="T24" fmla="*/ 214 w 410"/>
                <a:gd name="T25" fmla="*/ 86 h 156"/>
                <a:gd name="T26" fmla="*/ 156 w 410"/>
                <a:gd name="T27" fmla="*/ 68 h 156"/>
                <a:gd name="T28" fmla="*/ 98 w 410"/>
                <a:gd name="T29" fmla="*/ 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0" h="156">
                  <a:moveTo>
                    <a:pt x="98" y="52"/>
                  </a:moveTo>
                  <a:lnTo>
                    <a:pt x="0" y="0"/>
                  </a:lnTo>
                  <a:lnTo>
                    <a:pt x="0" y="0"/>
                  </a:lnTo>
                  <a:lnTo>
                    <a:pt x="58" y="16"/>
                  </a:lnTo>
                  <a:lnTo>
                    <a:pt x="116" y="32"/>
                  </a:lnTo>
                  <a:lnTo>
                    <a:pt x="116" y="32"/>
                  </a:lnTo>
                  <a:lnTo>
                    <a:pt x="216" y="66"/>
                  </a:lnTo>
                  <a:lnTo>
                    <a:pt x="312" y="102"/>
                  </a:lnTo>
                  <a:lnTo>
                    <a:pt x="410" y="156"/>
                  </a:lnTo>
                  <a:lnTo>
                    <a:pt x="410" y="156"/>
                  </a:lnTo>
                  <a:lnTo>
                    <a:pt x="314" y="120"/>
                  </a:lnTo>
                  <a:lnTo>
                    <a:pt x="214" y="86"/>
                  </a:lnTo>
                  <a:lnTo>
                    <a:pt x="214" y="86"/>
                  </a:lnTo>
                  <a:lnTo>
                    <a:pt x="156" y="68"/>
                  </a:lnTo>
                  <a:lnTo>
                    <a:pt x="98"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6" name="Freeform 60"/>
            <p:cNvSpPr/>
            <p:nvPr/>
          </p:nvSpPr>
          <p:spPr bwMode="auto">
            <a:xfrm>
              <a:off x="-5702301" y="5965607"/>
              <a:ext cx="1273175" cy="5041900"/>
            </a:xfrm>
            <a:custGeom>
              <a:avLst/>
              <a:gdLst>
                <a:gd name="T0" fmla="*/ 802 w 802"/>
                <a:gd name="T1" fmla="*/ 3176 h 3176"/>
                <a:gd name="T2" fmla="*/ 704 w 802"/>
                <a:gd name="T3" fmla="*/ 3122 h 3176"/>
                <a:gd name="T4" fmla="*/ 704 w 802"/>
                <a:gd name="T5" fmla="*/ 3122 h 3176"/>
                <a:gd name="T6" fmla="*/ 0 w 802"/>
                <a:gd name="T7" fmla="*/ 0 h 3176"/>
                <a:gd name="T8" fmla="*/ 98 w 802"/>
                <a:gd name="T9" fmla="*/ 52 h 3176"/>
                <a:gd name="T10" fmla="*/ 98 w 802"/>
                <a:gd name="T11" fmla="*/ 52 h 3176"/>
                <a:gd name="T12" fmla="*/ 802 w 802"/>
                <a:gd name="T13" fmla="*/ 3176 h 3176"/>
              </a:gdLst>
              <a:ahLst/>
              <a:cxnLst>
                <a:cxn ang="0">
                  <a:pos x="T0" y="T1"/>
                </a:cxn>
                <a:cxn ang="0">
                  <a:pos x="T2" y="T3"/>
                </a:cxn>
                <a:cxn ang="0">
                  <a:pos x="T4" y="T5"/>
                </a:cxn>
                <a:cxn ang="0">
                  <a:pos x="T6" y="T7"/>
                </a:cxn>
                <a:cxn ang="0">
                  <a:pos x="T8" y="T9"/>
                </a:cxn>
                <a:cxn ang="0">
                  <a:pos x="T10" y="T11"/>
                </a:cxn>
                <a:cxn ang="0">
                  <a:pos x="T12" y="T13"/>
                </a:cxn>
              </a:cxnLst>
              <a:rect l="0" t="0" r="r" b="b"/>
              <a:pathLst>
                <a:path w="802" h="3176">
                  <a:moveTo>
                    <a:pt x="802" y="3176"/>
                  </a:moveTo>
                  <a:lnTo>
                    <a:pt x="704" y="3122"/>
                  </a:lnTo>
                  <a:lnTo>
                    <a:pt x="704" y="3122"/>
                  </a:lnTo>
                  <a:lnTo>
                    <a:pt x="0" y="0"/>
                  </a:lnTo>
                  <a:lnTo>
                    <a:pt x="98" y="52"/>
                  </a:lnTo>
                  <a:lnTo>
                    <a:pt x="98" y="52"/>
                  </a:lnTo>
                  <a:lnTo>
                    <a:pt x="802" y="3176"/>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7" name="Freeform 102"/>
            <p:cNvSpPr/>
            <p:nvPr/>
          </p:nvSpPr>
          <p:spPr bwMode="auto">
            <a:xfrm>
              <a:off x="-5826127" y="5463957"/>
              <a:ext cx="692150" cy="638175"/>
            </a:xfrm>
            <a:custGeom>
              <a:avLst/>
              <a:gdLst>
                <a:gd name="connsiteX0" fmla="*/ 536575 w 692150"/>
                <a:gd name="connsiteY0" fmla="*/ 0 h 638175"/>
                <a:gd name="connsiteX1" fmla="*/ 692150 w 692150"/>
                <a:gd name="connsiteY1" fmla="*/ 85725 h 638175"/>
                <a:gd name="connsiteX2" fmla="*/ 549275 w 692150"/>
                <a:gd name="connsiteY2" fmla="*/ 219075 h 638175"/>
                <a:gd name="connsiteX3" fmla="*/ 412750 w 692150"/>
                <a:gd name="connsiteY3" fmla="*/ 355600 h 638175"/>
                <a:gd name="connsiteX4" fmla="*/ 317500 w 692150"/>
                <a:gd name="connsiteY4" fmla="*/ 454025 h 638175"/>
                <a:gd name="connsiteX5" fmla="*/ 225425 w 692150"/>
                <a:gd name="connsiteY5" fmla="*/ 555625 h 638175"/>
                <a:gd name="connsiteX6" fmla="*/ 155575 w 692150"/>
                <a:gd name="connsiteY6" fmla="*/ 638175 h 638175"/>
                <a:gd name="connsiteX7" fmla="*/ 0 w 692150"/>
                <a:gd name="connsiteY7" fmla="*/ 552450 h 638175"/>
                <a:gd name="connsiteX8" fmla="*/ 69850 w 692150"/>
                <a:gd name="connsiteY8" fmla="*/ 469900 h 638175"/>
                <a:gd name="connsiteX9" fmla="*/ 161925 w 692150"/>
                <a:gd name="connsiteY9" fmla="*/ 371475 h 638175"/>
                <a:gd name="connsiteX10" fmla="*/ 257175 w 692150"/>
                <a:gd name="connsiteY10" fmla="*/ 269875 h 638175"/>
                <a:gd name="connsiteX11" fmla="*/ 393700 w 692150"/>
                <a:gd name="connsiteY11" fmla="*/ 13335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2150" h="638175">
                  <a:moveTo>
                    <a:pt x="536575" y="0"/>
                  </a:moveTo>
                  <a:lnTo>
                    <a:pt x="692150" y="85725"/>
                  </a:lnTo>
                  <a:lnTo>
                    <a:pt x="549275" y="219075"/>
                  </a:lnTo>
                  <a:lnTo>
                    <a:pt x="412750" y="355600"/>
                  </a:lnTo>
                  <a:lnTo>
                    <a:pt x="317500" y="454025"/>
                  </a:lnTo>
                  <a:lnTo>
                    <a:pt x="225425" y="555625"/>
                  </a:lnTo>
                  <a:lnTo>
                    <a:pt x="155575" y="638175"/>
                  </a:lnTo>
                  <a:lnTo>
                    <a:pt x="0" y="552450"/>
                  </a:lnTo>
                  <a:lnTo>
                    <a:pt x="69850" y="469900"/>
                  </a:lnTo>
                  <a:lnTo>
                    <a:pt x="161925" y="371475"/>
                  </a:lnTo>
                  <a:lnTo>
                    <a:pt x="257175" y="269875"/>
                  </a:lnTo>
                  <a:lnTo>
                    <a:pt x="393700" y="133350"/>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8" name="Freeform 63"/>
            <p:cNvSpPr/>
            <p:nvPr/>
          </p:nvSpPr>
          <p:spPr bwMode="auto">
            <a:xfrm>
              <a:off x="-5826126" y="5933857"/>
              <a:ext cx="225425" cy="168275"/>
            </a:xfrm>
            <a:custGeom>
              <a:avLst/>
              <a:gdLst>
                <a:gd name="T0" fmla="*/ 98 w 142"/>
                <a:gd name="T1" fmla="*/ 106 h 106"/>
                <a:gd name="T2" fmla="*/ 0 w 142"/>
                <a:gd name="T3" fmla="*/ 52 h 106"/>
                <a:gd name="T4" fmla="*/ 0 w 142"/>
                <a:gd name="T5" fmla="*/ 52 h 106"/>
                <a:gd name="T6" fmla="*/ 44 w 142"/>
                <a:gd name="T7" fmla="*/ 0 h 106"/>
                <a:gd name="T8" fmla="*/ 142 w 142"/>
                <a:gd name="T9" fmla="*/ 54 h 106"/>
                <a:gd name="T10" fmla="*/ 142 w 142"/>
                <a:gd name="T11" fmla="*/ 54 h 106"/>
                <a:gd name="T12" fmla="*/ 98 w 14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42" h="106">
                  <a:moveTo>
                    <a:pt x="98" y="106"/>
                  </a:moveTo>
                  <a:lnTo>
                    <a:pt x="0" y="52"/>
                  </a:lnTo>
                  <a:lnTo>
                    <a:pt x="0" y="52"/>
                  </a:lnTo>
                  <a:lnTo>
                    <a:pt x="44" y="0"/>
                  </a:lnTo>
                  <a:lnTo>
                    <a:pt x="142" y="54"/>
                  </a:lnTo>
                  <a:lnTo>
                    <a:pt x="142" y="54"/>
                  </a:lnTo>
                  <a:lnTo>
                    <a:pt x="98"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29" name="Freeform 65"/>
            <p:cNvSpPr/>
            <p:nvPr/>
          </p:nvSpPr>
          <p:spPr bwMode="auto">
            <a:xfrm>
              <a:off x="-5756276" y="5463957"/>
              <a:ext cx="622300" cy="555625"/>
            </a:xfrm>
            <a:custGeom>
              <a:avLst/>
              <a:gdLst>
                <a:gd name="T0" fmla="*/ 98 w 392"/>
                <a:gd name="T1" fmla="*/ 350 h 350"/>
                <a:gd name="T2" fmla="*/ 0 w 392"/>
                <a:gd name="T3" fmla="*/ 296 h 350"/>
                <a:gd name="T4" fmla="*/ 0 w 392"/>
                <a:gd name="T5" fmla="*/ 296 h 350"/>
                <a:gd name="T6" fmla="*/ 58 w 392"/>
                <a:gd name="T7" fmla="*/ 234 h 350"/>
                <a:gd name="T8" fmla="*/ 118 w 392"/>
                <a:gd name="T9" fmla="*/ 170 h 350"/>
                <a:gd name="T10" fmla="*/ 118 w 392"/>
                <a:gd name="T11" fmla="*/ 170 h 350"/>
                <a:gd name="T12" fmla="*/ 204 w 392"/>
                <a:gd name="T13" fmla="*/ 84 h 350"/>
                <a:gd name="T14" fmla="*/ 294 w 392"/>
                <a:gd name="T15" fmla="*/ 0 h 350"/>
                <a:gd name="T16" fmla="*/ 392 w 392"/>
                <a:gd name="T17" fmla="*/ 54 h 350"/>
                <a:gd name="T18" fmla="*/ 392 w 392"/>
                <a:gd name="T19" fmla="*/ 54 h 350"/>
                <a:gd name="T20" fmla="*/ 302 w 392"/>
                <a:gd name="T21" fmla="*/ 138 h 350"/>
                <a:gd name="T22" fmla="*/ 216 w 392"/>
                <a:gd name="T23" fmla="*/ 224 h 350"/>
                <a:gd name="T24" fmla="*/ 216 w 392"/>
                <a:gd name="T25" fmla="*/ 224 h 350"/>
                <a:gd name="T26" fmla="*/ 156 w 392"/>
                <a:gd name="T27" fmla="*/ 286 h 350"/>
                <a:gd name="T28" fmla="*/ 98 w 392"/>
                <a:gd name="T29"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2" h="350">
                  <a:moveTo>
                    <a:pt x="98" y="350"/>
                  </a:moveTo>
                  <a:lnTo>
                    <a:pt x="0" y="296"/>
                  </a:lnTo>
                  <a:lnTo>
                    <a:pt x="0" y="296"/>
                  </a:lnTo>
                  <a:lnTo>
                    <a:pt x="58" y="234"/>
                  </a:lnTo>
                  <a:lnTo>
                    <a:pt x="118" y="170"/>
                  </a:lnTo>
                  <a:lnTo>
                    <a:pt x="118" y="170"/>
                  </a:lnTo>
                  <a:lnTo>
                    <a:pt x="204" y="84"/>
                  </a:lnTo>
                  <a:lnTo>
                    <a:pt x="294" y="0"/>
                  </a:lnTo>
                  <a:lnTo>
                    <a:pt x="392" y="54"/>
                  </a:lnTo>
                  <a:lnTo>
                    <a:pt x="392" y="54"/>
                  </a:lnTo>
                  <a:lnTo>
                    <a:pt x="302" y="138"/>
                  </a:lnTo>
                  <a:lnTo>
                    <a:pt x="216" y="224"/>
                  </a:lnTo>
                  <a:lnTo>
                    <a:pt x="216" y="224"/>
                  </a:lnTo>
                  <a:lnTo>
                    <a:pt x="156" y="286"/>
                  </a:lnTo>
                  <a:lnTo>
                    <a:pt x="98" y="3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0" name="Freeform 66"/>
            <p:cNvSpPr/>
            <p:nvPr/>
          </p:nvSpPr>
          <p:spPr bwMode="auto">
            <a:xfrm>
              <a:off x="-5670551" y="5549682"/>
              <a:ext cx="1263650" cy="5457825"/>
            </a:xfrm>
            <a:custGeom>
              <a:avLst/>
              <a:gdLst>
                <a:gd name="T0" fmla="*/ 338 w 796"/>
                <a:gd name="T1" fmla="*/ 0 h 3438"/>
                <a:gd name="T2" fmla="*/ 338 w 796"/>
                <a:gd name="T3" fmla="*/ 0 h 3438"/>
                <a:gd name="T4" fmla="*/ 442 w 796"/>
                <a:gd name="T5" fmla="*/ 24 h 3438"/>
                <a:gd name="T6" fmla="*/ 542 w 796"/>
                <a:gd name="T7" fmla="*/ 54 h 3438"/>
                <a:gd name="T8" fmla="*/ 542 w 796"/>
                <a:gd name="T9" fmla="*/ 54 h 3438"/>
                <a:gd name="T10" fmla="*/ 642 w 796"/>
                <a:gd name="T11" fmla="*/ 88 h 3438"/>
                <a:gd name="T12" fmla="*/ 738 w 796"/>
                <a:gd name="T13" fmla="*/ 124 h 3438"/>
                <a:gd name="T14" fmla="*/ 738 w 796"/>
                <a:gd name="T15" fmla="*/ 124 h 3438"/>
                <a:gd name="T16" fmla="*/ 636 w 796"/>
                <a:gd name="T17" fmla="*/ 142 h 3438"/>
                <a:gd name="T18" fmla="*/ 636 w 796"/>
                <a:gd name="T19" fmla="*/ 142 h 3438"/>
                <a:gd name="T20" fmla="*/ 796 w 796"/>
                <a:gd name="T21" fmla="*/ 3432 h 3438"/>
                <a:gd name="T22" fmla="*/ 796 w 796"/>
                <a:gd name="T23" fmla="*/ 3432 h 3438"/>
                <a:gd name="T24" fmla="*/ 782 w 796"/>
                <a:gd name="T25" fmla="*/ 3438 h 3438"/>
                <a:gd name="T26" fmla="*/ 782 w 796"/>
                <a:gd name="T27" fmla="*/ 3438 h 3438"/>
                <a:gd name="T28" fmla="*/ 78 w 796"/>
                <a:gd name="T29" fmla="*/ 314 h 3438"/>
                <a:gd name="T30" fmla="*/ 78 w 796"/>
                <a:gd name="T31" fmla="*/ 314 h 3438"/>
                <a:gd name="T32" fmla="*/ 0 w 796"/>
                <a:gd name="T33" fmla="*/ 348 h 3438"/>
                <a:gd name="T34" fmla="*/ 0 w 796"/>
                <a:gd name="T35" fmla="*/ 348 h 3438"/>
                <a:gd name="T36" fmla="*/ 80 w 796"/>
                <a:gd name="T37" fmla="*/ 258 h 3438"/>
                <a:gd name="T38" fmla="*/ 162 w 796"/>
                <a:gd name="T39" fmla="*/ 170 h 3438"/>
                <a:gd name="T40" fmla="*/ 162 w 796"/>
                <a:gd name="T41" fmla="*/ 170 h 3438"/>
                <a:gd name="T42" fmla="*/ 248 w 796"/>
                <a:gd name="T43" fmla="*/ 84 h 3438"/>
                <a:gd name="T44" fmla="*/ 338 w 796"/>
                <a:gd name="T45" fmla="*/ 0 h 3438"/>
                <a:gd name="T46" fmla="*/ 338 w 796"/>
                <a:gd name="T47" fmla="*/ 0 h 3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6" h="3438">
                  <a:moveTo>
                    <a:pt x="338" y="0"/>
                  </a:moveTo>
                  <a:lnTo>
                    <a:pt x="338" y="0"/>
                  </a:lnTo>
                  <a:lnTo>
                    <a:pt x="442" y="24"/>
                  </a:lnTo>
                  <a:lnTo>
                    <a:pt x="542" y="54"/>
                  </a:lnTo>
                  <a:lnTo>
                    <a:pt x="542" y="54"/>
                  </a:lnTo>
                  <a:lnTo>
                    <a:pt x="642" y="88"/>
                  </a:lnTo>
                  <a:lnTo>
                    <a:pt x="738" y="124"/>
                  </a:lnTo>
                  <a:lnTo>
                    <a:pt x="738" y="124"/>
                  </a:lnTo>
                  <a:lnTo>
                    <a:pt x="636" y="142"/>
                  </a:lnTo>
                  <a:lnTo>
                    <a:pt x="636" y="142"/>
                  </a:lnTo>
                  <a:lnTo>
                    <a:pt x="796" y="3432"/>
                  </a:lnTo>
                  <a:lnTo>
                    <a:pt x="796" y="3432"/>
                  </a:lnTo>
                  <a:lnTo>
                    <a:pt x="782" y="3438"/>
                  </a:lnTo>
                  <a:lnTo>
                    <a:pt x="782" y="3438"/>
                  </a:lnTo>
                  <a:lnTo>
                    <a:pt x="78" y="314"/>
                  </a:lnTo>
                  <a:lnTo>
                    <a:pt x="78" y="314"/>
                  </a:lnTo>
                  <a:lnTo>
                    <a:pt x="0" y="348"/>
                  </a:lnTo>
                  <a:lnTo>
                    <a:pt x="0" y="348"/>
                  </a:lnTo>
                  <a:lnTo>
                    <a:pt x="80" y="258"/>
                  </a:lnTo>
                  <a:lnTo>
                    <a:pt x="162" y="170"/>
                  </a:lnTo>
                  <a:lnTo>
                    <a:pt x="162" y="170"/>
                  </a:lnTo>
                  <a:lnTo>
                    <a:pt x="248" y="84"/>
                  </a:lnTo>
                  <a:lnTo>
                    <a:pt x="338" y="0"/>
                  </a:lnTo>
                  <a:lnTo>
                    <a:pt x="338"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grpSp>
      <p:grpSp>
        <p:nvGrpSpPr>
          <p:cNvPr id="131" name="Group 106"/>
          <p:cNvGrpSpPr/>
          <p:nvPr/>
        </p:nvGrpSpPr>
        <p:grpSpPr>
          <a:xfrm rot="18430381">
            <a:off x="4325840" y="1520737"/>
            <a:ext cx="443073" cy="1730659"/>
            <a:chOff x="-5826127" y="5463957"/>
            <a:chExt cx="1419226" cy="5543550"/>
          </a:xfrm>
        </p:grpSpPr>
        <p:sp>
          <p:nvSpPr>
            <p:cNvPr id="132" name="Freeform 107"/>
            <p:cNvSpPr/>
            <p:nvPr/>
          </p:nvSpPr>
          <p:spPr bwMode="auto">
            <a:xfrm>
              <a:off x="-5289551" y="5463957"/>
              <a:ext cx="790575" cy="282575"/>
            </a:xfrm>
            <a:custGeom>
              <a:avLst/>
              <a:gdLst>
                <a:gd name="connsiteX0" fmla="*/ 0 w 790575"/>
                <a:gd name="connsiteY0" fmla="*/ 0 h 282575"/>
                <a:gd name="connsiteX1" fmla="*/ 139700 w 790575"/>
                <a:gd name="connsiteY1" fmla="*/ 34925 h 282575"/>
                <a:gd name="connsiteX2" fmla="*/ 231775 w 790575"/>
                <a:gd name="connsiteY2" fmla="*/ 60325 h 282575"/>
                <a:gd name="connsiteX3" fmla="*/ 323850 w 790575"/>
                <a:gd name="connsiteY3" fmla="*/ 85725 h 282575"/>
                <a:gd name="connsiteX4" fmla="*/ 482600 w 790575"/>
                <a:gd name="connsiteY4" fmla="*/ 139700 h 282575"/>
                <a:gd name="connsiteX5" fmla="*/ 635000 w 790575"/>
                <a:gd name="connsiteY5" fmla="*/ 196850 h 282575"/>
                <a:gd name="connsiteX6" fmla="*/ 790575 w 790575"/>
                <a:gd name="connsiteY6" fmla="*/ 282575 h 282575"/>
                <a:gd name="connsiteX7" fmla="*/ 638175 w 790575"/>
                <a:gd name="connsiteY7" fmla="*/ 225425 h 282575"/>
                <a:gd name="connsiteX8" fmla="*/ 479425 w 790575"/>
                <a:gd name="connsiteY8" fmla="*/ 171450 h 282575"/>
                <a:gd name="connsiteX9" fmla="*/ 387350 w 790575"/>
                <a:gd name="connsiteY9" fmla="*/ 142875 h 282575"/>
                <a:gd name="connsiteX10" fmla="*/ 295275 w 790575"/>
                <a:gd name="connsiteY10" fmla="*/ 117475 h 282575"/>
                <a:gd name="connsiteX11" fmla="*/ 155575 w 790575"/>
                <a:gd name="connsiteY11" fmla="*/ 85725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0575" h="282575">
                  <a:moveTo>
                    <a:pt x="0" y="0"/>
                  </a:moveTo>
                  <a:lnTo>
                    <a:pt x="139700" y="34925"/>
                  </a:lnTo>
                  <a:lnTo>
                    <a:pt x="231775" y="60325"/>
                  </a:lnTo>
                  <a:lnTo>
                    <a:pt x="323850" y="85725"/>
                  </a:lnTo>
                  <a:lnTo>
                    <a:pt x="482600" y="139700"/>
                  </a:lnTo>
                  <a:lnTo>
                    <a:pt x="635000" y="196850"/>
                  </a:lnTo>
                  <a:lnTo>
                    <a:pt x="790575" y="282575"/>
                  </a:lnTo>
                  <a:lnTo>
                    <a:pt x="638175" y="225425"/>
                  </a:lnTo>
                  <a:lnTo>
                    <a:pt x="479425" y="171450"/>
                  </a:lnTo>
                  <a:lnTo>
                    <a:pt x="387350" y="142875"/>
                  </a:lnTo>
                  <a:lnTo>
                    <a:pt x="295275" y="117475"/>
                  </a:lnTo>
                  <a:lnTo>
                    <a:pt x="155575" y="85725"/>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3" name="Freeform 57"/>
            <p:cNvSpPr/>
            <p:nvPr/>
          </p:nvSpPr>
          <p:spPr bwMode="auto">
            <a:xfrm>
              <a:off x="-5289551" y="5463957"/>
              <a:ext cx="295275" cy="117475"/>
            </a:xfrm>
            <a:custGeom>
              <a:avLst/>
              <a:gdLst>
                <a:gd name="T0" fmla="*/ 98 w 186"/>
                <a:gd name="T1" fmla="*/ 54 h 74"/>
                <a:gd name="T2" fmla="*/ 0 w 186"/>
                <a:gd name="T3" fmla="*/ 0 h 74"/>
                <a:gd name="T4" fmla="*/ 0 w 186"/>
                <a:gd name="T5" fmla="*/ 0 h 74"/>
                <a:gd name="T6" fmla="*/ 88 w 186"/>
                <a:gd name="T7" fmla="*/ 22 h 74"/>
                <a:gd name="T8" fmla="*/ 186 w 186"/>
                <a:gd name="T9" fmla="*/ 74 h 74"/>
                <a:gd name="T10" fmla="*/ 186 w 186"/>
                <a:gd name="T11" fmla="*/ 74 h 74"/>
                <a:gd name="T12" fmla="*/ 98 w 186"/>
                <a:gd name="T13" fmla="*/ 54 h 74"/>
              </a:gdLst>
              <a:ahLst/>
              <a:cxnLst>
                <a:cxn ang="0">
                  <a:pos x="T0" y="T1"/>
                </a:cxn>
                <a:cxn ang="0">
                  <a:pos x="T2" y="T3"/>
                </a:cxn>
                <a:cxn ang="0">
                  <a:pos x="T4" y="T5"/>
                </a:cxn>
                <a:cxn ang="0">
                  <a:pos x="T6" y="T7"/>
                </a:cxn>
                <a:cxn ang="0">
                  <a:pos x="T8" y="T9"/>
                </a:cxn>
                <a:cxn ang="0">
                  <a:pos x="T10" y="T11"/>
                </a:cxn>
                <a:cxn ang="0">
                  <a:pos x="T12" y="T13"/>
                </a:cxn>
              </a:cxnLst>
              <a:rect l="0" t="0" r="r" b="b"/>
              <a:pathLst>
                <a:path w="186" h="74">
                  <a:moveTo>
                    <a:pt x="98" y="54"/>
                  </a:moveTo>
                  <a:lnTo>
                    <a:pt x="0" y="0"/>
                  </a:lnTo>
                  <a:lnTo>
                    <a:pt x="0" y="0"/>
                  </a:lnTo>
                  <a:lnTo>
                    <a:pt x="88" y="22"/>
                  </a:lnTo>
                  <a:lnTo>
                    <a:pt x="186" y="74"/>
                  </a:lnTo>
                  <a:lnTo>
                    <a:pt x="186" y="74"/>
                  </a:lnTo>
                  <a:lnTo>
                    <a:pt x="98"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4" name="Freeform 59"/>
            <p:cNvSpPr/>
            <p:nvPr/>
          </p:nvSpPr>
          <p:spPr bwMode="auto">
            <a:xfrm>
              <a:off x="-5149851" y="5498882"/>
              <a:ext cx="650875" cy="247650"/>
            </a:xfrm>
            <a:custGeom>
              <a:avLst/>
              <a:gdLst>
                <a:gd name="T0" fmla="*/ 98 w 410"/>
                <a:gd name="T1" fmla="*/ 52 h 156"/>
                <a:gd name="T2" fmla="*/ 0 w 410"/>
                <a:gd name="T3" fmla="*/ 0 h 156"/>
                <a:gd name="T4" fmla="*/ 0 w 410"/>
                <a:gd name="T5" fmla="*/ 0 h 156"/>
                <a:gd name="T6" fmla="*/ 58 w 410"/>
                <a:gd name="T7" fmla="*/ 16 h 156"/>
                <a:gd name="T8" fmla="*/ 116 w 410"/>
                <a:gd name="T9" fmla="*/ 32 h 156"/>
                <a:gd name="T10" fmla="*/ 116 w 410"/>
                <a:gd name="T11" fmla="*/ 32 h 156"/>
                <a:gd name="T12" fmla="*/ 216 w 410"/>
                <a:gd name="T13" fmla="*/ 66 h 156"/>
                <a:gd name="T14" fmla="*/ 312 w 410"/>
                <a:gd name="T15" fmla="*/ 102 h 156"/>
                <a:gd name="T16" fmla="*/ 410 w 410"/>
                <a:gd name="T17" fmla="*/ 156 h 156"/>
                <a:gd name="T18" fmla="*/ 410 w 410"/>
                <a:gd name="T19" fmla="*/ 156 h 156"/>
                <a:gd name="T20" fmla="*/ 314 w 410"/>
                <a:gd name="T21" fmla="*/ 120 h 156"/>
                <a:gd name="T22" fmla="*/ 214 w 410"/>
                <a:gd name="T23" fmla="*/ 86 h 156"/>
                <a:gd name="T24" fmla="*/ 214 w 410"/>
                <a:gd name="T25" fmla="*/ 86 h 156"/>
                <a:gd name="T26" fmla="*/ 156 w 410"/>
                <a:gd name="T27" fmla="*/ 68 h 156"/>
                <a:gd name="T28" fmla="*/ 98 w 410"/>
                <a:gd name="T29" fmla="*/ 5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0" h="156">
                  <a:moveTo>
                    <a:pt x="98" y="52"/>
                  </a:moveTo>
                  <a:lnTo>
                    <a:pt x="0" y="0"/>
                  </a:lnTo>
                  <a:lnTo>
                    <a:pt x="0" y="0"/>
                  </a:lnTo>
                  <a:lnTo>
                    <a:pt x="58" y="16"/>
                  </a:lnTo>
                  <a:lnTo>
                    <a:pt x="116" y="32"/>
                  </a:lnTo>
                  <a:lnTo>
                    <a:pt x="116" y="32"/>
                  </a:lnTo>
                  <a:lnTo>
                    <a:pt x="216" y="66"/>
                  </a:lnTo>
                  <a:lnTo>
                    <a:pt x="312" y="102"/>
                  </a:lnTo>
                  <a:lnTo>
                    <a:pt x="410" y="156"/>
                  </a:lnTo>
                  <a:lnTo>
                    <a:pt x="410" y="156"/>
                  </a:lnTo>
                  <a:lnTo>
                    <a:pt x="314" y="120"/>
                  </a:lnTo>
                  <a:lnTo>
                    <a:pt x="214" y="86"/>
                  </a:lnTo>
                  <a:lnTo>
                    <a:pt x="214" y="86"/>
                  </a:lnTo>
                  <a:lnTo>
                    <a:pt x="156" y="68"/>
                  </a:lnTo>
                  <a:lnTo>
                    <a:pt x="98" y="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5" name="Freeform 60"/>
            <p:cNvSpPr/>
            <p:nvPr/>
          </p:nvSpPr>
          <p:spPr bwMode="auto">
            <a:xfrm>
              <a:off x="-5702301" y="5965607"/>
              <a:ext cx="1273175" cy="5041900"/>
            </a:xfrm>
            <a:custGeom>
              <a:avLst/>
              <a:gdLst>
                <a:gd name="T0" fmla="*/ 802 w 802"/>
                <a:gd name="T1" fmla="*/ 3176 h 3176"/>
                <a:gd name="T2" fmla="*/ 704 w 802"/>
                <a:gd name="T3" fmla="*/ 3122 h 3176"/>
                <a:gd name="T4" fmla="*/ 704 w 802"/>
                <a:gd name="T5" fmla="*/ 3122 h 3176"/>
                <a:gd name="T6" fmla="*/ 0 w 802"/>
                <a:gd name="T7" fmla="*/ 0 h 3176"/>
                <a:gd name="T8" fmla="*/ 98 w 802"/>
                <a:gd name="T9" fmla="*/ 52 h 3176"/>
                <a:gd name="T10" fmla="*/ 98 w 802"/>
                <a:gd name="T11" fmla="*/ 52 h 3176"/>
                <a:gd name="T12" fmla="*/ 802 w 802"/>
                <a:gd name="T13" fmla="*/ 3176 h 3176"/>
              </a:gdLst>
              <a:ahLst/>
              <a:cxnLst>
                <a:cxn ang="0">
                  <a:pos x="T0" y="T1"/>
                </a:cxn>
                <a:cxn ang="0">
                  <a:pos x="T2" y="T3"/>
                </a:cxn>
                <a:cxn ang="0">
                  <a:pos x="T4" y="T5"/>
                </a:cxn>
                <a:cxn ang="0">
                  <a:pos x="T6" y="T7"/>
                </a:cxn>
                <a:cxn ang="0">
                  <a:pos x="T8" y="T9"/>
                </a:cxn>
                <a:cxn ang="0">
                  <a:pos x="T10" y="T11"/>
                </a:cxn>
                <a:cxn ang="0">
                  <a:pos x="T12" y="T13"/>
                </a:cxn>
              </a:cxnLst>
              <a:rect l="0" t="0" r="r" b="b"/>
              <a:pathLst>
                <a:path w="802" h="3176">
                  <a:moveTo>
                    <a:pt x="802" y="3176"/>
                  </a:moveTo>
                  <a:lnTo>
                    <a:pt x="704" y="3122"/>
                  </a:lnTo>
                  <a:lnTo>
                    <a:pt x="704" y="3122"/>
                  </a:lnTo>
                  <a:lnTo>
                    <a:pt x="0" y="0"/>
                  </a:lnTo>
                  <a:lnTo>
                    <a:pt x="98" y="52"/>
                  </a:lnTo>
                  <a:lnTo>
                    <a:pt x="98" y="52"/>
                  </a:lnTo>
                  <a:lnTo>
                    <a:pt x="802" y="3176"/>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6" name="Freeform 111"/>
            <p:cNvSpPr/>
            <p:nvPr/>
          </p:nvSpPr>
          <p:spPr bwMode="auto">
            <a:xfrm>
              <a:off x="-5826127" y="5463957"/>
              <a:ext cx="692150" cy="638175"/>
            </a:xfrm>
            <a:custGeom>
              <a:avLst/>
              <a:gdLst>
                <a:gd name="connsiteX0" fmla="*/ 536575 w 692150"/>
                <a:gd name="connsiteY0" fmla="*/ 0 h 638175"/>
                <a:gd name="connsiteX1" fmla="*/ 692150 w 692150"/>
                <a:gd name="connsiteY1" fmla="*/ 85725 h 638175"/>
                <a:gd name="connsiteX2" fmla="*/ 549275 w 692150"/>
                <a:gd name="connsiteY2" fmla="*/ 219075 h 638175"/>
                <a:gd name="connsiteX3" fmla="*/ 412750 w 692150"/>
                <a:gd name="connsiteY3" fmla="*/ 355600 h 638175"/>
                <a:gd name="connsiteX4" fmla="*/ 317500 w 692150"/>
                <a:gd name="connsiteY4" fmla="*/ 454025 h 638175"/>
                <a:gd name="connsiteX5" fmla="*/ 225425 w 692150"/>
                <a:gd name="connsiteY5" fmla="*/ 555625 h 638175"/>
                <a:gd name="connsiteX6" fmla="*/ 155575 w 692150"/>
                <a:gd name="connsiteY6" fmla="*/ 638175 h 638175"/>
                <a:gd name="connsiteX7" fmla="*/ 0 w 692150"/>
                <a:gd name="connsiteY7" fmla="*/ 552450 h 638175"/>
                <a:gd name="connsiteX8" fmla="*/ 69850 w 692150"/>
                <a:gd name="connsiteY8" fmla="*/ 469900 h 638175"/>
                <a:gd name="connsiteX9" fmla="*/ 161925 w 692150"/>
                <a:gd name="connsiteY9" fmla="*/ 371475 h 638175"/>
                <a:gd name="connsiteX10" fmla="*/ 257175 w 692150"/>
                <a:gd name="connsiteY10" fmla="*/ 269875 h 638175"/>
                <a:gd name="connsiteX11" fmla="*/ 393700 w 692150"/>
                <a:gd name="connsiteY11" fmla="*/ 13335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2150" h="638175">
                  <a:moveTo>
                    <a:pt x="536575" y="0"/>
                  </a:moveTo>
                  <a:lnTo>
                    <a:pt x="692150" y="85725"/>
                  </a:lnTo>
                  <a:lnTo>
                    <a:pt x="549275" y="219075"/>
                  </a:lnTo>
                  <a:lnTo>
                    <a:pt x="412750" y="355600"/>
                  </a:lnTo>
                  <a:lnTo>
                    <a:pt x="317500" y="454025"/>
                  </a:lnTo>
                  <a:lnTo>
                    <a:pt x="225425" y="555625"/>
                  </a:lnTo>
                  <a:lnTo>
                    <a:pt x="155575" y="638175"/>
                  </a:lnTo>
                  <a:lnTo>
                    <a:pt x="0" y="552450"/>
                  </a:lnTo>
                  <a:lnTo>
                    <a:pt x="69850" y="469900"/>
                  </a:lnTo>
                  <a:lnTo>
                    <a:pt x="161925" y="371475"/>
                  </a:lnTo>
                  <a:lnTo>
                    <a:pt x="257175" y="269875"/>
                  </a:lnTo>
                  <a:lnTo>
                    <a:pt x="393700" y="133350"/>
                  </a:lnTo>
                  <a:close/>
                </a:path>
              </a:pathLst>
            </a:custGeom>
            <a:solidFill>
              <a:sysClr val="windowText" lastClr="000000">
                <a:lumMod val="50000"/>
                <a:lumOff val="50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noAutofit/>
            </a:bodyPr>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7" name="Freeform 63"/>
            <p:cNvSpPr/>
            <p:nvPr/>
          </p:nvSpPr>
          <p:spPr bwMode="auto">
            <a:xfrm>
              <a:off x="-5826126" y="5933857"/>
              <a:ext cx="225425" cy="168275"/>
            </a:xfrm>
            <a:custGeom>
              <a:avLst/>
              <a:gdLst>
                <a:gd name="T0" fmla="*/ 98 w 142"/>
                <a:gd name="T1" fmla="*/ 106 h 106"/>
                <a:gd name="T2" fmla="*/ 0 w 142"/>
                <a:gd name="T3" fmla="*/ 52 h 106"/>
                <a:gd name="T4" fmla="*/ 0 w 142"/>
                <a:gd name="T5" fmla="*/ 52 h 106"/>
                <a:gd name="T6" fmla="*/ 44 w 142"/>
                <a:gd name="T7" fmla="*/ 0 h 106"/>
                <a:gd name="T8" fmla="*/ 142 w 142"/>
                <a:gd name="T9" fmla="*/ 54 h 106"/>
                <a:gd name="T10" fmla="*/ 142 w 142"/>
                <a:gd name="T11" fmla="*/ 54 h 106"/>
                <a:gd name="T12" fmla="*/ 98 w 142"/>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42" h="106">
                  <a:moveTo>
                    <a:pt x="98" y="106"/>
                  </a:moveTo>
                  <a:lnTo>
                    <a:pt x="0" y="52"/>
                  </a:lnTo>
                  <a:lnTo>
                    <a:pt x="0" y="52"/>
                  </a:lnTo>
                  <a:lnTo>
                    <a:pt x="44" y="0"/>
                  </a:lnTo>
                  <a:lnTo>
                    <a:pt x="142" y="54"/>
                  </a:lnTo>
                  <a:lnTo>
                    <a:pt x="142" y="54"/>
                  </a:lnTo>
                  <a:lnTo>
                    <a:pt x="98"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8" name="Freeform 65"/>
            <p:cNvSpPr/>
            <p:nvPr/>
          </p:nvSpPr>
          <p:spPr bwMode="auto">
            <a:xfrm>
              <a:off x="-5756276" y="5463957"/>
              <a:ext cx="622300" cy="555625"/>
            </a:xfrm>
            <a:custGeom>
              <a:avLst/>
              <a:gdLst>
                <a:gd name="T0" fmla="*/ 98 w 392"/>
                <a:gd name="T1" fmla="*/ 350 h 350"/>
                <a:gd name="T2" fmla="*/ 0 w 392"/>
                <a:gd name="T3" fmla="*/ 296 h 350"/>
                <a:gd name="T4" fmla="*/ 0 w 392"/>
                <a:gd name="T5" fmla="*/ 296 h 350"/>
                <a:gd name="T6" fmla="*/ 58 w 392"/>
                <a:gd name="T7" fmla="*/ 234 h 350"/>
                <a:gd name="T8" fmla="*/ 118 w 392"/>
                <a:gd name="T9" fmla="*/ 170 h 350"/>
                <a:gd name="T10" fmla="*/ 118 w 392"/>
                <a:gd name="T11" fmla="*/ 170 h 350"/>
                <a:gd name="T12" fmla="*/ 204 w 392"/>
                <a:gd name="T13" fmla="*/ 84 h 350"/>
                <a:gd name="T14" fmla="*/ 294 w 392"/>
                <a:gd name="T15" fmla="*/ 0 h 350"/>
                <a:gd name="T16" fmla="*/ 392 w 392"/>
                <a:gd name="T17" fmla="*/ 54 h 350"/>
                <a:gd name="T18" fmla="*/ 392 w 392"/>
                <a:gd name="T19" fmla="*/ 54 h 350"/>
                <a:gd name="T20" fmla="*/ 302 w 392"/>
                <a:gd name="T21" fmla="*/ 138 h 350"/>
                <a:gd name="T22" fmla="*/ 216 w 392"/>
                <a:gd name="T23" fmla="*/ 224 h 350"/>
                <a:gd name="T24" fmla="*/ 216 w 392"/>
                <a:gd name="T25" fmla="*/ 224 h 350"/>
                <a:gd name="T26" fmla="*/ 156 w 392"/>
                <a:gd name="T27" fmla="*/ 286 h 350"/>
                <a:gd name="T28" fmla="*/ 98 w 392"/>
                <a:gd name="T29"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2" h="350">
                  <a:moveTo>
                    <a:pt x="98" y="350"/>
                  </a:moveTo>
                  <a:lnTo>
                    <a:pt x="0" y="296"/>
                  </a:lnTo>
                  <a:lnTo>
                    <a:pt x="0" y="296"/>
                  </a:lnTo>
                  <a:lnTo>
                    <a:pt x="58" y="234"/>
                  </a:lnTo>
                  <a:lnTo>
                    <a:pt x="118" y="170"/>
                  </a:lnTo>
                  <a:lnTo>
                    <a:pt x="118" y="170"/>
                  </a:lnTo>
                  <a:lnTo>
                    <a:pt x="204" y="84"/>
                  </a:lnTo>
                  <a:lnTo>
                    <a:pt x="294" y="0"/>
                  </a:lnTo>
                  <a:lnTo>
                    <a:pt x="392" y="54"/>
                  </a:lnTo>
                  <a:lnTo>
                    <a:pt x="392" y="54"/>
                  </a:lnTo>
                  <a:lnTo>
                    <a:pt x="302" y="138"/>
                  </a:lnTo>
                  <a:lnTo>
                    <a:pt x="216" y="224"/>
                  </a:lnTo>
                  <a:lnTo>
                    <a:pt x="216" y="224"/>
                  </a:lnTo>
                  <a:lnTo>
                    <a:pt x="156" y="286"/>
                  </a:lnTo>
                  <a:lnTo>
                    <a:pt x="98" y="3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sp>
          <p:nvSpPr>
            <p:cNvPr id="139" name="Freeform 66"/>
            <p:cNvSpPr/>
            <p:nvPr/>
          </p:nvSpPr>
          <p:spPr bwMode="auto">
            <a:xfrm>
              <a:off x="-5670551" y="5549682"/>
              <a:ext cx="1263650" cy="5457825"/>
            </a:xfrm>
            <a:custGeom>
              <a:avLst/>
              <a:gdLst>
                <a:gd name="T0" fmla="*/ 338 w 796"/>
                <a:gd name="T1" fmla="*/ 0 h 3438"/>
                <a:gd name="T2" fmla="*/ 338 w 796"/>
                <a:gd name="T3" fmla="*/ 0 h 3438"/>
                <a:gd name="T4" fmla="*/ 442 w 796"/>
                <a:gd name="T5" fmla="*/ 24 h 3438"/>
                <a:gd name="T6" fmla="*/ 542 w 796"/>
                <a:gd name="T7" fmla="*/ 54 h 3438"/>
                <a:gd name="T8" fmla="*/ 542 w 796"/>
                <a:gd name="T9" fmla="*/ 54 h 3438"/>
                <a:gd name="T10" fmla="*/ 642 w 796"/>
                <a:gd name="T11" fmla="*/ 88 h 3438"/>
                <a:gd name="T12" fmla="*/ 738 w 796"/>
                <a:gd name="T13" fmla="*/ 124 h 3438"/>
                <a:gd name="T14" fmla="*/ 738 w 796"/>
                <a:gd name="T15" fmla="*/ 124 h 3438"/>
                <a:gd name="T16" fmla="*/ 636 w 796"/>
                <a:gd name="T17" fmla="*/ 142 h 3438"/>
                <a:gd name="T18" fmla="*/ 636 w 796"/>
                <a:gd name="T19" fmla="*/ 142 h 3438"/>
                <a:gd name="T20" fmla="*/ 796 w 796"/>
                <a:gd name="T21" fmla="*/ 3432 h 3438"/>
                <a:gd name="T22" fmla="*/ 796 w 796"/>
                <a:gd name="T23" fmla="*/ 3432 h 3438"/>
                <a:gd name="T24" fmla="*/ 782 w 796"/>
                <a:gd name="T25" fmla="*/ 3438 h 3438"/>
                <a:gd name="T26" fmla="*/ 782 w 796"/>
                <a:gd name="T27" fmla="*/ 3438 h 3438"/>
                <a:gd name="T28" fmla="*/ 78 w 796"/>
                <a:gd name="T29" fmla="*/ 314 h 3438"/>
                <a:gd name="T30" fmla="*/ 78 w 796"/>
                <a:gd name="T31" fmla="*/ 314 h 3438"/>
                <a:gd name="T32" fmla="*/ 0 w 796"/>
                <a:gd name="T33" fmla="*/ 348 h 3438"/>
                <a:gd name="T34" fmla="*/ 0 w 796"/>
                <a:gd name="T35" fmla="*/ 348 h 3438"/>
                <a:gd name="T36" fmla="*/ 80 w 796"/>
                <a:gd name="T37" fmla="*/ 258 h 3438"/>
                <a:gd name="T38" fmla="*/ 162 w 796"/>
                <a:gd name="T39" fmla="*/ 170 h 3438"/>
                <a:gd name="T40" fmla="*/ 162 w 796"/>
                <a:gd name="T41" fmla="*/ 170 h 3438"/>
                <a:gd name="T42" fmla="*/ 248 w 796"/>
                <a:gd name="T43" fmla="*/ 84 h 3438"/>
                <a:gd name="T44" fmla="*/ 338 w 796"/>
                <a:gd name="T45" fmla="*/ 0 h 3438"/>
                <a:gd name="T46" fmla="*/ 338 w 796"/>
                <a:gd name="T47" fmla="*/ 0 h 3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6" h="3438">
                  <a:moveTo>
                    <a:pt x="338" y="0"/>
                  </a:moveTo>
                  <a:lnTo>
                    <a:pt x="338" y="0"/>
                  </a:lnTo>
                  <a:lnTo>
                    <a:pt x="442" y="24"/>
                  </a:lnTo>
                  <a:lnTo>
                    <a:pt x="542" y="54"/>
                  </a:lnTo>
                  <a:lnTo>
                    <a:pt x="542" y="54"/>
                  </a:lnTo>
                  <a:lnTo>
                    <a:pt x="642" y="88"/>
                  </a:lnTo>
                  <a:lnTo>
                    <a:pt x="738" y="124"/>
                  </a:lnTo>
                  <a:lnTo>
                    <a:pt x="738" y="124"/>
                  </a:lnTo>
                  <a:lnTo>
                    <a:pt x="636" y="142"/>
                  </a:lnTo>
                  <a:lnTo>
                    <a:pt x="636" y="142"/>
                  </a:lnTo>
                  <a:lnTo>
                    <a:pt x="796" y="3432"/>
                  </a:lnTo>
                  <a:lnTo>
                    <a:pt x="796" y="3432"/>
                  </a:lnTo>
                  <a:lnTo>
                    <a:pt x="782" y="3438"/>
                  </a:lnTo>
                  <a:lnTo>
                    <a:pt x="782" y="3438"/>
                  </a:lnTo>
                  <a:lnTo>
                    <a:pt x="78" y="314"/>
                  </a:lnTo>
                  <a:lnTo>
                    <a:pt x="78" y="314"/>
                  </a:lnTo>
                  <a:lnTo>
                    <a:pt x="0" y="348"/>
                  </a:lnTo>
                  <a:lnTo>
                    <a:pt x="0" y="348"/>
                  </a:lnTo>
                  <a:lnTo>
                    <a:pt x="80" y="258"/>
                  </a:lnTo>
                  <a:lnTo>
                    <a:pt x="162" y="170"/>
                  </a:lnTo>
                  <a:lnTo>
                    <a:pt x="162" y="170"/>
                  </a:lnTo>
                  <a:lnTo>
                    <a:pt x="248" y="84"/>
                  </a:lnTo>
                  <a:lnTo>
                    <a:pt x="338" y="0"/>
                  </a:lnTo>
                  <a:lnTo>
                    <a:pt x="338" y="0"/>
                  </a:lnTo>
                  <a:close/>
                </a:path>
              </a:pathLst>
            </a:custGeom>
            <a:solidFill>
              <a:sysClr val="windowText" lastClr="000000">
                <a:lumMod val="65000"/>
                <a:lumOff val="35000"/>
              </a:sys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prstClr val="black"/>
                </a:solidFill>
                <a:effectLst/>
                <a:uLnTx/>
                <a:uFillTx/>
                <a:latin typeface="Agency FB" panose="020B0503020202020204" pitchFamily="34" charset="0"/>
                <a:cs typeface="+mn-ea"/>
                <a:sym typeface="+mn-lt"/>
              </a:endParaRPr>
            </a:p>
          </p:txBody>
        </p:sp>
      </p:grpSp>
      <p:sp>
        <p:nvSpPr>
          <p:cNvPr id="140" name="TextBox 115"/>
          <p:cNvSpPr txBox="1"/>
          <p:nvPr/>
        </p:nvSpPr>
        <p:spPr>
          <a:xfrm>
            <a:off x="502386" y="1632977"/>
            <a:ext cx="2468921" cy="307777"/>
          </a:xfrm>
          <a:prstGeom prst="rect">
            <a:avLst/>
          </a:prstGeom>
          <a:noFill/>
        </p:spPr>
        <p:txBody>
          <a:bodyPr wrap="square" rtlCol="0">
            <a:spAutoFit/>
          </a:bodyPr>
          <a:lstStyle/>
          <a:p>
            <a:pPr algn="r" defTabSz="913765"/>
            <a:r>
              <a:rPr lang="id-ID" sz="1400" b="1" dirty="0">
                <a:solidFill>
                  <a:srgbClr val="67BBA1"/>
                </a:solidFill>
                <a:latin typeface="Agency FB" panose="020B0503020202020204" pitchFamily="34" charset="0"/>
                <a:cs typeface="+mn-ea"/>
                <a:sym typeface="+mn-lt"/>
              </a:rPr>
              <a:t>COUNTRY NAME</a:t>
            </a:r>
          </a:p>
        </p:txBody>
      </p:sp>
      <p:sp>
        <p:nvSpPr>
          <p:cNvPr id="141" name="Rectangle 116"/>
          <p:cNvSpPr/>
          <p:nvPr/>
        </p:nvSpPr>
        <p:spPr>
          <a:xfrm>
            <a:off x="502385" y="1862314"/>
            <a:ext cx="2468922" cy="553998"/>
          </a:xfrm>
          <a:prstGeom prst="rect">
            <a:avLst/>
          </a:prstGeom>
        </p:spPr>
        <p:txBody>
          <a:bodyPr wrap="square">
            <a:spAutoFit/>
          </a:bodyPr>
          <a:lstStyle/>
          <a:p>
            <a:pPr algn="r" defTabSz="913765">
              <a:lnSpc>
                <a:spcPct val="150000"/>
              </a:lnSpc>
            </a:pPr>
            <a:r>
              <a:rPr lang="id-ID" sz="1000" dirty="0">
                <a:solidFill>
                  <a:prstClr val="white">
                    <a:lumMod val="50000"/>
                  </a:prstClr>
                </a:solidFill>
                <a:latin typeface="Agency FB" panose="020B0503020202020204" pitchFamily="34" charset="0"/>
                <a:cs typeface="+mn-ea"/>
                <a:sym typeface="+mn-lt"/>
              </a:rPr>
              <a:t>Geplis dipsam volorib vendian debist lignist quantium temab ium exper</a:t>
            </a:r>
          </a:p>
        </p:txBody>
      </p:sp>
      <p:sp>
        <p:nvSpPr>
          <p:cNvPr id="142" name="TextBox 117"/>
          <p:cNvSpPr txBox="1"/>
          <p:nvPr/>
        </p:nvSpPr>
        <p:spPr>
          <a:xfrm>
            <a:off x="542703" y="4591060"/>
            <a:ext cx="2468921" cy="307777"/>
          </a:xfrm>
          <a:prstGeom prst="rect">
            <a:avLst/>
          </a:prstGeom>
          <a:noFill/>
        </p:spPr>
        <p:txBody>
          <a:bodyPr wrap="square" rtlCol="0">
            <a:spAutoFit/>
          </a:bodyPr>
          <a:lstStyle/>
          <a:p>
            <a:pPr algn="r" defTabSz="913765"/>
            <a:r>
              <a:rPr lang="id-ID" sz="1400" b="1" dirty="0">
                <a:solidFill>
                  <a:prstClr val="white">
                    <a:lumMod val="50000"/>
                  </a:prstClr>
                </a:solidFill>
                <a:latin typeface="Agency FB" panose="020B0503020202020204" pitchFamily="34" charset="0"/>
                <a:cs typeface="+mn-ea"/>
                <a:sym typeface="+mn-lt"/>
              </a:rPr>
              <a:t>COUNTRY NAME</a:t>
            </a:r>
          </a:p>
        </p:txBody>
      </p:sp>
      <p:sp>
        <p:nvSpPr>
          <p:cNvPr id="143" name="Rectangle 118"/>
          <p:cNvSpPr/>
          <p:nvPr/>
        </p:nvSpPr>
        <p:spPr>
          <a:xfrm>
            <a:off x="542702" y="4820397"/>
            <a:ext cx="2468922" cy="553998"/>
          </a:xfrm>
          <a:prstGeom prst="rect">
            <a:avLst/>
          </a:prstGeom>
        </p:spPr>
        <p:txBody>
          <a:bodyPr wrap="square">
            <a:spAutoFit/>
          </a:bodyPr>
          <a:lstStyle/>
          <a:p>
            <a:pPr algn="r" defTabSz="913765">
              <a:lnSpc>
                <a:spcPct val="150000"/>
              </a:lnSpc>
            </a:pPr>
            <a:r>
              <a:rPr lang="id-ID" sz="1000" dirty="0">
                <a:solidFill>
                  <a:prstClr val="white">
                    <a:lumMod val="50000"/>
                  </a:prstClr>
                </a:solidFill>
                <a:latin typeface="Agency FB" panose="020B0503020202020204" pitchFamily="34" charset="0"/>
                <a:cs typeface="+mn-ea"/>
                <a:sym typeface="+mn-lt"/>
              </a:rPr>
              <a:t>Geplis dipsam volorib vendian debist lignist quantium temab ium exper</a:t>
            </a:r>
          </a:p>
        </p:txBody>
      </p:sp>
      <p:sp>
        <p:nvSpPr>
          <p:cNvPr id="144" name="TextBox 119"/>
          <p:cNvSpPr txBox="1"/>
          <p:nvPr/>
        </p:nvSpPr>
        <p:spPr>
          <a:xfrm>
            <a:off x="9225185" y="2174123"/>
            <a:ext cx="2468921" cy="307777"/>
          </a:xfrm>
          <a:prstGeom prst="rect">
            <a:avLst/>
          </a:prstGeom>
          <a:noFill/>
        </p:spPr>
        <p:txBody>
          <a:bodyPr wrap="square" rtlCol="0">
            <a:spAutoFit/>
          </a:bodyPr>
          <a:lstStyle/>
          <a:p>
            <a:pPr defTabSz="913765"/>
            <a:r>
              <a:rPr lang="id-ID" sz="1400" b="1" dirty="0">
                <a:solidFill>
                  <a:srgbClr val="E84678"/>
                </a:solidFill>
                <a:latin typeface="Agency FB" panose="020B0503020202020204" pitchFamily="34" charset="0"/>
                <a:cs typeface="+mn-ea"/>
                <a:sym typeface="+mn-lt"/>
              </a:rPr>
              <a:t>COUNTRY NAME</a:t>
            </a:r>
          </a:p>
        </p:txBody>
      </p:sp>
      <p:sp>
        <p:nvSpPr>
          <p:cNvPr id="145" name="Rectangle 120"/>
          <p:cNvSpPr/>
          <p:nvPr/>
        </p:nvSpPr>
        <p:spPr>
          <a:xfrm>
            <a:off x="9225184" y="2403460"/>
            <a:ext cx="2468922" cy="553998"/>
          </a:xfrm>
          <a:prstGeom prst="rect">
            <a:avLst/>
          </a:prstGeom>
        </p:spPr>
        <p:txBody>
          <a:bodyPr wrap="square">
            <a:spAutoFit/>
          </a:bodyPr>
          <a:lstStyle/>
          <a:p>
            <a:pPr defTabSz="913765">
              <a:lnSpc>
                <a:spcPct val="150000"/>
              </a:lnSpc>
            </a:pPr>
            <a:r>
              <a:rPr lang="id-ID" sz="1000" dirty="0">
                <a:solidFill>
                  <a:prstClr val="white">
                    <a:lumMod val="50000"/>
                  </a:prstClr>
                </a:solidFill>
                <a:latin typeface="Agency FB" panose="020B0503020202020204" pitchFamily="34" charset="0"/>
                <a:cs typeface="+mn-ea"/>
                <a:sym typeface="+mn-lt"/>
              </a:rPr>
              <a:t>Geplis dipsam volorib vendian debist lignist quantium temab ium exper</a:t>
            </a:r>
          </a:p>
        </p:txBody>
      </p:sp>
      <p:sp>
        <p:nvSpPr>
          <p:cNvPr id="146" name="TextBox 121"/>
          <p:cNvSpPr txBox="1"/>
          <p:nvPr/>
        </p:nvSpPr>
        <p:spPr>
          <a:xfrm>
            <a:off x="1580862" y="2437663"/>
            <a:ext cx="1371952" cy="490235"/>
          </a:xfrm>
          <a:prstGeom prst="rect">
            <a:avLst/>
          </a:prstGeom>
          <a:noFill/>
        </p:spPr>
        <p:txBody>
          <a:bodyPr wrap="square" rtlCol="0">
            <a:noAutofit/>
          </a:bodyPr>
          <a:lstStyle/>
          <a:p>
            <a:pPr algn="r" defTabSz="913765"/>
            <a:r>
              <a:rPr lang="id-ID" sz="3000" b="1" i="1" dirty="0">
                <a:solidFill>
                  <a:prstClr val="black">
                    <a:lumMod val="50000"/>
                    <a:lumOff val="50000"/>
                  </a:prstClr>
                </a:solidFill>
                <a:latin typeface="Agency FB" panose="020B0503020202020204" pitchFamily="34" charset="0"/>
                <a:cs typeface="+mn-ea"/>
                <a:sym typeface="+mn-lt"/>
              </a:rPr>
              <a:t>15 %</a:t>
            </a:r>
            <a:endParaRPr lang="en-US" sz="3000" b="1" i="1" dirty="0">
              <a:solidFill>
                <a:prstClr val="black">
                  <a:lumMod val="50000"/>
                  <a:lumOff val="50000"/>
                </a:prstClr>
              </a:solidFill>
              <a:latin typeface="Agency FB" panose="020B0503020202020204" pitchFamily="34" charset="0"/>
              <a:cs typeface="+mn-ea"/>
              <a:sym typeface="+mn-lt"/>
            </a:endParaRPr>
          </a:p>
        </p:txBody>
      </p:sp>
      <p:sp>
        <p:nvSpPr>
          <p:cNvPr id="147" name="TextBox 122"/>
          <p:cNvSpPr txBox="1"/>
          <p:nvPr/>
        </p:nvSpPr>
        <p:spPr>
          <a:xfrm>
            <a:off x="1595605" y="5410586"/>
            <a:ext cx="1371952" cy="490235"/>
          </a:xfrm>
          <a:prstGeom prst="rect">
            <a:avLst/>
          </a:prstGeom>
          <a:noFill/>
        </p:spPr>
        <p:txBody>
          <a:bodyPr wrap="square" rtlCol="0">
            <a:noAutofit/>
          </a:bodyPr>
          <a:lstStyle/>
          <a:p>
            <a:pPr algn="r" defTabSz="913765"/>
            <a:r>
              <a:rPr lang="id-ID" sz="3000" b="1" i="1" dirty="0">
                <a:solidFill>
                  <a:prstClr val="black">
                    <a:lumMod val="50000"/>
                    <a:lumOff val="50000"/>
                  </a:prstClr>
                </a:solidFill>
                <a:latin typeface="Agency FB" panose="020B0503020202020204" pitchFamily="34" charset="0"/>
                <a:cs typeface="+mn-ea"/>
                <a:sym typeface="+mn-lt"/>
              </a:rPr>
              <a:t>55 %</a:t>
            </a:r>
            <a:endParaRPr lang="en-US" sz="3000" b="1" i="1" dirty="0">
              <a:solidFill>
                <a:prstClr val="black">
                  <a:lumMod val="50000"/>
                  <a:lumOff val="50000"/>
                </a:prstClr>
              </a:solidFill>
              <a:latin typeface="Agency FB" panose="020B0503020202020204" pitchFamily="34" charset="0"/>
              <a:cs typeface="+mn-ea"/>
              <a:sym typeface="+mn-lt"/>
            </a:endParaRPr>
          </a:p>
        </p:txBody>
      </p:sp>
      <p:sp>
        <p:nvSpPr>
          <p:cNvPr id="148" name="TextBox 123"/>
          <p:cNvSpPr txBox="1"/>
          <p:nvPr/>
        </p:nvSpPr>
        <p:spPr>
          <a:xfrm>
            <a:off x="9225184" y="3050275"/>
            <a:ext cx="1371952" cy="490235"/>
          </a:xfrm>
          <a:prstGeom prst="rect">
            <a:avLst/>
          </a:prstGeom>
          <a:noFill/>
        </p:spPr>
        <p:txBody>
          <a:bodyPr wrap="square" rtlCol="0">
            <a:noAutofit/>
          </a:bodyPr>
          <a:lstStyle/>
          <a:p>
            <a:pPr defTabSz="913765"/>
            <a:r>
              <a:rPr lang="id-ID" sz="3000" b="1" i="1" dirty="0">
                <a:solidFill>
                  <a:prstClr val="black">
                    <a:lumMod val="50000"/>
                    <a:lumOff val="50000"/>
                  </a:prstClr>
                </a:solidFill>
                <a:latin typeface="Agency FB" panose="020B0503020202020204" pitchFamily="34" charset="0"/>
                <a:cs typeface="+mn-ea"/>
                <a:sym typeface="+mn-lt"/>
              </a:rPr>
              <a:t>35 %</a:t>
            </a:r>
            <a:endParaRPr lang="en-US" sz="3000" b="1" i="1" dirty="0">
              <a:solidFill>
                <a:prstClr val="black">
                  <a:lumMod val="50000"/>
                  <a:lumOff val="50000"/>
                </a:prstClr>
              </a:solidFill>
              <a:latin typeface="Agency FB" panose="020B0503020202020204" pitchFamily="34" charset="0"/>
              <a:cs typeface="+mn-ea"/>
              <a:sym typeface="+mn-lt"/>
            </a:endParaRPr>
          </a:p>
        </p:txBody>
      </p:sp>
      <p:grpSp>
        <p:nvGrpSpPr>
          <p:cNvPr id="149" name="Group 124"/>
          <p:cNvGrpSpPr/>
          <p:nvPr/>
        </p:nvGrpSpPr>
        <p:grpSpPr>
          <a:xfrm>
            <a:off x="7094036" y="5087656"/>
            <a:ext cx="1944988" cy="628999"/>
            <a:chOff x="13823724" y="9446225"/>
            <a:chExt cx="3889975" cy="1257997"/>
          </a:xfrm>
        </p:grpSpPr>
        <p:grpSp>
          <p:nvGrpSpPr>
            <p:cNvPr id="150" name="Group 125"/>
            <p:cNvGrpSpPr/>
            <p:nvPr/>
          </p:nvGrpSpPr>
          <p:grpSpPr>
            <a:xfrm>
              <a:off x="13823724" y="9475731"/>
              <a:ext cx="225900" cy="574722"/>
              <a:chOff x="4422775" y="2198688"/>
              <a:chExt cx="292100" cy="742950"/>
            </a:xfrm>
            <a:solidFill>
              <a:sysClr val="windowText" lastClr="000000">
                <a:lumMod val="85000"/>
                <a:lumOff val="15000"/>
              </a:sysClr>
            </a:solidFill>
          </p:grpSpPr>
          <p:sp>
            <p:nvSpPr>
              <p:cNvPr id="155"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rgbClr val="67BBA1"/>
              </a:solidFill>
              <a:ln>
                <a:noFill/>
              </a:ln>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3300" b="0" i="0" u="none" strike="noStrike" kern="0" cap="none" spc="0" normalizeH="0" baseline="0" noProof="0" dirty="0">
                  <a:ln>
                    <a:noFill/>
                  </a:ln>
                  <a:solidFill>
                    <a:prstClr val="black"/>
                  </a:solidFill>
                  <a:effectLst/>
                  <a:uLnTx/>
                  <a:uFillTx/>
                  <a:latin typeface="Agency FB" panose="020B0503020202020204" pitchFamily="34" charset="0"/>
                  <a:cs typeface="+mn-ea"/>
                  <a:sym typeface="+mn-lt"/>
                </a:endParaRPr>
              </a:p>
            </p:txBody>
          </p:sp>
          <p:sp>
            <p:nvSpPr>
              <p:cNvPr id="156" name="Oval 13"/>
              <p:cNvSpPr>
                <a:spLocks noChangeArrowheads="1"/>
              </p:cNvSpPr>
              <p:nvPr/>
            </p:nvSpPr>
            <p:spPr bwMode="auto">
              <a:xfrm>
                <a:off x="4511675" y="2198688"/>
                <a:ext cx="115888" cy="115888"/>
              </a:xfrm>
              <a:prstGeom prst="ellipse">
                <a:avLst/>
              </a:prstGeom>
              <a:solidFill>
                <a:srgbClr val="67BBA1"/>
              </a:solidFill>
              <a:ln>
                <a:noFill/>
              </a:ln>
            </p:spPr>
            <p:txBody>
              <a:bodyPr vert="horz" wrap="square" lIns="45720" tIns="22860" rIns="45720" bIns="22860" numCol="1" anchor="t" anchorCtr="0" compatLnSpc="1"/>
              <a:lstStyle/>
              <a:p>
                <a:pPr marL="0" marR="0" lvl="0" indent="0" defTabSz="913765" eaLnBrk="1" fontAlgn="auto" latinLnBrk="0" hangingPunct="1">
                  <a:lnSpc>
                    <a:spcPct val="100000"/>
                  </a:lnSpc>
                  <a:spcBef>
                    <a:spcPts val="0"/>
                  </a:spcBef>
                  <a:spcAft>
                    <a:spcPts val="0"/>
                  </a:spcAft>
                  <a:buClrTx/>
                  <a:buSzTx/>
                  <a:buFontTx/>
                  <a:buNone/>
                  <a:defRPr/>
                </a:pPr>
                <a:endParaRPr kumimoji="0" lang="en-US" sz="3300" b="0" i="0" u="none" strike="noStrike" kern="0" cap="none" spc="0" normalizeH="0" baseline="0" noProof="0" dirty="0">
                  <a:ln>
                    <a:noFill/>
                  </a:ln>
                  <a:solidFill>
                    <a:prstClr val="black"/>
                  </a:solidFill>
                  <a:effectLst/>
                  <a:uLnTx/>
                  <a:uFillTx/>
                  <a:latin typeface="Agency FB" panose="020B0503020202020204" pitchFamily="34" charset="0"/>
                  <a:cs typeface="+mn-ea"/>
                  <a:sym typeface="+mn-lt"/>
                </a:endParaRPr>
              </a:p>
            </p:txBody>
          </p:sp>
        </p:grpSp>
        <p:grpSp>
          <p:nvGrpSpPr>
            <p:cNvPr id="151" name="Group 126"/>
            <p:cNvGrpSpPr/>
            <p:nvPr/>
          </p:nvGrpSpPr>
          <p:grpSpPr>
            <a:xfrm>
              <a:off x="14205733" y="9446225"/>
              <a:ext cx="3507966" cy="1257997"/>
              <a:chOff x="14205733" y="9446225"/>
              <a:chExt cx="3507966" cy="1257997"/>
            </a:xfrm>
          </p:grpSpPr>
          <p:sp>
            <p:nvSpPr>
              <p:cNvPr id="152" name="TextBox 127"/>
              <p:cNvSpPr txBox="1"/>
              <p:nvPr/>
            </p:nvSpPr>
            <p:spPr>
              <a:xfrm>
                <a:off x="14205733" y="9455079"/>
                <a:ext cx="1962123" cy="584775"/>
              </a:xfrm>
              <a:prstGeom prst="rect">
                <a:avLst/>
              </a:prstGeom>
              <a:noFill/>
            </p:spPr>
            <p:txBody>
              <a:bodyPr wrap="square" rtlCol="0">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id-ID" sz="1600" b="1"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cs typeface="+mn-ea"/>
                    <a:sym typeface="+mn-lt"/>
                  </a:rPr>
                  <a:t>75 %</a:t>
                </a:r>
                <a:endParaRPr kumimoji="0" lang="en-US" sz="1600" b="1" i="0" u="none" strike="noStrike" kern="0" cap="none" spc="0" normalizeH="0" baseline="0" noProof="0" dirty="0">
                  <a:ln>
                    <a:noFill/>
                  </a:ln>
                  <a:solidFill>
                    <a:prstClr val="black">
                      <a:lumMod val="85000"/>
                      <a:lumOff val="15000"/>
                    </a:prstClr>
                  </a:solidFill>
                  <a:effectLst/>
                  <a:uLnTx/>
                  <a:uFillTx/>
                  <a:latin typeface="Agency FB" panose="020B0503020202020204" pitchFamily="34" charset="0"/>
                  <a:cs typeface="+mn-ea"/>
                  <a:sym typeface="+mn-lt"/>
                </a:endParaRPr>
              </a:p>
            </p:txBody>
          </p:sp>
          <p:sp>
            <p:nvSpPr>
              <p:cNvPr id="153" name="TextBox 128"/>
              <p:cNvSpPr txBox="1"/>
              <p:nvPr/>
            </p:nvSpPr>
            <p:spPr>
              <a:xfrm>
                <a:off x="14257733" y="10021513"/>
                <a:ext cx="3455966" cy="682709"/>
              </a:xfrm>
              <a:prstGeom prst="rect">
                <a:avLst/>
              </a:prstGeom>
              <a:noFill/>
            </p:spPr>
            <p:txBody>
              <a:bodyPr wrap="square" rtlCol="0">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id-ID" sz="1000" b="0"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cs typeface="+mn-ea"/>
                    <a:sym typeface="+mn-lt"/>
                  </a:rPr>
                  <a:t>Lorem ipsum dolor sit amet put any analysis here please</a:t>
                </a:r>
                <a:endParaRPr kumimoji="0" lang="en-US" sz="1000" b="1" i="0" u="none" strike="noStrike" kern="0" cap="none" spc="0" normalizeH="0" baseline="0" noProof="0" dirty="0">
                  <a:ln>
                    <a:noFill/>
                  </a:ln>
                  <a:solidFill>
                    <a:prstClr val="black">
                      <a:lumMod val="50000"/>
                      <a:lumOff val="50000"/>
                    </a:prstClr>
                  </a:solidFill>
                  <a:effectLst/>
                  <a:uLnTx/>
                  <a:uFillTx/>
                  <a:latin typeface="Agency FB" panose="020B0503020202020204" pitchFamily="34" charset="0"/>
                  <a:cs typeface="+mn-ea"/>
                  <a:sym typeface="+mn-lt"/>
                </a:endParaRPr>
              </a:p>
            </p:txBody>
          </p:sp>
          <p:sp>
            <p:nvSpPr>
              <p:cNvPr id="154" name="TextBox 129"/>
              <p:cNvSpPr txBox="1"/>
              <p:nvPr/>
            </p:nvSpPr>
            <p:spPr>
              <a:xfrm>
                <a:off x="15591031" y="9446225"/>
                <a:ext cx="2039150" cy="632659"/>
              </a:xfrm>
              <a:prstGeom prst="rect">
                <a:avLst/>
              </a:prstGeom>
              <a:noFill/>
            </p:spPr>
            <p:txBody>
              <a:bodyPr wrap="square" rtlCol="0">
                <a:noAutofit/>
              </a:bodyPr>
              <a:lstStyle/>
              <a:p>
                <a:pPr marL="0" marR="0" lvl="0" indent="0" defTabSz="913765" eaLnBrk="1" fontAlgn="auto" latinLnBrk="0" hangingPunct="1">
                  <a:lnSpc>
                    <a:spcPct val="100000"/>
                  </a:lnSpc>
                  <a:spcBef>
                    <a:spcPts val="0"/>
                  </a:spcBef>
                  <a:spcAft>
                    <a:spcPts val="0"/>
                  </a:spcAft>
                  <a:buClrTx/>
                  <a:buSzTx/>
                  <a:buFontTx/>
                  <a:buNone/>
                  <a:defRPr/>
                </a:pPr>
                <a:r>
                  <a:rPr kumimoji="0" lang="id-ID" sz="1600" b="1" i="0" u="none" strike="noStrike" kern="0" cap="none" spc="0" normalizeH="0" baseline="0" noProof="0" dirty="0">
                    <a:ln>
                      <a:noFill/>
                    </a:ln>
                    <a:solidFill>
                      <a:prstClr val="black">
                        <a:lumMod val="75000"/>
                        <a:lumOff val="25000"/>
                      </a:prstClr>
                    </a:solidFill>
                    <a:effectLst/>
                    <a:uLnTx/>
                    <a:uFillTx/>
                    <a:latin typeface="Agency FB" panose="020B0503020202020204" pitchFamily="34" charset="0"/>
                    <a:cs typeface="+mn-ea"/>
                    <a:sym typeface="+mn-lt"/>
                  </a:rPr>
                  <a:t>Male</a:t>
                </a:r>
                <a:endParaRPr kumimoji="0" lang="en-US" sz="1600" b="1" i="0" u="none" strike="noStrike" kern="0" cap="none" spc="0" normalizeH="0" baseline="0" noProof="0" dirty="0">
                  <a:ln>
                    <a:noFill/>
                  </a:ln>
                  <a:solidFill>
                    <a:prstClr val="black">
                      <a:lumMod val="75000"/>
                      <a:lumOff val="25000"/>
                    </a:prstClr>
                  </a:solidFill>
                  <a:effectLst/>
                  <a:uLnTx/>
                  <a:uFillTx/>
                  <a:latin typeface="Agency FB" panose="020B0503020202020204" pitchFamily="34" charset="0"/>
                  <a:cs typeface="+mn-ea"/>
                  <a:sym typeface="+mn-lt"/>
                </a:endParaRPr>
              </a:p>
            </p:txBody>
          </p:sp>
        </p:grpSp>
      </p:grpSp>
      <p:grpSp>
        <p:nvGrpSpPr>
          <p:cNvPr id="157" name="Group 132"/>
          <p:cNvGrpSpPr/>
          <p:nvPr/>
        </p:nvGrpSpPr>
        <p:grpSpPr>
          <a:xfrm>
            <a:off x="9502511" y="5102409"/>
            <a:ext cx="1937658" cy="628999"/>
            <a:chOff x="13753530" y="10799472"/>
            <a:chExt cx="3875315" cy="1257997"/>
          </a:xfrm>
        </p:grpSpPr>
        <p:grpSp>
          <p:nvGrpSpPr>
            <p:cNvPr id="158" name="Group 133"/>
            <p:cNvGrpSpPr/>
            <p:nvPr/>
          </p:nvGrpSpPr>
          <p:grpSpPr>
            <a:xfrm>
              <a:off x="13753530" y="10905835"/>
              <a:ext cx="258253" cy="557116"/>
              <a:chOff x="4302618" y="2198688"/>
              <a:chExt cx="344488" cy="742951"/>
            </a:xfrm>
            <a:solidFill>
              <a:srgbClr val="C00000"/>
            </a:solidFill>
          </p:grpSpPr>
          <p:sp>
            <p:nvSpPr>
              <p:cNvPr id="163" name="Oval 138"/>
              <p:cNvSpPr>
                <a:spLocks noChangeArrowheads="1"/>
              </p:cNvSpPr>
              <p:nvPr/>
            </p:nvSpPr>
            <p:spPr bwMode="auto">
              <a:xfrm>
                <a:off x="4418505" y="2198688"/>
                <a:ext cx="109539" cy="112713"/>
              </a:xfrm>
              <a:prstGeom prst="ellipse">
                <a:avLst/>
              </a:prstGeom>
              <a:solidFill>
                <a:srgbClr val="E84678"/>
              </a:solidFill>
              <a:ln>
                <a:noFill/>
              </a:ln>
            </p:spPr>
            <p:txBody>
              <a:bodyPr vert="horz" wrap="square" lIns="45720" tIns="22860" rIns="45720" bIns="22860" numCol="1" anchor="t" anchorCtr="0" compatLnSpc="1"/>
              <a:lstStyle/>
              <a:p>
                <a:pPr defTabSz="913765"/>
                <a:endParaRPr lang="en-US" sz="3300" dirty="0">
                  <a:solidFill>
                    <a:prstClr val="black"/>
                  </a:solidFill>
                  <a:latin typeface="Agency FB" panose="020B0503020202020204" pitchFamily="34" charset="0"/>
                  <a:cs typeface="+mn-ea"/>
                  <a:sym typeface="+mn-lt"/>
                </a:endParaRPr>
              </a:p>
            </p:txBody>
          </p:sp>
          <p:sp>
            <p:nvSpPr>
              <p:cNvPr id="164" name="Freeform 7"/>
              <p:cNvSpPr/>
              <p:nvPr/>
            </p:nvSpPr>
            <p:spPr bwMode="auto">
              <a:xfrm>
                <a:off x="430261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rgbClr val="E84678"/>
              </a:solidFill>
              <a:ln>
                <a:noFill/>
              </a:ln>
            </p:spPr>
            <p:txBody>
              <a:bodyPr vert="horz" wrap="square" lIns="45720" tIns="22860" rIns="45720" bIns="22860" numCol="1" anchor="t" anchorCtr="0" compatLnSpc="1"/>
              <a:lstStyle/>
              <a:p>
                <a:pPr defTabSz="913765"/>
                <a:endParaRPr lang="en-US" sz="3300" dirty="0">
                  <a:solidFill>
                    <a:prstClr val="black"/>
                  </a:solidFill>
                  <a:latin typeface="Agency FB" panose="020B0503020202020204" pitchFamily="34" charset="0"/>
                  <a:cs typeface="+mn-ea"/>
                  <a:sym typeface="+mn-lt"/>
                </a:endParaRPr>
              </a:p>
            </p:txBody>
          </p:sp>
        </p:grpSp>
        <p:grpSp>
          <p:nvGrpSpPr>
            <p:cNvPr id="159" name="Group 134"/>
            <p:cNvGrpSpPr/>
            <p:nvPr/>
          </p:nvGrpSpPr>
          <p:grpSpPr>
            <a:xfrm>
              <a:off x="14120879" y="10799472"/>
              <a:ext cx="3507966" cy="1257997"/>
              <a:chOff x="14120879" y="10799472"/>
              <a:chExt cx="3507966" cy="1257997"/>
            </a:xfrm>
          </p:grpSpPr>
          <p:sp>
            <p:nvSpPr>
              <p:cNvPr id="160" name="TextBox 135"/>
              <p:cNvSpPr txBox="1"/>
              <p:nvPr/>
            </p:nvSpPr>
            <p:spPr>
              <a:xfrm>
                <a:off x="14120879" y="10808326"/>
                <a:ext cx="1962123" cy="584775"/>
              </a:xfrm>
              <a:prstGeom prst="rect">
                <a:avLst/>
              </a:prstGeom>
              <a:noFill/>
            </p:spPr>
            <p:txBody>
              <a:bodyPr wrap="square" rtlCol="0">
                <a:noAutofit/>
              </a:bodyPr>
              <a:lstStyle/>
              <a:p>
                <a:pPr defTabSz="913765"/>
                <a:r>
                  <a:rPr lang="id-ID" sz="1600" b="1" dirty="0">
                    <a:solidFill>
                      <a:prstClr val="black">
                        <a:lumMod val="85000"/>
                        <a:lumOff val="15000"/>
                      </a:prstClr>
                    </a:solidFill>
                    <a:latin typeface="Agency FB" panose="020B0503020202020204" pitchFamily="34" charset="0"/>
                    <a:cs typeface="+mn-ea"/>
                    <a:sym typeface="+mn-lt"/>
                  </a:rPr>
                  <a:t>25 %</a:t>
                </a:r>
                <a:endParaRPr lang="en-US" sz="1600" b="1" dirty="0">
                  <a:solidFill>
                    <a:prstClr val="black">
                      <a:lumMod val="85000"/>
                      <a:lumOff val="15000"/>
                    </a:prstClr>
                  </a:solidFill>
                  <a:latin typeface="Agency FB" panose="020B0503020202020204" pitchFamily="34" charset="0"/>
                  <a:cs typeface="+mn-ea"/>
                  <a:sym typeface="+mn-lt"/>
                </a:endParaRPr>
              </a:p>
            </p:txBody>
          </p:sp>
          <p:sp>
            <p:nvSpPr>
              <p:cNvPr id="161" name="TextBox 136"/>
              <p:cNvSpPr txBox="1"/>
              <p:nvPr/>
            </p:nvSpPr>
            <p:spPr>
              <a:xfrm>
                <a:off x="14172879" y="11374760"/>
                <a:ext cx="3455966" cy="682709"/>
              </a:xfrm>
              <a:prstGeom prst="rect">
                <a:avLst/>
              </a:prstGeom>
              <a:noFill/>
            </p:spPr>
            <p:txBody>
              <a:bodyPr wrap="square" rtlCol="0">
                <a:noAutofit/>
              </a:bodyPr>
              <a:lstStyle/>
              <a:p>
                <a:pPr defTabSz="913765"/>
                <a:r>
                  <a:rPr lang="id-ID" sz="1000" dirty="0">
                    <a:solidFill>
                      <a:prstClr val="black">
                        <a:lumMod val="50000"/>
                        <a:lumOff val="50000"/>
                      </a:prstClr>
                    </a:solidFill>
                    <a:latin typeface="Agency FB" panose="020B0503020202020204" pitchFamily="34" charset="0"/>
                    <a:cs typeface="+mn-ea"/>
                    <a:sym typeface="+mn-lt"/>
                  </a:rPr>
                  <a:t>Lorem ipsum dolor sit amet put any analysis here please</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62" name="TextBox 137"/>
              <p:cNvSpPr txBox="1"/>
              <p:nvPr/>
            </p:nvSpPr>
            <p:spPr>
              <a:xfrm>
                <a:off x="15506177" y="10799472"/>
                <a:ext cx="2039150" cy="632659"/>
              </a:xfrm>
              <a:prstGeom prst="rect">
                <a:avLst/>
              </a:prstGeom>
              <a:noFill/>
            </p:spPr>
            <p:txBody>
              <a:bodyPr wrap="square" rtlCol="0">
                <a:noAutofit/>
              </a:bodyPr>
              <a:lstStyle/>
              <a:p>
                <a:pPr defTabSz="913765"/>
                <a:r>
                  <a:rPr lang="id-ID" sz="1600" b="1" dirty="0">
                    <a:solidFill>
                      <a:prstClr val="black">
                        <a:lumMod val="75000"/>
                        <a:lumOff val="25000"/>
                      </a:prstClr>
                    </a:solidFill>
                    <a:latin typeface="Agency FB" panose="020B0503020202020204" pitchFamily="34" charset="0"/>
                    <a:cs typeface="+mn-ea"/>
                    <a:sym typeface="+mn-lt"/>
                  </a:rPr>
                  <a:t>Female</a:t>
                </a:r>
                <a:endParaRPr lang="en-US" sz="1600" b="1" dirty="0">
                  <a:solidFill>
                    <a:prstClr val="black">
                      <a:lumMod val="75000"/>
                      <a:lumOff val="25000"/>
                    </a:prstClr>
                  </a:solidFill>
                  <a:latin typeface="Agency FB" panose="020B0503020202020204" pitchFamily="34" charset="0"/>
                  <a:cs typeface="+mn-ea"/>
                  <a:sym typeface="+mn-lt"/>
                </a:endParaRPr>
              </a:p>
            </p:txBody>
          </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wipe(down)">
                                      <p:cBhvr>
                                        <p:cTn id="13" dur="500"/>
                                        <p:tgtEl>
                                          <p:spTgt spid="131"/>
                                        </p:tgtEl>
                                      </p:cBhvr>
                                    </p:animEffect>
                                  </p:childTnLst>
                                </p:cTn>
                              </p:par>
                              <p:par>
                                <p:cTn id="14" presetID="22" presetClass="entr" presetSubtype="4"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wipe(down)">
                                      <p:cBhvr>
                                        <p:cTn id="16" dur="500"/>
                                        <p:tgtEl>
                                          <p:spTgt spid="113"/>
                                        </p:tgtEl>
                                      </p:cBhvr>
                                    </p:animEffect>
                                  </p:childTnLst>
                                </p:cTn>
                              </p:par>
                              <p:par>
                                <p:cTn id="17" presetID="22" presetClass="entr" presetSubtype="4" fill="hold" nodeType="withEffect">
                                  <p:stCondLst>
                                    <p:cond delay="0"/>
                                  </p:stCondLst>
                                  <p:childTnLst>
                                    <p:set>
                                      <p:cBhvr>
                                        <p:cTn id="18" dur="1" fill="hold">
                                          <p:stCondLst>
                                            <p:cond delay="0"/>
                                          </p:stCondLst>
                                        </p:cTn>
                                        <p:tgtEl>
                                          <p:spTgt spid="122"/>
                                        </p:tgtEl>
                                        <p:attrNameLst>
                                          <p:attrName>style.visibility</p:attrName>
                                        </p:attrNameLst>
                                      </p:cBhvr>
                                      <p:to>
                                        <p:strVal val="visible"/>
                                      </p:to>
                                    </p:set>
                                    <p:animEffect transition="in" filter="wipe(down)">
                                      <p:cBhvr>
                                        <p:cTn id="19" dur="500"/>
                                        <p:tgtEl>
                                          <p:spTgt spid="122"/>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left)">
                                      <p:cBhvr>
                                        <p:cTn id="23" dur="500"/>
                                        <p:tgtEl>
                                          <p:spTgt spid="14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1"/>
                                        </p:tgtEl>
                                        <p:attrNameLst>
                                          <p:attrName>style.visibility</p:attrName>
                                        </p:attrNameLst>
                                      </p:cBhvr>
                                      <p:to>
                                        <p:strVal val="visible"/>
                                      </p:to>
                                    </p:set>
                                    <p:animEffect transition="in" filter="fade">
                                      <p:cBhvr>
                                        <p:cTn id="26" dur="500"/>
                                        <p:tgtEl>
                                          <p:spTgt spid="141"/>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46"/>
                                        </p:tgtEl>
                                        <p:attrNameLst>
                                          <p:attrName>style.visibility</p:attrName>
                                        </p:attrNameLst>
                                      </p:cBhvr>
                                      <p:to>
                                        <p:strVal val="visible"/>
                                      </p:to>
                                    </p:set>
                                    <p:animEffect transition="in" filter="fade">
                                      <p:cBhvr>
                                        <p:cTn id="30" dur="500"/>
                                        <p:tgtEl>
                                          <p:spTgt spid="146"/>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144"/>
                                        </p:tgtEl>
                                        <p:attrNameLst>
                                          <p:attrName>style.visibility</p:attrName>
                                        </p:attrNameLst>
                                      </p:cBhvr>
                                      <p:to>
                                        <p:strVal val="visible"/>
                                      </p:to>
                                    </p:set>
                                    <p:animEffect transition="in" filter="wipe(left)">
                                      <p:cBhvr>
                                        <p:cTn id="34" dur="500"/>
                                        <p:tgtEl>
                                          <p:spTgt spid="14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fade">
                                      <p:cBhvr>
                                        <p:cTn id="37" dur="500"/>
                                        <p:tgtEl>
                                          <p:spTgt spid="145"/>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148"/>
                                        </p:tgtEl>
                                        <p:attrNameLst>
                                          <p:attrName>style.visibility</p:attrName>
                                        </p:attrNameLst>
                                      </p:cBhvr>
                                      <p:to>
                                        <p:strVal val="visible"/>
                                      </p:to>
                                    </p:set>
                                    <p:animEffect transition="in" filter="fade">
                                      <p:cBhvr>
                                        <p:cTn id="41" dur="500"/>
                                        <p:tgtEl>
                                          <p:spTgt spid="148"/>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142"/>
                                        </p:tgtEl>
                                        <p:attrNameLst>
                                          <p:attrName>style.visibility</p:attrName>
                                        </p:attrNameLst>
                                      </p:cBhvr>
                                      <p:to>
                                        <p:strVal val="visible"/>
                                      </p:to>
                                    </p:set>
                                    <p:animEffect transition="in" filter="wipe(left)">
                                      <p:cBhvr>
                                        <p:cTn id="45" dur="500"/>
                                        <p:tgtEl>
                                          <p:spTgt spid="14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3"/>
                                        </p:tgtEl>
                                        <p:attrNameLst>
                                          <p:attrName>style.visibility</p:attrName>
                                        </p:attrNameLst>
                                      </p:cBhvr>
                                      <p:to>
                                        <p:strVal val="visible"/>
                                      </p:to>
                                    </p:set>
                                    <p:animEffect transition="in" filter="fade">
                                      <p:cBhvr>
                                        <p:cTn id="48" dur="500"/>
                                        <p:tgtEl>
                                          <p:spTgt spid="143"/>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147"/>
                                        </p:tgtEl>
                                        <p:attrNameLst>
                                          <p:attrName>style.visibility</p:attrName>
                                        </p:attrNameLst>
                                      </p:cBhvr>
                                      <p:to>
                                        <p:strVal val="visible"/>
                                      </p:to>
                                    </p:set>
                                    <p:animEffect transition="in" filter="fade">
                                      <p:cBhvr>
                                        <p:cTn id="52" dur="500"/>
                                        <p:tgtEl>
                                          <p:spTgt spid="147"/>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 calcmode="lin" valueType="num">
                                      <p:cBhvr>
                                        <p:cTn id="56" dur="500" fill="hold"/>
                                        <p:tgtEl>
                                          <p:spTgt spid="149"/>
                                        </p:tgtEl>
                                        <p:attrNameLst>
                                          <p:attrName>ppt_w</p:attrName>
                                        </p:attrNameLst>
                                      </p:cBhvr>
                                      <p:tavLst>
                                        <p:tav tm="0">
                                          <p:val>
                                            <p:fltVal val="0"/>
                                          </p:val>
                                        </p:tav>
                                        <p:tav tm="100000">
                                          <p:val>
                                            <p:strVal val="#ppt_w"/>
                                          </p:val>
                                        </p:tav>
                                      </p:tavLst>
                                    </p:anim>
                                    <p:anim calcmode="lin" valueType="num">
                                      <p:cBhvr>
                                        <p:cTn id="57" dur="500" fill="hold"/>
                                        <p:tgtEl>
                                          <p:spTgt spid="149"/>
                                        </p:tgtEl>
                                        <p:attrNameLst>
                                          <p:attrName>ppt_h</p:attrName>
                                        </p:attrNameLst>
                                      </p:cBhvr>
                                      <p:tavLst>
                                        <p:tav tm="0">
                                          <p:val>
                                            <p:fltVal val="0"/>
                                          </p:val>
                                        </p:tav>
                                        <p:tav tm="100000">
                                          <p:val>
                                            <p:strVal val="#ppt_h"/>
                                          </p:val>
                                        </p:tav>
                                      </p:tavLst>
                                    </p:anim>
                                    <p:animEffect transition="in" filter="fade">
                                      <p:cBhvr>
                                        <p:cTn id="58" dur="500"/>
                                        <p:tgtEl>
                                          <p:spTgt spid="149"/>
                                        </p:tgtEl>
                                      </p:cBhvr>
                                    </p:animEffect>
                                  </p:childTnLst>
                                </p:cTn>
                              </p:par>
                              <p:par>
                                <p:cTn id="59" presetID="53" presetClass="entr" presetSubtype="16" fill="hold" nodeType="withEffect">
                                  <p:stCondLst>
                                    <p:cond delay="0"/>
                                  </p:stCondLst>
                                  <p:childTnLst>
                                    <p:set>
                                      <p:cBhvr>
                                        <p:cTn id="60" dur="1" fill="hold">
                                          <p:stCondLst>
                                            <p:cond delay="0"/>
                                          </p:stCondLst>
                                        </p:cTn>
                                        <p:tgtEl>
                                          <p:spTgt spid="157"/>
                                        </p:tgtEl>
                                        <p:attrNameLst>
                                          <p:attrName>style.visibility</p:attrName>
                                        </p:attrNameLst>
                                      </p:cBhvr>
                                      <p:to>
                                        <p:strVal val="visible"/>
                                      </p:to>
                                    </p:set>
                                    <p:anim calcmode="lin" valueType="num">
                                      <p:cBhvr>
                                        <p:cTn id="61" dur="500" fill="hold"/>
                                        <p:tgtEl>
                                          <p:spTgt spid="157"/>
                                        </p:tgtEl>
                                        <p:attrNameLst>
                                          <p:attrName>ppt_w</p:attrName>
                                        </p:attrNameLst>
                                      </p:cBhvr>
                                      <p:tavLst>
                                        <p:tav tm="0">
                                          <p:val>
                                            <p:fltVal val="0"/>
                                          </p:val>
                                        </p:tav>
                                        <p:tav tm="100000">
                                          <p:val>
                                            <p:strVal val="#ppt_w"/>
                                          </p:val>
                                        </p:tav>
                                      </p:tavLst>
                                    </p:anim>
                                    <p:anim calcmode="lin" valueType="num">
                                      <p:cBhvr>
                                        <p:cTn id="62" dur="500" fill="hold"/>
                                        <p:tgtEl>
                                          <p:spTgt spid="157"/>
                                        </p:tgtEl>
                                        <p:attrNameLst>
                                          <p:attrName>ppt_h</p:attrName>
                                        </p:attrNameLst>
                                      </p:cBhvr>
                                      <p:tavLst>
                                        <p:tav tm="0">
                                          <p:val>
                                            <p:fltVal val="0"/>
                                          </p:val>
                                        </p:tav>
                                        <p:tav tm="100000">
                                          <p:val>
                                            <p:strVal val="#ppt_h"/>
                                          </p:val>
                                        </p:tav>
                                      </p:tavLst>
                                    </p:anim>
                                    <p:animEffect transition="in" filter="fade">
                                      <p:cBhvr>
                                        <p:cTn id="63"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p:bldP spid="141" grpId="0"/>
      <p:bldP spid="142" grpId="0"/>
      <p:bldP spid="143" grpId="0"/>
      <p:bldP spid="144" grpId="0"/>
      <p:bldP spid="145" grpId="0"/>
      <p:bldP spid="146" grpId="0"/>
      <p:bldP spid="147" grpId="0"/>
      <p:bldP spid="14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4295"/>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03</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77" name="图片 7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sp>
        <p:nvSpPr>
          <p:cNvPr id="82" name="TextBox 11"/>
          <p:cNvSpPr txBox="1"/>
          <p:nvPr/>
        </p:nvSpPr>
        <p:spPr>
          <a:xfrm>
            <a:off x="1520889" y="2303509"/>
            <a:ext cx="646331" cy="276999"/>
          </a:xfrm>
          <a:prstGeom prst="rect">
            <a:avLst/>
          </a:prstGeom>
          <a:noFill/>
        </p:spPr>
        <p:txBody>
          <a:bodyPr wrap="none" rtlCol="0">
            <a:spAutoFit/>
          </a:bodyPr>
          <a:lstStyle/>
          <a:p>
            <a:r>
              <a:rPr lang="zh-CN" altLang="en-US" sz="1200" b="1" dirty="0">
                <a:solidFill>
                  <a:srgbClr val="E84678"/>
                </a:solidFill>
                <a:latin typeface="张海山草泥马体" panose="02000000000000000000" pitchFamily="2" charset="-122"/>
                <a:ea typeface="张海山草泥马体" panose="02000000000000000000" pitchFamily="2" charset="-122"/>
                <a:cs typeface="+mn-ea"/>
                <a:sym typeface="+mn-lt"/>
              </a:rPr>
              <a:t>活动一</a:t>
            </a:r>
            <a:endParaRPr lang="tr-TR" sz="1200" b="1" dirty="0">
              <a:solidFill>
                <a:srgbClr val="E84678"/>
              </a:solidFill>
              <a:latin typeface="张海山草泥马体" panose="02000000000000000000" pitchFamily="2" charset="-122"/>
              <a:ea typeface="张海山草泥马体" panose="02000000000000000000" pitchFamily="2" charset="-122"/>
              <a:cs typeface="+mn-ea"/>
              <a:sym typeface="+mn-lt"/>
            </a:endParaRPr>
          </a:p>
        </p:txBody>
      </p:sp>
      <p:sp>
        <p:nvSpPr>
          <p:cNvPr id="83" name="Rectangle 12"/>
          <p:cNvSpPr/>
          <p:nvPr/>
        </p:nvSpPr>
        <p:spPr>
          <a:xfrm>
            <a:off x="1520889" y="2534342"/>
            <a:ext cx="2574861" cy="827150"/>
          </a:xfrm>
          <a:prstGeom prst="rect">
            <a:avLst/>
          </a:prstGeom>
        </p:spPr>
        <p:txBody>
          <a:bodyPr wrap="square">
            <a:spAutoFit/>
          </a:bodyPr>
          <a:lstStyle/>
          <a:p>
            <a:pPr>
              <a:lnSpc>
                <a:spcPct val="150000"/>
              </a:lnSpc>
            </a:pPr>
            <a:r>
              <a:rPr lang="zh-CN" altLang="en-US" sz="11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a:t>
            </a:r>
            <a:endParaRPr lang="tr-TR" sz="1100" dirty="0">
              <a:solidFill>
                <a:prstClr val="black">
                  <a:lumMod val="75000"/>
                  <a:lumOff val="25000"/>
                </a:prstClr>
              </a:solidFill>
              <a:latin typeface="Agency FB" panose="020B0503020202020204" pitchFamily="34" charset="0"/>
              <a:cs typeface="+mn-ea"/>
              <a:sym typeface="+mn-lt"/>
            </a:endParaRPr>
          </a:p>
        </p:txBody>
      </p:sp>
      <p:sp>
        <p:nvSpPr>
          <p:cNvPr id="84" name="TextBox 48"/>
          <p:cNvSpPr txBox="1"/>
          <p:nvPr/>
        </p:nvSpPr>
        <p:spPr>
          <a:xfrm>
            <a:off x="1520889" y="4139069"/>
            <a:ext cx="646331" cy="276999"/>
          </a:xfrm>
          <a:prstGeom prst="rect">
            <a:avLst/>
          </a:prstGeom>
          <a:noFill/>
        </p:spPr>
        <p:txBody>
          <a:bodyPr wrap="none" rtlCol="0">
            <a:spAutoFit/>
          </a:bodyPr>
          <a:lstStyle/>
          <a:p>
            <a:r>
              <a:rPr lang="zh-CN" altLang="en-US" sz="1200" b="1" dirty="0">
                <a:solidFill>
                  <a:srgbClr val="67BBA1"/>
                </a:solidFill>
                <a:latin typeface="张海山草泥马体" panose="02000000000000000000" pitchFamily="2" charset="-122"/>
                <a:ea typeface="张海山草泥马体" panose="02000000000000000000" pitchFamily="2" charset="-122"/>
                <a:cs typeface="+mn-ea"/>
                <a:sym typeface="+mn-lt"/>
              </a:rPr>
              <a:t>活动三</a:t>
            </a:r>
            <a:endParaRPr lang="tr-TR" sz="1200" b="1" dirty="0">
              <a:solidFill>
                <a:srgbClr val="67BBA1"/>
              </a:solidFill>
              <a:latin typeface="张海山草泥马体" panose="02000000000000000000" pitchFamily="2" charset="-122"/>
              <a:ea typeface="张海山草泥马体" panose="02000000000000000000" pitchFamily="2" charset="-122"/>
              <a:cs typeface="+mn-ea"/>
              <a:sym typeface="+mn-lt"/>
            </a:endParaRPr>
          </a:p>
        </p:txBody>
      </p:sp>
      <p:sp>
        <p:nvSpPr>
          <p:cNvPr id="85" name="Rectangle 49"/>
          <p:cNvSpPr/>
          <p:nvPr/>
        </p:nvSpPr>
        <p:spPr>
          <a:xfrm>
            <a:off x="1520889" y="4369901"/>
            <a:ext cx="2574861" cy="827150"/>
          </a:xfrm>
          <a:prstGeom prst="rect">
            <a:avLst/>
          </a:prstGeom>
        </p:spPr>
        <p:txBody>
          <a:bodyPr wrap="square">
            <a:spAutoFit/>
          </a:bodyPr>
          <a:lstStyle/>
          <a:p>
            <a:pPr>
              <a:lnSpc>
                <a:spcPct val="150000"/>
              </a:lnSpc>
            </a:pPr>
            <a:r>
              <a:rPr lang="zh-CN" altLang="en-US" sz="11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a:t>
            </a:r>
            <a:endParaRPr lang="tr-TR" altLang="zh-CN" sz="1100" dirty="0">
              <a:solidFill>
                <a:prstClr val="black">
                  <a:lumMod val="75000"/>
                  <a:lumOff val="25000"/>
                </a:prstClr>
              </a:solidFill>
              <a:latin typeface="Agency FB" panose="020B0503020202020204" pitchFamily="34" charset="0"/>
              <a:cs typeface="+mn-ea"/>
              <a:sym typeface="+mn-lt"/>
            </a:endParaRPr>
          </a:p>
        </p:txBody>
      </p:sp>
      <p:sp>
        <p:nvSpPr>
          <p:cNvPr id="86" name="TextBox 51"/>
          <p:cNvSpPr txBox="1"/>
          <p:nvPr/>
        </p:nvSpPr>
        <p:spPr>
          <a:xfrm>
            <a:off x="8093785" y="2303509"/>
            <a:ext cx="2574861" cy="276999"/>
          </a:xfrm>
          <a:prstGeom prst="rect">
            <a:avLst/>
          </a:prstGeom>
          <a:noFill/>
        </p:spPr>
        <p:txBody>
          <a:bodyPr wrap="square" rtlCol="0">
            <a:spAutoFit/>
          </a:bodyPr>
          <a:lstStyle/>
          <a:p>
            <a:pPr algn="r"/>
            <a:r>
              <a:rPr lang="zh-CN" altLang="en-US" sz="1200" b="1" dirty="0">
                <a:solidFill>
                  <a:srgbClr val="67BBA1"/>
                </a:solidFill>
                <a:latin typeface="张海山草泥马体" panose="02000000000000000000" pitchFamily="2" charset="-122"/>
                <a:ea typeface="张海山草泥马体" panose="02000000000000000000" pitchFamily="2" charset="-122"/>
                <a:cs typeface="+mn-ea"/>
                <a:sym typeface="+mn-lt"/>
              </a:rPr>
              <a:t>活动二</a:t>
            </a:r>
            <a:endParaRPr lang="tr-TR" sz="1200" b="1" dirty="0">
              <a:solidFill>
                <a:srgbClr val="67BBA1"/>
              </a:solidFill>
              <a:latin typeface="张海山草泥马体" panose="02000000000000000000" pitchFamily="2" charset="-122"/>
              <a:ea typeface="张海山草泥马体" panose="02000000000000000000" pitchFamily="2" charset="-122"/>
              <a:cs typeface="+mn-ea"/>
              <a:sym typeface="+mn-lt"/>
            </a:endParaRPr>
          </a:p>
        </p:txBody>
      </p:sp>
      <p:sp>
        <p:nvSpPr>
          <p:cNvPr id="87" name="Rectangle 52"/>
          <p:cNvSpPr/>
          <p:nvPr/>
        </p:nvSpPr>
        <p:spPr>
          <a:xfrm>
            <a:off x="8093785" y="2534342"/>
            <a:ext cx="2574861" cy="827150"/>
          </a:xfrm>
          <a:prstGeom prst="rect">
            <a:avLst/>
          </a:prstGeom>
        </p:spPr>
        <p:txBody>
          <a:bodyPr wrap="square">
            <a:spAutoFit/>
          </a:bodyPr>
          <a:lstStyle/>
          <a:p>
            <a:pPr algn="r">
              <a:lnSpc>
                <a:spcPct val="150000"/>
              </a:lnSpc>
            </a:pPr>
            <a:r>
              <a:rPr lang="zh-CN" altLang="en-US" sz="11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a:t>
            </a:r>
            <a:endParaRPr lang="tr-TR" altLang="zh-CN" sz="1100" dirty="0">
              <a:solidFill>
                <a:prstClr val="black">
                  <a:lumMod val="75000"/>
                  <a:lumOff val="25000"/>
                </a:prstClr>
              </a:solidFill>
              <a:latin typeface="Agency FB" panose="020B0503020202020204" pitchFamily="34" charset="0"/>
              <a:cs typeface="+mn-ea"/>
              <a:sym typeface="+mn-lt"/>
            </a:endParaRPr>
          </a:p>
        </p:txBody>
      </p:sp>
      <p:sp>
        <p:nvSpPr>
          <p:cNvPr id="88" name="TextBox 54"/>
          <p:cNvSpPr txBox="1"/>
          <p:nvPr/>
        </p:nvSpPr>
        <p:spPr>
          <a:xfrm>
            <a:off x="8093785" y="4139069"/>
            <a:ext cx="2574861" cy="276999"/>
          </a:xfrm>
          <a:prstGeom prst="rect">
            <a:avLst/>
          </a:prstGeom>
          <a:noFill/>
        </p:spPr>
        <p:txBody>
          <a:bodyPr wrap="square" rtlCol="0">
            <a:spAutoFit/>
          </a:bodyPr>
          <a:lstStyle/>
          <a:p>
            <a:pPr algn="r"/>
            <a:r>
              <a:rPr lang="zh-CN" altLang="en-US" sz="1200" b="1" dirty="0">
                <a:solidFill>
                  <a:srgbClr val="E84678"/>
                </a:solidFill>
                <a:latin typeface="张海山草泥马体" panose="02000000000000000000" pitchFamily="2" charset="-122"/>
                <a:ea typeface="张海山草泥马体" panose="02000000000000000000" pitchFamily="2" charset="-122"/>
                <a:cs typeface="+mn-ea"/>
                <a:sym typeface="+mn-lt"/>
              </a:rPr>
              <a:t>活动四</a:t>
            </a:r>
            <a:endParaRPr lang="tr-TR" sz="1200" b="1" dirty="0">
              <a:solidFill>
                <a:srgbClr val="E84678"/>
              </a:solidFill>
              <a:latin typeface="张海山草泥马体" panose="02000000000000000000" pitchFamily="2" charset="-122"/>
              <a:ea typeface="张海山草泥马体" panose="02000000000000000000" pitchFamily="2" charset="-122"/>
              <a:cs typeface="+mn-ea"/>
              <a:sym typeface="+mn-lt"/>
            </a:endParaRPr>
          </a:p>
        </p:txBody>
      </p:sp>
      <p:sp>
        <p:nvSpPr>
          <p:cNvPr id="89" name="Rectangle 56"/>
          <p:cNvSpPr/>
          <p:nvPr/>
        </p:nvSpPr>
        <p:spPr>
          <a:xfrm>
            <a:off x="8093785" y="4369901"/>
            <a:ext cx="2574861" cy="827150"/>
          </a:xfrm>
          <a:prstGeom prst="rect">
            <a:avLst/>
          </a:prstGeom>
        </p:spPr>
        <p:txBody>
          <a:bodyPr wrap="square">
            <a:spAutoFit/>
          </a:bodyPr>
          <a:lstStyle/>
          <a:p>
            <a:pPr algn="r">
              <a:lnSpc>
                <a:spcPct val="150000"/>
              </a:lnSpc>
            </a:pPr>
            <a:r>
              <a:rPr lang="zh-CN" altLang="en-US" sz="1100" dirty="0">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a:t>
            </a:r>
            <a:endParaRPr lang="tr-TR" altLang="zh-CN" sz="1100" dirty="0">
              <a:solidFill>
                <a:prstClr val="black">
                  <a:lumMod val="75000"/>
                  <a:lumOff val="25000"/>
                </a:prstClr>
              </a:solidFill>
              <a:latin typeface="Agency FB" panose="020B0503020202020204" pitchFamily="34" charset="0"/>
              <a:cs typeface="+mn-ea"/>
              <a:sym typeface="+mn-lt"/>
            </a:endParaRPr>
          </a:p>
        </p:txBody>
      </p:sp>
      <p:grpSp>
        <p:nvGrpSpPr>
          <p:cNvPr id="3" name="组合 2"/>
          <p:cNvGrpSpPr/>
          <p:nvPr/>
        </p:nvGrpSpPr>
        <p:grpSpPr>
          <a:xfrm>
            <a:off x="2444878" y="-244475"/>
            <a:ext cx="7302244" cy="7305675"/>
            <a:chOff x="2444878" y="-244475"/>
            <a:chExt cx="7302244" cy="7305675"/>
          </a:xfrm>
        </p:grpSpPr>
        <p:sp>
          <p:nvSpPr>
            <p:cNvPr id="78" name="Block Arc 1"/>
            <p:cNvSpPr/>
            <p:nvPr/>
          </p:nvSpPr>
          <p:spPr>
            <a:xfrm rot="10800000">
              <a:off x="5742771" y="-244475"/>
              <a:ext cx="4004351" cy="4005493"/>
            </a:xfrm>
            <a:prstGeom prst="blockArc">
              <a:avLst>
                <a:gd name="adj1" fmla="val 16207724"/>
                <a:gd name="adj2" fmla="val 1"/>
                <a:gd name="adj3" fmla="val 17581"/>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79" name="Block Arc 31"/>
            <p:cNvSpPr/>
            <p:nvPr/>
          </p:nvSpPr>
          <p:spPr>
            <a:xfrm rot="10800000" flipH="1">
              <a:off x="2444878" y="-244475"/>
              <a:ext cx="4004351" cy="4005493"/>
            </a:xfrm>
            <a:prstGeom prst="blockArc">
              <a:avLst>
                <a:gd name="adj1" fmla="val 16207724"/>
                <a:gd name="adj2" fmla="val 1"/>
                <a:gd name="adj3" fmla="val 17676"/>
              </a:avLst>
            </a:prstGeom>
            <a:solidFill>
              <a:srgbClr val="E84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0" name="Block Arc 34"/>
            <p:cNvSpPr/>
            <p:nvPr/>
          </p:nvSpPr>
          <p:spPr>
            <a:xfrm rot="10800000" flipV="1">
              <a:off x="5742771" y="3055707"/>
              <a:ext cx="4004351" cy="4005493"/>
            </a:xfrm>
            <a:prstGeom prst="blockArc">
              <a:avLst>
                <a:gd name="adj1" fmla="val 16207724"/>
                <a:gd name="adj2" fmla="val 1"/>
                <a:gd name="adj3" fmla="val 17581"/>
              </a:avLst>
            </a:prstGeom>
            <a:solidFill>
              <a:srgbClr val="E84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81" name="Block Arc 35"/>
            <p:cNvSpPr/>
            <p:nvPr/>
          </p:nvSpPr>
          <p:spPr>
            <a:xfrm rot="10800000" flipH="1" flipV="1">
              <a:off x="2444879" y="3055707"/>
              <a:ext cx="4004351" cy="4005493"/>
            </a:xfrm>
            <a:prstGeom prst="blockArc">
              <a:avLst>
                <a:gd name="adj1" fmla="val 16207724"/>
                <a:gd name="adj2" fmla="val 1"/>
                <a:gd name="adj3" fmla="val 17581"/>
              </a:avLst>
            </a:prstGeom>
            <a:solidFill>
              <a:srgbClr val="67BB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90" name="Freeform 284"/>
            <p:cNvSpPr>
              <a:spLocks noEditPoints="1"/>
            </p:cNvSpPr>
            <p:nvPr/>
          </p:nvSpPr>
          <p:spPr bwMode="auto">
            <a:xfrm>
              <a:off x="4564753" y="3295371"/>
              <a:ext cx="254029" cy="238669"/>
            </a:xfrm>
            <a:custGeom>
              <a:avLst/>
              <a:gdLst>
                <a:gd name="T0" fmla="*/ 8 w 97"/>
                <a:gd name="T1" fmla="*/ 10 h 91"/>
                <a:gd name="T2" fmla="*/ 28 w 97"/>
                <a:gd name="T3" fmla="*/ 10 h 91"/>
                <a:gd name="T4" fmla="*/ 41 w 97"/>
                <a:gd name="T5" fmla="*/ 45 h 91"/>
                <a:gd name="T6" fmla="*/ 51 w 97"/>
                <a:gd name="T7" fmla="*/ 41 h 91"/>
                <a:gd name="T8" fmla="*/ 59 w 97"/>
                <a:gd name="T9" fmla="*/ 46 h 91"/>
                <a:gd name="T10" fmla="*/ 66 w 97"/>
                <a:gd name="T11" fmla="*/ 27 h 91"/>
                <a:gd name="T12" fmla="*/ 73 w 97"/>
                <a:gd name="T13" fmla="*/ 34 h 91"/>
                <a:gd name="T14" fmla="*/ 83 w 97"/>
                <a:gd name="T15" fmla="*/ 23 h 91"/>
                <a:gd name="T16" fmla="*/ 73 w 97"/>
                <a:gd name="T17" fmla="*/ 40 h 91"/>
                <a:gd name="T18" fmla="*/ 67 w 97"/>
                <a:gd name="T19" fmla="*/ 33 h 91"/>
                <a:gd name="T20" fmla="*/ 61 w 97"/>
                <a:gd name="T21" fmla="*/ 51 h 91"/>
                <a:gd name="T22" fmla="*/ 51 w 97"/>
                <a:gd name="T23" fmla="*/ 45 h 91"/>
                <a:gd name="T24" fmla="*/ 41 w 97"/>
                <a:gd name="T25" fmla="*/ 45 h 91"/>
                <a:gd name="T26" fmla="*/ 74 w 97"/>
                <a:gd name="T27" fmla="*/ 86 h 91"/>
                <a:gd name="T28" fmla="*/ 43 w 97"/>
                <a:gd name="T29" fmla="*/ 91 h 91"/>
                <a:gd name="T30" fmla="*/ 63 w 97"/>
                <a:gd name="T31" fmla="*/ 68 h 91"/>
                <a:gd name="T32" fmla="*/ 97 w 97"/>
                <a:gd name="T33" fmla="*/ 68 h 91"/>
                <a:gd name="T34" fmla="*/ 97 w 97"/>
                <a:gd name="T35" fmla="*/ 6 h 91"/>
                <a:gd name="T36" fmla="*/ 93 w 97"/>
                <a:gd name="T37" fmla="*/ 3 h 91"/>
                <a:gd name="T38" fmla="*/ 34 w 97"/>
                <a:gd name="T39" fmla="*/ 9 h 91"/>
                <a:gd name="T40" fmla="*/ 90 w 97"/>
                <a:gd name="T41" fmla="*/ 61 h 91"/>
                <a:gd name="T42" fmla="*/ 36 w 97"/>
                <a:gd name="T43" fmla="*/ 68 h 91"/>
                <a:gd name="T44" fmla="*/ 54 w 97"/>
                <a:gd name="T45" fmla="*/ 84 h 91"/>
                <a:gd name="T46" fmla="*/ 63 w 97"/>
                <a:gd name="T47" fmla="*/ 68 h 91"/>
                <a:gd name="T48" fmla="*/ 7 w 97"/>
                <a:gd name="T49" fmla="*/ 55 h 91"/>
                <a:gd name="T50" fmla="*/ 14 w 97"/>
                <a:gd name="T51" fmla="*/ 91 h 91"/>
                <a:gd name="T52" fmla="*/ 20 w 97"/>
                <a:gd name="T53" fmla="*/ 60 h 91"/>
                <a:gd name="T54" fmla="*/ 31 w 97"/>
                <a:gd name="T55" fmla="*/ 91 h 91"/>
                <a:gd name="T56" fmla="*/ 28 w 97"/>
                <a:gd name="T57" fmla="*/ 33 h 91"/>
                <a:gd name="T58" fmla="*/ 55 w 97"/>
                <a:gd name="T59" fmla="*/ 24 h 91"/>
                <a:gd name="T60" fmla="*/ 20 w 97"/>
                <a:gd name="T61" fmla="*/ 23 h 91"/>
                <a:gd name="T62" fmla="*/ 19 w 97"/>
                <a:gd name="T63" fmla="*/ 27 h 91"/>
                <a:gd name="T64" fmla="*/ 18 w 97"/>
                <a:gd name="T65" fmla="*/ 47 h 91"/>
                <a:gd name="T66" fmla="*/ 18 w 97"/>
                <a:gd name="T67" fmla="*/ 47 h 91"/>
                <a:gd name="T68" fmla="*/ 18 w 97"/>
                <a:gd name="T69" fmla="*/ 47 h 91"/>
                <a:gd name="T70" fmla="*/ 16 w 97"/>
                <a:gd name="T71" fmla="*/ 27 h 91"/>
                <a:gd name="T72" fmla="*/ 16 w 97"/>
                <a:gd name="T73" fmla="*/ 23 h 91"/>
                <a:gd name="T74" fmla="*/ 0 w 97"/>
                <a:gd name="T75"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91">
                  <a:moveTo>
                    <a:pt x="18" y="0"/>
                  </a:moveTo>
                  <a:cubicBezTo>
                    <a:pt x="12" y="0"/>
                    <a:pt x="8" y="4"/>
                    <a:pt x="8" y="10"/>
                  </a:cubicBezTo>
                  <a:cubicBezTo>
                    <a:pt x="8" y="16"/>
                    <a:pt x="12" y="20"/>
                    <a:pt x="18" y="20"/>
                  </a:cubicBezTo>
                  <a:cubicBezTo>
                    <a:pt x="24" y="20"/>
                    <a:pt x="28" y="16"/>
                    <a:pt x="28" y="10"/>
                  </a:cubicBezTo>
                  <a:cubicBezTo>
                    <a:pt x="28" y="4"/>
                    <a:pt x="24" y="0"/>
                    <a:pt x="18" y="0"/>
                  </a:cubicBezTo>
                  <a:close/>
                  <a:moveTo>
                    <a:pt x="41" y="45"/>
                  </a:moveTo>
                  <a:cubicBezTo>
                    <a:pt x="50" y="42"/>
                    <a:pt x="50" y="42"/>
                    <a:pt x="50" y="42"/>
                  </a:cubicBezTo>
                  <a:cubicBezTo>
                    <a:pt x="51" y="41"/>
                    <a:pt x="51" y="41"/>
                    <a:pt x="51" y="41"/>
                  </a:cubicBezTo>
                  <a:cubicBezTo>
                    <a:pt x="52" y="42"/>
                    <a:pt x="52" y="42"/>
                    <a:pt x="52" y="42"/>
                  </a:cubicBezTo>
                  <a:cubicBezTo>
                    <a:pt x="59" y="46"/>
                    <a:pt x="59" y="46"/>
                    <a:pt x="59" y="46"/>
                  </a:cubicBezTo>
                  <a:cubicBezTo>
                    <a:pt x="65" y="29"/>
                    <a:pt x="65" y="29"/>
                    <a:pt x="65" y="29"/>
                  </a:cubicBezTo>
                  <a:cubicBezTo>
                    <a:pt x="66" y="27"/>
                    <a:pt x="66" y="27"/>
                    <a:pt x="66" y="27"/>
                  </a:cubicBezTo>
                  <a:cubicBezTo>
                    <a:pt x="67" y="29"/>
                    <a:pt x="67" y="29"/>
                    <a:pt x="67" y="29"/>
                  </a:cubicBezTo>
                  <a:cubicBezTo>
                    <a:pt x="73" y="34"/>
                    <a:pt x="73" y="34"/>
                    <a:pt x="73" y="34"/>
                  </a:cubicBezTo>
                  <a:cubicBezTo>
                    <a:pt x="81" y="21"/>
                    <a:pt x="81" y="21"/>
                    <a:pt x="81" y="21"/>
                  </a:cubicBezTo>
                  <a:cubicBezTo>
                    <a:pt x="83" y="23"/>
                    <a:pt x="83" y="23"/>
                    <a:pt x="83" y="23"/>
                  </a:cubicBezTo>
                  <a:cubicBezTo>
                    <a:pt x="75" y="38"/>
                    <a:pt x="75" y="38"/>
                    <a:pt x="75" y="38"/>
                  </a:cubicBezTo>
                  <a:cubicBezTo>
                    <a:pt x="73" y="40"/>
                    <a:pt x="73" y="40"/>
                    <a:pt x="73" y="40"/>
                  </a:cubicBezTo>
                  <a:cubicBezTo>
                    <a:pt x="72" y="38"/>
                    <a:pt x="72" y="38"/>
                    <a:pt x="72" y="38"/>
                  </a:cubicBezTo>
                  <a:cubicBezTo>
                    <a:pt x="67" y="33"/>
                    <a:pt x="67" y="33"/>
                    <a:pt x="67" y="33"/>
                  </a:cubicBezTo>
                  <a:cubicBezTo>
                    <a:pt x="61" y="49"/>
                    <a:pt x="61" y="49"/>
                    <a:pt x="61" y="49"/>
                  </a:cubicBezTo>
                  <a:cubicBezTo>
                    <a:pt x="61" y="51"/>
                    <a:pt x="61" y="51"/>
                    <a:pt x="61" y="51"/>
                  </a:cubicBezTo>
                  <a:cubicBezTo>
                    <a:pt x="59" y="50"/>
                    <a:pt x="59" y="50"/>
                    <a:pt x="59" y="50"/>
                  </a:cubicBezTo>
                  <a:cubicBezTo>
                    <a:pt x="51" y="45"/>
                    <a:pt x="51" y="45"/>
                    <a:pt x="51" y="45"/>
                  </a:cubicBezTo>
                  <a:cubicBezTo>
                    <a:pt x="42" y="48"/>
                    <a:pt x="42" y="48"/>
                    <a:pt x="42" y="48"/>
                  </a:cubicBezTo>
                  <a:cubicBezTo>
                    <a:pt x="41" y="45"/>
                    <a:pt x="41" y="45"/>
                    <a:pt x="41" y="45"/>
                  </a:cubicBezTo>
                  <a:close/>
                  <a:moveTo>
                    <a:pt x="43" y="86"/>
                  </a:moveTo>
                  <a:cubicBezTo>
                    <a:pt x="74" y="86"/>
                    <a:pt x="74" y="86"/>
                    <a:pt x="74" y="86"/>
                  </a:cubicBezTo>
                  <a:cubicBezTo>
                    <a:pt x="74" y="91"/>
                    <a:pt x="74" y="91"/>
                    <a:pt x="74" y="91"/>
                  </a:cubicBezTo>
                  <a:cubicBezTo>
                    <a:pt x="43" y="91"/>
                    <a:pt x="43" y="91"/>
                    <a:pt x="43" y="91"/>
                  </a:cubicBezTo>
                  <a:cubicBezTo>
                    <a:pt x="43" y="86"/>
                    <a:pt x="43" y="86"/>
                    <a:pt x="43" y="86"/>
                  </a:cubicBezTo>
                  <a:close/>
                  <a:moveTo>
                    <a:pt x="63" y="68"/>
                  </a:moveTo>
                  <a:cubicBezTo>
                    <a:pt x="93" y="68"/>
                    <a:pt x="93" y="68"/>
                    <a:pt x="93" y="68"/>
                  </a:cubicBezTo>
                  <a:cubicBezTo>
                    <a:pt x="97" y="68"/>
                    <a:pt x="97" y="68"/>
                    <a:pt x="97" y="68"/>
                  </a:cubicBezTo>
                  <a:cubicBezTo>
                    <a:pt x="97" y="64"/>
                    <a:pt x="97" y="64"/>
                    <a:pt x="97" y="64"/>
                  </a:cubicBezTo>
                  <a:cubicBezTo>
                    <a:pt x="97" y="6"/>
                    <a:pt x="97" y="6"/>
                    <a:pt x="97" y="6"/>
                  </a:cubicBezTo>
                  <a:cubicBezTo>
                    <a:pt x="97" y="3"/>
                    <a:pt x="97" y="3"/>
                    <a:pt x="97" y="3"/>
                  </a:cubicBezTo>
                  <a:cubicBezTo>
                    <a:pt x="93" y="3"/>
                    <a:pt x="93" y="3"/>
                    <a:pt x="93" y="3"/>
                  </a:cubicBezTo>
                  <a:cubicBezTo>
                    <a:pt x="34" y="3"/>
                    <a:pt x="34" y="3"/>
                    <a:pt x="34" y="3"/>
                  </a:cubicBezTo>
                  <a:cubicBezTo>
                    <a:pt x="34" y="9"/>
                    <a:pt x="34" y="9"/>
                    <a:pt x="34" y="9"/>
                  </a:cubicBezTo>
                  <a:cubicBezTo>
                    <a:pt x="90" y="9"/>
                    <a:pt x="90" y="9"/>
                    <a:pt x="90" y="9"/>
                  </a:cubicBezTo>
                  <a:cubicBezTo>
                    <a:pt x="90" y="61"/>
                    <a:pt x="90" y="61"/>
                    <a:pt x="90" y="61"/>
                  </a:cubicBezTo>
                  <a:cubicBezTo>
                    <a:pt x="36" y="61"/>
                    <a:pt x="36" y="61"/>
                    <a:pt x="36" y="61"/>
                  </a:cubicBezTo>
                  <a:cubicBezTo>
                    <a:pt x="36" y="68"/>
                    <a:pt x="36" y="68"/>
                    <a:pt x="36" y="68"/>
                  </a:cubicBezTo>
                  <a:cubicBezTo>
                    <a:pt x="54" y="68"/>
                    <a:pt x="54" y="68"/>
                    <a:pt x="54" y="68"/>
                  </a:cubicBezTo>
                  <a:cubicBezTo>
                    <a:pt x="54" y="84"/>
                    <a:pt x="54" y="84"/>
                    <a:pt x="54" y="84"/>
                  </a:cubicBezTo>
                  <a:cubicBezTo>
                    <a:pt x="63" y="84"/>
                    <a:pt x="63" y="84"/>
                    <a:pt x="63" y="84"/>
                  </a:cubicBezTo>
                  <a:cubicBezTo>
                    <a:pt x="63" y="68"/>
                    <a:pt x="63" y="68"/>
                    <a:pt x="63" y="68"/>
                  </a:cubicBezTo>
                  <a:close/>
                  <a:moveTo>
                    <a:pt x="0" y="50"/>
                  </a:moveTo>
                  <a:cubicBezTo>
                    <a:pt x="7" y="55"/>
                    <a:pt x="7" y="55"/>
                    <a:pt x="7" y="55"/>
                  </a:cubicBezTo>
                  <a:cubicBezTo>
                    <a:pt x="5" y="91"/>
                    <a:pt x="5" y="91"/>
                    <a:pt x="5" y="91"/>
                  </a:cubicBezTo>
                  <a:cubicBezTo>
                    <a:pt x="14" y="91"/>
                    <a:pt x="14" y="91"/>
                    <a:pt x="14" y="91"/>
                  </a:cubicBezTo>
                  <a:cubicBezTo>
                    <a:pt x="16" y="60"/>
                    <a:pt x="16" y="60"/>
                    <a:pt x="16" y="60"/>
                  </a:cubicBezTo>
                  <a:cubicBezTo>
                    <a:pt x="20" y="60"/>
                    <a:pt x="20" y="60"/>
                    <a:pt x="20" y="60"/>
                  </a:cubicBezTo>
                  <a:cubicBezTo>
                    <a:pt x="22" y="91"/>
                    <a:pt x="22" y="91"/>
                    <a:pt x="22" y="91"/>
                  </a:cubicBezTo>
                  <a:cubicBezTo>
                    <a:pt x="31" y="91"/>
                    <a:pt x="31" y="91"/>
                    <a:pt x="31" y="91"/>
                  </a:cubicBezTo>
                  <a:cubicBezTo>
                    <a:pt x="29" y="55"/>
                    <a:pt x="29" y="55"/>
                    <a:pt x="29" y="55"/>
                  </a:cubicBezTo>
                  <a:cubicBezTo>
                    <a:pt x="28" y="33"/>
                    <a:pt x="28" y="33"/>
                    <a:pt x="28" y="33"/>
                  </a:cubicBezTo>
                  <a:cubicBezTo>
                    <a:pt x="50" y="32"/>
                    <a:pt x="50" y="32"/>
                    <a:pt x="50" y="32"/>
                  </a:cubicBezTo>
                  <a:cubicBezTo>
                    <a:pt x="55" y="24"/>
                    <a:pt x="55" y="24"/>
                    <a:pt x="55" y="24"/>
                  </a:cubicBezTo>
                  <a:cubicBezTo>
                    <a:pt x="30" y="23"/>
                    <a:pt x="30" y="23"/>
                    <a:pt x="30" y="23"/>
                  </a:cubicBezTo>
                  <a:cubicBezTo>
                    <a:pt x="20" y="23"/>
                    <a:pt x="20" y="23"/>
                    <a:pt x="20" y="23"/>
                  </a:cubicBezTo>
                  <a:cubicBezTo>
                    <a:pt x="20" y="24"/>
                    <a:pt x="20" y="24"/>
                    <a:pt x="20" y="24"/>
                  </a:cubicBezTo>
                  <a:cubicBezTo>
                    <a:pt x="19" y="27"/>
                    <a:pt x="19" y="27"/>
                    <a:pt x="19" y="27"/>
                  </a:cubicBezTo>
                  <a:cubicBezTo>
                    <a:pt x="22" y="43"/>
                    <a:pt x="22" y="43"/>
                    <a:pt x="22" y="43"/>
                  </a:cubicBezTo>
                  <a:cubicBezTo>
                    <a:pt x="18" y="47"/>
                    <a:pt x="18" y="47"/>
                    <a:pt x="18" y="47"/>
                  </a:cubicBezTo>
                  <a:cubicBezTo>
                    <a:pt x="18" y="47"/>
                    <a:pt x="18" y="47"/>
                    <a:pt x="18" y="47"/>
                  </a:cubicBezTo>
                  <a:cubicBezTo>
                    <a:pt x="18" y="47"/>
                    <a:pt x="18" y="47"/>
                    <a:pt x="18" y="47"/>
                  </a:cubicBezTo>
                  <a:cubicBezTo>
                    <a:pt x="18" y="47"/>
                    <a:pt x="18" y="47"/>
                    <a:pt x="18" y="47"/>
                  </a:cubicBezTo>
                  <a:cubicBezTo>
                    <a:pt x="18" y="47"/>
                    <a:pt x="18" y="47"/>
                    <a:pt x="18" y="47"/>
                  </a:cubicBezTo>
                  <a:cubicBezTo>
                    <a:pt x="14" y="43"/>
                    <a:pt x="14" y="43"/>
                    <a:pt x="14" y="43"/>
                  </a:cubicBezTo>
                  <a:cubicBezTo>
                    <a:pt x="16" y="27"/>
                    <a:pt x="16" y="27"/>
                    <a:pt x="16" y="27"/>
                  </a:cubicBezTo>
                  <a:cubicBezTo>
                    <a:pt x="15" y="24"/>
                    <a:pt x="15" y="24"/>
                    <a:pt x="15" y="24"/>
                  </a:cubicBezTo>
                  <a:cubicBezTo>
                    <a:pt x="16" y="23"/>
                    <a:pt x="16" y="23"/>
                    <a:pt x="16" y="23"/>
                  </a:cubicBezTo>
                  <a:cubicBezTo>
                    <a:pt x="5" y="23"/>
                    <a:pt x="5" y="23"/>
                    <a:pt x="5" y="23"/>
                  </a:cubicBezTo>
                  <a:lnTo>
                    <a:pt x="0" y="50"/>
                  </a:lnTo>
                  <a:close/>
                </a:path>
              </a:pathLst>
            </a:custGeom>
            <a:solidFill>
              <a:schemeClr val="bg1"/>
            </a:solidFill>
            <a:ln>
              <a:noFill/>
            </a:ln>
          </p:spPr>
          <p:txBody>
            <a:bodyPr vert="horz" wrap="square" lIns="45720" tIns="22860" rIns="45720" bIns="22860" numCol="1" anchor="t" anchorCtr="0" compatLnSpc="1"/>
            <a:lstStyle/>
            <a:p>
              <a:endParaRPr lang="zh-CN" altLang="en-US">
                <a:solidFill>
                  <a:prstClr val="black"/>
                </a:solidFill>
                <a:latin typeface="Agency FB" panose="020B0503020202020204" pitchFamily="34" charset="0"/>
                <a:cs typeface="+mn-ea"/>
                <a:sym typeface="+mn-lt"/>
              </a:endParaRPr>
            </a:p>
          </p:txBody>
        </p:sp>
        <p:sp>
          <p:nvSpPr>
            <p:cNvPr id="91" name="Freeform 303"/>
            <p:cNvSpPr>
              <a:spLocks noEditPoints="1"/>
            </p:cNvSpPr>
            <p:nvPr/>
          </p:nvSpPr>
          <p:spPr bwMode="auto">
            <a:xfrm>
              <a:off x="5972605" y="1985919"/>
              <a:ext cx="236306" cy="223309"/>
            </a:xfrm>
            <a:custGeom>
              <a:avLst/>
              <a:gdLst>
                <a:gd name="T0" fmla="*/ 51 w 90"/>
                <a:gd name="T1" fmla="*/ 64 h 85"/>
                <a:gd name="T2" fmla="*/ 9 w 90"/>
                <a:gd name="T3" fmla="*/ 57 h 85"/>
                <a:gd name="T4" fmla="*/ 73 w 90"/>
                <a:gd name="T5" fmla="*/ 20 h 85"/>
                <a:gd name="T6" fmla="*/ 68 w 90"/>
                <a:gd name="T7" fmla="*/ 21 h 85"/>
                <a:gd name="T8" fmla="*/ 59 w 90"/>
                <a:gd name="T9" fmla="*/ 19 h 85"/>
                <a:gd name="T10" fmla="*/ 66 w 90"/>
                <a:gd name="T11" fmla="*/ 19 h 85"/>
                <a:gd name="T12" fmla="*/ 66 w 90"/>
                <a:gd name="T13" fmla="*/ 17 h 85"/>
                <a:gd name="T14" fmla="*/ 59 w 90"/>
                <a:gd name="T15" fmla="*/ 16 h 85"/>
                <a:gd name="T16" fmla="*/ 53 w 90"/>
                <a:gd name="T17" fmla="*/ 13 h 85"/>
                <a:gd name="T18" fmla="*/ 55 w 90"/>
                <a:gd name="T19" fmla="*/ 10 h 85"/>
                <a:gd name="T20" fmla="*/ 60 w 90"/>
                <a:gd name="T21" fmla="*/ 9 h 85"/>
                <a:gd name="T22" fmla="*/ 63 w 90"/>
                <a:gd name="T23" fmla="*/ 13 h 85"/>
                <a:gd name="T24" fmla="*/ 58 w 90"/>
                <a:gd name="T25" fmla="*/ 12 h 85"/>
                <a:gd name="T26" fmla="*/ 62 w 90"/>
                <a:gd name="T27" fmla="*/ 14 h 85"/>
                <a:gd name="T28" fmla="*/ 70 w 90"/>
                <a:gd name="T29" fmla="*/ 15 h 85"/>
                <a:gd name="T30" fmla="*/ 72 w 90"/>
                <a:gd name="T31" fmla="*/ 19 h 85"/>
                <a:gd name="T32" fmla="*/ 38 w 90"/>
                <a:gd name="T33" fmla="*/ 36 h 85"/>
                <a:gd name="T34" fmla="*/ 32 w 90"/>
                <a:gd name="T35" fmla="*/ 37 h 85"/>
                <a:gd name="T36" fmla="*/ 28 w 90"/>
                <a:gd name="T37" fmla="*/ 33 h 85"/>
                <a:gd name="T38" fmla="*/ 35 w 90"/>
                <a:gd name="T39" fmla="*/ 34 h 85"/>
                <a:gd name="T40" fmla="*/ 31 w 90"/>
                <a:gd name="T41" fmla="*/ 32 h 85"/>
                <a:gd name="T42" fmla="*/ 22 w 90"/>
                <a:gd name="T43" fmla="*/ 31 h 85"/>
                <a:gd name="T44" fmla="*/ 20 w 90"/>
                <a:gd name="T45" fmla="*/ 26 h 85"/>
                <a:gd name="T46" fmla="*/ 23 w 90"/>
                <a:gd name="T47" fmla="*/ 24 h 85"/>
                <a:gd name="T48" fmla="*/ 29 w 90"/>
                <a:gd name="T49" fmla="*/ 25 h 85"/>
                <a:gd name="T50" fmla="*/ 27 w 90"/>
                <a:gd name="T51" fmla="*/ 29 h 85"/>
                <a:gd name="T52" fmla="*/ 24 w 90"/>
                <a:gd name="T53" fmla="*/ 28 h 85"/>
                <a:gd name="T54" fmla="*/ 32 w 90"/>
                <a:gd name="T55" fmla="*/ 29 h 85"/>
                <a:gd name="T56" fmla="*/ 39 w 90"/>
                <a:gd name="T57" fmla="*/ 31 h 85"/>
                <a:gd name="T58" fmla="*/ 67 w 90"/>
                <a:gd name="T59" fmla="*/ 57 h 85"/>
                <a:gd name="T60" fmla="*/ 67 w 90"/>
                <a:gd name="T61" fmla="*/ 53 h 85"/>
                <a:gd name="T62" fmla="*/ 51 w 90"/>
                <a:gd name="T63" fmla="*/ 49 h 85"/>
                <a:gd name="T64" fmla="*/ 9 w 90"/>
                <a:gd name="T65" fmla="*/ 42 h 85"/>
                <a:gd name="T66" fmla="*/ 67 w 90"/>
                <a:gd name="T67" fmla="*/ 42 h 85"/>
                <a:gd name="T68" fmla="*/ 83 w 90"/>
                <a:gd name="T69" fmla="*/ 34 h 85"/>
                <a:gd name="T70" fmla="*/ 83 w 90"/>
                <a:gd name="T71" fmla="*/ 20 h 85"/>
                <a:gd name="T72" fmla="*/ 68 w 90"/>
                <a:gd name="T73" fmla="*/ 27 h 85"/>
                <a:gd name="T74" fmla="*/ 58 w 90"/>
                <a:gd name="T75" fmla="*/ 0 h 85"/>
                <a:gd name="T76" fmla="*/ 90 w 90"/>
                <a:gd name="T77" fmla="*/ 18 h 85"/>
                <a:gd name="T78" fmla="*/ 90 w 90"/>
                <a:gd name="T79" fmla="*/ 32 h 85"/>
                <a:gd name="T80" fmla="*/ 90 w 90"/>
                <a:gd name="T81" fmla="*/ 47 h 85"/>
                <a:gd name="T82" fmla="*/ 1 w 90"/>
                <a:gd name="T83" fmla="*/ 67 h 85"/>
                <a:gd name="T84" fmla="*/ 1 w 90"/>
                <a:gd name="T85" fmla="*/ 52 h 85"/>
                <a:gd name="T86" fmla="*/ 1 w 90"/>
                <a:gd name="T87" fmla="*/ 37 h 85"/>
                <a:gd name="T88" fmla="*/ 23 w 90"/>
                <a:gd name="T89" fmla="*/ 16 h 85"/>
                <a:gd name="T90" fmla="*/ 28 w 90"/>
                <a:gd name="T91" fmla="*/ 19 h 85"/>
                <a:gd name="T92" fmla="*/ 51 w 90"/>
                <a:gd name="T93"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85">
                  <a:moveTo>
                    <a:pt x="7" y="58"/>
                  </a:moveTo>
                  <a:cubicBezTo>
                    <a:pt x="30" y="73"/>
                    <a:pt x="30" y="73"/>
                    <a:pt x="30" y="73"/>
                  </a:cubicBezTo>
                  <a:cubicBezTo>
                    <a:pt x="51" y="64"/>
                    <a:pt x="51" y="64"/>
                    <a:pt x="51" y="64"/>
                  </a:cubicBezTo>
                  <a:cubicBezTo>
                    <a:pt x="51" y="60"/>
                    <a:pt x="51" y="60"/>
                    <a:pt x="51" y="60"/>
                  </a:cubicBezTo>
                  <a:cubicBezTo>
                    <a:pt x="30" y="70"/>
                    <a:pt x="30" y="70"/>
                    <a:pt x="30" y="70"/>
                  </a:cubicBezTo>
                  <a:cubicBezTo>
                    <a:pt x="9" y="57"/>
                    <a:pt x="9" y="57"/>
                    <a:pt x="9" y="57"/>
                  </a:cubicBezTo>
                  <a:cubicBezTo>
                    <a:pt x="7" y="58"/>
                    <a:pt x="7" y="58"/>
                    <a:pt x="7" y="58"/>
                  </a:cubicBezTo>
                  <a:close/>
                  <a:moveTo>
                    <a:pt x="72" y="19"/>
                  </a:moveTo>
                  <a:cubicBezTo>
                    <a:pt x="72" y="20"/>
                    <a:pt x="72" y="20"/>
                    <a:pt x="73" y="20"/>
                  </a:cubicBezTo>
                  <a:cubicBezTo>
                    <a:pt x="72" y="20"/>
                    <a:pt x="71" y="21"/>
                    <a:pt x="71" y="21"/>
                  </a:cubicBezTo>
                  <a:cubicBezTo>
                    <a:pt x="70" y="21"/>
                    <a:pt x="70" y="22"/>
                    <a:pt x="69" y="22"/>
                  </a:cubicBezTo>
                  <a:cubicBezTo>
                    <a:pt x="69" y="22"/>
                    <a:pt x="68" y="21"/>
                    <a:pt x="68" y="21"/>
                  </a:cubicBezTo>
                  <a:cubicBezTo>
                    <a:pt x="67" y="22"/>
                    <a:pt x="66" y="22"/>
                    <a:pt x="65" y="22"/>
                  </a:cubicBezTo>
                  <a:cubicBezTo>
                    <a:pt x="64" y="21"/>
                    <a:pt x="63" y="21"/>
                    <a:pt x="63" y="21"/>
                  </a:cubicBezTo>
                  <a:cubicBezTo>
                    <a:pt x="62" y="20"/>
                    <a:pt x="61" y="19"/>
                    <a:pt x="59" y="19"/>
                  </a:cubicBezTo>
                  <a:cubicBezTo>
                    <a:pt x="60" y="18"/>
                    <a:pt x="61" y="18"/>
                    <a:pt x="61" y="18"/>
                  </a:cubicBezTo>
                  <a:cubicBezTo>
                    <a:pt x="62" y="17"/>
                    <a:pt x="63" y="17"/>
                    <a:pt x="63" y="17"/>
                  </a:cubicBezTo>
                  <a:cubicBezTo>
                    <a:pt x="64" y="18"/>
                    <a:pt x="65" y="18"/>
                    <a:pt x="66" y="19"/>
                  </a:cubicBezTo>
                  <a:cubicBezTo>
                    <a:pt x="67" y="19"/>
                    <a:pt x="67" y="19"/>
                    <a:pt x="68" y="19"/>
                  </a:cubicBezTo>
                  <a:cubicBezTo>
                    <a:pt x="68" y="19"/>
                    <a:pt x="68" y="19"/>
                    <a:pt x="68" y="18"/>
                  </a:cubicBezTo>
                  <a:cubicBezTo>
                    <a:pt x="67" y="18"/>
                    <a:pt x="67" y="18"/>
                    <a:pt x="66" y="17"/>
                  </a:cubicBezTo>
                  <a:cubicBezTo>
                    <a:pt x="66" y="17"/>
                    <a:pt x="65" y="17"/>
                    <a:pt x="65" y="17"/>
                  </a:cubicBezTo>
                  <a:cubicBezTo>
                    <a:pt x="64" y="17"/>
                    <a:pt x="64" y="17"/>
                    <a:pt x="63" y="17"/>
                  </a:cubicBezTo>
                  <a:cubicBezTo>
                    <a:pt x="62" y="17"/>
                    <a:pt x="60" y="17"/>
                    <a:pt x="59" y="16"/>
                  </a:cubicBezTo>
                  <a:cubicBezTo>
                    <a:pt x="57" y="16"/>
                    <a:pt x="56" y="16"/>
                    <a:pt x="55" y="16"/>
                  </a:cubicBezTo>
                  <a:cubicBezTo>
                    <a:pt x="55" y="15"/>
                    <a:pt x="54" y="15"/>
                    <a:pt x="54" y="15"/>
                  </a:cubicBezTo>
                  <a:cubicBezTo>
                    <a:pt x="53" y="14"/>
                    <a:pt x="53" y="14"/>
                    <a:pt x="53" y="13"/>
                  </a:cubicBezTo>
                  <a:cubicBezTo>
                    <a:pt x="53" y="13"/>
                    <a:pt x="53" y="12"/>
                    <a:pt x="54" y="12"/>
                  </a:cubicBezTo>
                  <a:cubicBezTo>
                    <a:pt x="54" y="11"/>
                    <a:pt x="54" y="11"/>
                    <a:pt x="53" y="11"/>
                  </a:cubicBezTo>
                  <a:cubicBezTo>
                    <a:pt x="54" y="11"/>
                    <a:pt x="54" y="10"/>
                    <a:pt x="55" y="10"/>
                  </a:cubicBezTo>
                  <a:cubicBezTo>
                    <a:pt x="56" y="10"/>
                    <a:pt x="56" y="10"/>
                    <a:pt x="57" y="9"/>
                  </a:cubicBezTo>
                  <a:cubicBezTo>
                    <a:pt x="57" y="9"/>
                    <a:pt x="57" y="10"/>
                    <a:pt x="58" y="10"/>
                  </a:cubicBezTo>
                  <a:cubicBezTo>
                    <a:pt x="59" y="10"/>
                    <a:pt x="59" y="9"/>
                    <a:pt x="60" y="9"/>
                  </a:cubicBezTo>
                  <a:cubicBezTo>
                    <a:pt x="61" y="10"/>
                    <a:pt x="62" y="10"/>
                    <a:pt x="62" y="10"/>
                  </a:cubicBezTo>
                  <a:cubicBezTo>
                    <a:pt x="63" y="11"/>
                    <a:pt x="64" y="11"/>
                    <a:pt x="65" y="12"/>
                  </a:cubicBezTo>
                  <a:cubicBezTo>
                    <a:pt x="64" y="12"/>
                    <a:pt x="63" y="12"/>
                    <a:pt x="63" y="13"/>
                  </a:cubicBezTo>
                  <a:cubicBezTo>
                    <a:pt x="62" y="13"/>
                    <a:pt x="62" y="13"/>
                    <a:pt x="61" y="14"/>
                  </a:cubicBezTo>
                  <a:cubicBezTo>
                    <a:pt x="60" y="13"/>
                    <a:pt x="59" y="12"/>
                    <a:pt x="58" y="12"/>
                  </a:cubicBezTo>
                  <a:cubicBezTo>
                    <a:pt x="58" y="12"/>
                    <a:pt x="58" y="12"/>
                    <a:pt x="58" y="12"/>
                  </a:cubicBezTo>
                  <a:cubicBezTo>
                    <a:pt x="57" y="12"/>
                    <a:pt x="57" y="12"/>
                    <a:pt x="58" y="13"/>
                  </a:cubicBezTo>
                  <a:cubicBezTo>
                    <a:pt x="58" y="13"/>
                    <a:pt x="58" y="13"/>
                    <a:pt x="59" y="13"/>
                  </a:cubicBezTo>
                  <a:cubicBezTo>
                    <a:pt x="59" y="14"/>
                    <a:pt x="60" y="14"/>
                    <a:pt x="62" y="14"/>
                  </a:cubicBezTo>
                  <a:cubicBezTo>
                    <a:pt x="63" y="14"/>
                    <a:pt x="65" y="14"/>
                    <a:pt x="66" y="14"/>
                  </a:cubicBezTo>
                  <a:cubicBezTo>
                    <a:pt x="67" y="14"/>
                    <a:pt x="67" y="14"/>
                    <a:pt x="68" y="14"/>
                  </a:cubicBezTo>
                  <a:cubicBezTo>
                    <a:pt x="69" y="14"/>
                    <a:pt x="69" y="15"/>
                    <a:pt x="70" y="15"/>
                  </a:cubicBezTo>
                  <a:cubicBezTo>
                    <a:pt x="71" y="15"/>
                    <a:pt x="71" y="16"/>
                    <a:pt x="72" y="16"/>
                  </a:cubicBezTo>
                  <a:cubicBezTo>
                    <a:pt x="73" y="17"/>
                    <a:pt x="73" y="17"/>
                    <a:pt x="73" y="18"/>
                  </a:cubicBezTo>
                  <a:cubicBezTo>
                    <a:pt x="73" y="18"/>
                    <a:pt x="73" y="19"/>
                    <a:pt x="72" y="19"/>
                  </a:cubicBezTo>
                  <a:close/>
                  <a:moveTo>
                    <a:pt x="39" y="35"/>
                  </a:moveTo>
                  <a:cubicBezTo>
                    <a:pt x="39" y="35"/>
                    <a:pt x="40" y="35"/>
                    <a:pt x="40" y="36"/>
                  </a:cubicBezTo>
                  <a:cubicBezTo>
                    <a:pt x="39" y="36"/>
                    <a:pt x="39" y="36"/>
                    <a:pt x="38" y="36"/>
                  </a:cubicBezTo>
                  <a:cubicBezTo>
                    <a:pt x="37" y="37"/>
                    <a:pt x="37" y="37"/>
                    <a:pt x="36" y="37"/>
                  </a:cubicBezTo>
                  <a:cubicBezTo>
                    <a:pt x="35" y="37"/>
                    <a:pt x="35" y="37"/>
                    <a:pt x="35" y="37"/>
                  </a:cubicBezTo>
                  <a:cubicBezTo>
                    <a:pt x="34" y="37"/>
                    <a:pt x="33" y="37"/>
                    <a:pt x="32" y="37"/>
                  </a:cubicBezTo>
                  <a:cubicBezTo>
                    <a:pt x="31" y="37"/>
                    <a:pt x="30" y="37"/>
                    <a:pt x="29" y="36"/>
                  </a:cubicBezTo>
                  <a:cubicBezTo>
                    <a:pt x="28" y="35"/>
                    <a:pt x="27" y="35"/>
                    <a:pt x="26" y="34"/>
                  </a:cubicBezTo>
                  <a:cubicBezTo>
                    <a:pt x="26" y="33"/>
                    <a:pt x="27" y="33"/>
                    <a:pt x="28" y="33"/>
                  </a:cubicBezTo>
                  <a:cubicBezTo>
                    <a:pt x="28" y="33"/>
                    <a:pt x="29" y="32"/>
                    <a:pt x="30" y="32"/>
                  </a:cubicBezTo>
                  <a:cubicBezTo>
                    <a:pt x="31" y="33"/>
                    <a:pt x="32" y="34"/>
                    <a:pt x="33" y="34"/>
                  </a:cubicBezTo>
                  <a:cubicBezTo>
                    <a:pt x="34" y="35"/>
                    <a:pt x="34" y="35"/>
                    <a:pt x="35" y="34"/>
                  </a:cubicBezTo>
                  <a:cubicBezTo>
                    <a:pt x="35" y="34"/>
                    <a:pt x="35" y="34"/>
                    <a:pt x="35" y="34"/>
                  </a:cubicBezTo>
                  <a:cubicBezTo>
                    <a:pt x="34" y="33"/>
                    <a:pt x="34" y="33"/>
                    <a:pt x="33" y="32"/>
                  </a:cubicBezTo>
                  <a:cubicBezTo>
                    <a:pt x="33" y="32"/>
                    <a:pt x="32" y="32"/>
                    <a:pt x="31" y="32"/>
                  </a:cubicBezTo>
                  <a:cubicBezTo>
                    <a:pt x="31" y="32"/>
                    <a:pt x="30" y="32"/>
                    <a:pt x="29" y="32"/>
                  </a:cubicBezTo>
                  <a:cubicBezTo>
                    <a:pt x="28" y="32"/>
                    <a:pt x="27" y="32"/>
                    <a:pt x="25" y="32"/>
                  </a:cubicBezTo>
                  <a:cubicBezTo>
                    <a:pt x="23" y="31"/>
                    <a:pt x="22" y="31"/>
                    <a:pt x="22" y="31"/>
                  </a:cubicBezTo>
                  <a:cubicBezTo>
                    <a:pt x="21" y="30"/>
                    <a:pt x="21" y="30"/>
                    <a:pt x="20" y="30"/>
                  </a:cubicBezTo>
                  <a:cubicBezTo>
                    <a:pt x="19" y="29"/>
                    <a:pt x="19" y="29"/>
                    <a:pt x="19" y="28"/>
                  </a:cubicBezTo>
                  <a:cubicBezTo>
                    <a:pt x="19" y="28"/>
                    <a:pt x="19" y="27"/>
                    <a:pt x="20" y="26"/>
                  </a:cubicBezTo>
                  <a:cubicBezTo>
                    <a:pt x="20" y="26"/>
                    <a:pt x="20" y="26"/>
                    <a:pt x="19" y="26"/>
                  </a:cubicBezTo>
                  <a:cubicBezTo>
                    <a:pt x="20" y="25"/>
                    <a:pt x="20" y="25"/>
                    <a:pt x="21" y="25"/>
                  </a:cubicBezTo>
                  <a:cubicBezTo>
                    <a:pt x="22" y="24"/>
                    <a:pt x="22" y="24"/>
                    <a:pt x="23" y="24"/>
                  </a:cubicBezTo>
                  <a:cubicBezTo>
                    <a:pt x="23" y="24"/>
                    <a:pt x="24" y="24"/>
                    <a:pt x="24" y="25"/>
                  </a:cubicBezTo>
                  <a:cubicBezTo>
                    <a:pt x="25" y="24"/>
                    <a:pt x="26" y="24"/>
                    <a:pt x="27" y="24"/>
                  </a:cubicBezTo>
                  <a:cubicBezTo>
                    <a:pt x="27" y="24"/>
                    <a:pt x="28" y="24"/>
                    <a:pt x="29" y="25"/>
                  </a:cubicBezTo>
                  <a:cubicBezTo>
                    <a:pt x="30" y="25"/>
                    <a:pt x="30" y="26"/>
                    <a:pt x="31" y="27"/>
                  </a:cubicBezTo>
                  <a:cubicBezTo>
                    <a:pt x="31" y="27"/>
                    <a:pt x="30" y="27"/>
                    <a:pt x="29" y="28"/>
                  </a:cubicBezTo>
                  <a:cubicBezTo>
                    <a:pt x="29" y="28"/>
                    <a:pt x="28" y="28"/>
                    <a:pt x="27" y="29"/>
                  </a:cubicBezTo>
                  <a:cubicBezTo>
                    <a:pt x="27" y="28"/>
                    <a:pt x="26" y="27"/>
                    <a:pt x="25" y="27"/>
                  </a:cubicBezTo>
                  <a:cubicBezTo>
                    <a:pt x="24" y="26"/>
                    <a:pt x="24" y="27"/>
                    <a:pt x="24" y="27"/>
                  </a:cubicBezTo>
                  <a:cubicBezTo>
                    <a:pt x="23" y="27"/>
                    <a:pt x="23" y="27"/>
                    <a:pt x="24" y="28"/>
                  </a:cubicBezTo>
                  <a:cubicBezTo>
                    <a:pt x="24" y="28"/>
                    <a:pt x="25" y="28"/>
                    <a:pt x="25" y="28"/>
                  </a:cubicBezTo>
                  <a:cubicBezTo>
                    <a:pt x="25" y="29"/>
                    <a:pt x="27" y="29"/>
                    <a:pt x="28" y="29"/>
                  </a:cubicBezTo>
                  <a:cubicBezTo>
                    <a:pt x="30" y="29"/>
                    <a:pt x="31" y="29"/>
                    <a:pt x="32" y="29"/>
                  </a:cubicBezTo>
                  <a:cubicBezTo>
                    <a:pt x="34" y="29"/>
                    <a:pt x="34" y="29"/>
                    <a:pt x="35" y="29"/>
                  </a:cubicBezTo>
                  <a:cubicBezTo>
                    <a:pt x="36" y="29"/>
                    <a:pt x="36" y="30"/>
                    <a:pt x="37" y="30"/>
                  </a:cubicBezTo>
                  <a:cubicBezTo>
                    <a:pt x="38" y="30"/>
                    <a:pt x="38" y="31"/>
                    <a:pt x="39" y="31"/>
                  </a:cubicBezTo>
                  <a:cubicBezTo>
                    <a:pt x="40" y="32"/>
                    <a:pt x="40" y="32"/>
                    <a:pt x="40" y="33"/>
                  </a:cubicBezTo>
                  <a:cubicBezTo>
                    <a:pt x="40" y="34"/>
                    <a:pt x="40" y="34"/>
                    <a:pt x="39" y="35"/>
                  </a:cubicBezTo>
                  <a:close/>
                  <a:moveTo>
                    <a:pt x="67" y="57"/>
                  </a:moveTo>
                  <a:cubicBezTo>
                    <a:pt x="83" y="49"/>
                    <a:pt x="83" y="49"/>
                    <a:pt x="83" y="49"/>
                  </a:cubicBezTo>
                  <a:cubicBezTo>
                    <a:pt x="79" y="47"/>
                    <a:pt x="79" y="47"/>
                    <a:pt x="79" y="47"/>
                  </a:cubicBezTo>
                  <a:cubicBezTo>
                    <a:pt x="67" y="53"/>
                    <a:pt x="67" y="53"/>
                    <a:pt x="67" y="53"/>
                  </a:cubicBezTo>
                  <a:cubicBezTo>
                    <a:pt x="67" y="57"/>
                    <a:pt x="67" y="57"/>
                    <a:pt x="67" y="57"/>
                  </a:cubicBezTo>
                  <a:close/>
                  <a:moveTo>
                    <a:pt x="51" y="46"/>
                  </a:moveTo>
                  <a:cubicBezTo>
                    <a:pt x="51" y="49"/>
                    <a:pt x="51" y="49"/>
                    <a:pt x="51" y="49"/>
                  </a:cubicBezTo>
                  <a:cubicBezTo>
                    <a:pt x="30" y="59"/>
                    <a:pt x="30" y="59"/>
                    <a:pt x="30" y="59"/>
                  </a:cubicBezTo>
                  <a:cubicBezTo>
                    <a:pt x="7" y="43"/>
                    <a:pt x="7" y="43"/>
                    <a:pt x="7" y="43"/>
                  </a:cubicBezTo>
                  <a:cubicBezTo>
                    <a:pt x="9" y="42"/>
                    <a:pt x="9" y="42"/>
                    <a:pt x="9" y="42"/>
                  </a:cubicBezTo>
                  <a:cubicBezTo>
                    <a:pt x="30" y="56"/>
                    <a:pt x="30" y="56"/>
                    <a:pt x="30" y="56"/>
                  </a:cubicBezTo>
                  <a:cubicBezTo>
                    <a:pt x="51" y="46"/>
                    <a:pt x="51" y="46"/>
                    <a:pt x="51" y="46"/>
                  </a:cubicBezTo>
                  <a:close/>
                  <a:moveTo>
                    <a:pt x="67" y="42"/>
                  </a:moveTo>
                  <a:cubicBezTo>
                    <a:pt x="67" y="38"/>
                    <a:pt x="67" y="38"/>
                    <a:pt x="67" y="38"/>
                  </a:cubicBezTo>
                  <a:cubicBezTo>
                    <a:pt x="80" y="32"/>
                    <a:pt x="80" y="32"/>
                    <a:pt x="80" y="32"/>
                  </a:cubicBezTo>
                  <a:cubicBezTo>
                    <a:pt x="83" y="34"/>
                    <a:pt x="83" y="34"/>
                    <a:pt x="83" y="34"/>
                  </a:cubicBezTo>
                  <a:cubicBezTo>
                    <a:pt x="67" y="42"/>
                    <a:pt x="67" y="42"/>
                    <a:pt x="67" y="42"/>
                  </a:cubicBezTo>
                  <a:close/>
                  <a:moveTo>
                    <a:pt x="68" y="27"/>
                  </a:moveTo>
                  <a:cubicBezTo>
                    <a:pt x="83" y="20"/>
                    <a:pt x="83" y="20"/>
                    <a:pt x="83" y="20"/>
                  </a:cubicBezTo>
                  <a:cubicBezTo>
                    <a:pt x="59" y="6"/>
                    <a:pt x="59" y="6"/>
                    <a:pt x="59" y="6"/>
                  </a:cubicBezTo>
                  <a:cubicBezTo>
                    <a:pt x="43" y="13"/>
                    <a:pt x="43" y="13"/>
                    <a:pt x="43" y="13"/>
                  </a:cubicBezTo>
                  <a:cubicBezTo>
                    <a:pt x="68" y="27"/>
                    <a:pt x="68" y="27"/>
                    <a:pt x="68" y="27"/>
                  </a:cubicBezTo>
                  <a:cubicBezTo>
                    <a:pt x="68" y="27"/>
                    <a:pt x="68" y="27"/>
                    <a:pt x="68" y="27"/>
                  </a:cubicBezTo>
                  <a:close/>
                  <a:moveTo>
                    <a:pt x="38" y="9"/>
                  </a:moveTo>
                  <a:cubicBezTo>
                    <a:pt x="58" y="0"/>
                    <a:pt x="58" y="0"/>
                    <a:pt x="58" y="0"/>
                  </a:cubicBezTo>
                  <a:cubicBezTo>
                    <a:pt x="60" y="0"/>
                    <a:pt x="60" y="0"/>
                    <a:pt x="60" y="0"/>
                  </a:cubicBezTo>
                  <a:cubicBezTo>
                    <a:pt x="61" y="1"/>
                    <a:pt x="61" y="1"/>
                    <a:pt x="61" y="1"/>
                  </a:cubicBezTo>
                  <a:cubicBezTo>
                    <a:pt x="90" y="18"/>
                    <a:pt x="90" y="18"/>
                    <a:pt x="90" y="18"/>
                  </a:cubicBezTo>
                  <a:cubicBezTo>
                    <a:pt x="90" y="27"/>
                    <a:pt x="90" y="27"/>
                    <a:pt x="90" y="27"/>
                  </a:cubicBezTo>
                  <a:cubicBezTo>
                    <a:pt x="85" y="30"/>
                    <a:pt x="85" y="30"/>
                    <a:pt x="85" y="30"/>
                  </a:cubicBezTo>
                  <a:cubicBezTo>
                    <a:pt x="90" y="32"/>
                    <a:pt x="90" y="32"/>
                    <a:pt x="90" y="32"/>
                  </a:cubicBezTo>
                  <a:cubicBezTo>
                    <a:pt x="90" y="42"/>
                    <a:pt x="90" y="42"/>
                    <a:pt x="90" y="42"/>
                  </a:cubicBezTo>
                  <a:cubicBezTo>
                    <a:pt x="85" y="44"/>
                    <a:pt x="85" y="44"/>
                    <a:pt x="85" y="44"/>
                  </a:cubicBezTo>
                  <a:cubicBezTo>
                    <a:pt x="90" y="47"/>
                    <a:pt x="90" y="47"/>
                    <a:pt x="90" y="47"/>
                  </a:cubicBezTo>
                  <a:cubicBezTo>
                    <a:pt x="90" y="57"/>
                    <a:pt x="90" y="57"/>
                    <a:pt x="90" y="57"/>
                  </a:cubicBezTo>
                  <a:cubicBezTo>
                    <a:pt x="30" y="85"/>
                    <a:pt x="30" y="85"/>
                    <a:pt x="30" y="85"/>
                  </a:cubicBezTo>
                  <a:cubicBezTo>
                    <a:pt x="1" y="67"/>
                    <a:pt x="1" y="67"/>
                    <a:pt x="1" y="67"/>
                  </a:cubicBezTo>
                  <a:cubicBezTo>
                    <a:pt x="0" y="55"/>
                    <a:pt x="0" y="55"/>
                    <a:pt x="0" y="55"/>
                  </a:cubicBezTo>
                  <a:cubicBezTo>
                    <a:pt x="3" y="54"/>
                    <a:pt x="3" y="54"/>
                    <a:pt x="3" y="54"/>
                  </a:cubicBezTo>
                  <a:cubicBezTo>
                    <a:pt x="1" y="52"/>
                    <a:pt x="1" y="52"/>
                    <a:pt x="1" y="52"/>
                  </a:cubicBezTo>
                  <a:cubicBezTo>
                    <a:pt x="0" y="40"/>
                    <a:pt x="0" y="40"/>
                    <a:pt x="0" y="40"/>
                  </a:cubicBezTo>
                  <a:cubicBezTo>
                    <a:pt x="3" y="39"/>
                    <a:pt x="3" y="39"/>
                    <a:pt x="3" y="39"/>
                  </a:cubicBezTo>
                  <a:cubicBezTo>
                    <a:pt x="1" y="37"/>
                    <a:pt x="1" y="37"/>
                    <a:pt x="1" y="37"/>
                  </a:cubicBezTo>
                  <a:cubicBezTo>
                    <a:pt x="0" y="25"/>
                    <a:pt x="0" y="25"/>
                    <a:pt x="0" y="25"/>
                  </a:cubicBezTo>
                  <a:cubicBezTo>
                    <a:pt x="23" y="16"/>
                    <a:pt x="23" y="16"/>
                    <a:pt x="23" y="16"/>
                  </a:cubicBezTo>
                  <a:cubicBezTo>
                    <a:pt x="23" y="16"/>
                    <a:pt x="23" y="16"/>
                    <a:pt x="23" y="16"/>
                  </a:cubicBezTo>
                  <a:cubicBezTo>
                    <a:pt x="38" y="9"/>
                    <a:pt x="38" y="9"/>
                    <a:pt x="38" y="9"/>
                  </a:cubicBezTo>
                  <a:cubicBezTo>
                    <a:pt x="38" y="9"/>
                    <a:pt x="38" y="9"/>
                    <a:pt x="38" y="9"/>
                  </a:cubicBezTo>
                  <a:close/>
                  <a:moveTo>
                    <a:pt x="28" y="19"/>
                  </a:moveTo>
                  <a:cubicBezTo>
                    <a:pt x="7" y="28"/>
                    <a:pt x="7" y="28"/>
                    <a:pt x="7" y="28"/>
                  </a:cubicBezTo>
                  <a:cubicBezTo>
                    <a:pt x="30" y="44"/>
                    <a:pt x="30" y="44"/>
                    <a:pt x="30" y="44"/>
                  </a:cubicBezTo>
                  <a:cubicBezTo>
                    <a:pt x="51" y="34"/>
                    <a:pt x="51" y="34"/>
                    <a:pt x="51" y="34"/>
                  </a:cubicBezTo>
                  <a:lnTo>
                    <a:pt x="28" y="19"/>
                  </a:lnTo>
                  <a:close/>
                </a:path>
              </a:pathLst>
            </a:custGeom>
            <a:solidFill>
              <a:schemeClr val="bg1"/>
            </a:solidFill>
            <a:ln>
              <a:noFill/>
            </a:ln>
          </p:spPr>
          <p:txBody>
            <a:bodyPr vert="horz" wrap="square" lIns="45720" tIns="22860" rIns="45720" bIns="22860" numCol="1" anchor="t" anchorCtr="0" compatLnSpc="1"/>
            <a:lstStyle/>
            <a:p>
              <a:endParaRPr lang="zh-CN" altLang="en-US">
                <a:solidFill>
                  <a:prstClr val="black"/>
                </a:solidFill>
                <a:latin typeface="Agency FB" panose="020B0503020202020204" pitchFamily="34" charset="0"/>
                <a:cs typeface="+mn-ea"/>
                <a:sym typeface="+mn-lt"/>
              </a:endParaRPr>
            </a:p>
          </p:txBody>
        </p:sp>
        <p:sp>
          <p:nvSpPr>
            <p:cNvPr id="92" name="Freeform 305"/>
            <p:cNvSpPr>
              <a:spLocks noEditPoints="1"/>
            </p:cNvSpPr>
            <p:nvPr/>
          </p:nvSpPr>
          <p:spPr bwMode="auto">
            <a:xfrm>
              <a:off x="5972605" y="4701260"/>
              <a:ext cx="202042" cy="256392"/>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chemeClr val="bg1"/>
            </a:solidFill>
            <a:ln>
              <a:noFill/>
            </a:ln>
          </p:spPr>
          <p:txBody>
            <a:bodyPr vert="horz" wrap="square" lIns="45720" tIns="22860" rIns="45720" bIns="22860" numCol="1" anchor="t" anchorCtr="0" compatLnSpc="1"/>
            <a:lstStyle/>
            <a:p>
              <a:endParaRPr lang="zh-CN" altLang="en-US">
                <a:solidFill>
                  <a:prstClr val="black"/>
                </a:solidFill>
                <a:latin typeface="Agency FB" panose="020B0503020202020204" pitchFamily="34" charset="0"/>
                <a:cs typeface="+mn-ea"/>
                <a:sym typeface="+mn-lt"/>
              </a:endParaRPr>
            </a:p>
          </p:txBody>
        </p:sp>
        <p:sp>
          <p:nvSpPr>
            <p:cNvPr id="93" name="Freeform 320"/>
            <p:cNvSpPr>
              <a:spLocks noEditPoints="1"/>
            </p:cNvSpPr>
            <p:nvPr/>
          </p:nvSpPr>
          <p:spPr bwMode="auto">
            <a:xfrm>
              <a:off x="7370753" y="3236206"/>
              <a:ext cx="243395" cy="217401"/>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p:spPr>
          <p:txBody>
            <a:bodyPr vert="horz" wrap="square" lIns="45720" tIns="22860" rIns="45720" bIns="22860" numCol="1" anchor="t" anchorCtr="0" compatLnSpc="1"/>
            <a:lstStyle/>
            <a:p>
              <a:endParaRPr lang="zh-CN" altLang="en-US">
                <a:solidFill>
                  <a:prstClr val="black"/>
                </a:solidFill>
                <a:latin typeface="Agency FB" panose="020B0503020202020204" pitchFamily="34" charset="0"/>
                <a:cs typeface="+mn-ea"/>
                <a:sym typeface="+mn-lt"/>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82"/>
                                        </p:tgtEl>
                                        <p:attrNameLst>
                                          <p:attrName>style.visibility</p:attrName>
                                        </p:attrNameLst>
                                      </p:cBhvr>
                                      <p:to>
                                        <p:strVal val="visible"/>
                                      </p:to>
                                    </p:set>
                                    <p:animEffect transition="in" filter="wipe(up)">
                                      <p:cBhvr>
                                        <p:cTn id="13" dur="500"/>
                                        <p:tgtEl>
                                          <p:spTgt spid="82"/>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wipe(up)">
                                      <p:cBhvr>
                                        <p:cTn id="17" dur="500"/>
                                        <p:tgtEl>
                                          <p:spTgt spid="8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up)">
                                      <p:cBhvr>
                                        <p:cTn id="21" dur="500"/>
                                        <p:tgtEl>
                                          <p:spTgt spid="86"/>
                                        </p:tgtEl>
                                      </p:cBhvr>
                                    </p:animEffect>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wipe(up)">
                                      <p:cBhvr>
                                        <p:cTn id="25" dur="500"/>
                                        <p:tgtEl>
                                          <p:spTgt spid="8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wipe(up)">
                                      <p:cBhvr>
                                        <p:cTn id="37" dur="500"/>
                                        <p:tgtEl>
                                          <p:spTgt spid="88"/>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wipe(up)">
                                      <p:cBhvr>
                                        <p:cTn id="4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4" grpId="0"/>
      <p:bldP spid="85" grpId="0"/>
      <p:bldP spid="86" grpId="0"/>
      <p:bldP spid="87" grpId="0"/>
      <p:bldP spid="88" grpId="0"/>
      <p:bldP spid="8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03</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77" name="图片 7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grpSp>
        <p:nvGrpSpPr>
          <p:cNvPr id="27" name="组合 26"/>
          <p:cNvGrpSpPr/>
          <p:nvPr/>
        </p:nvGrpSpPr>
        <p:grpSpPr>
          <a:xfrm>
            <a:off x="1519039" y="3589014"/>
            <a:ext cx="1962614" cy="1962614"/>
            <a:chOff x="1460500" y="3687440"/>
            <a:chExt cx="1962614" cy="1962614"/>
          </a:xfrm>
        </p:grpSpPr>
        <p:sp>
          <p:nvSpPr>
            <p:cNvPr id="28" name="타원 51"/>
            <p:cNvSpPr/>
            <p:nvPr/>
          </p:nvSpPr>
          <p:spPr>
            <a:xfrm>
              <a:off x="1460500" y="3687440"/>
              <a:ext cx="1962614" cy="1962614"/>
            </a:xfrm>
            <a:prstGeom prst="ellipse">
              <a:avLst/>
            </a:prstGeom>
            <a:solidFill>
              <a:srgbClr val="67BB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Agency FB" panose="020B0503020202020204" pitchFamily="34" charset="0"/>
                <a:cs typeface="+mn-ea"/>
                <a:sym typeface="+mn-lt"/>
              </a:endParaRPr>
            </a:p>
          </p:txBody>
        </p:sp>
        <p:sp>
          <p:nvSpPr>
            <p:cNvPr id="29"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mn-ea"/>
                  <a:cs typeface="+mn-ea"/>
                  <a:sym typeface="+mn-lt"/>
                </a:rPr>
                <a:t>Design inspiration For presentation</a:t>
              </a:r>
            </a:p>
          </p:txBody>
        </p:sp>
        <p:sp>
          <p:nvSpPr>
            <p:cNvPr id="30"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prstClr val="white"/>
                  </a:solidFill>
                  <a:latin typeface="Agency FB" panose="020B0503020202020204" pitchFamily="34" charset="0"/>
                  <a:ea typeface="+mn-ea"/>
                  <a:cs typeface="+mn-ea"/>
                  <a:sym typeface="+mn-lt"/>
                </a:rPr>
                <a:t>Diagram</a:t>
              </a:r>
            </a:p>
          </p:txBody>
        </p:sp>
      </p:grpSp>
      <p:grpSp>
        <p:nvGrpSpPr>
          <p:cNvPr id="31" name="组合 30"/>
          <p:cNvGrpSpPr/>
          <p:nvPr/>
        </p:nvGrpSpPr>
        <p:grpSpPr>
          <a:xfrm>
            <a:off x="3291483" y="3589014"/>
            <a:ext cx="1962614" cy="1962614"/>
            <a:chOff x="3232944" y="3687440"/>
            <a:chExt cx="1962614" cy="1962614"/>
          </a:xfrm>
        </p:grpSpPr>
        <p:sp>
          <p:nvSpPr>
            <p:cNvPr id="32" name="타원 55"/>
            <p:cNvSpPr/>
            <p:nvPr/>
          </p:nvSpPr>
          <p:spPr>
            <a:xfrm>
              <a:off x="3232944" y="3687440"/>
              <a:ext cx="1962614" cy="1962614"/>
            </a:xfrm>
            <a:prstGeom prst="ellipse">
              <a:avLst/>
            </a:prstGeom>
            <a:noFill/>
            <a:ln w="1270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white"/>
                </a:solidFill>
                <a:latin typeface="Agency FB" panose="020B0503020202020204" pitchFamily="34" charset="0"/>
                <a:cs typeface="+mn-ea"/>
                <a:sym typeface="+mn-lt"/>
              </a:endParaRPr>
            </a:p>
          </p:txBody>
        </p:sp>
        <p:sp>
          <p:nvSpPr>
            <p:cNvPr id="33"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mn-ea"/>
                  <a:cs typeface="+mn-ea"/>
                  <a:sym typeface="+mn-lt"/>
                </a:rPr>
                <a:t>Design inspiration For presentation</a:t>
              </a:r>
            </a:p>
          </p:txBody>
        </p:sp>
        <p:sp>
          <p:nvSpPr>
            <p:cNvPr id="34"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prstClr val="black">
                      <a:lumMod val="75000"/>
                      <a:lumOff val="25000"/>
                    </a:prstClr>
                  </a:solidFill>
                  <a:latin typeface="Agency FB" panose="020B0503020202020204" pitchFamily="34" charset="0"/>
                  <a:ea typeface="+mn-ea"/>
                  <a:cs typeface="+mn-ea"/>
                  <a:sym typeface="+mn-lt"/>
                </a:rPr>
                <a:t>Colors</a:t>
              </a:r>
            </a:p>
          </p:txBody>
        </p:sp>
      </p:grpSp>
      <p:grpSp>
        <p:nvGrpSpPr>
          <p:cNvPr id="35" name="组合 34"/>
          <p:cNvGrpSpPr/>
          <p:nvPr/>
        </p:nvGrpSpPr>
        <p:grpSpPr>
          <a:xfrm>
            <a:off x="5063927" y="3589014"/>
            <a:ext cx="1962614" cy="1962614"/>
            <a:chOff x="5005388" y="3687440"/>
            <a:chExt cx="1962614" cy="1962614"/>
          </a:xfrm>
        </p:grpSpPr>
        <p:sp>
          <p:nvSpPr>
            <p:cNvPr id="36" name="타원 59"/>
            <p:cNvSpPr/>
            <p:nvPr/>
          </p:nvSpPr>
          <p:spPr>
            <a:xfrm>
              <a:off x="5005388" y="3687440"/>
              <a:ext cx="1962614" cy="1962614"/>
            </a:xfrm>
            <a:prstGeom prst="ellipse">
              <a:avLst/>
            </a:prstGeom>
            <a:solidFill>
              <a:srgbClr val="67BB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Agency FB" panose="020B0503020202020204" pitchFamily="34" charset="0"/>
                <a:cs typeface="+mn-ea"/>
                <a:sym typeface="+mn-lt"/>
              </a:endParaRPr>
            </a:p>
          </p:txBody>
        </p:sp>
        <p:sp>
          <p:nvSpPr>
            <p:cNvPr id="37"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mn-ea"/>
                  <a:cs typeface="+mn-ea"/>
                  <a:sym typeface="+mn-lt"/>
                </a:rPr>
                <a:t>Design inspiration For presentation</a:t>
              </a:r>
            </a:p>
          </p:txBody>
        </p:sp>
        <p:sp>
          <p:nvSpPr>
            <p:cNvPr id="38"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prstClr val="white"/>
                  </a:solidFill>
                  <a:latin typeface="Agency FB" panose="020B0503020202020204" pitchFamily="34" charset="0"/>
                  <a:ea typeface="+mn-ea"/>
                  <a:cs typeface="+mn-ea"/>
                  <a:sym typeface="+mn-lt"/>
                </a:rPr>
                <a:t>chart</a:t>
              </a:r>
            </a:p>
          </p:txBody>
        </p:sp>
      </p:grpSp>
      <p:grpSp>
        <p:nvGrpSpPr>
          <p:cNvPr id="39" name="组合 38"/>
          <p:cNvGrpSpPr/>
          <p:nvPr/>
        </p:nvGrpSpPr>
        <p:grpSpPr>
          <a:xfrm>
            <a:off x="6836371" y="3589014"/>
            <a:ext cx="1962614" cy="1962614"/>
            <a:chOff x="6777832" y="3687440"/>
            <a:chExt cx="1962614" cy="1962614"/>
          </a:xfrm>
        </p:grpSpPr>
        <p:sp>
          <p:nvSpPr>
            <p:cNvPr id="40" name="타원 63"/>
            <p:cNvSpPr/>
            <p:nvPr/>
          </p:nvSpPr>
          <p:spPr>
            <a:xfrm>
              <a:off x="6777832" y="3687440"/>
              <a:ext cx="1962614" cy="1962614"/>
            </a:xfrm>
            <a:prstGeom prst="ellipse">
              <a:avLst/>
            </a:prstGeom>
            <a:noFill/>
            <a:ln w="1270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white"/>
                </a:solidFill>
                <a:latin typeface="Agency FB" panose="020B0503020202020204" pitchFamily="34" charset="0"/>
                <a:cs typeface="+mn-ea"/>
                <a:sym typeface="+mn-lt"/>
              </a:endParaRPr>
            </a:p>
          </p:txBody>
        </p:sp>
        <p:sp>
          <p:nvSpPr>
            <p:cNvPr id="41"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mn-ea"/>
                  <a:cs typeface="+mn-ea"/>
                  <a:sym typeface="+mn-lt"/>
                </a:rPr>
                <a:t>Design inspiration For presentation</a:t>
              </a:r>
            </a:p>
          </p:txBody>
        </p:sp>
        <p:sp>
          <p:nvSpPr>
            <p:cNvPr id="42"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prstClr val="black">
                      <a:lumMod val="75000"/>
                      <a:lumOff val="25000"/>
                    </a:prstClr>
                  </a:solidFill>
                  <a:latin typeface="Agency FB" panose="020B0503020202020204" pitchFamily="34" charset="0"/>
                  <a:ea typeface="+mn-ea"/>
                  <a:cs typeface="+mn-ea"/>
                  <a:sym typeface="+mn-lt"/>
                </a:rPr>
                <a:t>Colors</a:t>
              </a:r>
            </a:p>
          </p:txBody>
        </p:sp>
      </p:grpSp>
      <p:grpSp>
        <p:nvGrpSpPr>
          <p:cNvPr id="43" name="组合 42"/>
          <p:cNvGrpSpPr/>
          <p:nvPr/>
        </p:nvGrpSpPr>
        <p:grpSpPr>
          <a:xfrm>
            <a:off x="8608813" y="3589014"/>
            <a:ext cx="1962614" cy="1962614"/>
            <a:chOff x="8550274" y="3687440"/>
            <a:chExt cx="1962614" cy="1962614"/>
          </a:xfrm>
        </p:grpSpPr>
        <p:sp>
          <p:nvSpPr>
            <p:cNvPr id="44" name="타원 67"/>
            <p:cNvSpPr/>
            <p:nvPr/>
          </p:nvSpPr>
          <p:spPr>
            <a:xfrm>
              <a:off x="8550274" y="3687440"/>
              <a:ext cx="1962614" cy="1962614"/>
            </a:xfrm>
            <a:prstGeom prst="ellipse">
              <a:avLst/>
            </a:prstGeom>
            <a:solidFill>
              <a:srgbClr val="E846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latin typeface="Agency FB" panose="020B0503020202020204" pitchFamily="34" charset="0"/>
                <a:cs typeface="+mn-ea"/>
                <a:sym typeface="+mn-lt"/>
              </a:endParaRPr>
            </a:p>
          </p:txBody>
        </p:sp>
        <p:sp>
          <p:nvSpPr>
            <p:cNvPr id="45"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mn-ea"/>
                  <a:cs typeface="+mn-ea"/>
                  <a:sym typeface="+mn-lt"/>
                </a:rPr>
                <a:t>Design inspiration For presentation</a:t>
              </a:r>
            </a:p>
          </p:txBody>
        </p:sp>
        <p:sp>
          <p:nvSpPr>
            <p:cNvPr id="46"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prstClr val="white"/>
                  </a:solidFill>
                  <a:latin typeface="Agency FB" panose="020B0503020202020204" pitchFamily="34" charset="0"/>
                  <a:ea typeface="+mn-ea"/>
                  <a:cs typeface="+mn-ea"/>
                  <a:sym typeface="+mn-lt"/>
                </a:rPr>
                <a:t>chart</a:t>
              </a:r>
            </a:p>
          </p:txBody>
        </p:sp>
      </p:grpSp>
      <p:sp>
        <p:nvSpPr>
          <p:cNvPr id="47" name="오른쪽 중괄호 4"/>
          <p:cNvSpPr/>
          <p:nvPr/>
        </p:nvSpPr>
        <p:spPr>
          <a:xfrm rot="16200000">
            <a:off x="5803499" y="-905756"/>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latin typeface="Agency FB" panose="020B0503020202020204" pitchFamily="34" charset="0"/>
              <a:cs typeface="+mn-ea"/>
              <a:sym typeface="+mn-lt"/>
            </a:endParaRPr>
          </a:p>
        </p:txBody>
      </p:sp>
      <p:sp>
        <p:nvSpPr>
          <p:cNvPr id="48" name="Rectangle 3"/>
          <p:cNvSpPr txBox="1">
            <a:spLocks noChangeArrowheads="1"/>
          </p:cNvSpPr>
          <p:nvPr/>
        </p:nvSpPr>
        <p:spPr bwMode="auto">
          <a:xfrm>
            <a:off x="2462040" y="212811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algn="ctr"/>
            <a:r>
              <a:rPr lang="zh-CN" altLang="en-US" sz="1200" dirty="0">
                <a:solidFill>
                  <a:schemeClr val="tx1">
                    <a:lumMod val="75000"/>
                    <a:lumOff val="25000"/>
                  </a:schemeClr>
                </a:solidFill>
                <a:latin typeface="张海山草泥马体" panose="02000000000000000000" pitchFamily="2" charset="-122"/>
                <a:ea typeface="张海山草泥马体" panose="02000000000000000000" pitchFamily="2" charset="-122"/>
              </a:rPr>
              <a:t>而天上却是另一个世界，到处是灯火辉煌的路标，时间分割为一道灿烂的光谱</a:t>
            </a:r>
          </a:p>
        </p:txBody>
      </p:sp>
      <p:sp>
        <p:nvSpPr>
          <p:cNvPr id="49" name="speed"/>
          <p:cNvSpPr txBox="1">
            <a:spLocks noChangeArrowheads="1"/>
          </p:cNvSpPr>
          <p:nvPr/>
        </p:nvSpPr>
        <p:spPr bwMode="auto">
          <a:xfrm>
            <a:off x="4164486" y="171261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r>
              <a:rPr lang="zh-CN" altLang="en-US" sz="2000" b="1" dirty="0">
                <a:solidFill>
                  <a:srgbClr val="E84678"/>
                </a:solidFill>
                <a:latin typeface="张海山草泥马体" panose="02000000000000000000" pitchFamily="2" charset="-122"/>
                <a:ea typeface="张海山草泥马体" panose="02000000000000000000" pitchFamily="2" charset="-122"/>
                <a:cs typeface="+mn-ea"/>
                <a:sym typeface="+mn-lt"/>
              </a:rPr>
              <a:t>我们的策划方案亮点</a:t>
            </a:r>
            <a:endParaRPr lang="en-US" altLang="ko-KR" sz="2000" b="1" dirty="0">
              <a:solidFill>
                <a:srgbClr val="E84678"/>
              </a:solidFill>
              <a:latin typeface="张海山草泥马体" panose="02000000000000000000" pitchFamily="2" charset="-122"/>
              <a:ea typeface="张海山草泥马体" panose="02000000000000000000" pitchFamily="2"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500"/>
                                        <p:tgtEl>
                                          <p:spTgt spid="4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up)">
                                      <p:cBhvr>
                                        <p:cTn id="11" dur="500"/>
                                        <p:tgtEl>
                                          <p:spTgt spid="48"/>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p:tgtEl>
                                          <p:spTgt spid="47"/>
                                        </p:tgtEl>
                                        <p:attrNameLst>
                                          <p:attrName>ppt_y</p:attrName>
                                        </p:attrNameLst>
                                      </p:cBhvr>
                                      <p:tavLst>
                                        <p:tav tm="0">
                                          <p:val>
                                            <p:strVal val="#ppt_y+#ppt_h*1.125000"/>
                                          </p:val>
                                        </p:tav>
                                        <p:tav tm="100000">
                                          <p:val>
                                            <p:strVal val="#ppt_y"/>
                                          </p:val>
                                        </p:tav>
                                      </p:tavLst>
                                    </p:anim>
                                    <p:animEffect transition="in" filter="wipe(up)">
                                      <p:cBhvr>
                                        <p:cTn id="16" dur="500"/>
                                        <p:tgtEl>
                                          <p:spTgt spid="4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500" fill="hold"/>
                                        <p:tgtEl>
                                          <p:spTgt spid="27"/>
                                        </p:tgtEl>
                                        <p:attrNameLst>
                                          <p:attrName>ppt_w</p:attrName>
                                        </p:attrNameLst>
                                      </p:cBhvr>
                                      <p:tavLst>
                                        <p:tav tm="0">
                                          <p:val>
                                            <p:fltVal val="0"/>
                                          </p:val>
                                        </p:tav>
                                        <p:tav tm="100000">
                                          <p:val>
                                            <p:strVal val="#ppt_w"/>
                                          </p:val>
                                        </p:tav>
                                      </p:tavLst>
                                    </p:anim>
                                    <p:anim calcmode="lin" valueType="num">
                                      <p:cBhvr>
                                        <p:cTn id="21" dur="500" fill="hold"/>
                                        <p:tgtEl>
                                          <p:spTgt spid="27"/>
                                        </p:tgtEl>
                                        <p:attrNameLst>
                                          <p:attrName>ppt_h</p:attrName>
                                        </p:attrNameLst>
                                      </p:cBhvr>
                                      <p:tavLst>
                                        <p:tav tm="0">
                                          <p:val>
                                            <p:fltVal val="0"/>
                                          </p:val>
                                        </p:tav>
                                        <p:tav tm="100000">
                                          <p:val>
                                            <p:strVal val="#ppt_h"/>
                                          </p:val>
                                        </p:tav>
                                      </p:tavLst>
                                    </p:anim>
                                    <p:animEffect transition="in" filter="fade">
                                      <p:cBhvr>
                                        <p:cTn id="22" dur="500"/>
                                        <p:tgtEl>
                                          <p:spTgt spid="27"/>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500" fill="hold"/>
                                        <p:tgtEl>
                                          <p:spTgt spid="31"/>
                                        </p:tgtEl>
                                        <p:attrNameLst>
                                          <p:attrName>ppt_w</p:attrName>
                                        </p:attrNameLst>
                                      </p:cBhvr>
                                      <p:tavLst>
                                        <p:tav tm="0">
                                          <p:val>
                                            <p:fltVal val="0"/>
                                          </p:val>
                                        </p:tav>
                                        <p:tav tm="100000">
                                          <p:val>
                                            <p:strVal val="#ppt_w"/>
                                          </p:val>
                                        </p:tav>
                                      </p:tavLst>
                                    </p:anim>
                                    <p:anim calcmode="lin" valueType="num">
                                      <p:cBhvr>
                                        <p:cTn id="27" dur="500" fill="hold"/>
                                        <p:tgtEl>
                                          <p:spTgt spid="31"/>
                                        </p:tgtEl>
                                        <p:attrNameLst>
                                          <p:attrName>ppt_h</p:attrName>
                                        </p:attrNameLst>
                                      </p:cBhvr>
                                      <p:tavLst>
                                        <p:tav tm="0">
                                          <p:val>
                                            <p:fltVal val="0"/>
                                          </p:val>
                                        </p:tav>
                                        <p:tav tm="100000">
                                          <p:val>
                                            <p:strVal val="#ppt_h"/>
                                          </p:val>
                                        </p:tav>
                                      </p:tavLst>
                                    </p:anim>
                                    <p:animEffect transition="in" filter="fade">
                                      <p:cBhvr>
                                        <p:cTn id="28" dur="500"/>
                                        <p:tgtEl>
                                          <p:spTgt spid="31"/>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5315" r="5438"/>
          <a:stretch>
            <a:fillRect/>
          </a:stretch>
        </p:blipFill>
        <p:spPr>
          <a:xfrm>
            <a:off x="-33867" y="0"/>
            <a:ext cx="12242800" cy="685800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27037"/>
          <a:stretch>
            <a:fillRect/>
          </a:stretch>
        </p:blipFill>
        <p:spPr>
          <a:xfrm>
            <a:off x="-33867" y="0"/>
            <a:ext cx="2321005" cy="25019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6" y="5524500"/>
            <a:ext cx="1702278" cy="1333500"/>
          </a:xfrm>
          <a:prstGeom prst="rect">
            <a:avLst/>
          </a:prstGeom>
        </p:spPr>
      </p:pic>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657" y="1094922"/>
            <a:ext cx="612835" cy="666501"/>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3602" y="-88900"/>
            <a:ext cx="1127645" cy="2679700"/>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4907" y="-88900"/>
            <a:ext cx="1334466" cy="4991100"/>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sp>
        <p:nvSpPr>
          <p:cNvPr id="24" name="文本框 6"/>
          <p:cNvSpPr txBox="1">
            <a:spLocks noChangeArrowheads="1"/>
          </p:cNvSpPr>
          <p:nvPr/>
        </p:nvSpPr>
        <p:spPr bwMode="auto">
          <a:xfrm>
            <a:off x="4379372" y="2348744"/>
            <a:ext cx="34163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defTabSz="913765" fontAlgn="base">
              <a:spcBef>
                <a:spcPct val="0"/>
              </a:spcBef>
              <a:spcAft>
                <a:spcPct val="0"/>
              </a:spcAft>
              <a:defRPr/>
            </a:pPr>
            <a:r>
              <a:rPr lang="en-US" altLang="zh-CN" sz="2800" b="1" dirty="0">
                <a:solidFill>
                  <a:srgbClr val="E84678"/>
                </a:solidFill>
                <a:latin typeface="张海山草泥马体" panose="02000000000000000000" pitchFamily="2" charset="-122"/>
                <a:ea typeface="张海山草泥马体" panose="02000000000000000000" pitchFamily="2" charset="-122"/>
              </a:rPr>
              <a:t>04</a:t>
            </a:r>
          </a:p>
          <a:p>
            <a:pPr algn="ctr" defTabSz="913765" fontAlgn="base">
              <a:spcBef>
                <a:spcPct val="0"/>
              </a:spcBef>
              <a:spcAft>
                <a:spcPct val="0"/>
              </a:spcAft>
              <a:defRPr/>
            </a:pPr>
            <a:r>
              <a:rPr lang="zh-CN" altLang="en-US" sz="2800"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sp>
        <p:nvSpPr>
          <p:cNvPr id="25" name="矩形 24"/>
          <p:cNvSpPr/>
          <p:nvPr/>
        </p:nvSpPr>
        <p:spPr>
          <a:xfrm>
            <a:off x="3867150" y="3429000"/>
            <a:ext cx="4502149" cy="430887"/>
          </a:xfrm>
          <a:prstGeom prst="rect">
            <a:avLst/>
          </a:prstGeom>
        </p:spPr>
        <p:txBody>
          <a:bodyPr wrap="square">
            <a:spAutoFit/>
          </a:bodyPr>
          <a:lstStyle/>
          <a:p>
            <a:pPr algn="ctr"/>
            <a:r>
              <a:rPr lang="zh-CN" altLang="en-US" sz="1100" dirty="0">
                <a:solidFill>
                  <a:prstClr val="black">
                    <a:lumMod val="50000"/>
                    <a:lumOff val="50000"/>
                  </a:prst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a:t>
            </a:r>
            <a:endParaRPr lang="zh-CN" altLang="en-US" sz="1100" dirty="0">
              <a:solidFill>
                <a:prstClr val="black">
                  <a:lumMod val="50000"/>
                  <a:lumOff val="50000"/>
                </a:prstClr>
              </a:solidFill>
              <a:latin typeface="Agency FB" panose="020B0503020202020204" pitchFamily="34" charset="0"/>
              <a:ea typeface="张海山草泥马体"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04</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77" name="图片 7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sp>
        <p:nvSpPr>
          <p:cNvPr id="50" name="TextBox 129"/>
          <p:cNvSpPr txBox="1"/>
          <p:nvPr/>
        </p:nvSpPr>
        <p:spPr>
          <a:xfrm>
            <a:off x="7886265" y="1883838"/>
            <a:ext cx="3449638" cy="338138"/>
          </a:xfrm>
          <a:prstGeom prst="rect">
            <a:avLst/>
          </a:prstGeom>
          <a:noFill/>
        </p:spPr>
        <p:txBody>
          <a:bodyPr wrap="none"/>
          <a:lstStyle/>
          <a:p>
            <a:pPr>
              <a:defRPr/>
            </a:pPr>
            <a:r>
              <a:rPr lang="zh-CN" altLang="en-US" sz="1600" b="1" dirty="0">
                <a:solidFill>
                  <a:srgbClr val="E84678"/>
                </a:solidFill>
                <a:latin typeface="张海山草泥马体" panose="02000000000000000000" pitchFamily="2" charset="-122"/>
                <a:ea typeface="张海山草泥马体" panose="02000000000000000000" pitchFamily="2" charset="-122"/>
                <a:cs typeface="+mn-ea"/>
                <a:sym typeface="+mn-lt"/>
              </a:rPr>
              <a:t>五仁月饼占比</a:t>
            </a:r>
            <a:endParaRPr lang="id-ID" sz="1600" b="1" dirty="0">
              <a:solidFill>
                <a:srgbClr val="E84678"/>
              </a:solidFill>
              <a:latin typeface="张海山草泥马体" panose="02000000000000000000" pitchFamily="2" charset="-122"/>
              <a:ea typeface="张海山草泥马体" panose="02000000000000000000" pitchFamily="2" charset="-122"/>
              <a:cs typeface="+mn-ea"/>
              <a:sym typeface="+mn-lt"/>
            </a:endParaRPr>
          </a:p>
        </p:txBody>
      </p:sp>
      <p:sp>
        <p:nvSpPr>
          <p:cNvPr id="51" name="TextBox 130"/>
          <p:cNvSpPr txBox="1"/>
          <p:nvPr/>
        </p:nvSpPr>
        <p:spPr>
          <a:xfrm>
            <a:off x="7886265" y="2215626"/>
            <a:ext cx="3449638" cy="461665"/>
          </a:xfrm>
          <a:prstGeom prst="rect">
            <a:avLst/>
          </a:prstGeom>
          <a:noFill/>
        </p:spPr>
        <p:txBody>
          <a:bodyPr>
            <a:spAutoFit/>
          </a:bodyPr>
          <a:lstStyle/>
          <a:p>
            <a:r>
              <a:rPr lang="zh-CN" altLang="en-US" sz="1200" dirty="0">
                <a:solidFill>
                  <a:schemeClr val="tx1">
                    <a:lumMod val="75000"/>
                    <a:lumOff val="25000"/>
                  </a:schemeClr>
                </a:solidFill>
                <a:latin typeface="张海山草泥马体" panose="02000000000000000000" pitchFamily="2" charset="-122"/>
                <a:ea typeface="张海山草泥马体" panose="02000000000000000000" pitchFamily="2" charset="-122"/>
              </a:rPr>
              <a:t>而天上却是另一个世界，到处是灯火辉煌的路标，时间分割为一道灿烂的光谱</a:t>
            </a:r>
          </a:p>
        </p:txBody>
      </p:sp>
      <p:sp>
        <p:nvSpPr>
          <p:cNvPr id="52" name="TextBox 131"/>
          <p:cNvSpPr txBox="1"/>
          <p:nvPr/>
        </p:nvSpPr>
        <p:spPr>
          <a:xfrm>
            <a:off x="237690" y="4544488"/>
            <a:ext cx="3448050" cy="338138"/>
          </a:xfrm>
          <a:prstGeom prst="rect">
            <a:avLst/>
          </a:prstGeom>
          <a:noFill/>
        </p:spPr>
        <p:txBody>
          <a:bodyPr wrap="none"/>
          <a:lstStyle/>
          <a:p>
            <a:pPr algn="r">
              <a:defRPr/>
            </a:pPr>
            <a:r>
              <a:rPr lang="zh-CN" altLang="en-US" sz="1600" b="1" dirty="0">
                <a:solidFill>
                  <a:prstClr val="black">
                    <a:lumMod val="65000"/>
                    <a:lumOff val="35000"/>
                  </a:prstClr>
                </a:solidFill>
                <a:latin typeface="张海山草泥马体" panose="02000000000000000000" pitchFamily="2" charset="-122"/>
                <a:ea typeface="张海山草泥马体" panose="02000000000000000000" pitchFamily="2" charset="-122"/>
                <a:cs typeface="+mn-ea"/>
                <a:sym typeface="+mn-lt"/>
              </a:rPr>
              <a:t>混合月饼占比</a:t>
            </a:r>
            <a:endParaRPr lang="id-ID" sz="1600" b="1" dirty="0">
              <a:solidFill>
                <a:prstClr val="black">
                  <a:lumMod val="65000"/>
                  <a:lumOff val="35000"/>
                </a:prstClr>
              </a:solidFill>
              <a:latin typeface="张海山草泥马体" panose="02000000000000000000" pitchFamily="2" charset="-122"/>
              <a:ea typeface="张海山草泥马体" panose="02000000000000000000" pitchFamily="2" charset="-122"/>
              <a:cs typeface="+mn-ea"/>
              <a:sym typeface="+mn-lt"/>
            </a:endParaRPr>
          </a:p>
        </p:txBody>
      </p:sp>
      <p:sp>
        <p:nvSpPr>
          <p:cNvPr id="53" name="TextBox 132"/>
          <p:cNvSpPr txBox="1"/>
          <p:nvPr/>
        </p:nvSpPr>
        <p:spPr>
          <a:xfrm>
            <a:off x="237690" y="4876276"/>
            <a:ext cx="3448050" cy="461665"/>
          </a:xfrm>
          <a:prstGeom prst="rect">
            <a:avLst/>
          </a:prstGeom>
          <a:noFill/>
        </p:spPr>
        <p:txBody>
          <a:bodyPr>
            <a:spAutoFit/>
          </a:bodyPr>
          <a:lstStyle/>
          <a:p>
            <a:pPr algn="r"/>
            <a:r>
              <a:rPr lang="zh-CN" altLang="en-US" sz="1200" dirty="0">
                <a:solidFill>
                  <a:schemeClr val="tx1">
                    <a:lumMod val="75000"/>
                    <a:lumOff val="25000"/>
                  </a:schemeClr>
                </a:solidFill>
                <a:latin typeface="张海山草泥马体" panose="02000000000000000000" pitchFamily="2" charset="-122"/>
                <a:ea typeface="张海山草泥马体" panose="02000000000000000000" pitchFamily="2" charset="-122"/>
              </a:rPr>
              <a:t>而天上却是另一个世界，到处是灯火辉煌的路标，时间分割为一道灿烂的光谱</a:t>
            </a:r>
          </a:p>
        </p:txBody>
      </p:sp>
      <p:sp>
        <p:nvSpPr>
          <p:cNvPr id="54" name="TextBox 133"/>
          <p:cNvSpPr txBox="1"/>
          <p:nvPr/>
        </p:nvSpPr>
        <p:spPr>
          <a:xfrm>
            <a:off x="8568890" y="4538138"/>
            <a:ext cx="3449638" cy="338138"/>
          </a:xfrm>
          <a:prstGeom prst="rect">
            <a:avLst/>
          </a:prstGeom>
          <a:noFill/>
        </p:spPr>
        <p:txBody>
          <a:bodyPr wrap="none"/>
          <a:lstStyle/>
          <a:p>
            <a:pPr>
              <a:defRPr/>
            </a:pPr>
            <a:r>
              <a:rPr lang="zh-CN" altLang="en-US" sz="1600" b="1" dirty="0">
                <a:solidFill>
                  <a:srgbClr val="67BBA1"/>
                </a:solidFill>
                <a:latin typeface="张海山草泥马体" panose="02000000000000000000" pitchFamily="2" charset="-122"/>
                <a:ea typeface="张海山草泥马体" panose="02000000000000000000" pitchFamily="2" charset="-122"/>
                <a:cs typeface="+mn-ea"/>
                <a:sym typeface="+mn-lt"/>
              </a:rPr>
              <a:t>香辣月饼占比</a:t>
            </a:r>
            <a:endParaRPr lang="id-ID" sz="1600" b="1" dirty="0">
              <a:solidFill>
                <a:srgbClr val="67BBA1"/>
              </a:solidFill>
              <a:latin typeface="张海山草泥马体" panose="02000000000000000000" pitchFamily="2" charset="-122"/>
              <a:ea typeface="张海山草泥马体" panose="02000000000000000000" pitchFamily="2" charset="-122"/>
              <a:cs typeface="+mn-ea"/>
              <a:sym typeface="+mn-lt"/>
            </a:endParaRPr>
          </a:p>
        </p:txBody>
      </p:sp>
      <p:sp>
        <p:nvSpPr>
          <p:cNvPr id="55" name="TextBox 134"/>
          <p:cNvSpPr txBox="1"/>
          <p:nvPr/>
        </p:nvSpPr>
        <p:spPr>
          <a:xfrm>
            <a:off x="8568890" y="4869926"/>
            <a:ext cx="3449638" cy="461665"/>
          </a:xfrm>
          <a:prstGeom prst="rect">
            <a:avLst/>
          </a:prstGeom>
          <a:noFill/>
        </p:spPr>
        <p:txBody>
          <a:bodyPr>
            <a:spAutoFit/>
          </a:bodyPr>
          <a:lstStyle/>
          <a:p>
            <a:r>
              <a:rPr lang="zh-CN" altLang="en-US" sz="1200" dirty="0">
                <a:solidFill>
                  <a:schemeClr val="tx1">
                    <a:lumMod val="75000"/>
                    <a:lumOff val="25000"/>
                  </a:schemeClr>
                </a:solidFill>
                <a:latin typeface="张海山草泥马体" panose="02000000000000000000" pitchFamily="2" charset="-122"/>
                <a:ea typeface="张海山草泥马体" panose="02000000000000000000" pitchFamily="2" charset="-122"/>
              </a:rPr>
              <a:t>而天上却是另一个世界，到处是灯火辉煌的路标，时间分割为一道灿烂的光谱</a:t>
            </a:r>
          </a:p>
        </p:txBody>
      </p:sp>
      <p:grpSp>
        <p:nvGrpSpPr>
          <p:cNvPr id="56" name="组合 55"/>
          <p:cNvGrpSpPr/>
          <p:nvPr/>
        </p:nvGrpSpPr>
        <p:grpSpPr>
          <a:xfrm>
            <a:off x="4054040" y="1626663"/>
            <a:ext cx="4206875" cy="4102100"/>
            <a:chOff x="4054040" y="1753659"/>
            <a:chExt cx="4206875" cy="4102100"/>
          </a:xfrm>
        </p:grpSpPr>
        <p:grpSp>
          <p:nvGrpSpPr>
            <p:cNvPr id="57" name="Group 116"/>
            <p:cNvGrpSpPr/>
            <p:nvPr/>
          </p:nvGrpSpPr>
          <p:grpSpPr bwMode="auto">
            <a:xfrm>
              <a:off x="4054040" y="1753659"/>
              <a:ext cx="4206875" cy="4102100"/>
              <a:chOff x="2727325" y="144463"/>
              <a:chExt cx="6737350" cy="6569075"/>
            </a:xfrm>
          </p:grpSpPr>
          <p:sp>
            <p:nvSpPr>
              <p:cNvPr id="66" name="Freeform 5"/>
              <p:cNvSpPr/>
              <p:nvPr/>
            </p:nvSpPr>
            <p:spPr bwMode="auto">
              <a:xfrm>
                <a:off x="3866319" y="144463"/>
                <a:ext cx="4454278" cy="2300702"/>
              </a:xfrm>
              <a:custGeom>
                <a:avLst/>
                <a:gdLst>
                  <a:gd name="T0" fmla="*/ 2292350 w 2806"/>
                  <a:gd name="T1" fmla="*/ 2266950 h 1450"/>
                  <a:gd name="T2" fmla="*/ 2492375 w 2806"/>
                  <a:gd name="T3" fmla="*/ 2174875 h 1450"/>
                  <a:gd name="T4" fmla="*/ 2698750 w 2806"/>
                  <a:gd name="T5" fmla="*/ 2101850 h 1450"/>
                  <a:gd name="T6" fmla="*/ 2914650 w 2806"/>
                  <a:gd name="T7" fmla="*/ 2047875 h 1450"/>
                  <a:gd name="T8" fmla="*/ 3140075 w 2806"/>
                  <a:gd name="T9" fmla="*/ 2012950 h 1450"/>
                  <a:gd name="T10" fmla="*/ 3368675 w 2806"/>
                  <a:gd name="T11" fmla="*/ 2003425 h 1450"/>
                  <a:gd name="T12" fmla="*/ 3514725 w 2806"/>
                  <a:gd name="T13" fmla="*/ 2006600 h 1450"/>
                  <a:gd name="T14" fmla="*/ 3730625 w 2806"/>
                  <a:gd name="T15" fmla="*/ 2032000 h 1450"/>
                  <a:gd name="T16" fmla="*/ 3937000 w 2806"/>
                  <a:gd name="T17" fmla="*/ 2073275 h 1450"/>
                  <a:gd name="T18" fmla="*/ 4137025 w 2806"/>
                  <a:gd name="T19" fmla="*/ 2133600 h 1450"/>
                  <a:gd name="T20" fmla="*/ 4330700 w 2806"/>
                  <a:gd name="T21" fmla="*/ 2209800 h 1450"/>
                  <a:gd name="T22" fmla="*/ 4454525 w 2806"/>
                  <a:gd name="T23" fmla="*/ 2270125 h 1450"/>
                  <a:gd name="T24" fmla="*/ 4451350 w 2806"/>
                  <a:gd name="T25" fmla="*/ 2114550 h 1450"/>
                  <a:gd name="T26" fmla="*/ 4410075 w 2806"/>
                  <a:gd name="T27" fmla="*/ 1781175 h 1450"/>
                  <a:gd name="T28" fmla="*/ 4321175 w 2806"/>
                  <a:gd name="T29" fmla="*/ 1463675 h 1450"/>
                  <a:gd name="T30" fmla="*/ 4187825 w 2806"/>
                  <a:gd name="T31" fmla="*/ 1168400 h 1450"/>
                  <a:gd name="T32" fmla="*/ 4013200 w 2806"/>
                  <a:gd name="T33" fmla="*/ 898525 h 1450"/>
                  <a:gd name="T34" fmla="*/ 3803650 w 2806"/>
                  <a:gd name="T35" fmla="*/ 654050 h 1450"/>
                  <a:gd name="T36" fmla="*/ 3559175 w 2806"/>
                  <a:gd name="T37" fmla="*/ 444500 h 1450"/>
                  <a:gd name="T38" fmla="*/ 3289300 w 2806"/>
                  <a:gd name="T39" fmla="*/ 269875 h 1450"/>
                  <a:gd name="T40" fmla="*/ 2994025 w 2806"/>
                  <a:gd name="T41" fmla="*/ 136525 h 1450"/>
                  <a:gd name="T42" fmla="*/ 2676525 w 2806"/>
                  <a:gd name="T43" fmla="*/ 47625 h 1450"/>
                  <a:gd name="T44" fmla="*/ 2343150 w 2806"/>
                  <a:gd name="T45" fmla="*/ 3175 h 1450"/>
                  <a:gd name="T46" fmla="*/ 2114550 w 2806"/>
                  <a:gd name="T47" fmla="*/ 3175 h 1450"/>
                  <a:gd name="T48" fmla="*/ 1781175 w 2806"/>
                  <a:gd name="T49" fmla="*/ 47625 h 1450"/>
                  <a:gd name="T50" fmla="*/ 1463675 w 2806"/>
                  <a:gd name="T51" fmla="*/ 136525 h 1450"/>
                  <a:gd name="T52" fmla="*/ 1168400 w 2806"/>
                  <a:gd name="T53" fmla="*/ 269875 h 1450"/>
                  <a:gd name="T54" fmla="*/ 895350 w 2806"/>
                  <a:gd name="T55" fmla="*/ 444500 h 1450"/>
                  <a:gd name="T56" fmla="*/ 654050 w 2806"/>
                  <a:gd name="T57" fmla="*/ 654050 h 1450"/>
                  <a:gd name="T58" fmla="*/ 444500 w 2806"/>
                  <a:gd name="T59" fmla="*/ 898525 h 1450"/>
                  <a:gd name="T60" fmla="*/ 269875 w 2806"/>
                  <a:gd name="T61" fmla="*/ 1168400 h 1450"/>
                  <a:gd name="T62" fmla="*/ 136525 w 2806"/>
                  <a:gd name="T63" fmla="*/ 1463675 h 1450"/>
                  <a:gd name="T64" fmla="*/ 47625 w 2806"/>
                  <a:gd name="T65" fmla="*/ 1781175 h 1450"/>
                  <a:gd name="T66" fmla="*/ 3175 w 2806"/>
                  <a:gd name="T67" fmla="*/ 2114550 h 1450"/>
                  <a:gd name="T68" fmla="*/ 0 w 2806"/>
                  <a:gd name="T69" fmla="*/ 2270125 h 1450"/>
                  <a:gd name="T70" fmla="*/ 123825 w 2806"/>
                  <a:gd name="T71" fmla="*/ 2209800 h 1450"/>
                  <a:gd name="T72" fmla="*/ 317500 w 2806"/>
                  <a:gd name="T73" fmla="*/ 2133600 h 1450"/>
                  <a:gd name="T74" fmla="*/ 517525 w 2806"/>
                  <a:gd name="T75" fmla="*/ 2073275 h 1450"/>
                  <a:gd name="T76" fmla="*/ 727075 w 2806"/>
                  <a:gd name="T77" fmla="*/ 2032000 h 1450"/>
                  <a:gd name="T78" fmla="*/ 939800 w 2806"/>
                  <a:gd name="T79" fmla="*/ 2006600 h 1450"/>
                  <a:gd name="T80" fmla="*/ 1085850 w 2806"/>
                  <a:gd name="T81" fmla="*/ 2003425 h 1450"/>
                  <a:gd name="T82" fmla="*/ 1317625 w 2806"/>
                  <a:gd name="T83" fmla="*/ 2012950 h 1450"/>
                  <a:gd name="T84" fmla="*/ 1539875 w 2806"/>
                  <a:gd name="T85" fmla="*/ 2047875 h 1450"/>
                  <a:gd name="T86" fmla="*/ 1758950 w 2806"/>
                  <a:gd name="T87" fmla="*/ 2101850 h 1450"/>
                  <a:gd name="T88" fmla="*/ 1965325 w 2806"/>
                  <a:gd name="T89" fmla="*/ 2174875 h 1450"/>
                  <a:gd name="T90" fmla="*/ 2165350 w 2806"/>
                  <a:gd name="T91" fmla="*/ 2266950 h 14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close/>
                  </a:path>
                </a:pathLst>
              </a:custGeom>
              <a:solidFill>
                <a:srgbClr val="E84678"/>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67" name="Freeform 6"/>
              <p:cNvSpPr/>
              <p:nvPr/>
            </p:nvSpPr>
            <p:spPr bwMode="auto">
              <a:xfrm>
                <a:off x="3866319" y="144463"/>
                <a:ext cx="4454278" cy="2300702"/>
              </a:xfrm>
              <a:custGeom>
                <a:avLst/>
                <a:gdLst>
                  <a:gd name="T0" fmla="*/ 2292350 w 2806"/>
                  <a:gd name="T1" fmla="*/ 2266950 h 1450"/>
                  <a:gd name="T2" fmla="*/ 2492375 w 2806"/>
                  <a:gd name="T3" fmla="*/ 2174875 h 1450"/>
                  <a:gd name="T4" fmla="*/ 2698750 w 2806"/>
                  <a:gd name="T5" fmla="*/ 2101850 h 1450"/>
                  <a:gd name="T6" fmla="*/ 2914650 w 2806"/>
                  <a:gd name="T7" fmla="*/ 2047875 h 1450"/>
                  <a:gd name="T8" fmla="*/ 3140075 w 2806"/>
                  <a:gd name="T9" fmla="*/ 2012950 h 1450"/>
                  <a:gd name="T10" fmla="*/ 3368675 w 2806"/>
                  <a:gd name="T11" fmla="*/ 2003425 h 1450"/>
                  <a:gd name="T12" fmla="*/ 3514725 w 2806"/>
                  <a:gd name="T13" fmla="*/ 2006600 h 1450"/>
                  <a:gd name="T14" fmla="*/ 3730625 w 2806"/>
                  <a:gd name="T15" fmla="*/ 2032000 h 1450"/>
                  <a:gd name="T16" fmla="*/ 3937000 w 2806"/>
                  <a:gd name="T17" fmla="*/ 2073275 h 1450"/>
                  <a:gd name="T18" fmla="*/ 4137025 w 2806"/>
                  <a:gd name="T19" fmla="*/ 2133600 h 1450"/>
                  <a:gd name="T20" fmla="*/ 4330700 w 2806"/>
                  <a:gd name="T21" fmla="*/ 2209800 h 1450"/>
                  <a:gd name="T22" fmla="*/ 4454525 w 2806"/>
                  <a:gd name="T23" fmla="*/ 2270125 h 1450"/>
                  <a:gd name="T24" fmla="*/ 4451350 w 2806"/>
                  <a:gd name="T25" fmla="*/ 2114550 h 1450"/>
                  <a:gd name="T26" fmla="*/ 4410075 w 2806"/>
                  <a:gd name="T27" fmla="*/ 1781175 h 1450"/>
                  <a:gd name="T28" fmla="*/ 4321175 w 2806"/>
                  <a:gd name="T29" fmla="*/ 1463675 h 1450"/>
                  <a:gd name="T30" fmla="*/ 4187825 w 2806"/>
                  <a:gd name="T31" fmla="*/ 1168400 h 1450"/>
                  <a:gd name="T32" fmla="*/ 4013200 w 2806"/>
                  <a:gd name="T33" fmla="*/ 898525 h 1450"/>
                  <a:gd name="T34" fmla="*/ 3803650 w 2806"/>
                  <a:gd name="T35" fmla="*/ 654050 h 1450"/>
                  <a:gd name="T36" fmla="*/ 3559175 w 2806"/>
                  <a:gd name="T37" fmla="*/ 444500 h 1450"/>
                  <a:gd name="T38" fmla="*/ 3289300 w 2806"/>
                  <a:gd name="T39" fmla="*/ 269875 h 1450"/>
                  <a:gd name="T40" fmla="*/ 2994025 w 2806"/>
                  <a:gd name="T41" fmla="*/ 136525 h 1450"/>
                  <a:gd name="T42" fmla="*/ 2676525 w 2806"/>
                  <a:gd name="T43" fmla="*/ 47625 h 1450"/>
                  <a:gd name="T44" fmla="*/ 2343150 w 2806"/>
                  <a:gd name="T45" fmla="*/ 3175 h 1450"/>
                  <a:gd name="T46" fmla="*/ 2114550 w 2806"/>
                  <a:gd name="T47" fmla="*/ 3175 h 1450"/>
                  <a:gd name="T48" fmla="*/ 1781175 w 2806"/>
                  <a:gd name="T49" fmla="*/ 47625 h 1450"/>
                  <a:gd name="T50" fmla="*/ 1463675 w 2806"/>
                  <a:gd name="T51" fmla="*/ 136525 h 1450"/>
                  <a:gd name="T52" fmla="*/ 1168400 w 2806"/>
                  <a:gd name="T53" fmla="*/ 269875 h 1450"/>
                  <a:gd name="T54" fmla="*/ 895350 w 2806"/>
                  <a:gd name="T55" fmla="*/ 444500 h 1450"/>
                  <a:gd name="T56" fmla="*/ 654050 w 2806"/>
                  <a:gd name="T57" fmla="*/ 654050 h 1450"/>
                  <a:gd name="T58" fmla="*/ 444500 w 2806"/>
                  <a:gd name="T59" fmla="*/ 898525 h 1450"/>
                  <a:gd name="T60" fmla="*/ 269875 w 2806"/>
                  <a:gd name="T61" fmla="*/ 1168400 h 1450"/>
                  <a:gd name="T62" fmla="*/ 136525 w 2806"/>
                  <a:gd name="T63" fmla="*/ 1463675 h 1450"/>
                  <a:gd name="T64" fmla="*/ 47625 w 2806"/>
                  <a:gd name="T65" fmla="*/ 1781175 h 1450"/>
                  <a:gd name="T66" fmla="*/ 3175 w 2806"/>
                  <a:gd name="T67" fmla="*/ 2114550 h 1450"/>
                  <a:gd name="T68" fmla="*/ 0 w 2806"/>
                  <a:gd name="T69" fmla="*/ 2270125 h 1450"/>
                  <a:gd name="T70" fmla="*/ 123825 w 2806"/>
                  <a:gd name="T71" fmla="*/ 2209800 h 1450"/>
                  <a:gd name="T72" fmla="*/ 317500 w 2806"/>
                  <a:gd name="T73" fmla="*/ 2133600 h 1450"/>
                  <a:gd name="T74" fmla="*/ 517525 w 2806"/>
                  <a:gd name="T75" fmla="*/ 2073275 h 1450"/>
                  <a:gd name="T76" fmla="*/ 727075 w 2806"/>
                  <a:gd name="T77" fmla="*/ 2032000 h 1450"/>
                  <a:gd name="T78" fmla="*/ 939800 w 2806"/>
                  <a:gd name="T79" fmla="*/ 2006600 h 1450"/>
                  <a:gd name="T80" fmla="*/ 1085850 w 2806"/>
                  <a:gd name="T81" fmla="*/ 2003425 h 1450"/>
                  <a:gd name="T82" fmla="*/ 1317625 w 2806"/>
                  <a:gd name="T83" fmla="*/ 2012950 h 1450"/>
                  <a:gd name="T84" fmla="*/ 1539875 w 2806"/>
                  <a:gd name="T85" fmla="*/ 2047875 h 1450"/>
                  <a:gd name="T86" fmla="*/ 1758950 w 2806"/>
                  <a:gd name="T87" fmla="*/ 2101850 h 1450"/>
                  <a:gd name="T88" fmla="*/ 1965325 w 2806"/>
                  <a:gd name="T89" fmla="*/ 2174875 h 1450"/>
                  <a:gd name="T90" fmla="*/ 2165350 w 2806"/>
                  <a:gd name="T91" fmla="*/ 2266950 h 14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806" h="1450">
                    <a:moveTo>
                      <a:pt x="1404" y="1450"/>
                    </a:moveTo>
                    <a:lnTo>
                      <a:pt x="1404" y="1450"/>
                    </a:lnTo>
                    <a:lnTo>
                      <a:pt x="1444" y="1428"/>
                    </a:lnTo>
                    <a:lnTo>
                      <a:pt x="1484" y="1408"/>
                    </a:lnTo>
                    <a:lnTo>
                      <a:pt x="1526" y="1388"/>
                    </a:lnTo>
                    <a:lnTo>
                      <a:pt x="1570" y="1370"/>
                    </a:lnTo>
                    <a:lnTo>
                      <a:pt x="1612" y="1352"/>
                    </a:lnTo>
                    <a:lnTo>
                      <a:pt x="1656" y="1338"/>
                    </a:lnTo>
                    <a:lnTo>
                      <a:pt x="1700" y="1324"/>
                    </a:lnTo>
                    <a:lnTo>
                      <a:pt x="1746" y="1310"/>
                    </a:lnTo>
                    <a:lnTo>
                      <a:pt x="1790" y="1300"/>
                    </a:lnTo>
                    <a:lnTo>
                      <a:pt x="1836" y="1290"/>
                    </a:lnTo>
                    <a:lnTo>
                      <a:pt x="1884" y="1282"/>
                    </a:lnTo>
                    <a:lnTo>
                      <a:pt x="1930" y="1274"/>
                    </a:lnTo>
                    <a:lnTo>
                      <a:pt x="1978" y="1268"/>
                    </a:lnTo>
                    <a:lnTo>
                      <a:pt x="2026" y="1264"/>
                    </a:lnTo>
                    <a:lnTo>
                      <a:pt x="2074" y="1262"/>
                    </a:lnTo>
                    <a:lnTo>
                      <a:pt x="2122" y="1262"/>
                    </a:lnTo>
                    <a:lnTo>
                      <a:pt x="2168" y="1262"/>
                    </a:lnTo>
                    <a:lnTo>
                      <a:pt x="2214" y="1264"/>
                    </a:lnTo>
                    <a:lnTo>
                      <a:pt x="2260" y="1268"/>
                    </a:lnTo>
                    <a:lnTo>
                      <a:pt x="2304" y="1272"/>
                    </a:lnTo>
                    <a:lnTo>
                      <a:pt x="2350" y="1280"/>
                    </a:lnTo>
                    <a:lnTo>
                      <a:pt x="2394" y="1286"/>
                    </a:lnTo>
                    <a:lnTo>
                      <a:pt x="2438" y="1296"/>
                    </a:lnTo>
                    <a:lnTo>
                      <a:pt x="2480" y="1306"/>
                    </a:lnTo>
                    <a:lnTo>
                      <a:pt x="2524" y="1318"/>
                    </a:lnTo>
                    <a:lnTo>
                      <a:pt x="2566" y="1330"/>
                    </a:lnTo>
                    <a:lnTo>
                      <a:pt x="2606" y="1344"/>
                    </a:lnTo>
                    <a:lnTo>
                      <a:pt x="2648" y="1358"/>
                    </a:lnTo>
                    <a:lnTo>
                      <a:pt x="2688" y="1374"/>
                    </a:lnTo>
                    <a:lnTo>
                      <a:pt x="2728" y="1392"/>
                    </a:lnTo>
                    <a:lnTo>
                      <a:pt x="2768" y="1410"/>
                    </a:lnTo>
                    <a:lnTo>
                      <a:pt x="2806" y="1430"/>
                    </a:lnTo>
                    <a:lnTo>
                      <a:pt x="2806" y="1404"/>
                    </a:lnTo>
                    <a:lnTo>
                      <a:pt x="2804" y="1332"/>
                    </a:lnTo>
                    <a:lnTo>
                      <a:pt x="2800" y="1260"/>
                    </a:lnTo>
                    <a:lnTo>
                      <a:pt x="2790" y="1190"/>
                    </a:lnTo>
                    <a:lnTo>
                      <a:pt x="2778" y="1122"/>
                    </a:lnTo>
                    <a:lnTo>
                      <a:pt x="2762" y="1054"/>
                    </a:lnTo>
                    <a:lnTo>
                      <a:pt x="2744" y="988"/>
                    </a:lnTo>
                    <a:lnTo>
                      <a:pt x="2722" y="922"/>
                    </a:lnTo>
                    <a:lnTo>
                      <a:pt x="2696" y="858"/>
                    </a:lnTo>
                    <a:lnTo>
                      <a:pt x="2668" y="796"/>
                    </a:lnTo>
                    <a:lnTo>
                      <a:pt x="2638" y="736"/>
                    </a:lnTo>
                    <a:lnTo>
                      <a:pt x="2604" y="678"/>
                    </a:lnTo>
                    <a:lnTo>
                      <a:pt x="2566" y="620"/>
                    </a:lnTo>
                    <a:lnTo>
                      <a:pt x="2528" y="566"/>
                    </a:lnTo>
                    <a:lnTo>
                      <a:pt x="2486" y="512"/>
                    </a:lnTo>
                    <a:lnTo>
                      <a:pt x="2442" y="462"/>
                    </a:lnTo>
                    <a:lnTo>
                      <a:pt x="2396" y="412"/>
                    </a:lnTo>
                    <a:lnTo>
                      <a:pt x="2346" y="366"/>
                    </a:lnTo>
                    <a:lnTo>
                      <a:pt x="2296" y="322"/>
                    </a:lnTo>
                    <a:lnTo>
                      <a:pt x="2242" y="280"/>
                    </a:lnTo>
                    <a:lnTo>
                      <a:pt x="2188" y="240"/>
                    </a:lnTo>
                    <a:lnTo>
                      <a:pt x="2130" y="204"/>
                    </a:lnTo>
                    <a:lnTo>
                      <a:pt x="2072" y="170"/>
                    </a:lnTo>
                    <a:lnTo>
                      <a:pt x="2012" y="140"/>
                    </a:lnTo>
                    <a:lnTo>
                      <a:pt x="1950" y="112"/>
                    </a:lnTo>
                    <a:lnTo>
                      <a:pt x="1886" y="86"/>
                    </a:lnTo>
                    <a:lnTo>
                      <a:pt x="1820" y="64"/>
                    </a:lnTo>
                    <a:lnTo>
                      <a:pt x="1754" y="46"/>
                    </a:lnTo>
                    <a:lnTo>
                      <a:pt x="1686" y="30"/>
                    </a:lnTo>
                    <a:lnTo>
                      <a:pt x="1618" y="18"/>
                    </a:lnTo>
                    <a:lnTo>
                      <a:pt x="1546" y="8"/>
                    </a:lnTo>
                    <a:lnTo>
                      <a:pt x="1476" y="2"/>
                    </a:lnTo>
                    <a:lnTo>
                      <a:pt x="1404" y="0"/>
                    </a:lnTo>
                    <a:lnTo>
                      <a:pt x="1332" y="2"/>
                    </a:lnTo>
                    <a:lnTo>
                      <a:pt x="1260" y="8"/>
                    </a:lnTo>
                    <a:lnTo>
                      <a:pt x="1190" y="18"/>
                    </a:lnTo>
                    <a:lnTo>
                      <a:pt x="1122" y="30"/>
                    </a:lnTo>
                    <a:lnTo>
                      <a:pt x="1054" y="46"/>
                    </a:lnTo>
                    <a:lnTo>
                      <a:pt x="986" y="64"/>
                    </a:lnTo>
                    <a:lnTo>
                      <a:pt x="922" y="86"/>
                    </a:lnTo>
                    <a:lnTo>
                      <a:pt x="858" y="112"/>
                    </a:lnTo>
                    <a:lnTo>
                      <a:pt x="796" y="140"/>
                    </a:lnTo>
                    <a:lnTo>
                      <a:pt x="736" y="170"/>
                    </a:lnTo>
                    <a:lnTo>
                      <a:pt x="676" y="204"/>
                    </a:lnTo>
                    <a:lnTo>
                      <a:pt x="620" y="240"/>
                    </a:lnTo>
                    <a:lnTo>
                      <a:pt x="564" y="280"/>
                    </a:lnTo>
                    <a:lnTo>
                      <a:pt x="512" y="322"/>
                    </a:lnTo>
                    <a:lnTo>
                      <a:pt x="460" y="366"/>
                    </a:lnTo>
                    <a:lnTo>
                      <a:pt x="412" y="412"/>
                    </a:lnTo>
                    <a:lnTo>
                      <a:pt x="366" y="462"/>
                    </a:lnTo>
                    <a:lnTo>
                      <a:pt x="322" y="512"/>
                    </a:lnTo>
                    <a:lnTo>
                      <a:pt x="280" y="566"/>
                    </a:lnTo>
                    <a:lnTo>
                      <a:pt x="240" y="620"/>
                    </a:lnTo>
                    <a:lnTo>
                      <a:pt x="204" y="678"/>
                    </a:lnTo>
                    <a:lnTo>
                      <a:pt x="170" y="736"/>
                    </a:lnTo>
                    <a:lnTo>
                      <a:pt x="140" y="796"/>
                    </a:lnTo>
                    <a:lnTo>
                      <a:pt x="110" y="858"/>
                    </a:lnTo>
                    <a:lnTo>
                      <a:pt x="86" y="922"/>
                    </a:lnTo>
                    <a:lnTo>
                      <a:pt x="64" y="988"/>
                    </a:lnTo>
                    <a:lnTo>
                      <a:pt x="44" y="1054"/>
                    </a:lnTo>
                    <a:lnTo>
                      <a:pt x="30" y="1122"/>
                    </a:lnTo>
                    <a:lnTo>
                      <a:pt x="16" y="1190"/>
                    </a:lnTo>
                    <a:lnTo>
                      <a:pt x="8" y="1260"/>
                    </a:lnTo>
                    <a:lnTo>
                      <a:pt x="2" y="1332"/>
                    </a:lnTo>
                    <a:lnTo>
                      <a:pt x="0" y="1404"/>
                    </a:lnTo>
                    <a:lnTo>
                      <a:pt x="0" y="1430"/>
                    </a:lnTo>
                    <a:lnTo>
                      <a:pt x="40" y="1410"/>
                    </a:lnTo>
                    <a:lnTo>
                      <a:pt x="78" y="1392"/>
                    </a:lnTo>
                    <a:lnTo>
                      <a:pt x="118" y="1374"/>
                    </a:lnTo>
                    <a:lnTo>
                      <a:pt x="160" y="1358"/>
                    </a:lnTo>
                    <a:lnTo>
                      <a:pt x="200" y="1344"/>
                    </a:lnTo>
                    <a:lnTo>
                      <a:pt x="242" y="1330"/>
                    </a:lnTo>
                    <a:lnTo>
                      <a:pt x="284" y="1318"/>
                    </a:lnTo>
                    <a:lnTo>
                      <a:pt x="326" y="1306"/>
                    </a:lnTo>
                    <a:lnTo>
                      <a:pt x="370" y="1296"/>
                    </a:lnTo>
                    <a:lnTo>
                      <a:pt x="414" y="1286"/>
                    </a:lnTo>
                    <a:lnTo>
                      <a:pt x="458" y="1280"/>
                    </a:lnTo>
                    <a:lnTo>
                      <a:pt x="502" y="1272"/>
                    </a:lnTo>
                    <a:lnTo>
                      <a:pt x="548" y="1268"/>
                    </a:lnTo>
                    <a:lnTo>
                      <a:pt x="592" y="1264"/>
                    </a:lnTo>
                    <a:lnTo>
                      <a:pt x="638" y="1262"/>
                    </a:lnTo>
                    <a:lnTo>
                      <a:pt x="684" y="1262"/>
                    </a:lnTo>
                    <a:lnTo>
                      <a:pt x="734" y="1262"/>
                    </a:lnTo>
                    <a:lnTo>
                      <a:pt x="782" y="1264"/>
                    </a:lnTo>
                    <a:lnTo>
                      <a:pt x="830" y="1268"/>
                    </a:lnTo>
                    <a:lnTo>
                      <a:pt x="878" y="1274"/>
                    </a:lnTo>
                    <a:lnTo>
                      <a:pt x="924" y="1282"/>
                    </a:lnTo>
                    <a:lnTo>
                      <a:pt x="970" y="1290"/>
                    </a:lnTo>
                    <a:lnTo>
                      <a:pt x="1016" y="1300"/>
                    </a:lnTo>
                    <a:lnTo>
                      <a:pt x="1062" y="1310"/>
                    </a:lnTo>
                    <a:lnTo>
                      <a:pt x="1108" y="1324"/>
                    </a:lnTo>
                    <a:lnTo>
                      <a:pt x="1152" y="1338"/>
                    </a:lnTo>
                    <a:lnTo>
                      <a:pt x="1196" y="1352"/>
                    </a:lnTo>
                    <a:lnTo>
                      <a:pt x="1238" y="1370"/>
                    </a:lnTo>
                    <a:lnTo>
                      <a:pt x="1280" y="1388"/>
                    </a:lnTo>
                    <a:lnTo>
                      <a:pt x="1322" y="1408"/>
                    </a:lnTo>
                    <a:lnTo>
                      <a:pt x="1364" y="1428"/>
                    </a:lnTo>
                    <a:lnTo>
                      <a:pt x="1404" y="14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68" name="Freeform 7"/>
              <p:cNvSpPr/>
              <p:nvPr/>
            </p:nvSpPr>
            <p:spPr bwMode="auto">
              <a:xfrm>
                <a:off x="6202781" y="2597698"/>
                <a:ext cx="3261894" cy="4115840"/>
              </a:xfrm>
              <a:custGeom>
                <a:avLst/>
                <a:gdLst>
                  <a:gd name="T0" fmla="*/ 686 w 2054"/>
                  <a:gd name="T1" fmla="*/ 1188 h 2592"/>
                  <a:gd name="T2" fmla="*/ 682 w 2054"/>
                  <a:gd name="T3" fmla="*/ 1286 h 2592"/>
                  <a:gd name="T4" fmla="*/ 666 w 2054"/>
                  <a:gd name="T5" fmla="*/ 1428 h 2592"/>
                  <a:gd name="T6" fmla="*/ 636 w 2054"/>
                  <a:gd name="T7" fmla="*/ 1566 h 2592"/>
                  <a:gd name="T8" fmla="*/ 594 w 2054"/>
                  <a:gd name="T9" fmla="*/ 1698 h 2592"/>
                  <a:gd name="T10" fmla="*/ 540 w 2054"/>
                  <a:gd name="T11" fmla="*/ 1826 h 2592"/>
                  <a:gd name="T12" fmla="*/ 474 w 2054"/>
                  <a:gd name="T13" fmla="*/ 1946 h 2592"/>
                  <a:gd name="T14" fmla="*/ 398 w 2054"/>
                  <a:gd name="T15" fmla="*/ 2060 h 2592"/>
                  <a:gd name="T16" fmla="*/ 312 w 2054"/>
                  <a:gd name="T17" fmla="*/ 2166 h 2592"/>
                  <a:gd name="T18" fmla="*/ 216 w 2054"/>
                  <a:gd name="T19" fmla="*/ 2264 h 2592"/>
                  <a:gd name="T20" fmla="*/ 112 w 2054"/>
                  <a:gd name="T21" fmla="*/ 2352 h 2592"/>
                  <a:gd name="T22" fmla="*/ 0 w 2054"/>
                  <a:gd name="T23" fmla="*/ 2432 h 2592"/>
                  <a:gd name="T24" fmla="*/ 74 w 2054"/>
                  <a:gd name="T25" fmla="*/ 2468 h 2592"/>
                  <a:gd name="T26" fmla="*/ 190 w 2054"/>
                  <a:gd name="T27" fmla="*/ 2514 h 2592"/>
                  <a:gd name="T28" fmla="*/ 310 w 2054"/>
                  <a:gd name="T29" fmla="*/ 2550 h 2592"/>
                  <a:gd name="T30" fmla="*/ 436 w 2054"/>
                  <a:gd name="T31" fmla="*/ 2574 h 2592"/>
                  <a:gd name="T32" fmla="*/ 564 w 2054"/>
                  <a:gd name="T33" fmla="*/ 2588 h 2592"/>
                  <a:gd name="T34" fmla="*/ 650 w 2054"/>
                  <a:gd name="T35" fmla="*/ 2592 h 2592"/>
                  <a:gd name="T36" fmla="*/ 864 w 2054"/>
                  <a:gd name="T37" fmla="*/ 2574 h 2592"/>
                  <a:gd name="T38" fmla="*/ 1068 w 2054"/>
                  <a:gd name="T39" fmla="*/ 2528 h 2592"/>
                  <a:gd name="T40" fmla="*/ 1258 w 2054"/>
                  <a:gd name="T41" fmla="*/ 2452 h 2592"/>
                  <a:gd name="T42" fmla="*/ 1434 w 2054"/>
                  <a:gd name="T43" fmla="*/ 2352 h 2592"/>
                  <a:gd name="T44" fmla="*/ 1594 w 2054"/>
                  <a:gd name="T45" fmla="*/ 2226 h 2592"/>
                  <a:gd name="T46" fmla="*/ 1732 w 2054"/>
                  <a:gd name="T47" fmla="*/ 2080 h 2592"/>
                  <a:gd name="T48" fmla="*/ 1850 w 2054"/>
                  <a:gd name="T49" fmla="*/ 1914 h 2592"/>
                  <a:gd name="T50" fmla="*/ 1944 w 2054"/>
                  <a:gd name="T51" fmla="*/ 1734 h 2592"/>
                  <a:gd name="T52" fmla="*/ 2010 w 2054"/>
                  <a:gd name="T53" fmla="*/ 1538 h 2592"/>
                  <a:gd name="T54" fmla="*/ 2046 w 2054"/>
                  <a:gd name="T55" fmla="*/ 1332 h 2592"/>
                  <a:gd name="T56" fmla="*/ 2054 w 2054"/>
                  <a:gd name="T57" fmla="*/ 1188 h 2592"/>
                  <a:gd name="T58" fmla="*/ 2046 w 2054"/>
                  <a:gd name="T59" fmla="*/ 1050 h 2592"/>
                  <a:gd name="T60" fmla="*/ 2026 w 2054"/>
                  <a:gd name="T61" fmla="*/ 914 h 2592"/>
                  <a:gd name="T62" fmla="*/ 1994 w 2054"/>
                  <a:gd name="T63" fmla="*/ 784 h 2592"/>
                  <a:gd name="T64" fmla="*/ 1950 w 2054"/>
                  <a:gd name="T65" fmla="*/ 658 h 2592"/>
                  <a:gd name="T66" fmla="*/ 1894 w 2054"/>
                  <a:gd name="T67" fmla="*/ 538 h 2592"/>
                  <a:gd name="T68" fmla="*/ 1828 w 2054"/>
                  <a:gd name="T69" fmla="*/ 426 h 2592"/>
                  <a:gd name="T70" fmla="*/ 1752 w 2054"/>
                  <a:gd name="T71" fmla="*/ 320 h 2592"/>
                  <a:gd name="T72" fmla="*/ 1666 w 2054"/>
                  <a:gd name="T73" fmla="*/ 220 h 2592"/>
                  <a:gd name="T74" fmla="*/ 1572 w 2054"/>
                  <a:gd name="T75" fmla="*/ 130 h 2592"/>
                  <a:gd name="T76" fmla="*/ 1470 w 2054"/>
                  <a:gd name="T77" fmla="*/ 50 h 2592"/>
                  <a:gd name="T78" fmla="*/ 1396 w 2054"/>
                  <a:gd name="T79" fmla="*/ 0 h 2592"/>
                  <a:gd name="T80" fmla="*/ 1378 w 2054"/>
                  <a:gd name="T81" fmla="*/ 132 h 2592"/>
                  <a:gd name="T82" fmla="*/ 1348 w 2054"/>
                  <a:gd name="T83" fmla="*/ 262 h 2592"/>
                  <a:gd name="T84" fmla="*/ 1306 w 2054"/>
                  <a:gd name="T85" fmla="*/ 386 h 2592"/>
                  <a:gd name="T86" fmla="*/ 1254 w 2054"/>
                  <a:gd name="T87" fmla="*/ 504 h 2592"/>
                  <a:gd name="T88" fmla="*/ 1192 w 2054"/>
                  <a:gd name="T89" fmla="*/ 616 h 2592"/>
                  <a:gd name="T90" fmla="*/ 1122 w 2054"/>
                  <a:gd name="T91" fmla="*/ 724 h 2592"/>
                  <a:gd name="T92" fmla="*/ 1042 w 2054"/>
                  <a:gd name="T93" fmla="*/ 824 h 2592"/>
                  <a:gd name="T94" fmla="*/ 954 w 2054"/>
                  <a:gd name="T95" fmla="*/ 916 h 2592"/>
                  <a:gd name="T96" fmla="*/ 858 w 2054"/>
                  <a:gd name="T97" fmla="*/ 1002 h 2592"/>
                  <a:gd name="T98" fmla="*/ 756 w 2054"/>
                  <a:gd name="T99" fmla="*/ 1078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4" h="2592">
                    <a:moveTo>
                      <a:pt x="684" y="1124"/>
                    </a:moveTo>
                    <a:lnTo>
                      <a:pt x="684" y="1124"/>
                    </a:lnTo>
                    <a:lnTo>
                      <a:pt x="686" y="1188"/>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close/>
                  </a:path>
                </a:pathLst>
              </a:custGeom>
              <a:solidFill>
                <a:srgbClr val="67BBA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AU" dirty="0">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69" name="Freeform 8"/>
              <p:cNvSpPr/>
              <p:nvPr/>
            </p:nvSpPr>
            <p:spPr bwMode="auto">
              <a:xfrm>
                <a:off x="6202781" y="2597698"/>
                <a:ext cx="3261894" cy="4115840"/>
              </a:xfrm>
              <a:custGeom>
                <a:avLst/>
                <a:gdLst>
                  <a:gd name="T0" fmla="*/ 1089025 w 2054"/>
                  <a:gd name="T1" fmla="*/ 1885950 h 2592"/>
                  <a:gd name="T2" fmla="*/ 1082675 w 2054"/>
                  <a:gd name="T3" fmla="*/ 2041525 h 2592"/>
                  <a:gd name="T4" fmla="*/ 1057275 w 2054"/>
                  <a:gd name="T5" fmla="*/ 2266950 h 2592"/>
                  <a:gd name="T6" fmla="*/ 1009650 w 2054"/>
                  <a:gd name="T7" fmla="*/ 2486025 h 2592"/>
                  <a:gd name="T8" fmla="*/ 942975 w 2054"/>
                  <a:gd name="T9" fmla="*/ 2695575 h 2592"/>
                  <a:gd name="T10" fmla="*/ 857250 w 2054"/>
                  <a:gd name="T11" fmla="*/ 2898775 h 2592"/>
                  <a:gd name="T12" fmla="*/ 752475 w 2054"/>
                  <a:gd name="T13" fmla="*/ 3089275 h 2592"/>
                  <a:gd name="T14" fmla="*/ 631825 w 2054"/>
                  <a:gd name="T15" fmla="*/ 3270250 h 2592"/>
                  <a:gd name="T16" fmla="*/ 495300 w 2054"/>
                  <a:gd name="T17" fmla="*/ 3438525 h 2592"/>
                  <a:gd name="T18" fmla="*/ 342900 w 2054"/>
                  <a:gd name="T19" fmla="*/ 3594100 h 2592"/>
                  <a:gd name="T20" fmla="*/ 177800 w 2054"/>
                  <a:gd name="T21" fmla="*/ 3733800 h 2592"/>
                  <a:gd name="T22" fmla="*/ 0 w 2054"/>
                  <a:gd name="T23" fmla="*/ 3860800 h 2592"/>
                  <a:gd name="T24" fmla="*/ 117475 w 2054"/>
                  <a:gd name="T25" fmla="*/ 3917950 h 2592"/>
                  <a:gd name="T26" fmla="*/ 301625 w 2054"/>
                  <a:gd name="T27" fmla="*/ 3990975 h 2592"/>
                  <a:gd name="T28" fmla="*/ 492125 w 2054"/>
                  <a:gd name="T29" fmla="*/ 4048125 h 2592"/>
                  <a:gd name="T30" fmla="*/ 692150 w 2054"/>
                  <a:gd name="T31" fmla="*/ 4086225 h 2592"/>
                  <a:gd name="T32" fmla="*/ 895350 w 2054"/>
                  <a:gd name="T33" fmla="*/ 4108450 h 2592"/>
                  <a:gd name="T34" fmla="*/ 1031875 w 2054"/>
                  <a:gd name="T35" fmla="*/ 4114800 h 2592"/>
                  <a:gd name="T36" fmla="*/ 1371600 w 2054"/>
                  <a:gd name="T37" fmla="*/ 4086225 h 2592"/>
                  <a:gd name="T38" fmla="*/ 1695450 w 2054"/>
                  <a:gd name="T39" fmla="*/ 4013200 h 2592"/>
                  <a:gd name="T40" fmla="*/ 1997075 w 2054"/>
                  <a:gd name="T41" fmla="*/ 3892550 h 2592"/>
                  <a:gd name="T42" fmla="*/ 2276475 w 2054"/>
                  <a:gd name="T43" fmla="*/ 3733800 h 2592"/>
                  <a:gd name="T44" fmla="*/ 2530475 w 2054"/>
                  <a:gd name="T45" fmla="*/ 3533775 h 2592"/>
                  <a:gd name="T46" fmla="*/ 2749550 w 2054"/>
                  <a:gd name="T47" fmla="*/ 3302000 h 2592"/>
                  <a:gd name="T48" fmla="*/ 2936875 w 2054"/>
                  <a:gd name="T49" fmla="*/ 3038475 h 2592"/>
                  <a:gd name="T50" fmla="*/ 3086100 w 2054"/>
                  <a:gd name="T51" fmla="*/ 2752725 h 2592"/>
                  <a:gd name="T52" fmla="*/ 3190875 w 2054"/>
                  <a:gd name="T53" fmla="*/ 2441575 h 2592"/>
                  <a:gd name="T54" fmla="*/ 3248025 w 2054"/>
                  <a:gd name="T55" fmla="*/ 2114550 h 2592"/>
                  <a:gd name="T56" fmla="*/ 3260725 w 2054"/>
                  <a:gd name="T57" fmla="*/ 1885950 h 2592"/>
                  <a:gd name="T58" fmla="*/ 3248025 w 2054"/>
                  <a:gd name="T59" fmla="*/ 1666875 h 2592"/>
                  <a:gd name="T60" fmla="*/ 3216275 w 2054"/>
                  <a:gd name="T61" fmla="*/ 1450975 h 2592"/>
                  <a:gd name="T62" fmla="*/ 3165475 w 2054"/>
                  <a:gd name="T63" fmla="*/ 1244600 h 2592"/>
                  <a:gd name="T64" fmla="*/ 3095625 w 2054"/>
                  <a:gd name="T65" fmla="*/ 1044575 h 2592"/>
                  <a:gd name="T66" fmla="*/ 3006725 w 2054"/>
                  <a:gd name="T67" fmla="*/ 854075 h 2592"/>
                  <a:gd name="T68" fmla="*/ 2901950 w 2054"/>
                  <a:gd name="T69" fmla="*/ 676275 h 2592"/>
                  <a:gd name="T70" fmla="*/ 2781300 w 2054"/>
                  <a:gd name="T71" fmla="*/ 508000 h 2592"/>
                  <a:gd name="T72" fmla="*/ 2644775 w 2054"/>
                  <a:gd name="T73" fmla="*/ 349250 h 2592"/>
                  <a:gd name="T74" fmla="*/ 2495550 w 2054"/>
                  <a:gd name="T75" fmla="*/ 206375 h 2592"/>
                  <a:gd name="T76" fmla="*/ 2333625 w 2054"/>
                  <a:gd name="T77" fmla="*/ 79375 h 2592"/>
                  <a:gd name="T78" fmla="*/ 2216150 w 2054"/>
                  <a:gd name="T79" fmla="*/ 0 h 2592"/>
                  <a:gd name="T80" fmla="*/ 2187575 w 2054"/>
                  <a:gd name="T81" fmla="*/ 209550 h 2592"/>
                  <a:gd name="T82" fmla="*/ 2139950 w 2054"/>
                  <a:gd name="T83" fmla="*/ 415925 h 2592"/>
                  <a:gd name="T84" fmla="*/ 2073275 w 2054"/>
                  <a:gd name="T85" fmla="*/ 612775 h 2592"/>
                  <a:gd name="T86" fmla="*/ 1990725 w 2054"/>
                  <a:gd name="T87" fmla="*/ 800100 h 2592"/>
                  <a:gd name="T88" fmla="*/ 1892300 w 2054"/>
                  <a:gd name="T89" fmla="*/ 977900 h 2592"/>
                  <a:gd name="T90" fmla="*/ 1781175 w 2054"/>
                  <a:gd name="T91" fmla="*/ 1149350 h 2592"/>
                  <a:gd name="T92" fmla="*/ 1654175 w 2054"/>
                  <a:gd name="T93" fmla="*/ 1308100 h 2592"/>
                  <a:gd name="T94" fmla="*/ 1514475 w 2054"/>
                  <a:gd name="T95" fmla="*/ 1454150 h 2592"/>
                  <a:gd name="T96" fmla="*/ 1362075 w 2054"/>
                  <a:gd name="T97" fmla="*/ 1590675 h 2592"/>
                  <a:gd name="T98" fmla="*/ 1200150 w 2054"/>
                  <a:gd name="T99" fmla="*/ 1711325 h 25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54" h="2592">
                    <a:moveTo>
                      <a:pt x="684" y="1124"/>
                    </a:moveTo>
                    <a:lnTo>
                      <a:pt x="684" y="1124"/>
                    </a:lnTo>
                    <a:lnTo>
                      <a:pt x="686" y="1188"/>
                    </a:lnTo>
                    <a:lnTo>
                      <a:pt x="684" y="1236"/>
                    </a:lnTo>
                    <a:lnTo>
                      <a:pt x="682" y="1286"/>
                    </a:lnTo>
                    <a:lnTo>
                      <a:pt x="678" y="1332"/>
                    </a:lnTo>
                    <a:lnTo>
                      <a:pt x="672" y="1380"/>
                    </a:lnTo>
                    <a:lnTo>
                      <a:pt x="666" y="1428"/>
                    </a:lnTo>
                    <a:lnTo>
                      <a:pt x="658" y="1474"/>
                    </a:lnTo>
                    <a:lnTo>
                      <a:pt x="648" y="1520"/>
                    </a:lnTo>
                    <a:lnTo>
                      <a:pt x="636" y="1566"/>
                    </a:lnTo>
                    <a:lnTo>
                      <a:pt x="624" y="1610"/>
                    </a:lnTo>
                    <a:lnTo>
                      <a:pt x="610" y="1654"/>
                    </a:lnTo>
                    <a:lnTo>
                      <a:pt x="594" y="1698"/>
                    </a:lnTo>
                    <a:lnTo>
                      <a:pt x="576" y="1742"/>
                    </a:lnTo>
                    <a:lnTo>
                      <a:pt x="558" y="1784"/>
                    </a:lnTo>
                    <a:lnTo>
                      <a:pt x="540" y="1826"/>
                    </a:lnTo>
                    <a:lnTo>
                      <a:pt x="518" y="1868"/>
                    </a:lnTo>
                    <a:lnTo>
                      <a:pt x="496" y="1908"/>
                    </a:lnTo>
                    <a:lnTo>
                      <a:pt x="474" y="1946"/>
                    </a:lnTo>
                    <a:lnTo>
                      <a:pt x="450" y="1986"/>
                    </a:lnTo>
                    <a:lnTo>
                      <a:pt x="424" y="2024"/>
                    </a:lnTo>
                    <a:lnTo>
                      <a:pt x="398" y="2060"/>
                    </a:lnTo>
                    <a:lnTo>
                      <a:pt x="370" y="2096"/>
                    </a:lnTo>
                    <a:lnTo>
                      <a:pt x="342" y="2132"/>
                    </a:lnTo>
                    <a:lnTo>
                      <a:pt x="312" y="2166"/>
                    </a:lnTo>
                    <a:lnTo>
                      <a:pt x="280" y="2200"/>
                    </a:lnTo>
                    <a:lnTo>
                      <a:pt x="250" y="2232"/>
                    </a:lnTo>
                    <a:lnTo>
                      <a:pt x="216" y="2264"/>
                    </a:lnTo>
                    <a:lnTo>
                      <a:pt x="182" y="2294"/>
                    </a:lnTo>
                    <a:lnTo>
                      <a:pt x="148" y="2324"/>
                    </a:lnTo>
                    <a:lnTo>
                      <a:pt x="112" y="2352"/>
                    </a:lnTo>
                    <a:lnTo>
                      <a:pt x="76" y="2380"/>
                    </a:lnTo>
                    <a:lnTo>
                      <a:pt x="38" y="2406"/>
                    </a:lnTo>
                    <a:lnTo>
                      <a:pt x="0" y="2432"/>
                    </a:lnTo>
                    <a:lnTo>
                      <a:pt x="38" y="2450"/>
                    </a:lnTo>
                    <a:lnTo>
                      <a:pt x="74" y="2468"/>
                    </a:lnTo>
                    <a:lnTo>
                      <a:pt x="112" y="2484"/>
                    </a:lnTo>
                    <a:lnTo>
                      <a:pt x="152" y="2500"/>
                    </a:lnTo>
                    <a:lnTo>
                      <a:pt x="190" y="2514"/>
                    </a:lnTo>
                    <a:lnTo>
                      <a:pt x="230" y="2526"/>
                    </a:lnTo>
                    <a:lnTo>
                      <a:pt x="270" y="2538"/>
                    </a:lnTo>
                    <a:lnTo>
                      <a:pt x="310" y="2550"/>
                    </a:lnTo>
                    <a:lnTo>
                      <a:pt x="352" y="2558"/>
                    </a:lnTo>
                    <a:lnTo>
                      <a:pt x="394" y="2568"/>
                    </a:lnTo>
                    <a:lnTo>
                      <a:pt x="436" y="2574"/>
                    </a:lnTo>
                    <a:lnTo>
                      <a:pt x="478" y="2580"/>
                    </a:lnTo>
                    <a:lnTo>
                      <a:pt x="520" y="2586"/>
                    </a:lnTo>
                    <a:lnTo>
                      <a:pt x="564" y="2588"/>
                    </a:lnTo>
                    <a:lnTo>
                      <a:pt x="606" y="2590"/>
                    </a:lnTo>
                    <a:lnTo>
                      <a:pt x="650" y="2592"/>
                    </a:lnTo>
                    <a:lnTo>
                      <a:pt x="722" y="2590"/>
                    </a:lnTo>
                    <a:lnTo>
                      <a:pt x="794" y="2584"/>
                    </a:lnTo>
                    <a:lnTo>
                      <a:pt x="864" y="2574"/>
                    </a:lnTo>
                    <a:lnTo>
                      <a:pt x="932" y="2562"/>
                    </a:lnTo>
                    <a:lnTo>
                      <a:pt x="1000" y="2546"/>
                    </a:lnTo>
                    <a:lnTo>
                      <a:pt x="1068" y="2528"/>
                    </a:lnTo>
                    <a:lnTo>
                      <a:pt x="1132" y="2506"/>
                    </a:lnTo>
                    <a:lnTo>
                      <a:pt x="1196" y="2480"/>
                    </a:lnTo>
                    <a:lnTo>
                      <a:pt x="1258" y="2452"/>
                    </a:lnTo>
                    <a:lnTo>
                      <a:pt x="1318" y="2422"/>
                    </a:lnTo>
                    <a:lnTo>
                      <a:pt x="1378" y="2388"/>
                    </a:lnTo>
                    <a:lnTo>
                      <a:pt x="1434" y="2352"/>
                    </a:lnTo>
                    <a:lnTo>
                      <a:pt x="1490" y="2312"/>
                    </a:lnTo>
                    <a:lnTo>
                      <a:pt x="1542" y="2270"/>
                    </a:lnTo>
                    <a:lnTo>
                      <a:pt x="1594" y="2226"/>
                    </a:lnTo>
                    <a:lnTo>
                      <a:pt x="1642" y="2180"/>
                    </a:lnTo>
                    <a:lnTo>
                      <a:pt x="1688" y="2130"/>
                    </a:lnTo>
                    <a:lnTo>
                      <a:pt x="1732" y="2080"/>
                    </a:lnTo>
                    <a:lnTo>
                      <a:pt x="1774" y="2026"/>
                    </a:lnTo>
                    <a:lnTo>
                      <a:pt x="1814" y="1972"/>
                    </a:lnTo>
                    <a:lnTo>
                      <a:pt x="1850" y="1914"/>
                    </a:lnTo>
                    <a:lnTo>
                      <a:pt x="1884" y="1856"/>
                    </a:lnTo>
                    <a:lnTo>
                      <a:pt x="1916" y="1796"/>
                    </a:lnTo>
                    <a:lnTo>
                      <a:pt x="1944" y="1734"/>
                    </a:lnTo>
                    <a:lnTo>
                      <a:pt x="1968" y="1670"/>
                    </a:lnTo>
                    <a:lnTo>
                      <a:pt x="1990" y="1604"/>
                    </a:lnTo>
                    <a:lnTo>
                      <a:pt x="2010" y="1538"/>
                    </a:lnTo>
                    <a:lnTo>
                      <a:pt x="2026" y="1470"/>
                    </a:lnTo>
                    <a:lnTo>
                      <a:pt x="2038" y="1402"/>
                    </a:lnTo>
                    <a:lnTo>
                      <a:pt x="2046" y="1332"/>
                    </a:lnTo>
                    <a:lnTo>
                      <a:pt x="2052" y="1260"/>
                    </a:lnTo>
                    <a:lnTo>
                      <a:pt x="2054" y="1188"/>
                    </a:lnTo>
                    <a:lnTo>
                      <a:pt x="2052" y="1142"/>
                    </a:lnTo>
                    <a:lnTo>
                      <a:pt x="2050" y="1094"/>
                    </a:lnTo>
                    <a:lnTo>
                      <a:pt x="2046" y="1050"/>
                    </a:lnTo>
                    <a:lnTo>
                      <a:pt x="2042" y="1004"/>
                    </a:lnTo>
                    <a:lnTo>
                      <a:pt x="2034" y="958"/>
                    </a:lnTo>
                    <a:lnTo>
                      <a:pt x="2026" y="914"/>
                    </a:lnTo>
                    <a:lnTo>
                      <a:pt x="2018" y="870"/>
                    </a:lnTo>
                    <a:lnTo>
                      <a:pt x="2006" y="826"/>
                    </a:lnTo>
                    <a:lnTo>
                      <a:pt x="1994" y="784"/>
                    </a:lnTo>
                    <a:lnTo>
                      <a:pt x="1980" y="742"/>
                    </a:lnTo>
                    <a:lnTo>
                      <a:pt x="1966" y="700"/>
                    </a:lnTo>
                    <a:lnTo>
                      <a:pt x="1950" y="658"/>
                    </a:lnTo>
                    <a:lnTo>
                      <a:pt x="1932" y="618"/>
                    </a:lnTo>
                    <a:lnTo>
                      <a:pt x="1914" y="578"/>
                    </a:lnTo>
                    <a:lnTo>
                      <a:pt x="1894" y="538"/>
                    </a:lnTo>
                    <a:lnTo>
                      <a:pt x="1874" y="500"/>
                    </a:lnTo>
                    <a:lnTo>
                      <a:pt x="1852" y="462"/>
                    </a:lnTo>
                    <a:lnTo>
                      <a:pt x="1828" y="426"/>
                    </a:lnTo>
                    <a:lnTo>
                      <a:pt x="1804" y="390"/>
                    </a:lnTo>
                    <a:lnTo>
                      <a:pt x="1778" y="354"/>
                    </a:lnTo>
                    <a:lnTo>
                      <a:pt x="1752" y="320"/>
                    </a:lnTo>
                    <a:lnTo>
                      <a:pt x="1724" y="286"/>
                    </a:lnTo>
                    <a:lnTo>
                      <a:pt x="1696" y="252"/>
                    </a:lnTo>
                    <a:lnTo>
                      <a:pt x="1666" y="220"/>
                    </a:lnTo>
                    <a:lnTo>
                      <a:pt x="1636" y="190"/>
                    </a:lnTo>
                    <a:lnTo>
                      <a:pt x="1604" y="160"/>
                    </a:lnTo>
                    <a:lnTo>
                      <a:pt x="1572" y="130"/>
                    </a:lnTo>
                    <a:lnTo>
                      <a:pt x="1538" y="102"/>
                    </a:lnTo>
                    <a:lnTo>
                      <a:pt x="1504" y="76"/>
                    </a:lnTo>
                    <a:lnTo>
                      <a:pt x="1470" y="50"/>
                    </a:lnTo>
                    <a:lnTo>
                      <a:pt x="1434" y="24"/>
                    </a:lnTo>
                    <a:lnTo>
                      <a:pt x="1396" y="0"/>
                    </a:lnTo>
                    <a:lnTo>
                      <a:pt x="1392" y="44"/>
                    </a:lnTo>
                    <a:lnTo>
                      <a:pt x="1386" y="90"/>
                    </a:lnTo>
                    <a:lnTo>
                      <a:pt x="1378" y="132"/>
                    </a:lnTo>
                    <a:lnTo>
                      <a:pt x="1370" y="176"/>
                    </a:lnTo>
                    <a:lnTo>
                      <a:pt x="1360" y="218"/>
                    </a:lnTo>
                    <a:lnTo>
                      <a:pt x="1348" y="262"/>
                    </a:lnTo>
                    <a:lnTo>
                      <a:pt x="1336" y="304"/>
                    </a:lnTo>
                    <a:lnTo>
                      <a:pt x="1322" y="344"/>
                    </a:lnTo>
                    <a:lnTo>
                      <a:pt x="1306" y="386"/>
                    </a:lnTo>
                    <a:lnTo>
                      <a:pt x="1290" y="426"/>
                    </a:lnTo>
                    <a:lnTo>
                      <a:pt x="1272" y="464"/>
                    </a:lnTo>
                    <a:lnTo>
                      <a:pt x="1254" y="504"/>
                    </a:lnTo>
                    <a:lnTo>
                      <a:pt x="1236" y="542"/>
                    </a:lnTo>
                    <a:lnTo>
                      <a:pt x="1214" y="580"/>
                    </a:lnTo>
                    <a:lnTo>
                      <a:pt x="1192" y="616"/>
                    </a:lnTo>
                    <a:lnTo>
                      <a:pt x="1170" y="654"/>
                    </a:lnTo>
                    <a:lnTo>
                      <a:pt x="1146" y="688"/>
                    </a:lnTo>
                    <a:lnTo>
                      <a:pt x="1122" y="724"/>
                    </a:lnTo>
                    <a:lnTo>
                      <a:pt x="1096" y="758"/>
                    </a:lnTo>
                    <a:lnTo>
                      <a:pt x="1070" y="792"/>
                    </a:lnTo>
                    <a:lnTo>
                      <a:pt x="1042" y="824"/>
                    </a:lnTo>
                    <a:lnTo>
                      <a:pt x="1014" y="856"/>
                    </a:lnTo>
                    <a:lnTo>
                      <a:pt x="984" y="886"/>
                    </a:lnTo>
                    <a:lnTo>
                      <a:pt x="954" y="916"/>
                    </a:lnTo>
                    <a:lnTo>
                      <a:pt x="924" y="946"/>
                    </a:lnTo>
                    <a:lnTo>
                      <a:pt x="892" y="974"/>
                    </a:lnTo>
                    <a:lnTo>
                      <a:pt x="858" y="1002"/>
                    </a:lnTo>
                    <a:lnTo>
                      <a:pt x="826" y="1028"/>
                    </a:lnTo>
                    <a:lnTo>
                      <a:pt x="790" y="1052"/>
                    </a:lnTo>
                    <a:lnTo>
                      <a:pt x="756" y="1078"/>
                    </a:lnTo>
                    <a:lnTo>
                      <a:pt x="720" y="1100"/>
                    </a:lnTo>
                    <a:lnTo>
                      <a:pt x="684" y="11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0" name="Freeform 9"/>
              <p:cNvSpPr/>
              <p:nvPr/>
            </p:nvSpPr>
            <p:spPr bwMode="auto">
              <a:xfrm>
                <a:off x="6202781" y="2257042"/>
                <a:ext cx="2115274" cy="2003263"/>
              </a:xfrm>
              <a:custGeom>
                <a:avLst/>
                <a:gdLst>
                  <a:gd name="T0" fmla="*/ 0 w 1332"/>
                  <a:gd name="T1" fmla="*/ 254000 h 1262"/>
                  <a:gd name="T2" fmla="*/ 215900 w 1332"/>
                  <a:gd name="T3" fmla="*/ 409575 h 1262"/>
                  <a:gd name="T4" fmla="*/ 409575 w 1332"/>
                  <a:gd name="T5" fmla="*/ 584200 h 1262"/>
                  <a:gd name="T6" fmla="*/ 584200 w 1332"/>
                  <a:gd name="T7" fmla="*/ 781050 h 1262"/>
                  <a:gd name="T8" fmla="*/ 733425 w 1332"/>
                  <a:gd name="T9" fmla="*/ 993775 h 1262"/>
                  <a:gd name="T10" fmla="*/ 860425 w 1332"/>
                  <a:gd name="T11" fmla="*/ 1225550 h 1262"/>
                  <a:gd name="T12" fmla="*/ 939800 w 1332"/>
                  <a:gd name="T13" fmla="*/ 1409700 h 1262"/>
                  <a:gd name="T14" fmla="*/ 984250 w 1332"/>
                  <a:gd name="T15" fmla="*/ 1536700 h 1262"/>
                  <a:gd name="T16" fmla="*/ 1019175 w 1332"/>
                  <a:gd name="T17" fmla="*/ 1666875 h 1262"/>
                  <a:gd name="T18" fmla="*/ 1047750 w 1332"/>
                  <a:gd name="T19" fmla="*/ 1800225 h 1262"/>
                  <a:gd name="T20" fmla="*/ 1069975 w 1332"/>
                  <a:gd name="T21" fmla="*/ 1933575 h 1262"/>
                  <a:gd name="T22" fmla="*/ 1076325 w 1332"/>
                  <a:gd name="T23" fmla="*/ 2003425 h 1262"/>
                  <a:gd name="T24" fmla="*/ 1285875 w 1332"/>
                  <a:gd name="T25" fmla="*/ 1854200 h 1262"/>
                  <a:gd name="T26" fmla="*/ 1476375 w 1332"/>
                  <a:gd name="T27" fmla="*/ 1679575 h 1262"/>
                  <a:gd name="T28" fmla="*/ 1647825 w 1332"/>
                  <a:gd name="T29" fmla="*/ 1489075 h 1262"/>
                  <a:gd name="T30" fmla="*/ 1793875 w 1332"/>
                  <a:gd name="T31" fmla="*/ 1276350 h 1262"/>
                  <a:gd name="T32" fmla="*/ 1914525 w 1332"/>
                  <a:gd name="T33" fmla="*/ 1047750 h 1262"/>
                  <a:gd name="T34" fmla="*/ 1965325 w 1332"/>
                  <a:gd name="T35" fmla="*/ 927100 h 1262"/>
                  <a:gd name="T36" fmla="*/ 2009775 w 1332"/>
                  <a:gd name="T37" fmla="*/ 803275 h 1262"/>
                  <a:gd name="T38" fmla="*/ 2047875 w 1332"/>
                  <a:gd name="T39" fmla="*/ 676275 h 1262"/>
                  <a:gd name="T40" fmla="*/ 2076450 w 1332"/>
                  <a:gd name="T41" fmla="*/ 549275 h 1262"/>
                  <a:gd name="T42" fmla="*/ 2098675 w 1332"/>
                  <a:gd name="T43" fmla="*/ 415925 h 1262"/>
                  <a:gd name="T44" fmla="*/ 2114550 w 1332"/>
                  <a:gd name="T45" fmla="*/ 282575 h 1262"/>
                  <a:gd name="T46" fmla="*/ 2051050 w 1332"/>
                  <a:gd name="T47" fmla="*/ 247650 h 1262"/>
                  <a:gd name="T48" fmla="*/ 1927225 w 1332"/>
                  <a:gd name="T49" fmla="*/ 190500 h 1262"/>
                  <a:gd name="T50" fmla="*/ 1800225 w 1332"/>
                  <a:gd name="T51" fmla="*/ 136525 h 1262"/>
                  <a:gd name="T52" fmla="*/ 1666875 w 1332"/>
                  <a:gd name="T53" fmla="*/ 92075 h 1262"/>
                  <a:gd name="T54" fmla="*/ 1530350 w 1332"/>
                  <a:gd name="T55" fmla="*/ 57150 h 1262"/>
                  <a:gd name="T56" fmla="*/ 1393825 w 1332"/>
                  <a:gd name="T57" fmla="*/ 31750 h 1262"/>
                  <a:gd name="T58" fmla="*/ 1250950 w 1332"/>
                  <a:gd name="T59" fmla="*/ 12700 h 1262"/>
                  <a:gd name="T60" fmla="*/ 1104900 w 1332"/>
                  <a:gd name="T61" fmla="*/ 3175 h 1262"/>
                  <a:gd name="T62" fmla="*/ 1031875 w 1332"/>
                  <a:gd name="T63" fmla="*/ 0 h 1262"/>
                  <a:gd name="T64" fmla="*/ 895350 w 1332"/>
                  <a:gd name="T65" fmla="*/ 6350 h 1262"/>
                  <a:gd name="T66" fmla="*/ 758825 w 1332"/>
                  <a:gd name="T67" fmla="*/ 19050 h 1262"/>
                  <a:gd name="T68" fmla="*/ 625475 w 1332"/>
                  <a:gd name="T69" fmla="*/ 38100 h 1262"/>
                  <a:gd name="T70" fmla="*/ 492125 w 1332"/>
                  <a:gd name="T71" fmla="*/ 66675 h 1262"/>
                  <a:gd name="T72" fmla="*/ 365125 w 1332"/>
                  <a:gd name="T73" fmla="*/ 104775 h 1262"/>
                  <a:gd name="T74" fmla="*/ 241300 w 1332"/>
                  <a:gd name="T75" fmla="*/ 146050 h 1262"/>
                  <a:gd name="T76" fmla="*/ 117475 w 1332"/>
                  <a:gd name="T77" fmla="*/ 196850 h 1262"/>
                  <a:gd name="T78" fmla="*/ 0 w 1332"/>
                  <a:gd name="T79" fmla="*/ 254000 h 1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close/>
                  </a:path>
                </a:pathLst>
              </a:custGeom>
              <a:solidFill>
                <a:srgbClr val="67BBA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1" name="Freeform 10"/>
              <p:cNvSpPr/>
              <p:nvPr/>
            </p:nvSpPr>
            <p:spPr bwMode="auto">
              <a:xfrm>
                <a:off x="6202781" y="2257042"/>
                <a:ext cx="2115274" cy="2003263"/>
              </a:xfrm>
              <a:custGeom>
                <a:avLst/>
                <a:gdLst>
                  <a:gd name="T0" fmla="*/ 0 w 1332"/>
                  <a:gd name="T1" fmla="*/ 254000 h 1262"/>
                  <a:gd name="T2" fmla="*/ 215900 w 1332"/>
                  <a:gd name="T3" fmla="*/ 409575 h 1262"/>
                  <a:gd name="T4" fmla="*/ 409575 w 1332"/>
                  <a:gd name="T5" fmla="*/ 584200 h 1262"/>
                  <a:gd name="T6" fmla="*/ 584200 w 1332"/>
                  <a:gd name="T7" fmla="*/ 781050 h 1262"/>
                  <a:gd name="T8" fmla="*/ 733425 w 1332"/>
                  <a:gd name="T9" fmla="*/ 993775 h 1262"/>
                  <a:gd name="T10" fmla="*/ 860425 w 1332"/>
                  <a:gd name="T11" fmla="*/ 1225550 h 1262"/>
                  <a:gd name="T12" fmla="*/ 939800 w 1332"/>
                  <a:gd name="T13" fmla="*/ 1409700 h 1262"/>
                  <a:gd name="T14" fmla="*/ 984250 w 1332"/>
                  <a:gd name="T15" fmla="*/ 1536700 h 1262"/>
                  <a:gd name="T16" fmla="*/ 1019175 w 1332"/>
                  <a:gd name="T17" fmla="*/ 1666875 h 1262"/>
                  <a:gd name="T18" fmla="*/ 1047750 w 1332"/>
                  <a:gd name="T19" fmla="*/ 1800225 h 1262"/>
                  <a:gd name="T20" fmla="*/ 1069975 w 1332"/>
                  <a:gd name="T21" fmla="*/ 1933575 h 1262"/>
                  <a:gd name="T22" fmla="*/ 1076325 w 1332"/>
                  <a:gd name="T23" fmla="*/ 2003425 h 1262"/>
                  <a:gd name="T24" fmla="*/ 1285875 w 1332"/>
                  <a:gd name="T25" fmla="*/ 1854200 h 1262"/>
                  <a:gd name="T26" fmla="*/ 1476375 w 1332"/>
                  <a:gd name="T27" fmla="*/ 1679575 h 1262"/>
                  <a:gd name="T28" fmla="*/ 1647825 w 1332"/>
                  <a:gd name="T29" fmla="*/ 1489075 h 1262"/>
                  <a:gd name="T30" fmla="*/ 1793875 w 1332"/>
                  <a:gd name="T31" fmla="*/ 1276350 h 1262"/>
                  <a:gd name="T32" fmla="*/ 1914525 w 1332"/>
                  <a:gd name="T33" fmla="*/ 1047750 h 1262"/>
                  <a:gd name="T34" fmla="*/ 1965325 w 1332"/>
                  <a:gd name="T35" fmla="*/ 927100 h 1262"/>
                  <a:gd name="T36" fmla="*/ 2009775 w 1332"/>
                  <a:gd name="T37" fmla="*/ 803275 h 1262"/>
                  <a:gd name="T38" fmla="*/ 2047875 w 1332"/>
                  <a:gd name="T39" fmla="*/ 676275 h 1262"/>
                  <a:gd name="T40" fmla="*/ 2076450 w 1332"/>
                  <a:gd name="T41" fmla="*/ 549275 h 1262"/>
                  <a:gd name="T42" fmla="*/ 2098675 w 1332"/>
                  <a:gd name="T43" fmla="*/ 415925 h 1262"/>
                  <a:gd name="T44" fmla="*/ 2114550 w 1332"/>
                  <a:gd name="T45" fmla="*/ 282575 h 1262"/>
                  <a:gd name="T46" fmla="*/ 2051050 w 1332"/>
                  <a:gd name="T47" fmla="*/ 247650 h 1262"/>
                  <a:gd name="T48" fmla="*/ 1927225 w 1332"/>
                  <a:gd name="T49" fmla="*/ 190500 h 1262"/>
                  <a:gd name="T50" fmla="*/ 1800225 w 1332"/>
                  <a:gd name="T51" fmla="*/ 136525 h 1262"/>
                  <a:gd name="T52" fmla="*/ 1666875 w 1332"/>
                  <a:gd name="T53" fmla="*/ 92075 h 1262"/>
                  <a:gd name="T54" fmla="*/ 1530350 w 1332"/>
                  <a:gd name="T55" fmla="*/ 57150 h 1262"/>
                  <a:gd name="T56" fmla="*/ 1393825 w 1332"/>
                  <a:gd name="T57" fmla="*/ 31750 h 1262"/>
                  <a:gd name="T58" fmla="*/ 1250950 w 1332"/>
                  <a:gd name="T59" fmla="*/ 12700 h 1262"/>
                  <a:gd name="T60" fmla="*/ 1104900 w 1332"/>
                  <a:gd name="T61" fmla="*/ 3175 h 1262"/>
                  <a:gd name="T62" fmla="*/ 1031875 w 1332"/>
                  <a:gd name="T63" fmla="*/ 0 h 1262"/>
                  <a:gd name="T64" fmla="*/ 895350 w 1332"/>
                  <a:gd name="T65" fmla="*/ 6350 h 1262"/>
                  <a:gd name="T66" fmla="*/ 758825 w 1332"/>
                  <a:gd name="T67" fmla="*/ 19050 h 1262"/>
                  <a:gd name="T68" fmla="*/ 625475 w 1332"/>
                  <a:gd name="T69" fmla="*/ 38100 h 1262"/>
                  <a:gd name="T70" fmla="*/ 492125 w 1332"/>
                  <a:gd name="T71" fmla="*/ 66675 h 1262"/>
                  <a:gd name="T72" fmla="*/ 365125 w 1332"/>
                  <a:gd name="T73" fmla="*/ 104775 h 1262"/>
                  <a:gd name="T74" fmla="*/ 241300 w 1332"/>
                  <a:gd name="T75" fmla="*/ 146050 h 1262"/>
                  <a:gd name="T76" fmla="*/ 117475 w 1332"/>
                  <a:gd name="T77" fmla="*/ 196850 h 1262"/>
                  <a:gd name="T78" fmla="*/ 0 w 1332"/>
                  <a:gd name="T79" fmla="*/ 254000 h 1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2" h="1262">
                    <a:moveTo>
                      <a:pt x="0" y="160"/>
                    </a:moveTo>
                    <a:lnTo>
                      <a:pt x="0" y="160"/>
                    </a:lnTo>
                    <a:lnTo>
                      <a:pt x="70" y="208"/>
                    </a:lnTo>
                    <a:lnTo>
                      <a:pt x="136" y="258"/>
                    </a:lnTo>
                    <a:lnTo>
                      <a:pt x="198" y="310"/>
                    </a:lnTo>
                    <a:lnTo>
                      <a:pt x="258" y="368"/>
                    </a:lnTo>
                    <a:lnTo>
                      <a:pt x="314" y="428"/>
                    </a:lnTo>
                    <a:lnTo>
                      <a:pt x="368" y="492"/>
                    </a:lnTo>
                    <a:lnTo>
                      <a:pt x="416" y="558"/>
                    </a:lnTo>
                    <a:lnTo>
                      <a:pt x="462" y="626"/>
                    </a:lnTo>
                    <a:lnTo>
                      <a:pt x="504" y="698"/>
                    </a:lnTo>
                    <a:lnTo>
                      <a:pt x="542" y="772"/>
                    </a:lnTo>
                    <a:lnTo>
                      <a:pt x="576" y="850"/>
                    </a:lnTo>
                    <a:lnTo>
                      <a:pt x="592" y="888"/>
                    </a:lnTo>
                    <a:lnTo>
                      <a:pt x="606" y="928"/>
                    </a:lnTo>
                    <a:lnTo>
                      <a:pt x="620" y="968"/>
                    </a:lnTo>
                    <a:lnTo>
                      <a:pt x="632" y="1008"/>
                    </a:lnTo>
                    <a:lnTo>
                      <a:pt x="642" y="1050"/>
                    </a:lnTo>
                    <a:lnTo>
                      <a:pt x="652" y="1092"/>
                    </a:lnTo>
                    <a:lnTo>
                      <a:pt x="660" y="1134"/>
                    </a:lnTo>
                    <a:lnTo>
                      <a:pt x="668" y="1176"/>
                    </a:lnTo>
                    <a:lnTo>
                      <a:pt x="674" y="1218"/>
                    </a:lnTo>
                    <a:lnTo>
                      <a:pt x="678" y="1262"/>
                    </a:lnTo>
                    <a:lnTo>
                      <a:pt x="746" y="1216"/>
                    </a:lnTo>
                    <a:lnTo>
                      <a:pt x="810" y="1168"/>
                    </a:lnTo>
                    <a:lnTo>
                      <a:pt x="872" y="1114"/>
                    </a:lnTo>
                    <a:lnTo>
                      <a:pt x="930" y="1058"/>
                    </a:lnTo>
                    <a:lnTo>
                      <a:pt x="986" y="1000"/>
                    </a:lnTo>
                    <a:lnTo>
                      <a:pt x="1038" y="938"/>
                    </a:lnTo>
                    <a:lnTo>
                      <a:pt x="1086" y="872"/>
                    </a:lnTo>
                    <a:lnTo>
                      <a:pt x="1130" y="804"/>
                    </a:lnTo>
                    <a:lnTo>
                      <a:pt x="1170" y="734"/>
                    </a:lnTo>
                    <a:lnTo>
                      <a:pt x="1206" y="660"/>
                    </a:lnTo>
                    <a:lnTo>
                      <a:pt x="1224" y="622"/>
                    </a:lnTo>
                    <a:lnTo>
                      <a:pt x="1238" y="584"/>
                    </a:lnTo>
                    <a:lnTo>
                      <a:pt x="1254" y="546"/>
                    </a:lnTo>
                    <a:lnTo>
                      <a:pt x="1266" y="506"/>
                    </a:lnTo>
                    <a:lnTo>
                      <a:pt x="1278" y="468"/>
                    </a:lnTo>
                    <a:lnTo>
                      <a:pt x="1290" y="426"/>
                    </a:lnTo>
                    <a:lnTo>
                      <a:pt x="1300" y="386"/>
                    </a:lnTo>
                    <a:lnTo>
                      <a:pt x="1308" y="346"/>
                    </a:lnTo>
                    <a:lnTo>
                      <a:pt x="1316" y="304"/>
                    </a:lnTo>
                    <a:lnTo>
                      <a:pt x="1322" y="262"/>
                    </a:lnTo>
                    <a:lnTo>
                      <a:pt x="1328" y="220"/>
                    </a:lnTo>
                    <a:lnTo>
                      <a:pt x="1332" y="178"/>
                    </a:lnTo>
                    <a:lnTo>
                      <a:pt x="1292" y="156"/>
                    </a:lnTo>
                    <a:lnTo>
                      <a:pt x="1254" y="138"/>
                    </a:lnTo>
                    <a:lnTo>
                      <a:pt x="1214" y="120"/>
                    </a:lnTo>
                    <a:lnTo>
                      <a:pt x="1174" y="102"/>
                    </a:lnTo>
                    <a:lnTo>
                      <a:pt x="1134" y="86"/>
                    </a:lnTo>
                    <a:lnTo>
                      <a:pt x="1092" y="72"/>
                    </a:lnTo>
                    <a:lnTo>
                      <a:pt x="1050" y="58"/>
                    </a:lnTo>
                    <a:lnTo>
                      <a:pt x="1008" y="46"/>
                    </a:lnTo>
                    <a:lnTo>
                      <a:pt x="964" y="36"/>
                    </a:lnTo>
                    <a:lnTo>
                      <a:pt x="922" y="26"/>
                    </a:lnTo>
                    <a:lnTo>
                      <a:pt x="878" y="20"/>
                    </a:lnTo>
                    <a:lnTo>
                      <a:pt x="832" y="12"/>
                    </a:lnTo>
                    <a:lnTo>
                      <a:pt x="788" y="8"/>
                    </a:lnTo>
                    <a:lnTo>
                      <a:pt x="742" y="4"/>
                    </a:lnTo>
                    <a:lnTo>
                      <a:pt x="696" y="2"/>
                    </a:lnTo>
                    <a:lnTo>
                      <a:pt x="650" y="0"/>
                    </a:lnTo>
                    <a:lnTo>
                      <a:pt x="606" y="2"/>
                    </a:lnTo>
                    <a:lnTo>
                      <a:pt x="564" y="4"/>
                    </a:lnTo>
                    <a:lnTo>
                      <a:pt x="520" y="6"/>
                    </a:lnTo>
                    <a:lnTo>
                      <a:pt x="478" y="12"/>
                    </a:lnTo>
                    <a:lnTo>
                      <a:pt x="436" y="18"/>
                    </a:lnTo>
                    <a:lnTo>
                      <a:pt x="394" y="24"/>
                    </a:lnTo>
                    <a:lnTo>
                      <a:pt x="352" y="32"/>
                    </a:lnTo>
                    <a:lnTo>
                      <a:pt x="310" y="42"/>
                    </a:lnTo>
                    <a:lnTo>
                      <a:pt x="270" y="54"/>
                    </a:lnTo>
                    <a:lnTo>
                      <a:pt x="230" y="66"/>
                    </a:lnTo>
                    <a:lnTo>
                      <a:pt x="190" y="78"/>
                    </a:lnTo>
                    <a:lnTo>
                      <a:pt x="152" y="92"/>
                    </a:lnTo>
                    <a:lnTo>
                      <a:pt x="112" y="108"/>
                    </a:lnTo>
                    <a:lnTo>
                      <a:pt x="74" y="124"/>
                    </a:lnTo>
                    <a:lnTo>
                      <a:pt x="38" y="142"/>
                    </a:lnTo>
                    <a:lnTo>
                      <a:pt x="0" y="1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2" name="Freeform 11"/>
              <p:cNvSpPr/>
              <p:nvPr/>
            </p:nvSpPr>
            <p:spPr bwMode="auto">
              <a:xfrm>
                <a:off x="2727325" y="2597698"/>
                <a:ext cx="3256810" cy="4115840"/>
              </a:xfrm>
              <a:custGeom>
                <a:avLst/>
                <a:gdLst>
                  <a:gd name="T0" fmla="*/ 1370 w 2052"/>
                  <a:gd name="T1" fmla="*/ 1124 h 2592"/>
                  <a:gd name="T2" fmla="*/ 1298 w 2052"/>
                  <a:gd name="T3" fmla="*/ 1078 h 2592"/>
                  <a:gd name="T4" fmla="*/ 1194 w 2052"/>
                  <a:gd name="T5" fmla="*/ 1002 h 2592"/>
                  <a:gd name="T6" fmla="*/ 1100 w 2052"/>
                  <a:gd name="T7" fmla="*/ 916 h 2592"/>
                  <a:gd name="T8" fmla="*/ 1012 w 2052"/>
                  <a:gd name="T9" fmla="*/ 824 h 2592"/>
                  <a:gd name="T10" fmla="*/ 932 w 2052"/>
                  <a:gd name="T11" fmla="*/ 724 h 2592"/>
                  <a:gd name="T12" fmla="*/ 860 w 2052"/>
                  <a:gd name="T13" fmla="*/ 616 h 2592"/>
                  <a:gd name="T14" fmla="*/ 798 w 2052"/>
                  <a:gd name="T15" fmla="*/ 504 h 2592"/>
                  <a:gd name="T16" fmla="*/ 746 w 2052"/>
                  <a:gd name="T17" fmla="*/ 386 h 2592"/>
                  <a:gd name="T18" fmla="*/ 706 w 2052"/>
                  <a:gd name="T19" fmla="*/ 262 h 2592"/>
                  <a:gd name="T20" fmla="*/ 676 w 2052"/>
                  <a:gd name="T21" fmla="*/ 132 h 2592"/>
                  <a:gd name="T22" fmla="*/ 656 w 2052"/>
                  <a:gd name="T23" fmla="*/ 0 h 2592"/>
                  <a:gd name="T24" fmla="*/ 584 w 2052"/>
                  <a:gd name="T25" fmla="*/ 50 h 2592"/>
                  <a:gd name="T26" fmla="*/ 482 w 2052"/>
                  <a:gd name="T27" fmla="*/ 130 h 2592"/>
                  <a:gd name="T28" fmla="*/ 388 w 2052"/>
                  <a:gd name="T29" fmla="*/ 220 h 2592"/>
                  <a:gd name="T30" fmla="*/ 302 w 2052"/>
                  <a:gd name="T31" fmla="*/ 320 h 2592"/>
                  <a:gd name="T32" fmla="*/ 226 w 2052"/>
                  <a:gd name="T33" fmla="*/ 426 h 2592"/>
                  <a:gd name="T34" fmla="*/ 160 w 2052"/>
                  <a:gd name="T35" fmla="*/ 538 h 2592"/>
                  <a:gd name="T36" fmla="*/ 104 w 2052"/>
                  <a:gd name="T37" fmla="*/ 658 h 2592"/>
                  <a:gd name="T38" fmla="*/ 60 w 2052"/>
                  <a:gd name="T39" fmla="*/ 784 h 2592"/>
                  <a:gd name="T40" fmla="*/ 26 w 2052"/>
                  <a:gd name="T41" fmla="*/ 914 h 2592"/>
                  <a:gd name="T42" fmla="*/ 6 w 2052"/>
                  <a:gd name="T43" fmla="*/ 1050 h 2592"/>
                  <a:gd name="T44" fmla="*/ 0 w 2052"/>
                  <a:gd name="T45" fmla="*/ 1188 h 2592"/>
                  <a:gd name="T46" fmla="*/ 6 w 2052"/>
                  <a:gd name="T47" fmla="*/ 1332 h 2592"/>
                  <a:gd name="T48" fmla="*/ 44 w 2052"/>
                  <a:gd name="T49" fmla="*/ 1538 h 2592"/>
                  <a:gd name="T50" fmla="*/ 110 w 2052"/>
                  <a:gd name="T51" fmla="*/ 1734 h 2592"/>
                  <a:gd name="T52" fmla="*/ 204 w 2052"/>
                  <a:gd name="T53" fmla="*/ 1914 h 2592"/>
                  <a:gd name="T54" fmla="*/ 320 w 2052"/>
                  <a:gd name="T55" fmla="*/ 2080 h 2592"/>
                  <a:gd name="T56" fmla="*/ 460 w 2052"/>
                  <a:gd name="T57" fmla="*/ 2226 h 2592"/>
                  <a:gd name="T58" fmla="*/ 618 w 2052"/>
                  <a:gd name="T59" fmla="*/ 2352 h 2592"/>
                  <a:gd name="T60" fmla="*/ 796 w 2052"/>
                  <a:gd name="T61" fmla="*/ 2452 h 2592"/>
                  <a:gd name="T62" fmla="*/ 986 w 2052"/>
                  <a:gd name="T63" fmla="*/ 2528 h 2592"/>
                  <a:gd name="T64" fmla="*/ 1190 w 2052"/>
                  <a:gd name="T65" fmla="*/ 2574 h 2592"/>
                  <a:gd name="T66" fmla="*/ 1402 w 2052"/>
                  <a:gd name="T67" fmla="*/ 2592 h 2592"/>
                  <a:gd name="T68" fmla="*/ 1490 w 2052"/>
                  <a:gd name="T69" fmla="*/ 2588 h 2592"/>
                  <a:gd name="T70" fmla="*/ 1618 w 2052"/>
                  <a:gd name="T71" fmla="*/ 2574 h 2592"/>
                  <a:gd name="T72" fmla="*/ 1742 w 2052"/>
                  <a:gd name="T73" fmla="*/ 2550 h 2592"/>
                  <a:gd name="T74" fmla="*/ 1864 w 2052"/>
                  <a:gd name="T75" fmla="*/ 2514 h 2592"/>
                  <a:gd name="T76" fmla="*/ 1978 w 2052"/>
                  <a:gd name="T77" fmla="*/ 2468 h 2592"/>
                  <a:gd name="T78" fmla="*/ 2052 w 2052"/>
                  <a:gd name="T79" fmla="*/ 2432 h 2592"/>
                  <a:gd name="T80" fmla="*/ 1940 w 2052"/>
                  <a:gd name="T81" fmla="*/ 2352 h 2592"/>
                  <a:gd name="T82" fmla="*/ 1836 w 2052"/>
                  <a:gd name="T83" fmla="*/ 2264 h 2592"/>
                  <a:gd name="T84" fmla="*/ 1742 w 2052"/>
                  <a:gd name="T85" fmla="*/ 2166 h 2592"/>
                  <a:gd name="T86" fmla="*/ 1656 w 2052"/>
                  <a:gd name="T87" fmla="*/ 2060 h 2592"/>
                  <a:gd name="T88" fmla="*/ 1580 w 2052"/>
                  <a:gd name="T89" fmla="*/ 1946 h 2592"/>
                  <a:gd name="T90" fmla="*/ 1514 w 2052"/>
                  <a:gd name="T91" fmla="*/ 1826 h 2592"/>
                  <a:gd name="T92" fmla="*/ 1460 w 2052"/>
                  <a:gd name="T93" fmla="*/ 1698 h 2592"/>
                  <a:gd name="T94" fmla="*/ 1418 w 2052"/>
                  <a:gd name="T95" fmla="*/ 1566 h 2592"/>
                  <a:gd name="T96" fmla="*/ 1388 w 2052"/>
                  <a:gd name="T97" fmla="*/ 1428 h 2592"/>
                  <a:gd name="T98" fmla="*/ 1372 w 2052"/>
                  <a:gd name="T99" fmla="*/ 1286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52" h="2592">
                    <a:moveTo>
                      <a:pt x="1368" y="1188"/>
                    </a:moveTo>
                    <a:lnTo>
                      <a:pt x="1368" y="1188"/>
                    </a:lnTo>
                    <a:lnTo>
                      <a:pt x="1370" y="1124"/>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AU" dirty="0">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3" name="Freeform 12"/>
              <p:cNvSpPr/>
              <p:nvPr/>
            </p:nvSpPr>
            <p:spPr bwMode="auto">
              <a:xfrm>
                <a:off x="2727325" y="2597698"/>
                <a:ext cx="3256810" cy="4115840"/>
              </a:xfrm>
              <a:custGeom>
                <a:avLst/>
                <a:gdLst>
                  <a:gd name="T0" fmla="*/ 2174875 w 2052"/>
                  <a:gd name="T1" fmla="*/ 1784350 h 2592"/>
                  <a:gd name="T2" fmla="*/ 2060575 w 2052"/>
                  <a:gd name="T3" fmla="*/ 1711325 h 2592"/>
                  <a:gd name="T4" fmla="*/ 1895475 w 2052"/>
                  <a:gd name="T5" fmla="*/ 1590675 h 2592"/>
                  <a:gd name="T6" fmla="*/ 1746250 w 2052"/>
                  <a:gd name="T7" fmla="*/ 1454150 h 2592"/>
                  <a:gd name="T8" fmla="*/ 1606550 w 2052"/>
                  <a:gd name="T9" fmla="*/ 1308100 h 2592"/>
                  <a:gd name="T10" fmla="*/ 1479550 w 2052"/>
                  <a:gd name="T11" fmla="*/ 1149350 h 2592"/>
                  <a:gd name="T12" fmla="*/ 1365250 w 2052"/>
                  <a:gd name="T13" fmla="*/ 977900 h 2592"/>
                  <a:gd name="T14" fmla="*/ 1266825 w 2052"/>
                  <a:gd name="T15" fmla="*/ 800100 h 2592"/>
                  <a:gd name="T16" fmla="*/ 1184275 w 2052"/>
                  <a:gd name="T17" fmla="*/ 612775 h 2592"/>
                  <a:gd name="T18" fmla="*/ 1120775 w 2052"/>
                  <a:gd name="T19" fmla="*/ 415925 h 2592"/>
                  <a:gd name="T20" fmla="*/ 1073150 w 2052"/>
                  <a:gd name="T21" fmla="*/ 209550 h 2592"/>
                  <a:gd name="T22" fmla="*/ 1041400 w 2052"/>
                  <a:gd name="T23" fmla="*/ 0 h 2592"/>
                  <a:gd name="T24" fmla="*/ 927100 w 2052"/>
                  <a:gd name="T25" fmla="*/ 79375 h 2592"/>
                  <a:gd name="T26" fmla="*/ 765175 w 2052"/>
                  <a:gd name="T27" fmla="*/ 206375 h 2592"/>
                  <a:gd name="T28" fmla="*/ 615950 w 2052"/>
                  <a:gd name="T29" fmla="*/ 349250 h 2592"/>
                  <a:gd name="T30" fmla="*/ 479425 w 2052"/>
                  <a:gd name="T31" fmla="*/ 508000 h 2592"/>
                  <a:gd name="T32" fmla="*/ 358775 w 2052"/>
                  <a:gd name="T33" fmla="*/ 676275 h 2592"/>
                  <a:gd name="T34" fmla="*/ 254000 w 2052"/>
                  <a:gd name="T35" fmla="*/ 854075 h 2592"/>
                  <a:gd name="T36" fmla="*/ 165100 w 2052"/>
                  <a:gd name="T37" fmla="*/ 1044575 h 2592"/>
                  <a:gd name="T38" fmla="*/ 95250 w 2052"/>
                  <a:gd name="T39" fmla="*/ 1244600 h 2592"/>
                  <a:gd name="T40" fmla="*/ 41275 w 2052"/>
                  <a:gd name="T41" fmla="*/ 1450975 h 2592"/>
                  <a:gd name="T42" fmla="*/ 9525 w 2052"/>
                  <a:gd name="T43" fmla="*/ 1666875 h 2592"/>
                  <a:gd name="T44" fmla="*/ 0 w 2052"/>
                  <a:gd name="T45" fmla="*/ 1885950 h 2592"/>
                  <a:gd name="T46" fmla="*/ 9525 w 2052"/>
                  <a:gd name="T47" fmla="*/ 2114550 h 2592"/>
                  <a:gd name="T48" fmla="*/ 69850 w 2052"/>
                  <a:gd name="T49" fmla="*/ 2441575 h 2592"/>
                  <a:gd name="T50" fmla="*/ 174625 w 2052"/>
                  <a:gd name="T51" fmla="*/ 2752725 h 2592"/>
                  <a:gd name="T52" fmla="*/ 323850 w 2052"/>
                  <a:gd name="T53" fmla="*/ 3038475 h 2592"/>
                  <a:gd name="T54" fmla="*/ 508000 w 2052"/>
                  <a:gd name="T55" fmla="*/ 3302000 h 2592"/>
                  <a:gd name="T56" fmla="*/ 730250 w 2052"/>
                  <a:gd name="T57" fmla="*/ 3533775 h 2592"/>
                  <a:gd name="T58" fmla="*/ 981075 w 2052"/>
                  <a:gd name="T59" fmla="*/ 3733800 h 2592"/>
                  <a:gd name="T60" fmla="*/ 1263650 w 2052"/>
                  <a:gd name="T61" fmla="*/ 3892550 h 2592"/>
                  <a:gd name="T62" fmla="*/ 1565275 w 2052"/>
                  <a:gd name="T63" fmla="*/ 4013200 h 2592"/>
                  <a:gd name="T64" fmla="*/ 1889125 w 2052"/>
                  <a:gd name="T65" fmla="*/ 4086225 h 2592"/>
                  <a:gd name="T66" fmla="*/ 2225675 w 2052"/>
                  <a:gd name="T67" fmla="*/ 4114800 h 2592"/>
                  <a:gd name="T68" fmla="*/ 2365375 w 2052"/>
                  <a:gd name="T69" fmla="*/ 4108450 h 2592"/>
                  <a:gd name="T70" fmla="*/ 2568575 w 2052"/>
                  <a:gd name="T71" fmla="*/ 4086225 h 2592"/>
                  <a:gd name="T72" fmla="*/ 2765425 w 2052"/>
                  <a:gd name="T73" fmla="*/ 4048125 h 2592"/>
                  <a:gd name="T74" fmla="*/ 2959100 w 2052"/>
                  <a:gd name="T75" fmla="*/ 3990975 h 2592"/>
                  <a:gd name="T76" fmla="*/ 3140075 w 2052"/>
                  <a:gd name="T77" fmla="*/ 3917950 h 2592"/>
                  <a:gd name="T78" fmla="*/ 3257550 w 2052"/>
                  <a:gd name="T79" fmla="*/ 3860800 h 2592"/>
                  <a:gd name="T80" fmla="*/ 3079750 w 2052"/>
                  <a:gd name="T81" fmla="*/ 3733800 h 2592"/>
                  <a:gd name="T82" fmla="*/ 2914650 w 2052"/>
                  <a:gd name="T83" fmla="*/ 3594100 h 2592"/>
                  <a:gd name="T84" fmla="*/ 2765425 w 2052"/>
                  <a:gd name="T85" fmla="*/ 3438525 h 2592"/>
                  <a:gd name="T86" fmla="*/ 2628900 w 2052"/>
                  <a:gd name="T87" fmla="*/ 3270250 h 2592"/>
                  <a:gd name="T88" fmla="*/ 2508250 w 2052"/>
                  <a:gd name="T89" fmla="*/ 3089275 h 2592"/>
                  <a:gd name="T90" fmla="*/ 2403475 w 2052"/>
                  <a:gd name="T91" fmla="*/ 2898775 h 2592"/>
                  <a:gd name="T92" fmla="*/ 2317750 w 2052"/>
                  <a:gd name="T93" fmla="*/ 2695575 h 2592"/>
                  <a:gd name="T94" fmla="*/ 2251075 w 2052"/>
                  <a:gd name="T95" fmla="*/ 2486025 h 2592"/>
                  <a:gd name="T96" fmla="*/ 2203450 w 2052"/>
                  <a:gd name="T97" fmla="*/ 2266950 h 2592"/>
                  <a:gd name="T98" fmla="*/ 2178050 w 2052"/>
                  <a:gd name="T99" fmla="*/ 2041525 h 259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52" h="2592">
                    <a:moveTo>
                      <a:pt x="1368" y="1188"/>
                    </a:moveTo>
                    <a:lnTo>
                      <a:pt x="1368" y="1188"/>
                    </a:lnTo>
                    <a:lnTo>
                      <a:pt x="1370" y="1124"/>
                    </a:lnTo>
                    <a:lnTo>
                      <a:pt x="1334" y="1100"/>
                    </a:lnTo>
                    <a:lnTo>
                      <a:pt x="1298" y="1078"/>
                    </a:lnTo>
                    <a:lnTo>
                      <a:pt x="1262" y="1052"/>
                    </a:lnTo>
                    <a:lnTo>
                      <a:pt x="1228" y="1028"/>
                    </a:lnTo>
                    <a:lnTo>
                      <a:pt x="1194" y="1002"/>
                    </a:lnTo>
                    <a:lnTo>
                      <a:pt x="1162" y="974"/>
                    </a:lnTo>
                    <a:lnTo>
                      <a:pt x="1130" y="946"/>
                    </a:lnTo>
                    <a:lnTo>
                      <a:pt x="1100" y="916"/>
                    </a:lnTo>
                    <a:lnTo>
                      <a:pt x="1068" y="886"/>
                    </a:lnTo>
                    <a:lnTo>
                      <a:pt x="1040" y="856"/>
                    </a:lnTo>
                    <a:lnTo>
                      <a:pt x="1012" y="824"/>
                    </a:lnTo>
                    <a:lnTo>
                      <a:pt x="984" y="792"/>
                    </a:lnTo>
                    <a:lnTo>
                      <a:pt x="958" y="758"/>
                    </a:lnTo>
                    <a:lnTo>
                      <a:pt x="932" y="724"/>
                    </a:lnTo>
                    <a:lnTo>
                      <a:pt x="906" y="688"/>
                    </a:lnTo>
                    <a:lnTo>
                      <a:pt x="884" y="654"/>
                    </a:lnTo>
                    <a:lnTo>
                      <a:pt x="860" y="616"/>
                    </a:lnTo>
                    <a:lnTo>
                      <a:pt x="838" y="580"/>
                    </a:lnTo>
                    <a:lnTo>
                      <a:pt x="818" y="542"/>
                    </a:lnTo>
                    <a:lnTo>
                      <a:pt x="798" y="504"/>
                    </a:lnTo>
                    <a:lnTo>
                      <a:pt x="780" y="464"/>
                    </a:lnTo>
                    <a:lnTo>
                      <a:pt x="764" y="426"/>
                    </a:lnTo>
                    <a:lnTo>
                      <a:pt x="746" y="386"/>
                    </a:lnTo>
                    <a:lnTo>
                      <a:pt x="732" y="344"/>
                    </a:lnTo>
                    <a:lnTo>
                      <a:pt x="718" y="304"/>
                    </a:lnTo>
                    <a:lnTo>
                      <a:pt x="706" y="262"/>
                    </a:lnTo>
                    <a:lnTo>
                      <a:pt x="694" y="218"/>
                    </a:lnTo>
                    <a:lnTo>
                      <a:pt x="684" y="176"/>
                    </a:lnTo>
                    <a:lnTo>
                      <a:pt x="676" y="132"/>
                    </a:lnTo>
                    <a:lnTo>
                      <a:pt x="668" y="90"/>
                    </a:lnTo>
                    <a:lnTo>
                      <a:pt x="662" y="44"/>
                    </a:lnTo>
                    <a:lnTo>
                      <a:pt x="656" y="0"/>
                    </a:lnTo>
                    <a:lnTo>
                      <a:pt x="620" y="24"/>
                    </a:lnTo>
                    <a:lnTo>
                      <a:pt x="584" y="50"/>
                    </a:lnTo>
                    <a:lnTo>
                      <a:pt x="550" y="76"/>
                    </a:lnTo>
                    <a:lnTo>
                      <a:pt x="514" y="102"/>
                    </a:lnTo>
                    <a:lnTo>
                      <a:pt x="482" y="130"/>
                    </a:lnTo>
                    <a:lnTo>
                      <a:pt x="450" y="160"/>
                    </a:lnTo>
                    <a:lnTo>
                      <a:pt x="418" y="190"/>
                    </a:lnTo>
                    <a:lnTo>
                      <a:pt x="388" y="220"/>
                    </a:lnTo>
                    <a:lnTo>
                      <a:pt x="358" y="252"/>
                    </a:lnTo>
                    <a:lnTo>
                      <a:pt x="330" y="286"/>
                    </a:lnTo>
                    <a:lnTo>
                      <a:pt x="302" y="320"/>
                    </a:lnTo>
                    <a:lnTo>
                      <a:pt x="276" y="354"/>
                    </a:lnTo>
                    <a:lnTo>
                      <a:pt x="250" y="390"/>
                    </a:lnTo>
                    <a:lnTo>
                      <a:pt x="226" y="426"/>
                    </a:lnTo>
                    <a:lnTo>
                      <a:pt x="202" y="462"/>
                    </a:lnTo>
                    <a:lnTo>
                      <a:pt x="180" y="500"/>
                    </a:lnTo>
                    <a:lnTo>
                      <a:pt x="160" y="538"/>
                    </a:lnTo>
                    <a:lnTo>
                      <a:pt x="140" y="578"/>
                    </a:lnTo>
                    <a:lnTo>
                      <a:pt x="120" y="618"/>
                    </a:lnTo>
                    <a:lnTo>
                      <a:pt x="104" y="658"/>
                    </a:lnTo>
                    <a:lnTo>
                      <a:pt x="88" y="700"/>
                    </a:lnTo>
                    <a:lnTo>
                      <a:pt x="72" y="742"/>
                    </a:lnTo>
                    <a:lnTo>
                      <a:pt x="60" y="784"/>
                    </a:lnTo>
                    <a:lnTo>
                      <a:pt x="46" y="826"/>
                    </a:lnTo>
                    <a:lnTo>
                      <a:pt x="36" y="870"/>
                    </a:lnTo>
                    <a:lnTo>
                      <a:pt x="26" y="914"/>
                    </a:lnTo>
                    <a:lnTo>
                      <a:pt x="18" y="958"/>
                    </a:lnTo>
                    <a:lnTo>
                      <a:pt x="12" y="1004"/>
                    </a:lnTo>
                    <a:lnTo>
                      <a:pt x="6" y="1050"/>
                    </a:lnTo>
                    <a:lnTo>
                      <a:pt x="2" y="1094"/>
                    </a:lnTo>
                    <a:lnTo>
                      <a:pt x="0" y="1142"/>
                    </a:lnTo>
                    <a:lnTo>
                      <a:pt x="0" y="1188"/>
                    </a:lnTo>
                    <a:lnTo>
                      <a:pt x="2" y="1260"/>
                    </a:lnTo>
                    <a:lnTo>
                      <a:pt x="6" y="1332"/>
                    </a:lnTo>
                    <a:lnTo>
                      <a:pt x="16" y="1402"/>
                    </a:lnTo>
                    <a:lnTo>
                      <a:pt x="28" y="1470"/>
                    </a:lnTo>
                    <a:lnTo>
                      <a:pt x="44" y="1538"/>
                    </a:lnTo>
                    <a:lnTo>
                      <a:pt x="62" y="1604"/>
                    </a:lnTo>
                    <a:lnTo>
                      <a:pt x="84" y="1670"/>
                    </a:lnTo>
                    <a:lnTo>
                      <a:pt x="110" y="1734"/>
                    </a:lnTo>
                    <a:lnTo>
                      <a:pt x="138" y="1796"/>
                    </a:lnTo>
                    <a:lnTo>
                      <a:pt x="170" y="1856"/>
                    </a:lnTo>
                    <a:lnTo>
                      <a:pt x="204" y="1914"/>
                    </a:lnTo>
                    <a:lnTo>
                      <a:pt x="240" y="1972"/>
                    </a:lnTo>
                    <a:lnTo>
                      <a:pt x="278" y="2026"/>
                    </a:lnTo>
                    <a:lnTo>
                      <a:pt x="320" y="2080"/>
                    </a:lnTo>
                    <a:lnTo>
                      <a:pt x="364" y="2130"/>
                    </a:lnTo>
                    <a:lnTo>
                      <a:pt x="412" y="2180"/>
                    </a:lnTo>
                    <a:lnTo>
                      <a:pt x="460" y="2226"/>
                    </a:lnTo>
                    <a:lnTo>
                      <a:pt x="510" y="2270"/>
                    </a:lnTo>
                    <a:lnTo>
                      <a:pt x="564" y="2312"/>
                    </a:lnTo>
                    <a:lnTo>
                      <a:pt x="618" y="2352"/>
                    </a:lnTo>
                    <a:lnTo>
                      <a:pt x="676" y="2388"/>
                    </a:lnTo>
                    <a:lnTo>
                      <a:pt x="734" y="2422"/>
                    </a:lnTo>
                    <a:lnTo>
                      <a:pt x="796" y="2452"/>
                    </a:lnTo>
                    <a:lnTo>
                      <a:pt x="858" y="2480"/>
                    </a:lnTo>
                    <a:lnTo>
                      <a:pt x="920" y="2506"/>
                    </a:lnTo>
                    <a:lnTo>
                      <a:pt x="986" y="2528"/>
                    </a:lnTo>
                    <a:lnTo>
                      <a:pt x="1052" y="2546"/>
                    </a:lnTo>
                    <a:lnTo>
                      <a:pt x="1120" y="2562"/>
                    </a:lnTo>
                    <a:lnTo>
                      <a:pt x="1190" y="2574"/>
                    </a:lnTo>
                    <a:lnTo>
                      <a:pt x="1260" y="2584"/>
                    </a:lnTo>
                    <a:lnTo>
                      <a:pt x="1330" y="2590"/>
                    </a:lnTo>
                    <a:lnTo>
                      <a:pt x="1402" y="2592"/>
                    </a:lnTo>
                    <a:lnTo>
                      <a:pt x="1446" y="2590"/>
                    </a:lnTo>
                    <a:lnTo>
                      <a:pt x="1490" y="2588"/>
                    </a:lnTo>
                    <a:lnTo>
                      <a:pt x="1534" y="2586"/>
                    </a:lnTo>
                    <a:lnTo>
                      <a:pt x="1576" y="2580"/>
                    </a:lnTo>
                    <a:lnTo>
                      <a:pt x="1618" y="2574"/>
                    </a:lnTo>
                    <a:lnTo>
                      <a:pt x="1660" y="2568"/>
                    </a:lnTo>
                    <a:lnTo>
                      <a:pt x="1702" y="2558"/>
                    </a:lnTo>
                    <a:lnTo>
                      <a:pt x="1742" y="2550"/>
                    </a:lnTo>
                    <a:lnTo>
                      <a:pt x="1784" y="2538"/>
                    </a:lnTo>
                    <a:lnTo>
                      <a:pt x="1824" y="2526"/>
                    </a:lnTo>
                    <a:lnTo>
                      <a:pt x="1864" y="2514"/>
                    </a:lnTo>
                    <a:lnTo>
                      <a:pt x="1902" y="2500"/>
                    </a:lnTo>
                    <a:lnTo>
                      <a:pt x="1940" y="2484"/>
                    </a:lnTo>
                    <a:lnTo>
                      <a:pt x="1978" y="2468"/>
                    </a:lnTo>
                    <a:lnTo>
                      <a:pt x="2016" y="2450"/>
                    </a:lnTo>
                    <a:lnTo>
                      <a:pt x="2052" y="2432"/>
                    </a:lnTo>
                    <a:lnTo>
                      <a:pt x="2014" y="2406"/>
                    </a:lnTo>
                    <a:lnTo>
                      <a:pt x="1978" y="2380"/>
                    </a:lnTo>
                    <a:lnTo>
                      <a:pt x="1940" y="2352"/>
                    </a:lnTo>
                    <a:lnTo>
                      <a:pt x="1906" y="2324"/>
                    </a:lnTo>
                    <a:lnTo>
                      <a:pt x="1870" y="2294"/>
                    </a:lnTo>
                    <a:lnTo>
                      <a:pt x="1836" y="2264"/>
                    </a:lnTo>
                    <a:lnTo>
                      <a:pt x="1804" y="2232"/>
                    </a:lnTo>
                    <a:lnTo>
                      <a:pt x="1772" y="2200"/>
                    </a:lnTo>
                    <a:lnTo>
                      <a:pt x="1742" y="2166"/>
                    </a:lnTo>
                    <a:lnTo>
                      <a:pt x="1712" y="2132"/>
                    </a:lnTo>
                    <a:lnTo>
                      <a:pt x="1684" y="2096"/>
                    </a:lnTo>
                    <a:lnTo>
                      <a:pt x="1656" y="2060"/>
                    </a:lnTo>
                    <a:lnTo>
                      <a:pt x="1630" y="2024"/>
                    </a:lnTo>
                    <a:lnTo>
                      <a:pt x="1604" y="1986"/>
                    </a:lnTo>
                    <a:lnTo>
                      <a:pt x="1580" y="1946"/>
                    </a:lnTo>
                    <a:lnTo>
                      <a:pt x="1556" y="1908"/>
                    </a:lnTo>
                    <a:lnTo>
                      <a:pt x="1534" y="1868"/>
                    </a:lnTo>
                    <a:lnTo>
                      <a:pt x="1514" y="1826"/>
                    </a:lnTo>
                    <a:lnTo>
                      <a:pt x="1494" y="1784"/>
                    </a:lnTo>
                    <a:lnTo>
                      <a:pt x="1476" y="1742"/>
                    </a:lnTo>
                    <a:lnTo>
                      <a:pt x="1460" y="1698"/>
                    </a:lnTo>
                    <a:lnTo>
                      <a:pt x="1444" y="1654"/>
                    </a:lnTo>
                    <a:lnTo>
                      <a:pt x="1430" y="1610"/>
                    </a:lnTo>
                    <a:lnTo>
                      <a:pt x="1418" y="1566"/>
                    </a:lnTo>
                    <a:lnTo>
                      <a:pt x="1406" y="1520"/>
                    </a:lnTo>
                    <a:lnTo>
                      <a:pt x="1396" y="1474"/>
                    </a:lnTo>
                    <a:lnTo>
                      <a:pt x="1388" y="1428"/>
                    </a:lnTo>
                    <a:lnTo>
                      <a:pt x="1380" y="1380"/>
                    </a:lnTo>
                    <a:lnTo>
                      <a:pt x="1376" y="1332"/>
                    </a:lnTo>
                    <a:lnTo>
                      <a:pt x="1372" y="1286"/>
                    </a:lnTo>
                    <a:lnTo>
                      <a:pt x="1370" y="1236"/>
                    </a:lnTo>
                    <a:lnTo>
                      <a:pt x="1368" y="118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4" name="Freeform 13"/>
              <p:cNvSpPr/>
              <p:nvPr/>
            </p:nvSpPr>
            <p:spPr bwMode="auto">
              <a:xfrm>
                <a:off x="3873946" y="2257042"/>
                <a:ext cx="2110189" cy="2003263"/>
              </a:xfrm>
              <a:custGeom>
                <a:avLst/>
                <a:gdLst>
                  <a:gd name="T0" fmla="*/ 654 w 1330"/>
                  <a:gd name="T1" fmla="*/ 1262 h 1262"/>
                  <a:gd name="T2" fmla="*/ 664 w 1330"/>
                  <a:gd name="T3" fmla="*/ 1176 h 1262"/>
                  <a:gd name="T4" fmla="*/ 680 w 1330"/>
                  <a:gd name="T5" fmla="*/ 1092 h 1262"/>
                  <a:gd name="T6" fmla="*/ 700 w 1330"/>
                  <a:gd name="T7" fmla="*/ 1008 h 1262"/>
                  <a:gd name="T8" fmla="*/ 726 w 1330"/>
                  <a:gd name="T9" fmla="*/ 928 h 1262"/>
                  <a:gd name="T10" fmla="*/ 754 w 1330"/>
                  <a:gd name="T11" fmla="*/ 850 h 1262"/>
                  <a:gd name="T12" fmla="*/ 826 w 1330"/>
                  <a:gd name="T13" fmla="*/ 698 h 1262"/>
                  <a:gd name="T14" fmla="*/ 914 w 1330"/>
                  <a:gd name="T15" fmla="*/ 558 h 1262"/>
                  <a:gd name="T16" fmla="*/ 1018 w 1330"/>
                  <a:gd name="T17" fmla="*/ 428 h 1262"/>
                  <a:gd name="T18" fmla="*/ 1134 w 1330"/>
                  <a:gd name="T19" fmla="*/ 310 h 1262"/>
                  <a:gd name="T20" fmla="*/ 1262 w 1330"/>
                  <a:gd name="T21" fmla="*/ 208 h 1262"/>
                  <a:gd name="T22" fmla="*/ 1330 w 1330"/>
                  <a:gd name="T23" fmla="*/ 160 h 1262"/>
                  <a:gd name="T24" fmla="*/ 1256 w 1330"/>
                  <a:gd name="T25" fmla="*/ 124 h 1262"/>
                  <a:gd name="T26" fmla="*/ 1180 w 1330"/>
                  <a:gd name="T27" fmla="*/ 92 h 1262"/>
                  <a:gd name="T28" fmla="*/ 1102 w 1330"/>
                  <a:gd name="T29" fmla="*/ 66 h 1262"/>
                  <a:gd name="T30" fmla="*/ 1020 w 1330"/>
                  <a:gd name="T31" fmla="*/ 42 h 1262"/>
                  <a:gd name="T32" fmla="*/ 938 w 1330"/>
                  <a:gd name="T33" fmla="*/ 24 h 1262"/>
                  <a:gd name="T34" fmla="*/ 854 w 1330"/>
                  <a:gd name="T35" fmla="*/ 12 h 1262"/>
                  <a:gd name="T36" fmla="*/ 768 w 1330"/>
                  <a:gd name="T37" fmla="*/ 4 h 1262"/>
                  <a:gd name="T38" fmla="*/ 680 w 1330"/>
                  <a:gd name="T39" fmla="*/ 0 h 1262"/>
                  <a:gd name="T40" fmla="*/ 634 w 1330"/>
                  <a:gd name="T41" fmla="*/ 2 h 1262"/>
                  <a:gd name="T42" fmla="*/ 544 w 1330"/>
                  <a:gd name="T43" fmla="*/ 8 h 1262"/>
                  <a:gd name="T44" fmla="*/ 454 w 1330"/>
                  <a:gd name="T45" fmla="*/ 20 h 1262"/>
                  <a:gd name="T46" fmla="*/ 366 w 1330"/>
                  <a:gd name="T47" fmla="*/ 36 h 1262"/>
                  <a:gd name="T48" fmla="*/ 282 w 1330"/>
                  <a:gd name="T49" fmla="*/ 58 h 1262"/>
                  <a:gd name="T50" fmla="*/ 198 w 1330"/>
                  <a:gd name="T51" fmla="*/ 86 h 1262"/>
                  <a:gd name="T52" fmla="*/ 116 w 1330"/>
                  <a:gd name="T53" fmla="*/ 120 h 1262"/>
                  <a:gd name="T54" fmla="*/ 38 w 1330"/>
                  <a:gd name="T55" fmla="*/ 156 h 1262"/>
                  <a:gd name="T56" fmla="*/ 0 w 1330"/>
                  <a:gd name="T57" fmla="*/ 178 h 1262"/>
                  <a:gd name="T58" fmla="*/ 10 w 1330"/>
                  <a:gd name="T59" fmla="*/ 262 h 1262"/>
                  <a:gd name="T60" fmla="*/ 22 w 1330"/>
                  <a:gd name="T61" fmla="*/ 346 h 1262"/>
                  <a:gd name="T62" fmla="*/ 42 w 1330"/>
                  <a:gd name="T63" fmla="*/ 426 h 1262"/>
                  <a:gd name="T64" fmla="*/ 64 w 1330"/>
                  <a:gd name="T65" fmla="*/ 506 h 1262"/>
                  <a:gd name="T66" fmla="*/ 92 w 1330"/>
                  <a:gd name="T67" fmla="*/ 584 h 1262"/>
                  <a:gd name="T68" fmla="*/ 124 w 1330"/>
                  <a:gd name="T69" fmla="*/ 660 h 1262"/>
                  <a:gd name="T70" fmla="*/ 202 w 1330"/>
                  <a:gd name="T71" fmla="*/ 804 h 1262"/>
                  <a:gd name="T72" fmla="*/ 294 w 1330"/>
                  <a:gd name="T73" fmla="*/ 938 h 1262"/>
                  <a:gd name="T74" fmla="*/ 402 w 1330"/>
                  <a:gd name="T75" fmla="*/ 1058 h 1262"/>
                  <a:gd name="T76" fmla="*/ 522 w 1330"/>
                  <a:gd name="T77" fmla="*/ 1168 h 1262"/>
                  <a:gd name="T78" fmla="*/ 654 w 1330"/>
                  <a:gd name="T79" fmla="*/ 1262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AU" dirty="0">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5" name="Freeform 14"/>
              <p:cNvSpPr/>
              <p:nvPr/>
            </p:nvSpPr>
            <p:spPr bwMode="auto">
              <a:xfrm>
                <a:off x="3873946" y="2257042"/>
                <a:ext cx="2110189" cy="2003263"/>
              </a:xfrm>
              <a:custGeom>
                <a:avLst/>
                <a:gdLst>
                  <a:gd name="T0" fmla="*/ 1038225 w 1330"/>
                  <a:gd name="T1" fmla="*/ 2003425 h 1262"/>
                  <a:gd name="T2" fmla="*/ 1054100 w 1330"/>
                  <a:gd name="T3" fmla="*/ 1866900 h 1262"/>
                  <a:gd name="T4" fmla="*/ 1079500 w 1330"/>
                  <a:gd name="T5" fmla="*/ 1733550 h 1262"/>
                  <a:gd name="T6" fmla="*/ 1111250 w 1330"/>
                  <a:gd name="T7" fmla="*/ 1600200 h 1262"/>
                  <a:gd name="T8" fmla="*/ 1152525 w 1330"/>
                  <a:gd name="T9" fmla="*/ 1473200 h 1262"/>
                  <a:gd name="T10" fmla="*/ 1196975 w 1330"/>
                  <a:gd name="T11" fmla="*/ 1349375 h 1262"/>
                  <a:gd name="T12" fmla="*/ 1311275 w 1330"/>
                  <a:gd name="T13" fmla="*/ 1108075 h 1262"/>
                  <a:gd name="T14" fmla="*/ 1450975 w 1330"/>
                  <a:gd name="T15" fmla="*/ 885825 h 1262"/>
                  <a:gd name="T16" fmla="*/ 1616075 w 1330"/>
                  <a:gd name="T17" fmla="*/ 679450 h 1262"/>
                  <a:gd name="T18" fmla="*/ 1800225 w 1330"/>
                  <a:gd name="T19" fmla="*/ 492125 h 1262"/>
                  <a:gd name="T20" fmla="*/ 2003425 w 1330"/>
                  <a:gd name="T21" fmla="*/ 330200 h 1262"/>
                  <a:gd name="T22" fmla="*/ 2111375 w 1330"/>
                  <a:gd name="T23" fmla="*/ 254000 h 1262"/>
                  <a:gd name="T24" fmla="*/ 1993900 w 1330"/>
                  <a:gd name="T25" fmla="*/ 196850 h 1262"/>
                  <a:gd name="T26" fmla="*/ 1873250 w 1330"/>
                  <a:gd name="T27" fmla="*/ 146050 h 1262"/>
                  <a:gd name="T28" fmla="*/ 1749425 w 1330"/>
                  <a:gd name="T29" fmla="*/ 104775 h 1262"/>
                  <a:gd name="T30" fmla="*/ 1619250 w 1330"/>
                  <a:gd name="T31" fmla="*/ 66675 h 1262"/>
                  <a:gd name="T32" fmla="*/ 1489075 w 1330"/>
                  <a:gd name="T33" fmla="*/ 38100 h 1262"/>
                  <a:gd name="T34" fmla="*/ 1355725 w 1330"/>
                  <a:gd name="T35" fmla="*/ 19050 h 1262"/>
                  <a:gd name="T36" fmla="*/ 1219200 w 1330"/>
                  <a:gd name="T37" fmla="*/ 6350 h 1262"/>
                  <a:gd name="T38" fmla="*/ 1079500 w 1330"/>
                  <a:gd name="T39" fmla="*/ 0 h 1262"/>
                  <a:gd name="T40" fmla="*/ 1006475 w 1330"/>
                  <a:gd name="T41" fmla="*/ 3175 h 1262"/>
                  <a:gd name="T42" fmla="*/ 863600 w 1330"/>
                  <a:gd name="T43" fmla="*/ 12700 h 1262"/>
                  <a:gd name="T44" fmla="*/ 720725 w 1330"/>
                  <a:gd name="T45" fmla="*/ 31750 h 1262"/>
                  <a:gd name="T46" fmla="*/ 581025 w 1330"/>
                  <a:gd name="T47" fmla="*/ 57150 h 1262"/>
                  <a:gd name="T48" fmla="*/ 447675 w 1330"/>
                  <a:gd name="T49" fmla="*/ 92075 h 1262"/>
                  <a:gd name="T50" fmla="*/ 314325 w 1330"/>
                  <a:gd name="T51" fmla="*/ 136525 h 1262"/>
                  <a:gd name="T52" fmla="*/ 184150 w 1330"/>
                  <a:gd name="T53" fmla="*/ 190500 h 1262"/>
                  <a:gd name="T54" fmla="*/ 60325 w 1330"/>
                  <a:gd name="T55" fmla="*/ 247650 h 1262"/>
                  <a:gd name="T56" fmla="*/ 0 w 1330"/>
                  <a:gd name="T57" fmla="*/ 282575 h 1262"/>
                  <a:gd name="T58" fmla="*/ 15875 w 1330"/>
                  <a:gd name="T59" fmla="*/ 415925 h 1262"/>
                  <a:gd name="T60" fmla="*/ 34925 w 1330"/>
                  <a:gd name="T61" fmla="*/ 549275 h 1262"/>
                  <a:gd name="T62" fmla="*/ 66675 w 1330"/>
                  <a:gd name="T63" fmla="*/ 676275 h 1262"/>
                  <a:gd name="T64" fmla="*/ 101600 w 1330"/>
                  <a:gd name="T65" fmla="*/ 803275 h 1262"/>
                  <a:gd name="T66" fmla="*/ 146050 w 1330"/>
                  <a:gd name="T67" fmla="*/ 927100 h 1262"/>
                  <a:gd name="T68" fmla="*/ 196850 w 1330"/>
                  <a:gd name="T69" fmla="*/ 1047750 h 1262"/>
                  <a:gd name="T70" fmla="*/ 320675 w 1330"/>
                  <a:gd name="T71" fmla="*/ 1276350 h 1262"/>
                  <a:gd name="T72" fmla="*/ 466725 w 1330"/>
                  <a:gd name="T73" fmla="*/ 1489075 h 1262"/>
                  <a:gd name="T74" fmla="*/ 638175 w 1330"/>
                  <a:gd name="T75" fmla="*/ 1679575 h 1262"/>
                  <a:gd name="T76" fmla="*/ 828675 w 1330"/>
                  <a:gd name="T77" fmla="*/ 1854200 h 1262"/>
                  <a:gd name="T78" fmla="*/ 1038225 w 1330"/>
                  <a:gd name="T79" fmla="*/ 2003425 h 1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330" h="1262">
                    <a:moveTo>
                      <a:pt x="654" y="1262"/>
                    </a:moveTo>
                    <a:lnTo>
                      <a:pt x="654" y="1262"/>
                    </a:lnTo>
                    <a:lnTo>
                      <a:pt x="658" y="1218"/>
                    </a:lnTo>
                    <a:lnTo>
                      <a:pt x="664" y="1176"/>
                    </a:lnTo>
                    <a:lnTo>
                      <a:pt x="672" y="1134"/>
                    </a:lnTo>
                    <a:lnTo>
                      <a:pt x="680" y="1092"/>
                    </a:lnTo>
                    <a:lnTo>
                      <a:pt x="690" y="1050"/>
                    </a:lnTo>
                    <a:lnTo>
                      <a:pt x="700" y="1008"/>
                    </a:lnTo>
                    <a:lnTo>
                      <a:pt x="712" y="968"/>
                    </a:lnTo>
                    <a:lnTo>
                      <a:pt x="726" y="928"/>
                    </a:lnTo>
                    <a:lnTo>
                      <a:pt x="740" y="888"/>
                    </a:lnTo>
                    <a:lnTo>
                      <a:pt x="754" y="850"/>
                    </a:lnTo>
                    <a:lnTo>
                      <a:pt x="788" y="772"/>
                    </a:lnTo>
                    <a:lnTo>
                      <a:pt x="826" y="698"/>
                    </a:lnTo>
                    <a:lnTo>
                      <a:pt x="868" y="626"/>
                    </a:lnTo>
                    <a:lnTo>
                      <a:pt x="914" y="558"/>
                    </a:lnTo>
                    <a:lnTo>
                      <a:pt x="964" y="492"/>
                    </a:lnTo>
                    <a:lnTo>
                      <a:pt x="1018" y="428"/>
                    </a:lnTo>
                    <a:lnTo>
                      <a:pt x="1074" y="368"/>
                    </a:lnTo>
                    <a:lnTo>
                      <a:pt x="1134" y="310"/>
                    </a:lnTo>
                    <a:lnTo>
                      <a:pt x="1196" y="258"/>
                    </a:lnTo>
                    <a:lnTo>
                      <a:pt x="1262" y="208"/>
                    </a:lnTo>
                    <a:lnTo>
                      <a:pt x="1330" y="160"/>
                    </a:lnTo>
                    <a:lnTo>
                      <a:pt x="1294" y="142"/>
                    </a:lnTo>
                    <a:lnTo>
                      <a:pt x="1256" y="124"/>
                    </a:lnTo>
                    <a:lnTo>
                      <a:pt x="1218" y="108"/>
                    </a:lnTo>
                    <a:lnTo>
                      <a:pt x="1180" y="92"/>
                    </a:lnTo>
                    <a:lnTo>
                      <a:pt x="1142" y="78"/>
                    </a:lnTo>
                    <a:lnTo>
                      <a:pt x="1102" y="66"/>
                    </a:lnTo>
                    <a:lnTo>
                      <a:pt x="1062" y="54"/>
                    </a:lnTo>
                    <a:lnTo>
                      <a:pt x="1020" y="42"/>
                    </a:lnTo>
                    <a:lnTo>
                      <a:pt x="980" y="32"/>
                    </a:lnTo>
                    <a:lnTo>
                      <a:pt x="938" y="24"/>
                    </a:lnTo>
                    <a:lnTo>
                      <a:pt x="896" y="18"/>
                    </a:lnTo>
                    <a:lnTo>
                      <a:pt x="854" y="12"/>
                    </a:lnTo>
                    <a:lnTo>
                      <a:pt x="812" y="6"/>
                    </a:lnTo>
                    <a:lnTo>
                      <a:pt x="768" y="4"/>
                    </a:lnTo>
                    <a:lnTo>
                      <a:pt x="724" y="2"/>
                    </a:lnTo>
                    <a:lnTo>
                      <a:pt x="680" y="0"/>
                    </a:lnTo>
                    <a:lnTo>
                      <a:pt x="634" y="2"/>
                    </a:lnTo>
                    <a:lnTo>
                      <a:pt x="588" y="4"/>
                    </a:lnTo>
                    <a:lnTo>
                      <a:pt x="544" y="8"/>
                    </a:lnTo>
                    <a:lnTo>
                      <a:pt x="498" y="12"/>
                    </a:lnTo>
                    <a:lnTo>
                      <a:pt x="454" y="20"/>
                    </a:lnTo>
                    <a:lnTo>
                      <a:pt x="410" y="26"/>
                    </a:lnTo>
                    <a:lnTo>
                      <a:pt x="366" y="36"/>
                    </a:lnTo>
                    <a:lnTo>
                      <a:pt x="324" y="46"/>
                    </a:lnTo>
                    <a:lnTo>
                      <a:pt x="282" y="58"/>
                    </a:lnTo>
                    <a:lnTo>
                      <a:pt x="240" y="72"/>
                    </a:lnTo>
                    <a:lnTo>
                      <a:pt x="198" y="86"/>
                    </a:lnTo>
                    <a:lnTo>
                      <a:pt x="158" y="102"/>
                    </a:lnTo>
                    <a:lnTo>
                      <a:pt x="116" y="120"/>
                    </a:lnTo>
                    <a:lnTo>
                      <a:pt x="78" y="138"/>
                    </a:lnTo>
                    <a:lnTo>
                      <a:pt x="38" y="156"/>
                    </a:lnTo>
                    <a:lnTo>
                      <a:pt x="0" y="178"/>
                    </a:lnTo>
                    <a:lnTo>
                      <a:pt x="4" y="220"/>
                    </a:lnTo>
                    <a:lnTo>
                      <a:pt x="10" y="262"/>
                    </a:lnTo>
                    <a:lnTo>
                      <a:pt x="16" y="304"/>
                    </a:lnTo>
                    <a:lnTo>
                      <a:pt x="22" y="346"/>
                    </a:lnTo>
                    <a:lnTo>
                      <a:pt x="32" y="386"/>
                    </a:lnTo>
                    <a:lnTo>
                      <a:pt x="42" y="426"/>
                    </a:lnTo>
                    <a:lnTo>
                      <a:pt x="52" y="468"/>
                    </a:lnTo>
                    <a:lnTo>
                      <a:pt x="64" y="506"/>
                    </a:lnTo>
                    <a:lnTo>
                      <a:pt x="78" y="546"/>
                    </a:lnTo>
                    <a:lnTo>
                      <a:pt x="92" y="584"/>
                    </a:lnTo>
                    <a:lnTo>
                      <a:pt x="108" y="622"/>
                    </a:lnTo>
                    <a:lnTo>
                      <a:pt x="124" y="660"/>
                    </a:lnTo>
                    <a:lnTo>
                      <a:pt x="162" y="734"/>
                    </a:lnTo>
                    <a:lnTo>
                      <a:pt x="202" y="804"/>
                    </a:lnTo>
                    <a:lnTo>
                      <a:pt x="246" y="872"/>
                    </a:lnTo>
                    <a:lnTo>
                      <a:pt x="294" y="938"/>
                    </a:lnTo>
                    <a:lnTo>
                      <a:pt x="346" y="1000"/>
                    </a:lnTo>
                    <a:lnTo>
                      <a:pt x="402" y="1058"/>
                    </a:lnTo>
                    <a:lnTo>
                      <a:pt x="460" y="1114"/>
                    </a:lnTo>
                    <a:lnTo>
                      <a:pt x="522" y="1168"/>
                    </a:lnTo>
                    <a:lnTo>
                      <a:pt x="586" y="1216"/>
                    </a:lnTo>
                    <a:lnTo>
                      <a:pt x="654" y="12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6" name="Freeform 15"/>
              <p:cNvSpPr/>
              <p:nvPr/>
            </p:nvSpPr>
            <p:spPr bwMode="auto">
              <a:xfrm>
                <a:off x="5010397" y="4443344"/>
                <a:ext cx="2171206" cy="1952419"/>
              </a:xfrm>
              <a:custGeom>
                <a:avLst/>
                <a:gdLst>
                  <a:gd name="T0" fmla="*/ 1368 w 1368"/>
                  <a:gd name="T1" fmla="*/ 26 h 1230"/>
                  <a:gd name="T2" fmla="*/ 1368 w 1368"/>
                  <a:gd name="T3" fmla="*/ 0 h 1230"/>
                  <a:gd name="T4" fmla="*/ 1290 w 1368"/>
                  <a:gd name="T5" fmla="*/ 38 h 1230"/>
                  <a:gd name="T6" fmla="*/ 1210 w 1368"/>
                  <a:gd name="T7" fmla="*/ 72 h 1230"/>
                  <a:gd name="T8" fmla="*/ 1126 w 1368"/>
                  <a:gd name="T9" fmla="*/ 100 h 1230"/>
                  <a:gd name="T10" fmla="*/ 1042 w 1368"/>
                  <a:gd name="T11" fmla="*/ 124 h 1230"/>
                  <a:gd name="T12" fmla="*/ 954 w 1368"/>
                  <a:gd name="T13" fmla="*/ 144 h 1230"/>
                  <a:gd name="T14" fmla="*/ 866 w 1368"/>
                  <a:gd name="T15" fmla="*/ 158 h 1230"/>
                  <a:gd name="T16" fmla="*/ 776 w 1368"/>
                  <a:gd name="T17" fmla="*/ 166 h 1230"/>
                  <a:gd name="T18" fmla="*/ 684 w 1368"/>
                  <a:gd name="T19" fmla="*/ 168 h 1230"/>
                  <a:gd name="T20" fmla="*/ 638 w 1368"/>
                  <a:gd name="T21" fmla="*/ 168 h 1230"/>
                  <a:gd name="T22" fmla="*/ 546 w 1368"/>
                  <a:gd name="T23" fmla="*/ 162 h 1230"/>
                  <a:gd name="T24" fmla="*/ 456 w 1368"/>
                  <a:gd name="T25" fmla="*/ 150 h 1230"/>
                  <a:gd name="T26" fmla="*/ 370 w 1368"/>
                  <a:gd name="T27" fmla="*/ 134 h 1230"/>
                  <a:gd name="T28" fmla="*/ 284 w 1368"/>
                  <a:gd name="T29" fmla="*/ 112 h 1230"/>
                  <a:gd name="T30" fmla="*/ 200 w 1368"/>
                  <a:gd name="T31" fmla="*/ 86 h 1230"/>
                  <a:gd name="T32" fmla="*/ 118 w 1368"/>
                  <a:gd name="T33" fmla="*/ 56 h 1230"/>
                  <a:gd name="T34" fmla="*/ 38 w 1368"/>
                  <a:gd name="T35" fmla="*/ 20 h 1230"/>
                  <a:gd name="T36" fmla="*/ 0 w 1368"/>
                  <a:gd name="T37" fmla="*/ 0 h 1230"/>
                  <a:gd name="T38" fmla="*/ 0 w 1368"/>
                  <a:gd name="T39" fmla="*/ 26 h 1230"/>
                  <a:gd name="T40" fmla="*/ 2 w 1368"/>
                  <a:gd name="T41" fmla="*/ 120 h 1230"/>
                  <a:gd name="T42" fmla="*/ 12 w 1368"/>
                  <a:gd name="T43" fmla="*/ 214 h 1230"/>
                  <a:gd name="T44" fmla="*/ 28 w 1368"/>
                  <a:gd name="T45" fmla="*/ 306 h 1230"/>
                  <a:gd name="T46" fmla="*/ 48 w 1368"/>
                  <a:gd name="T47" fmla="*/ 396 h 1230"/>
                  <a:gd name="T48" fmla="*/ 76 w 1368"/>
                  <a:gd name="T49" fmla="*/ 482 h 1230"/>
                  <a:gd name="T50" fmla="*/ 108 w 1368"/>
                  <a:gd name="T51" fmla="*/ 566 h 1230"/>
                  <a:gd name="T52" fmla="*/ 146 w 1368"/>
                  <a:gd name="T53" fmla="*/ 648 h 1230"/>
                  <a:gd name="T54" fmla="*/ 188 w 1368"/>
                  <a:gd name="T55" fmla="*/ 728 h 1230"/>
                  <a:gd name="T56" fmla="*/ 236 w 1368"/>
                  <a:gd name="T57" fmla="*/ 804 h 1230"/>
                  <a:gd name="T58" fmla="*/ 288 w 1368"/>
                  <a:gd name="T59" fmla="*/ 876 h 1230"/>
                  <a:gd name="T60" fmla="*/ 344 w 1368"/>
                  <a:gd name="T61" fmla="*/ 946 h 1230"/>
                  <a:gd name="T62" fmla="*/ 404 w 1368"/>
                  <a:gd name="T63" fmla="*/ 1010 h 1230"/>
                  <a:gd name="T64" fmla="*/ 468 w 1368"/>
                  <a:gd name="T65" fmla="*/ 1072 h 1230"/>
                  <a:gd name="T66" fmla="*/ 536 w 1368"/>
                  <a:gd name="T67" fmla="*/ 1130 h 1230"/>
                  <a:gd name="T68" fmla="*/ 608 w 1368"/>
                  <a:gd name="T69" fmla="*/ 1182 h 1230"/>
                  <a:gd name="T70" fmla="*/ 684 w 1368"/>
                  <a:gd name="T71" fmla="*/ 1230 h 1230"/>
                  <a:gd name="T72" fmla="*/ 722 w 1368"/>
                  <a:gd name="T73" fmla="*/ 1206 h 1230"/>
                  <a:gd name="T74" fmla="*/ 796 w 1368"/>
                  <a:gd name="T75" fmla="*/ 1156 h 1230"/>
                  <a:gd name="T76" fmla="*/ 866 w 1368"/>
                  <a:gd name="T77" fmla="*/ 1102 h 1230"/>
                  <a:gd name="T78" fmla="*/ 932 w 1368"/>
                  <a:gd name="T79" fmla="*/ 1042 h 1230"/>
                  <a:gd name="T80" fmla="*/ 994 w 1368"/>
                  <a:gd name="T81" fmla="*/ 978 h 1230"/>
                  <a:gd name="T82" fmla="*/ 1052 w 1368"/>
                  <a:gd name="T83" fmla="*/ 912 h 1230"/>
                  <a:gd name="T84" fmla="*/ 1106 w 1368"/>
                  <a:gd name="T85" fmla="*/ 840 h 1230"/>
                  <a:gd name="T86" fmla="*/ 1156 w 1368"/>
                  <a:gd name="T87" fmla="*/ 766 h 1230"/>
                  <a:gd name="T88" fmla="*/ 1202 w 1368"/>
                  <a:gd name="T89" fmla="*/ 688 h 1230"/>
                  <a:gd name="T90" fmla="*/ 1242 w 1368"/>
                  <a:gd name="T91" fmla="*/ 608 h 1230"/>
                  <a:gd name="T92" fmla="*/ 1276 w 1368"/>
                  <a:gd name="T93" fmla="*/ 524 h 1230"/>
                  <a:gd name="T94" fmla="*/ 1306 w 1368"/>
                  <a:gd name="T95" fmla="*/ 440 h 1230"/>
                  <a:gd name="T96" fmla="*/ 1330 w 1368"/>
                  <a:gd name="T97" fmla="*/ 350 h 1230"/>
                  <a:gd name="T98" fmla="*/ 1348 w 1368"/>
                  <a:gd name="T99" fmla="*/ 260 h 1230"/>
                  <a:gd name="T100" fmla="*/ 1360 w 1368"/>
                  <a:gd name="T101" fmla="*/ 168 h 1230"/>
                  <a:gd name="T102" fmla="*/ 1368 w 1368"/>
                  <a:gd name="T103" fmla="*/ 74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8" h="1230">
                    <a:moveTo>
                      <a:pt x="1368" y="26"/>
                    </a:moveTo>
                    <a:lnTo>
                      <a:pt x="1368" y="26"/>
                    </a:lnTo>
                    <a:lnTo>
                      <a:pt x="1368" y="0"/>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0"/>
                    </a:lnTo>
                    <a:lnTo>
                      <a:pt x="0" y="26"/>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AU" dirty="0">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78" name="Freeform 16"/>
              <p:cNvSpPr/>
              <p:nvPr/>
            </p:nvSpPr>
            <p:spPr bwMode="auto">
              <a:xfrm>
                <a:off x="5010397" y="4443344"/>
                <a:ext cx="2171206" cy="1952419"/>
              </a:xfrm>
              <a:custGeom>
                <a:avLst/>
                <a:gdLst>
                  <a:gd name="T0" fmla="*/ 2171700 w 1368"/>
                  <a:gd name="T1" fmla="*/ 41275 h 1230"/>
                  <a:gd name="T2" fmla="*/ 2171700 w 1368"/>
                  <a:gd name="T3" fmla="*/ 0 h 1230"/>
                  <a:gd name="T4" fmla="*/ 2047875 w 1368"/>
                  <a:gd name="T5" fmla="*/ 60325 h 1230"/>
                  <a:gd name="T6" fmla="*/ 1920875 w 1368"/>
                  <a:gd name="T7" fmla="*/ 114300 h 1230"/>
                  <a:gd name="T8" fmla="*/ 1787525 w 1368"/>
                  <a:gd name="T9" fmla="*/ 158750 h 1230"/>
                  <a:gd name="T10" fmla="*/ 1654175 w 1368"/>
                  <a:gd name="T11" fmla="*/ 196850 h 1230"/>
                  <a:gd name="T12" fmla="*/ 1514475 w 1368"/>
                  <a:gd name="T13" fmla="*/ 228600 h 1230"/>
                  <a:gd name="T14" fmla="*/ 1374775 w 1368"/>
                  <a:gd name="T15" fmla="*/ 250825 h 1230"/>
                  <a:gd name="T16" fmla="*/ 1231900 w 1368"/>
                  <a:gd name="T17" fmla="*/ 263525 h 1230"/>
                  <a:gd name="T18" fmla="*/ 1085850 w 1368"/>
                  <a:gd name="T19" fmla="*/ 266700 h 1230"/>
                  <a:gd name="T20" fmla="*/ 1012825 w 1368"/>
                  <a:gd name="T21" fmla="*/ 266700 h 1230"/>
                  <a:gd name="T22" fmla="*/ 866775 w 1368"/>
                  <a:gd name="T23" fmla="*/ 257175 h 1230"/>
                  <a:gd name="T24" fmla="*/ 723900 w 1368"/>
                  <a:gd name="T25" fmla="*/ 238125 h 1230"/>
                  <a:gd name="T26" fmla="*/ 587375 w 1368"/>
                  <a:gd name="T27" fmla="*/ 212725 h 1230"/>
                  <a:gd name="T28" fmla="*/ 450850 w 1368"/>
                  <a:gd name="T29" fmla="*/ 177800 h 1230"/>
                  <a:gd name="T30" fmla="*/ 317500 w 1368"/>
                  <a:gd name="T31" fmla="*/ 136525 h 1230"/>
                  <a:gd name="T32" fmla="*/ 187325 w 1368"/>
                  <a:gd name="T33" fmla="*/ 88900 h 1230"/>
                  <a:gd name="T34" fmla="*/ 60325 w 1368"/>
                  <a:gd name="T35" fmla="*/ 31750 h 1230"/>
                  <a:gd name="T36" fmla="*/ 0 w 1368"/>
                  <a:gd name="T37" fmla="*/ 0 h 1230"/>
                  <a:gd name="T38" fmla="*/ 0 w 1368"/>
                  <a:gd name="T39" fmla="*/ 41275 h 1230"/>
                  <a:gd name="T40" fmla="*/ 3175 w 1368"/>
                  <a:gd name="T41" fmla="*/ 190500 h 1230"/>
                  <a:gd name="T42" fmla="*/ 19050 w 1368"/>
                  <a:gd name="T43" fmla="*/ 339725 h 1230"/>
                  <a:gd name="T44" fmla="*/ 44450 w 1368"/>
                  <a:gd name="T45" fmla="*/ 485775 h 1230"/>
                  <a:gd name="T46" fmla="*/ 76200 w 1368"/>
                  <a:gd name="T47" fmla="*/ 628650 h 1230"/>
                  <a:gd name="T48" fmla="*/ 120650 w 1368"/>
                  <a:gd name="T49" fmla="*/ 765175 h 1230"/>
                  <a:gd name="T50" fmla="*/ 171450 w 1368"/>
                  <a:gd name="T51" fmla="*/ 898525 h 1230"/>
                  <a:gd name="T52" fmla="*/ 231775 w 1368"/>
                  <a:gd name="T53" fmla="*/ 1028700 h 1230"/>
                  <a:gd name="T54" fmla="*/ 298450 w 1368"/>
                  <a:gd name="T55" fmla="*/ 1155700 h 1230"/>
                  <a:gd name="T56" fmla="*/ 374650 w 1368"/>
                  <a:gd name="T57" fmla="*/ 1276350 h 1230"/>
                  <a:gd name="T58" fmla="*/ 457200 w 1368"/>
                  <a:gd name="T59" fmla="*/ 1390650 h 1230"/>
                  <a:gd name="T60" fmla="*/ 546100 w 1368"/>
                  <a:gd name="T61" fmla="*/ 1501775 h 1230"/>
                  <a:gd name="T62" fmla="*/ 641350 w 1368"/>
                  <a:gd name="T63" fmla="*/ 1603375 h 1230"/>
                  <a:gd name="T64" fmla="*/ 742950 w 1368"/>
                  <a:gd name="T65" fmla="*/ 1701800 h 1230"/>
                  <a:gd name="T66" fmla="*/ 850900 w 1368"/>
                  <a:gd name="T67" fmla="*/ 1793875 h 1230"/>
                  <a:gd name="T68" fmla="*/ 965200 w 1368"/>
                  <a:gd name="T69" fmla="*/ 1876425 h 1230"/>
                  <a:gd name="T70" fmla="*/ 1085850 w 1368"/>
                  <a:gd name="T71" fmla="*/ 1952625 h 1230"/>
                  <a:gd name="T72" fmla="*/ 1146175 w 1368"/>
                  <a:gd name="T73" fmla="*/ 1914525 h 1230"/>
                  <a:gd name="T74" fmla="*/ 1263650 w 1368"/>
                  <a:gd name="T75" fmla="*/ 1835150 h 1230"/>
                  <a:gd name="T76" fmla="*/ 1374775 w 1368"/>
                  <a:gd name="T77" fmla="*/ 1749425 h 1230"/>
                  <a:gd name="T78" fmla="*/ 1479550 w 1368"/>
                  <a:gd name="T79" fmla="*/ 1654175 h 1230"/>
                  <a:gd name="T80" fmla="*/ 1577975 w 1368"/>
                  <a:gd name="T81" fmla="*/ 1552575 h 1230"/>
                  <a:gd name="T82" fmla="*/ 1670050 w 1368"/>
                  <a:gd name="T83" fmla="*/ 1447800 h 1230"/>
                  <a:gd name="T84" fmla="*/ 1755775 w 1368"/>
                  <a:gd name="T85" fmla="*/ 1333500 h 1230"/>
                  <a:gd name="T86" fmla="*/ 1835150 w 1368"/>
                  <a:gd name="T87" fmla="*/ 1216025 h 1230"/>
                  <a:gd name="T88" fmla="*/ 1908175 w 1368"/>
                  <a:gd name="T89" fmla="*/ 1092200 h 1230"/>
                  <a:gd name="T90" fmla="*/ 1971675 w 1368"/>
                  <a:gd name="T91" fmla="*/ 965200 h 1230"/>
                  <a:gd name="T92" fmla="*/ 2025650 w 1368"/>
                  <a:gd name="T93" fmla="*/ 831850 h 1230"/>
                  <a:gd name="T94" fmla="*/ 2073275 w 1368"/>
                  <a:gd name="T95" fmla="*/ 698500 h 1230"/>
                  <a:gd name="T96" fmla="*/ 2111375 w 1368"/>
                  <a:gd name="T97" fmla="*/ 555625 h 1230"/>
                  <a:gd name="T98" fmla="*/ 2139950 w 1368"/>
                  <a:gd name="T99" fmla="*/ 412750 h 1230"/>
                  <a:gd name="T100" fmla="*/ 2159000 w 1368"/>
                  <a:gd name="T101" fmla="*/ 266700 h 1230"/>
                  <a:gd name="T102" fmla="*/ 2171700 w 1368"/>
                  <a:gd name="T103" fmla="*/ 117475 h 123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68" h="1230">
                    <a:moveTo>
                      <a:pt x="1368" y="26"/>
                    </a:moveTo>
                    <a:lnTo>
                      <a:pt x="1368" y="26"/>
                    </a:lnTo>
                    <a:lnTo>
                      <a:pt x="1368" y="0"/>
                    </a:lnTo>
                    <a:lnTo>
                      <a:pt x="1328" y="20"/>
                    </a:lnTo>
                    <a:lnTo>
                      <a:pt x="1290" y="38"/>
                    </a:lnTo>
                    <a:lnTo>
                      <a:pt x="1250" y="56"/>
                    </a:lnTo>
                    <a:lnTo>
                      <a:pt x="1210" y="72"/>
                    </a:lnTo>
                    <a:lnTo>
                      <a:pt x="1168" y="86"/>
                    </a:lnTo>
                    <a:lnTo>
                      <a:pt x="1126" y="100"/>
                    </a:lnTo>
                    <a:lnTo>
                      <a:pt x="1084" y="112"/>
                    </a:lnTo>
                    <a:lnTo>
                      <a:pt x="1042" y="124"/>
                    </a:lnTo>
                    <a:lnTo>
                      <a:pt x="998" y="134"/>
                    </a:lnTo>
                    <a:lnTo>
                      <a:pt x="954" y="144"/>
                    </a:lnTo>
                    <a:lnTo>
                      <a:pt x="910" y="150"/>
                    </a:lnTo>
                    <a:lnTo>
                      <a:pt x="866" y="158"/>
                    </a:lnTo>
                    <a:lnTo>
                      <a:pt x="820" y="162"/>
                    </a:lnTo>
                    <a:lnTo>
                      <a:pt x="776" y="166"/>
                    </a:lnTo>
                    <a:lnTo>
                      <a:pt x="730" y="168"/>
                    </a:lnTo>
                    <a:lnTo>
                      <a:pt x="684" y="168"/>
                    </a:lnTo>
                    <a:lnTo>
                      <a:pt x="638" y="168"/>
                    </a:lnTo>
                    <a:lnTo>
                      <a:pt x="592" y="166"/>
                    </a:lnTo>
                    <a:lnTo>
                      <a:pt x="546" y="162"/>
                    </a:lnTo>
                    <a:lnTo>
                      <a:pt x="502" y="158"/>
                    </a:lnTo>
                    <a:lnTo>
                      <a:pt x="456" y="150"/>
                    </a:lnTo>
                    <a:lnTo>
                      <a:pt x="412" y="144"/>
                    </a:lnTo>
                    <a:lnTo>
                      <a:pt x="370" y="134"/>
                    </a:lnTo>
                    <a:lnTo>
                      <a:pt x="326" y="124"/>
                    </a:lnTo>
                    <a:lnTo>
                      <a:pt x="284" y="112"/>
                    </a:lnTo>
                    <a:lnTo>
                      <a:pt x="240" y="100"/>
                    </a:lnTo>
                    <a:lnTo>
                      <a:pt x="200" y="86"/>
                    </a:lnTo>
                    <a:lnTo>
                      <a:pt x="158" y="72"/>
                    </a:lnTo>
                    <a:lnTo>
                      <a:pt x="118" y="56"/>
                    </a:lnTo>
                    <a:lnTo>
                      <a:pt x="78" y="38"/>
                    </a:lnTo>
                    <a:lnTo>
                      <a:pt x="38" y="20"/>
                    </a:lnTo>
                    <a:lnTo>
                      <a:pt x="0" y="0"/>
                    </a:lnTo>
                    <a:lnTo>
                      <a:pt x="0" y="26"/>
                    </a:lnTo>
                    <a:lnTo>
                      <a:pt x="0" y="74"/>
                    </a:lnTo>
                    <a:lnTo>
                      <a:pt x="2" y="120"/>
                    </a:lnTo>
                    <a:lnTo>
                      <a:pt x="6" y="168"/>
                    </a:lnTo>
                    <a:lnTo>
                      <a:pt x="12" y="214"/>
                    </a:lnTo>
                    <a:lnTo>
                      <a:pt x="18" y="260"/>
                    </a:lnTo>
                    <a:lnTo>
                      <a:pt x="28" y="306"/>
                    </a:lnTo>
                    <a:lnTo>
                      <a:pt x="38" y="350"/>
                    </a:lnTo>
                    <a:lnTo>
                      <a:pt x="48" y="396"/>
                    </a:lnTo>
                    <a:lnTo>
                      <a:pt x="62" y="440"/>
                    </a:lnTo>
                    <a:lnTo>
                      <a:pt x="76" y="482"/>
                    </a:lnTo>
                    <a:lnTo>
                      <a:pt x="92" y="524"/>
                    </a:lnTo>
                    <a:lnTo>
                      <a:pt x="108" y="566"/>
                    </a:lnTo>
                    <a:lnTo>
                      <a:pt x="126" y="608"/>
                    </a:lnTo>
                    <a:lnTo>
                      <a:pt x="146" y="648"/>
                    </a:lnTo>
                    <a:lnTo>
                      <a:pt x="166" y="688"/>
                    </a:lnTo>
                    <a:lnTo>
                      <a:pt x="188" y="728"/>
                    </a:lnTo>
                    <a:lnTo>
                      <a:pt x="210" y="766"/>
                    </a:lnTo>
                    <a:lnTo>
                      <a:pt x="236" y="804"/>
                    </a:lnTo>
                    <a:lnTo>
                      <a:pt x="260" y="840"/>
                    </a:lnTo>
                    <a:lnTo>
                      <a:pt x="288" y="876"/>
                    </a:lnTo>
                    <a:lnTo>
                      <a:pt x="314" y="912"/>
                    </a:lnTo>
                    <a:lnTo>
                      <a:pt x="344" y="946"/>
                    </a:lnTo>
                    <a:lnTo>
                      <a:pt x="374" y="978"/>
                    </a:lnTo>
                    <a:lnTo>
                      <a:pt x="404" y="1010"/>
                    </a:lnTo>
                    <a:lnTo>
                      <a:pt x="436" y="1042"/>
                    </a:lnTo>
                    <a:lnTo>
                      <a:pt x="468" y="1072"/>
                    </a:lnTo>
                    <a:lnTo>
                      <a:pt x="502" y="1102"/>
                    </a:lnTo>
                    <a:lnTo>
                      <a:pt x="536" y="1130"/>
                    </a:lnTo>
                    <a:lnTo>
                      <a:pt x="572" y="1156"/>
                    </a:lnTo>
                    <a:lnTo>
                      <a:pt x="608" y="1182"/>
                    </a:lnTo>
                    <a:lnTo>
                      <a:pt x="646" y="1206"/>
                    </a:lnTo>
                    <a:lnTo>
                      <a:pt x="684" y="1230"/>
                    </a:lnTo>
                    <a:lnTo>
                      <a:pt x="722" y="1206"/>
                    </a:lnTo>
                    <a:lnTo>
                      <a:pt x="758" y="1182"/>
                    </a:lnTo>
                    <a:lnTo>
                      <a:pt x="796" y="1156"/>
                    </a:lnTo>
                    <a:lnTo>
                      <a:pt x="830" y="1130"/>
                    </a:lnTo>
                    <a:lnTo>
                      <a:pt x="866" y="1102"/>
                    </a:lnTo>
                    <a:lnTo>
                      <a:pt x="898" y="1072"/>
                    </a:lnTo>
                    <a:lnTo>
                      <a:pt x="932" y="1042"/>
                    </a:lnTo>
                    <a:lnTo>
                      <a:pt x="964" y="1010"/>
                    </a:lnTo>
                    <a:lnTo>
                      <a:pt x="994" y="978"/>
                    </a:lnTo>
                    <a:lnTo>
                      <a:pt x="1024" y="946"/>
                    </a:lnTo>
                    <a:lnTo>
                      <a:pt x="1052" y="912"/>
                    </a:lnTo>
                    <a:lnTo>
                      <a:pt x="1080" y="876"/>
                    </a:lnTo>
                    <a:lnTo>
                      <a:pt x="1106" y="840"/>
                    </a:lnTo>
                    <a:lnTo>
                      <a:pt x="1132" y="804"/>
                    </a:lnTo>
                    <a:lnTo>
                      <a:pt x="1156" y="766"/>
                    </a:lnTo>
                    <a:lnTo>
                      <a:pt x="1180" y="728"/>
                    </a:lnTo>
                    <a:lnTo>
                      <a:pt x="1202" y="688"/>
                    </a:lnTo>
                    <a:lnTo>
                      <a:pt x="1222" y="648"/>
                    </a:lnTo>
                    <a:lnTo>
                      <a:pt x="1242" y="608"/>
                    </a:lnTo>
                    <a:lnTo>
                      <a:pt x="1260" y="566"/>
                    </a:lnTo>
                    <a:lnTo>
                      <a:pt x="1276" y="524"/>
                    </a:lnTo>
                    <a:lnTo>
                      <a:pt x="1292" y="482"/>
                    </a:lnTo>
                    <a:lnTo>
                      <a:pt x="1306" y="440"/>
                    </a:lnTo>
                    <a:lnTo>
                      <a:pt x="1318" y="396"/>
                    </a:lnTo>
                    <a:lnTo>
                      <a:pt x="1330" y="350"/>
                    </a:lnTo>
                    <a:lnTo>
                      <a:pt x="1340" y="306"/>
                    </a:lnTo>
                    <a:lnTo>
                      <a:pt x="1348" y="260"/>
                    </a:lnTo>
                    <a:lnTo>
                      <a:pt x="1356" y="214"/>
                    </a:lnTo>
                    <a:lnTo>
                      <a:pt x="1360" y="168"/>
                    </a:lnTo>
                    <a:lnTo>
                      <a:pt x="1364" y="120"/>
                    </a:lnTo>
                    <a:lnTo>
                      <a:pt x="1368" y="74"/>
                    </a:lnTo>
                    <a:lnTo>
                      <a:pt x="1368"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grpSp>
        <p:sp>
          <p:nvSpPr>
            <p:cNvPr id="58" name="Freeform 15"/>
            <p:cNvSpPr>
              <a:spLocks noEditPoints="1"/>
            </p:cNvSpPr>
            <p:nvPr/>
          </p:nvSpPr>
          <p:spPr bwMode="auto">
            <a:xfrm>
              <a:off x="5031940" y="3452284"/>
              <a:ext cx="447675" cy="336550"/>
            </a:xfrm>
            <a:custGeom>
              <a:avLst/>
              <a:gdLst>
                <a:gd name="T0" fmla="*/ 368390 w 696"/>
                <a:gd name="T1" fmla="*/ 8370 h 522"/>
                <a:gd name="T2" fmla="*/ 99009 w 696"/>
                <a:gd name="T3" fmla="*/ 0 h 522"/>
                <a:gd name="T4" fmla="*/ 8358 w 696"/>
                <a:gd name="T5" fmla="*/ 79190 h 522"/>
                <a:gd name="T6" fmla="*/ 7072 w 696"/>
                <a:gd name="T7" fmla="*/ 117820 h 522"/>
                <a:gd name="T8" fmla="*/ 223735 w 696"/>
                <a:gd name="T9" fmla="*/ 336076 h 522"/>
                <a:gd name="T10" fmla="*/ 440397 w 696"/>
                <a:gd name="T11" fmla="*/ 117820 h 522"/>
                <a:gd name="T12" fmla="*/ 439111 w 696"/>
                <a:gd name="T13" fmla="*/ 79190 h 522"/>
                <a:gd name="T14" fmla="*/ 192875 w 696"/>
                <a:gd name="T15" fmla="*/ 97861 h 522"/>
                <a:gd name="T16" fmla="*/ 254594 w 696"/>
                <a:gd name="T17" fmla="*/ 97861 h 522"/>
                <a:gd name="T18" fmla="*/ 272596 w 696"/>
                <a:gd name="T19" fmla="*/ 30904 h 522"/>
                <a:gd name="T20" fmla="*/ 265524 w 696"/>
                <a:gd name="T21" fmla="*/ 88848 h 522"/>
                <a:gd name="T22" fmla="*/ 181945 w 696"/>
                <a:gd name="T23" fmla="*/ 88848 h 522"/>
                <a:gd name="T24" fmla="*/ 174873 w 696"/>
                <a:gd name="T25" fmla="*/ 30904 h 522"/>
                <a:gd name="T26" fmla="*/ 181945 w 696"/>
                <a:gd name="T27" fmla="*/ 88848 h 522"/>
                <a:gd name="T28" fmla="*/ 223735 w 696"/>
                <a:gd name="T29" fmla="*/ 286502 h 522"/>
                <a:gd name="T30" fmla="*/ 258452 w 696"/>
                <a:gd name="T31" fmla="*/ 112025 h 522"/>
                <a:gd name="T32" fmla="*/ 341388 w 696"/>
                <a:gd name="T33" fmla="*/ 112025 h 522"/>
                <a:gd name="T34" fmla="*/ 272596 w 696"/>
                <a:gd name="T35" fmla="*/ 112025 h 522"/>
                <a:gd name="T36" fmla="*/ 311171 w 696"/>
                <a:gd name="T37" fmla="*/ 69533 h 522"/>
                <a:gd name="T38" fmla="*/ 276454 w 696"/>
                <a:gd name="T39" fmla="*/ 97861 h 522"/>
                <a:gd name="T40" fmla="*/ 338816 w 696"/>
                <a:gd name="T41" fmla="*/ 28328 h 522"/>
                <a:gd name="T42" fmla="*/ 289312 w 696"/>
                <a:gd name="T43" fmla="*/ 28328 h 522"/>
                <a:gd name="T44" fmla="*/ 192875 w 696"/>
                <a:gd name="T45" fmla="*/ 28328 h 522"/>
                <a:gd name="T46" fmla="*/ 223735 w 696"/>
                <a:gd name="T47" fmla="*/ 54081 h 522"/>
                <a:gd name="T48" fmla="*/ 108653 w 696"/>
                <a:gd name="T49" fmla="*/ 28328 h 522"/>
                <a:gd name="T50" fmla="*/ 135655 w 696"/>
                <a:gd name="T51" fmla="*/ 50218 h 522"/>
                <a:gd name="T52" fmla="*/ 171015 w 696"/>
                <a:gd name="T53" fmla="*/ 97861 h 522"/>
                <a:gd name="T54" fmla="*/ 136298 w 696"/>
                <a:gd name="T55" fmla="*/ 69533 h 522"/>
                <a:gd name="T56" fmla="*/ 208947 w 696"/>
                <a:gd name="T57" fmla="*/ 283926 h 522"/>
                <a:gd name="T58" fmla="*/ 174873 w 696"/>
                <a:gd name="T59" fmla="*/ 112025 h 522"/>
                <a:gd name="T60" fmla="*/ 39861 w 696"/>
                <a:gd name="T61" fmla="*/ 112025 h 522"/>
                <a:gd name="T62" fmla="*/ 177445 w 696"/>
                <a:gd name="T63" fmla="*/ 258817 h 522"/>
                <a:gd name="T64" fmla="*/ 407608 w 696"/>
                <a:gd name="T65" fmla="*/ 112025 h 522"/>
                <a:gd name="T66" fmla="*/ 357461 w 696"/>
                <a:gd name="T67" fmla="*/ 112025 h 522"/>
                <a:gd name="T68" fmla="*/ 322101 w 696"/>
                <a:gd name="T69" fmla="*/ 60519 h 522"/>
                <a:gd name="T70" fmla="*/ 418538 w 696"/>
                <a:gd name="T71" fmla="*/ 97861 h 522"/>
                <a:gd name="T72" fmla="*/ 93223 w 696"/>
                <a:gd name="T73" fmla="*/ 33479 h 522"/>
                <a:gd name="T74" fmla="*/ 88079 w 696"/>
                <a:gd name="T75" fmla="*/ 97861 h 522"/>
                <a:gd name="T76" fmla="*/ 93223 w 696"/>
                <a:gd name="T77" fmla="*/ 33479 h 52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96" h="522">
                  <a:moveTo>
                    <a:pt x="683" y="123"/>
                  </a:moveTo>
                  <a:cubicBezTo>
                    <a:pt x="573" y="13"/>
                    <a:pt x="573" y="13"/>
                    <a:pt x="573" y="13"/>
                  </a:cubicBezTo>
                  <a:cubicBezTo>
                    <a:pt x="565" y="5"/>
                    <a:pt x="554" y="0"/>
                    <a:pt x="542" y="0"/>
                  </a:cubicBezTo>
                  <a:cubicBezTo>
                    <a:pt x="154" y="0"/>
                    <a:pt x="154" y="0"/>
                    <a:pt x="154" y="0"/>
                  </a:cubicBezTo>
                  <a:cubicBezTo>
                    <a:pt x="142" y="0"/>
                    <a:pt x="131" y="5"/>
                    <a:pt x="123" y="13"/>
                  </a:cubicBezTo>
                  <a:cubicBezTo>
                    <a:pt x="13" y="123"/>
                    <a:pt x="13" y="123"/>
                    <a:pt x="13" y="123"/>
                  </a:cubicBezTo>
                  <a:cubicBezTo>
                    <a:pt x="4" y="132"/>
                    <a:pt x="0" y="143"/>
                    <a:pt x="0" y="154"/>
                  </a:cubicBezTo>
                  <a:cubicBezTo>
                    <a:pt x="0" y="165"/>
                    <a:pt x="4" y="175"/>
                    <a:pt x="11" y="183"/>
                  </a:cubicBezTo>
                  <a:cubicBezTo>
                    <a:pt x="315" y="507"/>
                    <a:pt x="315" y="507"/>
                    <a:pt x="315" y="507"/>
                  </a:cubicBezTo>
                  <a:cubicBezTo>
                    <a:pt x="324" y="516"/>
                    <a:pt x="336" y="522"/>
                    <a:pt x="348" y="522"/>
                  </a:cubicBezTo>
                  <a:cubicBezTo>
                    <a:pt x="360" y="522"/>
                    <a:pt x="372" y="516"/>
                    <a:pt x="381" y="507"/>
                  </a:cubicBezTo>
                  <a:cubicBezTo>
                    <a:pt x="685" y="183"/>
                    <a:pt x="685" y="183"/>
                    <a:pt x="685" y="183"/>
                  </a:cubicBezTo>
                  <a:cubicBezTo>
                    <a:pt x="692" y="175"/>
                    <a:pt x="696" y="164"/>
                    <a:pt x="696" y="154"/>
                  </a:cubicBezTo>
                  <a:cubicBezTo>
                    <a:pt x="696" y="143"/>
                    <a:pt x="692" y="132"/>
                    <a:pt x="683" y="123"/>
                  </a:cubicBezTo>
                  <a:close/>
                  <a:moveTo>
                    <a:pt x="396" y="152"/>
                  </a:moveTo>
                  <a:cubicBezTo>
                    <a:pt x="300" y="152"/>
                    <a:pt x="300" y="152"/>
                    <a:pt x="300" y="152"/>
                  </a:cubicBezTo>
                  <a:cubicBezTo>
                    <a:pt x="348" y="112"/>
                    <a:pt x="348" y="112"/>
                    <a:pt x="348" y="112"/>
                  </a:cubicBezTo>
                  <a:lnTo>
                    <a:pt x="396" y="152"/>
                  </a:lnTo>
                  <a:close/>
                  <a:moveTo>
                    <a:pt x="365" y="98"/>
                  </a:moveTo>
                  <a:cubicBezTo>
                    <a:pt x="424" y="48"/>
                    <a:pt x="424" y="48"/>
                    <a:pt x="424" y="48"/>
                  </a:cubicBezTo>
                  <a:cubicBezTo>
                    <a:pt x="468" y="92"/>
                    <a:pt x="468" y="92"/>
                    <a:pt x="468" y="92"/>
                  </a:cubicBezTo>
                  <a:cubicBezTo>
                    <a:pt x="413" y="138"/>
                    <a:pt x="413" y="138"/>
                    <a:pt x="413" y="138"/>
                  </a:cubicBezTo>
                  <a:lnTo>
                    <a:pt x="365" y="98"/>
                  </a:lnTo>
                  <a:close/>
                  <a:moveTo>
                    <a:pt x="283" y="138"/>
                  </a:moveTo>
                  <a:cubicBezTo>
                    <a:pt x="228" y="92"/>
                    <a:pt x="228" y="92"/>
                    <a:pt x="228" y="92"/>
                  </a:cubicBezTo>
                  <a:cubicBezTo>
                    <a:pt x="272" y="48"/>
                    <a:pt x="272" y="48"/>
                    <a:pt x="272" y="48"/>
                  </a:cubicBezTo>
                  <a:cubicBezTo>
                    <a:pt x="331" y="98"/>
                    <a:pt x="331" y="98"/>
                    <a:pt x="331" y="98"/>
                  </a:cubicBezTo>
                  <a:lnTo>
                    <a:pt x="283" y="138"/>
                  </a:lnTo>
                  <a:close/>
                  <a:moveTo>
                    <a:pt x="402" y="174"/>
                  </a:moveTo>
                  <a:cubicBezTo>
                    <a:pt x="348" y="445"/>
                    <a:pt x="348" y="445"/>
                    <a:pt x="348" y="445"/>
                  </a:cubicBezTo>
                  <a:cubicBezTo>
                    <a:pt x="294" y="174"/>
                    <a:pt x="294" y="174"/>
                    <a:pt x="294" y="174"/>
                  </a:cubicBezTo>
                  <a:lnTo>
                    <a:pt x="402" y="174"/>
                  </a:lnTo>
                  <a:close/>
                  <a:moveTo>
                    <a:pt x="424" y="174"/>
                  </a:moveTo>
                  <a:cubicBezTo>
                    <a:pt x="531" y="174"/>
                    <a:pt x="531" y="174"/>
                    <a:pt x="531" y="174"/>
                  </a:cubicBezTo>
                  <a:cubicBezTo>
                    <a:pt x="371" y="441"/>
                    <a:pt x="371" y="441"/>
                    <a:pt x="371" y="441"/>
                  </a:cubicBezTo>
                  <a:lnTo>
                    <a:pt x="424" y="174"/>
                  </a:lnTo>
                  <a:close/>
                  <a:moveTo>
                    <a:pt x="430" y="152"/>
                  </a:moveTo>
                  <a:cubicBezTo>
                    <a:pt x="484" y="108"/>
                    <a:pt x="484" y="108"/>
                    <a:pt x="484" y="108"/>
                  </a:cubicBezTo>
                  <a:cubicBezTo>
                    <a:pt x="528" y="152"/>
                    <a:pt x="528" y="152"/>
                    <a:pt x="528" y="152"/>
                  </a:cubicBezTo>
                  <a:lnTo>
                    <a:pt x="430" y="152"/>
                  </a:lnTo>
                  <a:close/>
                  <a:moveTo>
                    <a:pt x="450" y="44"/>
                  </a:moveTo>
                  <a:cubicBezTo>
                    <a:pt x="527" y="44"/>
                    <a:pt x="527" y="44"/>
                    <a:pt x="527" y="44"/>
                  </a:cubicBezTo>
                  <a:cubicBezTo>
                    <a:pt x="485" y="78"/>
                    <a:pt x="485" y="78"/>
                    <a:pt x="485" y="78"/>
                  </a:cubicBezTo>
                  <a:lnTo>
                    <a:pt x="450" y="44"/>
                  </a:lnTo>
                  <a:close/>
                  <a:moveTo>
                    <a:pt x="348" y="84"/>
                  </a:moveTo>
                  <a:cubicBezTo>
                    <a:pt x="300" y="44"/>
                    <a:pt x="300" y="44"/>
                    <a:pt x="300" y="44"/>
                  </a:cubicBezTo>
                  <a:cubicBezTo>
                    <a:pt x="396" y="44"/>
                    <a:pt x="396" y="44"/>
                    <a:pt x="396" y="44"/>
                  </a:cubicBezTo>
                  <a:lnTo>
                    <a:pt x="348" y="84"/>
                  </a:lnTo>
                  <a:close/>
                  <a:moveTo>
                    <a:pt x="211" y="78"/>
                  </a:moveTo>
                  <a:cubicBezTo>
                    <a:pt x="169" y="44"/>
                    <a:pt x="169" y="44"/>
                    <a:pt x="169" y="44"/>
                  </a:cubicBezTo>
                  <a:cubicBezTo>
                    <a:pt x="246" y="44"/>
                    <a:pt x="246" y="44"/>
                    <a:pt x="246" y="44"/>
                  </a:cubicBezTo>
                  <a:lnTo>
                    <a:pt x="211" y="78"/>
                  </a:lnTo>
                  <a:close/>
                  <a:moveTo>
                    <a:pt x="212" y="108"/>
                  </a:moveTo>
                  <a:cubicBezTo>
                    <a:pt x="266" y="152"/>
                    <a:pt x="266" y="152"/>
                    <a:pt x="266" y="152"/>
                  </a:cubicBezTo>
                  <a:cubicBezTo>
                    <a:pt x="168" y="152"/>
                    <a:pt x="168" y="152"/>
                    <a:pt x="168" y="152"/>
                  </a:cubicBezTo>
                  <a:lnTo>
                    <a:pt x="212" y="108"/>
                  </a:lnTo>
                  <a:close/>
                  <a:moveTo>
                    <a:pt x="272" y="174"/>
                  </a:moveTo>
                  <a:cubicBezTo>
                    <a:pt x="325" y="441"/>
                    <a:pt x="325" y="441"/>
                    <a:pt x="325" y="441"/>
                  </a:cubicBezTo>
                  <a:cubicBezTo>
                    <a:pt x="165" y="174"/>
                    <a:pt x="165" y="174"/>
                    <a:pt x="165" y="174"/>
                  </a:cubicBezTo>
                  <a:lnTo>
                    <a:pt x="272" y="174"/>
                  </a:lnTo>
                  <a:close/>
                  <a:moveTo>
                    <a:pt x="276" y="402"/>
                  </a:moveTo>
                  <a:cubicBezTo>
                    <a:pt x="62" y="174"/>
                    <a:pt x="62" y="174"/>
                    <a:pt x="62" y="174"/>
                  </a:cubicBezTo>
                  <a:cubicBezTo>
                    <a:pt x="140" y="174"/>
                    <a:pt x="140" y="174"/>
                    <a:pt x="140" y="174"/>
                  </a:cubicBezTo>
                  <a:lnTo>
                    <a:pt x="276" y="402"/>
                  </a:lnTo>
                  <a:close/>
                  <a:moveTo>
                    <a:pt x="556" y="174"/>
                  </a:moveTo>
                  <a:cubicBezTo>
                    <a:pt x="634" y="174"/>
                    <a:pt x="634" y="174"/>
                    <a:pt x="634" y="174"/>
                  </a:cubicBezTo>
                  <a:cubicBezTo>
                    <a:pt x="420" y="402"/>
                    <a:pt x="420" y="402"/>
                    <a:pt x="420" y="402"/>
                  </a:cubicBezTo>
                  <a:lnTo>
                    <a:pt x="556" y="174"/>
                  </a:lnTo>
                  <a:close/>
                  <a:moveTo>
                    <a:pt x="559" y="152"/>
                  </a:moveTo>
                  <a:cubicBezTo>
                    <a:pt x="501" y="94"/>
                    <a:pt x="501" y="94"/>
                    <a:pt x="501" y="94"/>
                  </a:cubicBezTo>
                  <a:cubicBezTo>
                    <a:pt x="551" y="52"/>
                    <a:pt x="551" y="52"/>
                    <a:pt x="551" y="52"/>
                  </a:cubicBezTo>
                  <a:cubicBezTo>
                    <a:pt x="651" y="152"/>
                    <a:pt x="651" y="152"/>
                    <a:pt x="651" y="152"/>
                  </a:cubicBezTo>
                  <a:lnTo>
                    <a:pt x="559" y="152"/>
                  </a:lnTo>
                  <a:close/>
                  <a:moveTo>
                    <a:pt x="145" y="52"/>
                  </a:moveTo>
                  <a:cubicBezTo>
                    <a:pt x="195" y="94"/>
                    <a:pt x="195" y="94"/>
                    <a:pt x="195" y="94"/>
                  </a:cubicBezTo>
                  <a:cubicBezTo>
                    <a:pt x="137" y="152"/>
                    <a:pt x="137" y="152"/>
                    <a:pt x="137" y="152"/>
                  </a:cubicBezTo>
                  <a:cubicBezTo>
                    <a:pt x="44" y="152"/>
                    <a:pt x="44" y="152"/>
                    <a:pt x="44" y="152"/>
                  </a:cubicBezTo>
                  <a:lnTo>
                    <a:pt x="145"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grpSp>
          <p:nvGrpSpPr>
            <p:cNvPr id="59" name="Group 25"/>
            <p:cNvGrpSpPr/>
            <p:nvPr/>
          </p:nvGrpSpPr>
          <p:grpSpPr bwMode="auto">
            <a:xfrm>
              <a:off x="6895665" y="3323697"/>
              <a:ext cx="368300" cy="490537"/>
              <a:chOff x="3175" y="1588"/>
              <a:chExt cx="1643063" cy="2185987"/>
            </a:xfrm>
          </p:grpSpPr>
          <p:sp>
            <p:nvSpPr>
              <p:cNvPr id="64" name="Freeform 19"/>
              <p:cNvSpPr>
                <a:spLocks noEditPoints="1"/>
              </p:cNvSpPr>
              <p:nvPr/>
            </p:nvSpPr>
            <p:spPr bwMode="auto">
              <a:xfrm>
                <a:off x="3175" y="1588"/>
                <a:ext cx="1643063" cy="2185987"/>
              </a:xfrm>
              <a:custGeom>
                <a:avLst/>
                <a:gdLst>
                  <a:gd name="T0" fmla="*/ 1439097 w 435"/>
                  <a:gd name="T1" fmla="*/ 889471 h 580"/>
                  <a:gd name="T2" fmla="*/ 1439097 w 435"/>
                  <a:gd name="T3" fmla="*/ 614338 h 580"/>
                  <a:gd name="T4" fmla="*/ 823420 w 435"/>
                  <a:gd name="T5" fmla="*/ 0 h 580"/>
                  <a:gd name="T6" fmla="*/ 203966 w 435"/>
                  <a:gd name="T7" fmla="*/ 614338 h 580"/>
                  <a:gd name="T8" fmla="*/ 203966 w 435"/>
                  <a:gd name="T9" fmla="*/ 889471 h 580"/>
                  <a:gd name="T10" fmla="*/ 0 w 435"/>
                  <a:gd name="T11" fmla="*/ 1092994 h 580"/>
                  <a:gd name="T12" fmla="*/ 0 w 435"/>
                  <a:gd name="T13" fmla="*/ 1296516 h 580"/>
                  <a:gd name="T14" fmla="*/ 0 w 435"/>
                  <a:gd name="T15" fmla="*/ 1368126 h 580"/>
                  <a:gd name="T16" fmla="*/ 0 w 435"/>
                  <a:gd name="T17" fmla="*/ 1503808 h 580"/>
                  <a:gd name="T18" fmla="*/ 0 w 435"/>
                  <a:gd name="T19" fmla="*/ 1571649 h 580"/>
                  <a:gd name="T20" fmla="*/ 615676 w 435"/>
                  <a:gd name="T21" fmla="*/ 2185987 h 580"/>
                  <a:gd name="T22" fmla="*/ 1027387 w 435"/>
                  <a:gd name="T23" fmla="*/ 2185987 h 580"/>
                  <a:gd name="T24" fmla="*/ 1643063 w 435"/>
                  <a:gd name="T25" fmla="*/ 1571649 h 580"/>
                  <a:gd name="T26" fmla="*/ 1643063 w 435"/>
                  <a:gd name="T27" fmla="*/ 1503808 h 580"/>
                  <a:gd name="T28" fmla="*/ 1643063 w 435"/>
                  <a:gd name="T29" fmla="*/ 1368126 h 580"/>
                  <a:gd name="T30" fmla="*/ 1643063 w 435"/>
                  <a:gd name="T31" fmla="*/ 1296516 h 580"/>
                  <a:gd name="T32" fmla="*/ 1643063 w 435"/>
                  <a:gd name="T33" fmla="*/ 1092994 h 580"/>
                  <a:gd name="T34" fmla="*/ 1439097 w 435"/>
                  <a:gd name="T35" fmla="*/ 889471 h 580"/>
                  <a:gd name="T36" fmla="*/ 343721 w 435"/>
                  <a:gd name="T37" fmla="*/ 614338 h 580"/>
                  <a:gd name="T38" fmla="*/ 823420 w 435"/>
                  <a:gd name="T39" fmla="*/ 135682 h 580"/>
                  <a:gd name="T40" fmla="*/ 1299342 w 435"/>
                  <a:gd name="T41" fmla="*/ 614338 h 580"/>
                  <a:gd name="T42" fmla="*/ 1299342 w 435"/>
                  <a:gd name="T43" fmla="*/ 889471 h 580"/>
                  <a:gd name="T44" fmla="*/ 1163364 w 435"/>
                  <a:gd name="T45" fmla="*/ 889471 h 580"/>
                  <a:gd name="T46" fmla="*/ 1163364 w 435"/>
                  <a:gd name="T47" fmla="*/ 614338 h 580"/>
                  <a:gd name="T48" fmla="*/ 823420 w 435"/>
                  <a:gd name="T49" fmla="*/ 275133 h 580"/>
                  <a:gd name="T50" fmla="*/ 479699 w 435"/>
                  <a:gd name="T51" fmla="*/ 614338 h 580"/>
                  <a:gd name="T52" fmla="*/ 479699 w 435"/>
                  <a:gd name="T53" fmla="*/ 889471 h 580"/>
                  <a:gd name="T54" fmla="*/ 343721 w 435"/>
                  <a:gd name="T55" fmla="*/ 889471 h 580"/>
                  <a:gd name="T56" fmla="*/ 343721 w 435"/>
                  <a:gd name="T57" fmla="*/ 614338 h 580"/>
                  <a:gd name="T58" fmla="*/ 1095375 w 435"/>
                  <a:gd name="T59" fmla="*/ 614338 h 580"/>
                  <a:gd name="T60" fmla="*/ 1095375 w 435"/>
                  <a:gd name="T61" fmla="*/ 614338 h 580"/>
                  <a:gd name="T62" fmla="*/ 1095375 w 435"/>
                  <a:gd name="T63" fmla="*/ 889471 h 580"/>
                  <a:gd name="T64" fmla="*/ 547688 w 435"/>
                  <a:gd name="T65" fmla="*/ 889471 h 580"/>
                  <a:gd name="T66" fmla="*/ 547688 w 435"/>
                  <a:gd name="T67" fmla="*/ 614338 h 580"/>
                  <a:gd name="T68" fmla="*/ 547688 w 435"/>
                  <a:gd name="T69" fmla="*/ 614338 h 580"/>
                  <a:gd name="T70" fmla="*/ 823420 w 435"/>
                  <a:gd name="T71" fmla="*/ 342974 h 580"/>
                  <a:gd name="T72" fmla="*/ 1095375 w 435"/>
                  <a:gd name="T73" fmla="*/ 614338 h 580"/>
                  <a:gd name="T74" fmla="*/ 1507085 w 435"/>
                  <a:gd name="T75" fmla="*/ 1296516 h 580"/>
                  <a:gd name="T76" fmla="*/ 1507085 w 435"/>
                  <a:gd name="T77" fmla="*/ 1368126 h 580"/>
                  <a:gd name="T78" fmla="*/ 1507085 w 435"/>
                  <a:gd name="T79" fmla="*/ 1503808 h 580"/>
                  <a:gd name="T80" fmla="*/ 1507085 w 435"/>
                  <a:gd name="T81" fmla="*/ 1571649 h 580"/>
                  <a:gd name="T82" fmla="*/ 1027387 w 435"/>
                  <a:gd name="T83" fmla="*/ 2050305 h 580"/>
                  <a:gd name="T84" fmla="*/ 615676 w 435"/>
                  <a:gd name="T85" fmla="*/ 2050305 h 580"/>
                  <a:gd name="T86" fmla="*/ 135978 w 435"/>
                  <a:gd name="T87" fmla="*/ 1571649 h 580"/>
                  <a:gd name="T88" fmla="*/ 135978 w 435"/>
                  <a:gd name="T89" fmla="*/ 1503808 h 580"/>
                  <a:gd name="T90" fmla="*/ 135978 w 435"/>
                  <a:gd name="T91" fmla="*/ 1368126 h 580"/>
                  <a:gd name="T92" fmla="*/ 135978 w 435"/>
                  <a:gd name="T93" fmla="*/ 1296516 h 580"/>
                  <a:gd name="T94" fmla="*/ 135978 w 435"/>
                  <a:gd name="T95" fmla="*/ 1092994 h 580"/>
                  <a:gd name="T96" fmla="*/ 203966 w 435"/>
                  <a:gd name="T97" fmla="*/ 1025153 h 580"/>
                  <a:gd name="T98" fmla="*/ 343721 w 435"/>
                  <a:gd name="T99" fmla="*/ 1025153 h 580"/>
                  <a:gd name="T100" fmla="*/ 1299342 w 435"/>
                  <a:gd name="T101" fmla="*/ 1025153 h 580"/>
                  <a:gd name="T102" fmla="*/ 1439097 w 435"/>
                  <a:gd name="T103" fmla="*/ 1025153 h 580"/>
                  <a:gd name="T104" fmla="*/ 1507085 w 435"/>
                  <a:gd name="T105" fmla="*/ 1092994 h 580"/>
                  <a:gd name="T106" fmla="*/ 1507085 w 435"/>
                  <a:gd name="T107" fmla="*/ 1296516 h 58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35" h="580">
                    <a:moveTo>
                      <a:pt x="381" y="236"/>
                    </a:moveTo>
                    <a:cubicBezTo>
                      <a:pt x="381" y="163"/>
                      <a:pt x="381" y="163"/>
                      <a:pt x="381" y="163"/>
                    </a:cubicBezTo>
                    <a:cubicBezTo>
                      <a:pt x="381" y="73"/>
                      <a:pt x="308" y="0"/>
                      <a:pt x="218" y="0"/>
                    </a:cubicBezTo>
                    <a:cubicBezTo>
                      <a:pt x="127" y="0"/>
                      <a:pt x="54" y="73"/>
                      <a:pt x="54" y="163"/>
                    </a:cubicBezTo>
                    <a:cubicBezTo>
                      <a:pt x="54" y="236"/>
                      <a:pt x="54" y="236"/>
                      <a:pt x="54" y="236"/>
                    </a:cubicBezTo>
                    <a:cubicBezTo>
                      <a:pt x="24" y="236"/>
                      <a:pt x="0" y="260"/>
                      <a:pt x="0" y="290"/>
                    </a:cubicBezTo>
                    <a:cubicBezTo>
                      <a:pt x="0" y="344"/>
                      <a:pt x="0" y="344"/>
                      <a:pt x="0" y="344"/>
                    </a:cubicBezTo>
                    <a:cubicBezTo>
                      <a:pt x="0" y="363"/>
                      <a:pt x="0" y="363"/>
                      <a:pt x="0" y="363"/>
                    </a:cubicBezTo>
                    <a:cubicBezTo>
                      <a:pt x="0" y="399"/>
                      <a:pt x="0" y="399"/>
                      <a:pt x="0" y="399"/>
                    </a:cubicBezTo>
                    <a:cubicBezTo>
                      <a:pt x="0" y="417"/>
                      <a:pt x="0" y="417"/>
                      <a:pt x="0" y="417"/>
                    </a:cubicBezTo>
                    <a:cubicBezTo>
                      <a:pt x="0" y="507"/>
                      <a:pt x="73" y="580"/>
                      <a:pt x="163" y="580"/>
                    </a:cubicBezTo>
                    <a:cubicBezTo>
                      <a:pt x="272" y="580"/>
                      <a:pt x="272" y="580"/>
                      <a:pt x="272" y="580"/>
                    </a:cubicBezTo>
                    <a:cubicBezTo>
                      <a:pt x="362" y="580"/>
                      <a:pt x="435" y="507"/>
                      <a:pt x="435" y="417"/>
                    </a:cubicBezTo>
                    <a:cubicBezTo>
                      <a:pt x="435" y="399"/>
                      <a:pt x="435" y="399"/>
                      <a:pt x="435" y="399"/>
                    </a:cubicBezTo>
                    <a:cubicBezTo>
                      <a:pt x="435" y="363"/>
                      <a:pt x="435" y="363"/>
                      <a:pt x="435" y="363"/>
                    </a:cubicBezTo>
                    <a:cubicBezTo>
                      <a:pt x="435" y="344"/>
                      <a:pt x="435" y="344"/>
                      <a:pt x="435" y="344"/>
                    </a:cubicBezTo>
                    <a:cubicBezTo>
                      <a:pt x="435" y="290"/>
                      <a:pt x="435" y="290"/>
                      <a:pt x="435" y="290"/>
                    </a:cubicBezTo>
                    <a:cubicBezTo>
                      <a:pt x="435" y="260"/>
                      <a:pt x="411" y="236"/>
                      <a:pt x="381" y="236"/>
                    </a:cubicBezTo>
                    <a:close/>
                    <a:moveTo>
                      <a:pt x="91" y="163"/>
                    </a:moveTo>
                    <a:cubicBezTo>
                      <a:pt x="91" y="93"/>
                      <a:pt x="147" y="36"/>
                      <a:pt x="218" y="36"/>
                    </a:cubicBezTo>
                    <a:cubicBezTo>
                      <a:pt x="288" y="36"/>
                      <a:pt x="344" y="93"/>
                      <a:pt x="344" y="163"/>
                    </a:cubicBezTo>
                    <a:cubicBezTo>
                      <a:pt x="344" y="236"/>
                      <a:pt x="344" y="236"/>
                      <a:pt x="344" y="236"/>
                    </a:cubicBezTo>
                    <a:cubicBezTo>
                      <a:pt x="308" y="236"/>
                      <a:pt x="308" y="236"/>
                      <a:pt x="308" y="236"/>
                    </a:cubicBezTo>
                    <a:cubicBezTo>
                      <a:pt x="308" y="163"/>
                      <a:pt x="308" y="163"/>
                      <a:pt x="308" y="163"/>
                    </a:cubicBezTo>
                    <a:cubicBezTo>
                      <a:pt x="308" y="113"/>
                      <a:pt x="268" y="73"/>
                      <a:pt x="218" y="73"/>
                    </a:cubicBezTo>
                    <a:cubicBezTo>
                      <a:pt x="167" y="73"/>
                      <a:pt x="127" y="113"/>
                      <a:pt x="127" y="163"/>
                    </a:cubicBezTo>
                    <a:cubicBezTo>
                      <a:pt x="127" y="236"/>
                      <a:pt x="127" y="236"/>
                      <a:pt x="127" y="236"/>
                    </a:cubicBezTo>
                    <a:cubicBezTo>
                      <a:pt x="91" y="236"/>
                      <a:pt x="91" y="236"/>
                      <a:pt x="91" y="236"/>
                    </a:cubicBezTo>
                    <a:lnTo>
                      <a:pt x="91" y="163"/>
                    </a:lnTo>
                    <a:close/>
                    <a:moveTo>
                      <a:pt x="290" y="163"/>
                    </a:moveTo>
                    <a:cubicBezTo>
                      <a:pt x="290" y="163"/>
                      <a:pt x="290" y="163"/>
                      <a:pt x="290" y="163"/>
                    </a:cubicBezTo>
                    <a:cubicBezTo>
                      <a:pt x="290" y="236"/>
                      <a:pt x="290" y="236"/>
                      <a:pt x="290" y="236"/>
                    </a:cubicBezTo>
                    <a:cubicBezTo>
                      <a:pt x="145" y="236"/>
                      <a:pt x="145" y="236"/>
                      <a:pt x="145" y="236"/>
                    </a:cubicBezTo>
                    <a:cubicBezTo>
                      <a:pt x="145" y="163"/>
                      <a:pt x="145" y="163"/>
                      <a:pt x="145" y="163"/>
                    </a:cubicBezTo>
                    <a:cubicBezTo>
                      <a:pt x="145" y="163"/>
                      <a:pt x="145" y="163"/>
                      <a:pt x="145" y="163"/>
                    </a:cubicBezTo>
                    <a:cubicBezTo>
                      <a:pt x="145" y="123"/>
                      <a:pt x="177" y="91"/>
                      <a:pt x="218" y="91"/>
                    </a:cubicBezTo>
                    <a:cubicBezTo>
                      <a:pt x="258" y="91"/>
                      <a:pt x="290" y="123"/>
                      <a:pt x="290" y="163"/>
                    </a:cubicBezTo>
                    <a:close/>
                    <a:moveTo>
                      <a:pt x="399" y="344"/>
                    </a:moveTo>
                    <a:cubicBezTo>
                      <a:pt x="399" y="363"/>
                      <a:pt x="399" y="363"/>
                      <a:pt x="399" y="363"/>
                    </a:cubicBezTo>
                    <a:cubicBezTo>
                      <a:pt x="399" y="399"/>
                      <a:pt x="399" y="399"/>
                      <a:pt x="399" y="399"/>
                    </a:cubicBezTo>
                    <a:cubicBezTo>
                      <a:pt x="399" y="417"/>
                      <a:pt x="399" y="417"/>
                      <a:pt x="399" y="417"/>
                    </a:cubicBezTo>
                    <a:cubicBezTo>
                      <a:pt x="399" y="487"/>
                      <a:pt x="342" y="544"/>
                      <a:pt x="272" y="544"/>
                    </a:cubicBezTo>
                    <a:cubicBezTo>
                      <a:pt x="163" y="544"/>
                      <a:pt x="163" y="544"/>
                      <a:pt x="163" y="544"/>
                    </a:cubicBezTo>
                    <a:cubicBezTo>
                      <a:pt x="93" y="544"/>
                      <a:pt x="36" y="487"/>
                      <a:pt x="36" y="417"/>
                    </a:cubicBezTo>
                    <a:cubicBezTo>
                      <a:pt x="36" y="399"/>
                      <a:pt x="36" y="399"/>
                      <a:pt x="36" y="399"/>
                    </a:cubicBezTo>
                    <a:cubicBezTo>
                      <a:pt x="36" y="363"/>
                      <a:pt x="36" y="363"/>
                      <a:pt x="36" y="363"/>
                    </a:cubicBezTo>
                    <a:cubicBezTo>
                      <a:pt x="36" y="344"/>
                      <a:pt x="36" y="344"/>
                      <a:pt x="36" y="344"/>
                    </a:cubicBezTo>
                    <a:cubicBezTo>
                      <a:pt x="36" y="290"/>
                      <a:pt x="36" y="290"/>
                      <a:pt x="36" y="290"/>
                    </a:cubicBezTo>
                    <a:cubicBezTo>
                      <a:pt x="36" y="280"/>
                      <a:pt x="44" y="272"/>
                      <a:pt x="54" y="272"/>
                    </a:cubicBezTo>
                    <a:cubicBezTo>
                      <a:pt x="66" y="272"/>
                      <a:pt x="79" y="272"/>
                      <a:pt x="91" y="272"/>
                    </a:cubicBezTo>
                    <a:cubicBezTo>
                      <a:pt x="344" y="272"/>
                      <a:pt x="344" y="272"/>
                      <a:pt x="344" y="272"/>
                    </a:cubicBezTo>
                    <a:cubicBezTo>
                      <a:pt x="356" y="272"/>
                      <a:pt x="369" y="272"/>
                      <a:pt x="381" y="272"/>
                    </a:cubicBezTo>
                    <a:cubicBezTo>
                      <a:pt x="391" y="272"/>
                      <a:pt x="399" y="280"/>
                      <a:pt x="399" y="290"/>
                    </a:cubicBezTo>
                    <a:lnTo>
                      <a:pt x="399" y="3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65" name="Freeform 20"/>
              <p:cNvSpPr/>
              <p:nvPr/>
            </p:nvSpPr>
            <p:spPr bwMode="auto">
              <a:xfrm>
                <a:off x="690148" y="1296201"/>
                <a:ext cx="269122" cy="410315"/>
              </a:xfrm>
              <a:custGeom>
                <a:avLst/>
                <a:gdLst>
                  <a:gd name="T0" fmla="*/ 139200 w 73"/>
                  <a:gd name="T1" fmla="*/ 0 h 109"/>
                  <a:gd name="T2" fmla="*/ 0 w 73"/>
                  <a:gd name="T3" fmla="*/ 139569 h 109"/>
                  <a:gd name="T4" fmla="*/ 45146 w 73"/>
                  <a:gd name="T5" fmla="*/ 320631 h 109"/>
                  <a:gd name="T6" fmla="*/ 139200 w 73"/>
                  <a:gd name="T7" fmla="*/ 411162 h 109"/>
                  <a:gd name="T8" fmla="*/ 229492 w 73"/>
                  <a:gd name="T9" fmla="*/ 320631 h 109"/>
                  <a:gd name="T10" fmla="*/ 274638 w 73"/>
                  <a:gd name="T11" fmla="*/ 139569 h 109"/>
                  <a:gd name="T12" fmla="*/ 139200 w 73"/>
                  <a:gd name="T13" fmla="*/ 0 h 10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3" h="109">
                    <a:moveTo>
                      <a:pt x="37" y="0"/>
                    </a:moveTo>
                    <a:cubicBezTo>
                      <a:pt x="16" y="0"/>
                      <a:pt x="0" y="17"/>
                      <a:pt x="0" y="37"/>
                    </a:cubicBezTo>
                    <a:cubicBezTo>
                      <a:pt x="0" y="48"/>
                      <a:pt x="6" y="69"/>
                      <a:pt x="12" y="85"/>
                    </a:cubicBezTo>
                    <a:cubicBezTo>
                      <a:pt x="17" y="99"/>
                      <a:pt x="23" y="109"/>
                      <a:pt x="37" y="109"/>
                    </a:cubicBezTo>
                    <a:cubicBezTo>
                      <a:pt x="51" y="109"/>
                      <a:pt x="56" y="99"/>
                      <a:pt x="61" y="85"/>
                    </a:cubicBezTo>
                    <a:cubicBezTo>
                      <a:pt x="67" y="69"/>
                      <a:pt x="73" y="48"/>
                      <a:pt x="73" y="37"/>
                    </a:cubicBezTo>
                    <a:cubicBezTo>
                      <a:pt x="73" y="17"/>
                      <a:pt x="57" y="0"/>
                      <a:pt x="3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prstClr val="black"/>
                  </a:solidFill>
                  <a:latin typeface="Agency FB" panose="020B0503020202020204" pitchFamily="34" charset="0"/>
                  <a:ea typeface="张海山锐线体简" panose="02000000000000000000" pitchFamily="2" charset="-122"/>
                  <a:cs typeface="+mn-ea"/>
                  <a:sym typeface="+mn-lt"/>
                </a:endParaRPr>
              </a:p>
            </p:txBody>
          </p:sp>
        </p:grpSp>
        <p:grpSp>
          <p:nvGrpSpPr>
            <p:cNvPr id="60" name="Group 28"/>
            <p:cNvGrpSpPr/>
            <p:nvPr/>
          </p:nvGrpSpPr>
          <p:grpSpPr>
            <a:xfrm>
              <a:off x="5912365" y="4815255"/>
              <a:ext cx="432806" cy="432478"/>
              <a:chOff x="9525" y="-1587"/>
              <a:chExt cx="2097088" cy="2095500"/>
            </a:xfrm>
            <a:solidFill>
              <a:schemeClr val="bg1"/>
            </a:solidFill>
          </p:grpSpPr>
          <p:sp>
            <p:nvSpPr>
              <p:cNvPr id="61" name="Freeform 5"/>
              <p:cNvSpPr>
                <a:spLocks noEditPoints="1"/>
              </p:cNvSpPr>
              <p:nvPr/>
            </p:nvSpPr>
            <p:spPr bwMode="auto">
              <a:xfrm>
                <a:off x="9525"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4 w 174"/>
                  <a:gd name="T31" fmla="*/ 52 h 556"/>
                  <a:gd name="T32" fmla="*/ 104 w 174"/>
                  <a:gd name="T33" fmla="*/ 89 h 556"/>
                  <a:gd name="T34" fmla="*/ 87 w 174"/>
                  <a:gd name="T35" fmla="*/ 87 h 556"/>
                  <a:gd name="T36" fmla="*/ 70 w 174"/>
                  <a:gd name="T37" fmla="*/ 89 h 556"/>
                  <a:gd name="T38" fmla="*/ 70 w 174"/>
                  <a:gd name="T39" fmla="*/ 52 h 556"/>
                  <a:gd name="T40" fmla="*/ 104 w 174"/>
                  <a:gd name="T41" fmla="*/ 504 h 556"/>
                  <a:gd name="T42" fmla="*/ 87 w 174"/>
                  <a:gd name="T43" fmla="*/ 521 h 556"/>
                  <a:gd name="T44" fmla="*/ 70 w 174"/>
                  <a:gd name="T45" fmla="*/ 504 h 556"/>
                  <a:gd name="T46" fmla="*/ 70 w 174"/>
                  <a:gd name="T47" fmla="*/ 259 h 556"/>
                  <a:gd name="T48" fmla="*/ 87 w 174"/>
                  <a:gd name="T49" fmla="*/ 261 h 556"/>
                  <a:gd name="T50" fmla="*/ 104 w 174"/>
                  <a:gd name="T51" fmla="*/ 259 h 556"/>
                  <a:gd name="T52" fmla="*/ 104 w 174"/>
                  <a:gd name="T53" fmla="*/ 504 h 556"/>
                  <a:gd name="T54" fmla="*/ 137 w 174"/>
                  <a:gd name="T55" fmla="*/ 188 h 556"/>
                  <a:gd name="T56" fmla="*/ 136 w 174"/>
                  <a:gd name="T57" fmla="*/ 191 h 556"/>
                  <a:gd name="T58" fmla="*/ 129 w 174"/>
                  <a:gd name="T59" fmla="*/ 204 h 556"/>
                  <a:gd name="T60" fmla="*/ 129 w 174"/>
                  <a:gd name="T61" fmla="*/ 204 h 556"/>
                  <a:gd name="T62" fmla="*/ 118 w 174"/>
                  <a:gd name="T63" fmla="*/ 215 h 556"/>
                  <a:gd name="T64" fmla="*/ 118 w 174"/>
                  <a:gd name="T65" fmla="*/ 215 h 556"/>
                  <a:gd name="T66" fmla="*/ 104 w 174"/>
                  <a:gd name="T67" fmla="*/ 223 h 556"/>
                  <a:gd name="T68" fmla="*/ 87 w 174"/>
                  <a:gd name="T69" fmla="*/ 226 h 556"/>
                  <a:gd name="T70" fmla="*/ 70 w 174"/>
                  <a:gd name="T71" fmla="*/ 223 h 556"/>
                  <a:gd name="T72" fmla="*/ 56 w 174"/>
                  <a:gd name="T73" fmla="*/ 215 h 556"/>
                  <a:gd name="T74" fmla="*/ 55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5 w 174"/>
                  <a:gd name="T95" fmla="*/ 132 h 556"/>
                  <a:gd name="T96" fmla="*/ 56 w 174"/>
                  <a:gd name="T97" fmla="*/ 132 h 556"/>
                  <a:gd name="T98" fmla="*/ 70 w 174"/>
                  <a:gd name="T99" fmla="*/ 125 h 556"/>
                  <a:gd name="T100" fmla="*/ 87 w 174"/>
                  <a:gd name="T101" fmla="*/ 122 h 556"/>
                  <a:gd name="T102" fmla="*/ 104 w 174"/>
                  <a:gd name="T103" fmla="*/ 125 h 556"/>
                  <a:gd name="T104" fmla="*/ 118 w 174"/>
                  <a:gd name="T105" fmla="*/ 132 h 556"/>
                  <a:gd name="T106" fmla="*/ 118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7" y="35"/>
                      <a:pt x="87" y="35"/>
                    </a:cubicBezTo>
                    <a:cubicBezTo>
                      <a:pt x="96" y="35"/>
                      <a:pt x="104" y="43"/>
                      <a:pt x="104" y="52"/>
                    </a:cubicBezTo>
                    <a:cubicBezTo>
                      <a:pt x="104" y="89"/>
                      <a:pt x="104" y="89"/>
                      <a:pt x="104" y="89"/>
                    </a:cubicBezTo>
                    <a:cubicBezTo>
                      <a:pt x="99" y="87"/>
                      <a:pt x="93" y="87"/>
                      <a:pt x="87" y="87"/>
                    </a:cubicBezTo>
                    <a:cubicBezTo>
                      <a:pt x="81" y="87"/>
                      <a:pt x="75" y="87"/>
                      <a:pt x="70" y="89"/>
                    </a:cubicBezTo>
                    <a:lnTo>
                      <a:pt x="70" y="52"/>
                    </a:lnTo>
                    <a:close/>
                    <a:moveTo>
                      <a:pt x="104" y="504"/>
                    </a:moveTo>
                    <a:cubicBezTo>
                      <a:pt x="104" y="513"/>
                      <a:pt x="96" y="521"/>
                      <a:pt x="87" y="521"/>
                    </a:cubicBezTo>
                    <a:cubicBezTo>
                      <a:pt x="77" y="521"/>
                      <a:pt x="70" y="513"/>
                      <a:pt x="70" y="504"/>
                    </a:cubicBezTo>
                    <a:cubicBezTo>
                      <a:pt x="70" y="259"/>
                      <a:pt x="70" y="259"/>
                      <a:pt x="70" y="259"/>
                    </a:cubicBezTo>
                    <a:cubicBezTo>
                      <a:pt x="75" y="260"/>
                      <a:pt x="81" y="261"/>
                      <a:pt x="87" y="261"/>
                    </a:cubicBezTo>
                    <a:cubicBezTo>
                      <a:pt x="93" y="261"/>
                      <a:pt x="99" y="260"/>
                      <a:pt x="104" y="259"/>
                    </a:cubicBezTo>
                    <a:lnTo>
                      <a:pt x="104" y="504"/>
                    </a:lnTo>
                    <a:close/>
                    <a:moveTo>
                      <a:pt x="137" y="188"/>
                    </a:moveTo>
                    <a:cubicBezTo>
                      <a:pt x="136" y="189"/>
                      <a:pt x="136" y="190"/>
                      <a:pt x="136" y="191"/>
                    </a:cubicBezTo>
                    <a:cubicBezTo>
                      <a:pt x="134" y="196"/>
                      <a:pt x="132" y="200"/>
                      <a:pt x="129" y="204"/>
                    </a:cubicBezTo>
                    <a:cubicBezTo>
                      <a:pt x="129" y="204"/>
                      <a:pt x="129" y="204"/>
                      <a:pt x="129" y="204"/>
                    </a:cubicBezTo>
                    <a:cubicBezTo>
                      <a:pt x="126" y="208"/>
                      <a:pt x="122" y="212"/>
                      <a:pt x="118" y="215"/>
                    </a:cubicBezTo>
                    <a:cubicBezTo>
                      <a:pt x="118" y="215"/>
                      <a:pt x="118" y="215"/>
                      <a:pt x="118" y="215"/>
                    </a:cubicBezTo>
                    <a:cubicBezTo>
                      <a:pt x="114" y="218"/>
                      <a:pt x="109" y="221"/>
                      <a:pt x="104" y="223"/>
                    </a:cubicBezTo>
                    <a:cubicBezTo>
                      <a:pt x="99" y="225"/>
                      <a:pt x="93" y="226"/>
                      <a:pt x="87" y="226"/>
                    </a:cubicBezTo>
                    <a:cubicBezTo>
                      <a:pt x="81" y="226"/>
                      <a:pt x="75" y="225"/>
                      <a:pt x="70" y="223"/>
                    </a:cubicBezTo>
                    <a:cubicBezTo>
                      <a:pt x="64" y="221"/>
                      <a:pt x="60" y="218"/>
                      <a:pt x="56" y="215"/>
                    </a:cubicBezTo>
                    <a:cubicBezTo>
                      <a:pt x="56" y="215"/>
                      <a:pt x="56" y="215"/>
                      <a:pt x="55" y="215"/>
                    </a:cubicBezTo>
                    <a:cubicBezTo>
                      <a:pt x="51" y="212"/>
                      <a:pt x="48" y="208"/>
                      <a:pt x="45" y="204"/>
                    </a:cubicBezTo>
                    <a:cubicBezTo>
                      <a:pt x="45" y="204"/>
                      <a:pt x="45" y="204"/>
                      <a:pt x="45" y="204"/>
                    </a:cubicBezTo>
                    <a:cubicBezTo>
                      <a:pt x="42" y="200"/>
                      <a:pt x="40" y="196"/>
                      <a:pt x="38" y="191"/>
                    </a:cubicBezTo>
                    <a:cubicBezTo>
                      <a:pt x="38" y="190"/>
                      <a:pt x="37" y="189"/>
                      <a:pt x="37" y="188"/>
                    </a:cubicBezTo>
                    <a:cubicBezTo>
                      <a:pt x="36" y="184"/>
                      <a:pt x="35" y="179"/>
                      <a:pt x="35" y="174"/>
                    </a:cubicBezTo>
                    <a:cubicBezTo>
                      <a:pt x="35" y="169"/>
                      <a:pt x="36" y="164"/>
                      <a:pt x="37" y="159"/>
                    </a:cubicBezTo>
                    <a:cubicBezTo>
                      <a:pt x="37" y="158"/>
                      <a:pt x="38" y="157"/>
                      <a:pt x="38" y="156"/>
                    </a:cubicBezTo>
                    <a:cubicBezTo>
                      <a:pt x="40" y="152"/>
                      <a:pt x="42" y="147"/>
                      <a:pt x="45" y="144"/>
                    </a:cubicBezTo>
                    <a:cubicBezTo>
                      <a:pt x="45" y="143"/>
                      <a:pt x="45" y="143"/>
                      <a:pt x="45" y="143"/>
                    </a:cubicBezTo>
                    <a:cubicBezTo>
                      <a:pt x="48" y="139"/>
                      <a:pt x="51" y="136"/>
                      <a:pt x="55" y="132"/>
                    </a:cubicBezTo>
                    <a:cubicBezTo>
                      <a:pt x="56" y="132"/>
                      <a:pt x="56" y="132"/>
                      <a:pt x="56" y="132"/>
                    </a:cubicBezTo>
                    <a:cubicBezTo>
                      <a:pt x="60" y="129"/>
                      <a:pt x="64" y="127"/>
                      <a:pt x="70" y="125"/>
                    </a:cubicBezTo>
                    <a:cubicBezTo>
                      <a:pt x="75" y="123"/>
                      <a:pt x="81" y="122"/>
                      <a:pt x="87" y="122"/>
                    </a:cubicBezTo>
                    <a:cubicBezTo>
                      <a:pt x="93" y="122"/>
                      <a:pt x="99" y="123"/>
                      <a:pt x="104" y="125"/>
                    </a:cubicBezTo>
                    <a:cubicBezTo>
                      <a:pt x="109" y="127"/>
                      <a:pt x="114" y="129"/>
                      <a:pt x="118" y="132"/>
                    </a:cubicBezTo>
                    <a:cubicBezTo>
                      <a:pt x="118" y="132"/>
                      <a:pt x="118" y="132"/>
                      <a:pt x="118" y="132"/>
                    </a:cubicBezTo>
                    <a:cubicBezTo>
                      <a:pt x="122" y="136"/>
                      <a:pt x="126" y="139"/>
                      <a:pt x="129" y="143"/>
                    </a:cubicBezTo>
                    <a:cubicBezTo>
                      <a:pt x="129" y="143"/>
                      <a:pt x="129" y="143"/>
                      <a:pt x="129" y="144"/>
                    </a:cubicBezTo>
                    <a:cubicBezTo>
                      <a:pt x="132" y="147"/>
                      <a:pt x="134" y="152"/>
                      <a:pt x="136" y="156"/>
                    </a:cubicBezTo>
                    <a:cubicBezTo>
                      <a:pt x="136" y="157"/>
                      <a:pt x="136" y="158"/>
                      <a:pt x="137" y="159"/>
                    </a:cubicBezTo>
                    <a:cubicBezTo>
                      <a:pt x="138" y="164"/>
                      <a:pt x="139" y="169"/>
                      <a:pt x="139" y="174"/>
                    </a:cubicBezTo>
                    <a:cubicBezTo>
                      <a:pt x="139" y="179"/>
                      <a:pt x="138" y="184"/>
                      <a:pt x="137" y="188"/>
                    </a:cubicBezTo>
                    <a:close/>
                  </a:path>
                </a:pathLst>
              </a:custGeom>
              <a:grpFill/>
              <a:ln>
                <a:noFill/>
              </a:ln>
            </p:spPr>
            <p:txBody>
              <a:bodyPr/>
              <a:lstStyle/>
              <a:p>
                <a:pPr>
                  <a:defRPr/>
                </a:pPr>
                <a:endParaRPr lang="id-ID">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62" name="Freeform 6"/>
              <p:cNvSpPr>
                <a:spLocks noEditPoints="1"/>
              </p:cNvSpPr>
              <p:nvPr/>
            </p:nvSpPr>
            <p:spPr bwMode="auto">
              <a:xfrm>
                <a:off x="1449388" y="-1587"/>
                <a:ext cx="657225" cy="2095500"/>
              </a:xfrm>
              <a:custGeom>
                <a:avLst/>
                <a:gdLst>
                  <a:gd name="T0" fmla="*/ 139 w 174"/>
                  <a:gd name="T1" fmla="*/ 105 h 556"/>
                  <a:gd name="T2" fmla="*/ 139 w 174"/>
                  <a:gd name="T3" fmla="*/ 52 h 556"/>
                  <a:gd name="T4" fmla="*/ 87 w 174"/>
                  <a:gd name="T5" fmla="*/ 0 h 556"/>
                  <a:gd name="T6" fmla="*/ 35 w 174"/>
                  <a:gd name="T7" fmla="*/ 52 h 556"/>
                  <a:gd name="T8" fmla="*/ 35 w 174"/>
                  <a:gd name="T9" fmla="*/ 105 h 556"/>
                  <a:gd name="T10" fmla="*/ 0 w 174"/>
                  <a:gd name="T11" fmla="*/ 174 h 556"/>
                  <a:gd name="T12" fmla="*/ 35 w 174"/>
                  <a:gd name="T13" fmla="*/ 243 h 556"/>
                  <a:gd name="T14" fmla="*/ 35 w 174"/>
                  <a:gd name="T15" fmla="*/ 504 h 556"/>
                  <a:gd name="T16" fmla="*/ 87 w 174"/>
                  <a:gd name="T17" fmla="*/ 556 h 556"/>
                  <a:gd name="T18" fmla="*/ 139 w 174"/>
                  <a:gd name="T19" fmla="*/ 504 h 556"/>
                  <a:gd name="T20" fmla="*/ 139 w 174"/>
                  <a:gd name="T21" fmla="*/ 243 h 556"/>
                  <a:gd name="T22" fmla="*/ 174 w 174"/>
                  <a:gd name="T23" fmla="*/ 174 h 556"/>
                  <a:gd name="T24" fmla="*/ 139 w 174"/>
                  <a:gd name="T25" fmla="*/ 105 h 556"/>
                  <a:gd name="T26" fmla="*/ 70 w 174"/>
                  <a:gd name="T27" fmla="*/ 52 h 556"/>
                  <a:gd name="T28" fmla="*/ 87 w 174"/>
                  <a:gd name="T29" fmla="*/ 35 h 556"/>
                  <a:gd name="T30" fmla="*/ 105 w 174"/>
                  <a:gd name="T31" fmla="*/ 52 h 556"/>
                  <a:gd name="T32" fmla="*/ 105 w 174"/>
                  <a:gd name="T33" fmla="*/ 89 h 556"/>
                  <a:gd name="T34" fmla="*/ 87 w 174"/>
                  <a:gd name="T35" fmla="*/ 87 h 556"/>
                  <a:gd name="T36" fmla="*/ 70 w 174"/>
                  <a:gd name="T37" fmla="*/ 89 h 556"/>
                  <a:gd name="T38" fmla="*/ 70 w 174"/>
                  <a:gd name="T39" fmla="*/ 52 h 556"/>
                  <a:gd name="T40" fmla="*/ 105 w 174"/>
                  <a:gd name="T41" fmla="*/ 504 h 556"/>
                  <a:gd name="T42" fmla="*/ 87 w 174"/>
                  <a:gd name="T43" fmla="*/ 521 h 556"/>
                  <a:gd name="T44" fmla="*/ 70 w 174"/>
                  <a:gd name="T45" fmla="*/ 504 h 556"/>
                  <a:gd name="T46" fmla="*/ 70 w 174"/>
                  <a:gd name="T47" fmla="*/ 259 h 556"/>
                  <a:gd name="T48" fmla="*/ 87 w 174"/>
                  <a:gd name="T49" fmla="*/ 261 h 556"/>
                  <a:gd name="T50" fmla="*/ 105 w 174"/>
                  <a:gd name="T51" fmla="*/ 259 h 556"/>
                  <a:gd name="T52" fmla="*/ 105 w 174"/>
                  <a:gd name="T53" fmla="*/ 504 h 556"/>
                  <a:gd name="T54" fmla="*/ 137 w 174"/>
                  <a:gd name="T55" fmla="*/ 188 h 556"/>
                  <a:gd name="T56" fmla="*/ 136 w 174"/>
                  <a:gd name="T57" fmla="*/ 191 h 556"/>
                  <a:gd name="T58" fmla="*/ 129 w 174"/>
                  <a:gd name="T59" fmla="*/ 204 h 556"/>
                  <a:gd name="T60" fmla="*/ 129 w 174"/>
                  <a:gd name="T61" fmla="*/ 204 h 556"/>
                  <a:gd name="T62" fmla="*/ 119 w 174"/>
                  <a:gd name="T63" fmla="*/ 215 h 556"/>
                  <a:gd name="T64" fmla="*/ 118 w 174"/>
                  <a:gd name="T65" fmla="*/ 215 h 556"/>
                  <a:gd name="T66" fmla="*/ 105 w 174"/>
                  <a:gd name="T67" fmla="*/ 223 h 556"/>
                  <a:gd name="T68" fmla="*/ 87 w 174"/>
                  <a:gd name="T69" fmla="*/ 226 h 556"/>
                  <a:gd name="T70" fmla="*/ 70 w 174"/>
                  <a:gd name="T71" fmla="*/ 223 h 556"/>
                  <a:gd name="T72" fmla="*/ 56 w 174"/>
                  <a:gd name="T73" fmla="*/ 215 h 556"/>
                  <a:gd name="T74" fmla="*/ 56 w 174"/>
                  <a:gd name="T75" fmla="*/ 215 h 556"/>
                  <a:gd name="T76" fmla="*/ 45 w 174"/>
                  <a:gd name="T77" fmla="*/ 204 h 556"/>
                  <a:gd name="T78" fmla="*/ 45 w 174"/>
                  <a:gd name="T79" fmla="*/ 204 h 556"/>
                  <a:gd name="T80" fmla="*/ 38 w 174"/>
                  <a:gd name="T81" fmla="*/ 191 h 556"/>
                  <a:gd name="T82" fmla="*/ 37 w 174"/>
                  <a:gd name="T83" fmla="*/ 188 h 556"/>
                  <a:gd name="T84" fmla="*/ 35 w 174"/>
                  <a:gd name="T85" fmla="*/ 174 h 556"/>
                  <a:gd name="T86" fmla="*/ 37 w 174"/>
                  <a:gd name="T87" fmla="*/ 159 h 556"/>
                  <a:gd name="T88" fmla="*/ 38 w 174"/>
                  <a:gd name="T89" fmla="*/ 156 h 556"/>
                  <a:gd name="T90" fmla="*/ 45 w 174"/>
                  <a:gd name="T91" fmla="*/ 144 h 556"/>
                  <a:gd name="T92" fmla="*/ 45 w 174"/>
                  <a:gd name="T93" fmla="*/ 143 h 556"/>
                  <a:gd name="T94" fmla="*/ 56 w 174"/>
                  <a:gd name="T95" fmla="*/ 132 h 556"/>
                  <a:gd name="T96" fmla="*/ 56 w 174"/>
                  <a:gd name="T97" fmla="*/ 132 h 556"/>
                  <a:gd name="T98" fmla="*/ 70 w 174"/>
                  <a:gd name="T99" fmla="*/ 125 h 556"/>
                  <a:gd name="T100" fmla="*/ 87 w 174"/>
                  <a:gd name="T101" fmla="*/ 122 h 556"/>
                  <a:gd name="T102" fmla="*/ 105 w 174"/>
                  <a:gd name="T103" fmla="*/ 125 h 556"/>
                  <a:gd name="T104" fmla="*/ 118 w 174"/>
                  <a:gd name="T105" fmla="*/ 132 h 556"/>
                  <a:gd name="T106" fmla="*/ 119 w 174"/>
                  <a:gd name="T107" fmla="*/ 132 h 556"/>
                  <a:gd name="T108" fmla="*/ 129 w 174"/>
                  <a:gd name="T109" fmla="*/ 143 h 556"/>
                  <a:gd name="T110" fmla="*/ 129 w 174"/>
                  <a:gd name="T111" fmla="*/ 144 h 556"/>
                  <a:gd name="T112" fmla="*/ 136 w 174"/>
                  <a:gd name="T113" fmla="*/ 156 h 556"/>
                  <a:gd name="T114" fmla="*/ 137 w 174"/>
                  <a:gd name="T115" fmla="*/ 159 h 556"/>
                  <a:gd name="T116" fmla="*/ 139 w 174"/>
                  <a:gd name="T117" fmla="*/ 174 h 556"/>
                  <a:gd name="T118" fmla="*/ 137 w 174"/>
                  <a:gd name="T119" fmla="*/ 18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105"/>
                    </a:moveTo>
                    <a:cubicBezTo>
                      <a:pt x="139" y="52"/>
                      <a:pt x="139" y="52"/>
                      <a:pt x="139" y="52"/>
                    </a:cubicBezTo>
                    <a:cubicBezTo>
                      <a:pt x="139" y="23"/>
                      <a:pt x="116" y="0"/>
                      <a:pt x="87" y="0"/>
                    </a:cubicBezTo>
                    <a:cubicBezTo>
                      <a:pt x="58" y="0"/>
                      <a:pt x="35" y="23"/>
                      <a:pt x="35" y="52"/>
                    </a:cubicBezTo>
                    <a:cubicBezTo>
                      <a:pt x="35" y="105"/>
                      <a:pt x="35" y="105"/>
                      <a:pt x="35" y="105"/>
                    </a:cubicBezTo>
                    <a:cubicBezTo>
                      <a:pt x="14" y="121"/>
                      <a:pt x="0" y="145"/>
                      <a:pt x="0" y="174"/>
                    </a:cubicBezTo>
                    <a:cubicBezTo>
                      <a:pt x="0" y="202"/>
                      <a:pt x="14" y="227"/>
                      <a:pt x="35" y="243"/>
                    </a:cubicBezTo>
                    <a:cubicBezTo>
                      <a:pt x="35" y="504"/>
                      <a:pt x="35" y="504"/>
                      <a:pt x="35" y="504"/>
                    </a:cubicBezTo>
                    <a:cubicBezTo>
                      <a:pt x="35" y="533"/>
                      <a:pt x="58" y="556"/>
                      <a:pt x="87" y="556"/>
                    </a:cubicBezTo>
                    <a:cubicBezTo>
                      <a:pt x="116" y="556"/>
                      <a:pt x="139" y="533"/>
                      <a:pt x="139" y="504"/>
                    </a:cubicBezTo>
                    <a:cubicBezTo>
                      <a:pt x="139" y="243"/>
                      <a:pt x="139" y="243"/>
                      <a:pt x="139" y="243"/>
                    </a:cubicBezTo>
                    <a:cubicBezTo>
                      <a:pt x="160" y="227"/>
                      <a:pt x="174" y="202"/>
                      <a:pt x="174" y="174"/>
                    </a:cubicBezTo>
                    <a:cubicBezTo>
                      <a:pt x="174" y="145"/>
                      <a:pt x="160" y="121"/>
                      <a:pt x="139" y="105"/>
                    </a:cubicBezTo>
                    <a:close/>
                    <a:moveTo>
                      <a:pt x="70" y="52"/>
                    </a:moveTo>
                    <a:cubicBezTo>
                      <a:pt x="70" y="43"/>
                      <a:pt x="78" y="35"/>
                      <a:pt x="87" y="35"/>
                    </a:cubicBezTo>
                    <a:cubicBezTo>
                      <a:pt x="97" y="35"/>
                      <a:pt x="105" y="43"/>
                      <a:pt x="105" y="52"/>
                    </a:cubicBezTo>
                    <a:cubicBezTo>
                      <a:pt x="105" y="89"/>
                      <a:pt x="105" y="89"/>
                      <a:pt x="105" y="89"/>
                    </a:cubicBezTo>
                    <a:cubicBezTo>
                      <a:pt x="99" y="87"/>
                      <a:pt x="93" y="87"/>
                      <a:pt x="87" y="87"/>
                    </a:cubicBezTo>
                    <a:cubicBezTo>
                      <a:pt x="81" y="87"/>
                      <a:pt x="75" y="87"/>
                      <a:pt x="70" y="89"/>
                    </a:cubicBezTo>
                    <a:lnTo>
                      <a:pt x="70" y="52"/>
                    </a:lnTo>
                    <a:close/>
                    <a:moveTo>
                      <a:pt x="105" y="504"/>
                    </a:moveTo>
                    <a:cubicBezTo>
                      <a:pt x="105" y="513"/>
                      <a:pt x="97" y="521"/>
                      <a:pt x="87" y="521"/>
                    </a:cubicBezTo>
                    <a:cubicBezTo>
                      <a:pt x="78" y="521"/>
                      <a:pt x="70" y="513"/>
                      <a:pt x="70" y="504"/>
                    </a:cubicBezTo>
                    <a:cubicBezTo>
                      <a:pt x="70" y="259"/>
                      <a:pt x="70" y="259"/>
                      <a:pt x="70" y="259"/>
                    </a:cubicBezTo>
                    <a:cubicBezTo>
                      <a:pt x="75" y="260"/>
                      <a:pt x="81" y="261"/>
                      <a:pt x="87" y="261"/>
                    </a:cubicBezTo>
                    <a:cubicBezTo>
                      <a:pt x="93" y="261"/>
                      <a:pt x="99" y="260"/>
                      <a:pt x="105" y="259"/>
                    </a:cubicBezTo>
                    <a:lnTo>
                      <a:pt x="105" y="504"/>
                    </a:lnTo>
                    <a:close/>
                    <a:moveTo>
                      <a:pt x="137" y="188"/>
                    </a:moveTo>
                    <a:cubicBezTo>
                      <a:pt x="137" y="189"/>
                      <a:pt x="136" y="190"/>
                      <a:pt x="136" y="191"/>
                    </a:cubicBezTo>
                    <a:cubicBezTo>
                      <a:pt x="134" y="196"/>
                      <a:pt x="132" y="200"/>
                      <a:pt x="129" y="204"/>
                    </a:cubicBezTo>
                    <a:cubicBezTo>
                      <a:pt x="129" y="204"/>
                      <a:pt x="129" y="204"/>
                      <a:pt x="129" y="204"/>
                    </a:cubicBezTo>
                    <a:cubicBezTo>
                      <a:pt x="126" y="208"/>
                      <a:pt x="123" y="212"/>
                      <a:pt x="119" y="215"/>
                    </a:cubicBezTo>
                    <a:cubicBezTo>
                      <a:pt x="118" y="215"/>
                      <a:pt x="118" y="215"/>
                      <a:pt x="118" y="215"/>
                    </a:cubicBezTo>
                    <a:cubicBezTo>
                      <a:pt x="114" y="218"/>
                      <a:pt x="110" y="221"/>
                      <a:pt x="105" y="223"/>
                    </a:cubicBezTo>
                    <a:cubicBezTo>
                      <a:pt x="99" y="225"/>
                      <a:pt x="93" y="226"/>
                      <a:pt x="87" y="226"/>
                    </a:cubicBezTo>
                    <a:cubicBezTo>
                      <a:pt x="81" y="226"/>
                      <a:pt x="75" y="225"/>
                      <a:pt x="70" y="223"/>
                    </a:cubicBezTo>
                    <a:cubicBezTo>
                      <a:pt x="65" y="221"/>
                      <a:pt x="60" y="218"/>
                      <a:pt x="56" y="215"/>
                    </a:cubicBezTo>
                    <a:cubicBezTo>
                      <a:pt x="56" y="215"/>
                      <a:pt x="56" y="215"/>
                      <a:pt x="56" y="215"/>
                    </a:cubicBezTo>
                    <a:cubicBezTo>
                      <a:pt x="52" y="212"/>
                      <a:pt x="48" y="208"/>
                      <a:pt x="45" y="204"/>
                    </a:cubicBezTo>
                    <a:cubicBezTo>
                      <a:pt x="45" y="204"/>
                      <a:pt x="45" y="204"/>
                      <a:pt x="45" y="204"/>
                    </a:cubicBezTo>
                    <a:cubicBezTo>
                      <a:pt x="42" y="200"/>
                      <a:pt x="40" y="196"/>
                      <a:pt x="38" y="191"/>
                    </a:cubicBezTo>
                    <a:cubicBezTo>
                      <a:pt x="38" y="190"/>
                      <a:pt x="38" y="189"/>
                      <a:pt x="37" y="188"/>
                    </a:cubicBezTo>
                    <a:cubicBezTo>
                      <a:pt x="36" y="184"/>
                      <a:pt x="35" y="179"/>
                      <a:pt x="35" y="174"/>
                    </a:cubicBezTo>
                    <a:cubicBezTo>
                      <a:pt x="35" y="169"/>
                      <a:pt x="36" y="164"/>
                      <a:pt x="37" y="159"/>
                    </a:cubicBezTo>
                    <a:cubicBezTo>
                      <a:pt x="38" y="158"/>
                      <a:pt x="38" y="157"/>
                      <a:pt x="38" y="156"/>
                    </a:cubicBezTo>
                    <a:cubicBezTo>
                      <a:pt x="40" y="152"/>
                      <a:pt x="42" y="147"/>
                      <a:pt x="45" y="144"/>
                    </a:cubicBezTo>
                    <a:cubicBezTo>
                      <a:pt x="45" y="143"/>
                      <a:pt x="45" y="143"/>
                      <a:pt x="45" y="143"/>
                    </a:cubicBezTo>
                    <a:cubicBezTo>
                      <a:pt x="48" y="139"/>
                      <a:pt x="52" y="136"/>
                      <a:pt x="56" y="132"/>
                    </a:cubicBezTo>
                    <a:cubicBezTo>
                      <a:pt x="56" y="132"/>
                      <a:pt x="56" y="132"/>
                      <a:pt x="56" y="132"/>
                    </a:cubicBezTo>
                    <a:cubicBezTo>
                      <a:pt x="60" y="129"/>
                      <a:pt x="65" y="127"/>
                      <a:pt x="70" y="125"/>
                    </a:cubicBezTo>
                    <a:cubicBezTo>
                      <a:pt x="75" y="123"/>
                      <a:pt x="81" y="122"/>
                      <a:pt x="87" y="122"/>
                    </a:cubicBezTo>
                    <a:cubicBezTo>
                      <a:pt x="93" y="122"/>
                      <a:pt x="99" y="123"/>
                      <a:pt x="105" y="125"/>
                    </a:cubicBezTo>
                    <a:cubicBezTo>
                      <a:pt x="110" y="127"/>
                      <a:pt x="114" y="129"/>
                      <a:pt x="118" y="132"/>
                    </a:cubicBezTo>
                    <a:cubicBezTo>
                      <a:pt x="118" y="132"/>
                      <a:pt x="118" y="132"/>
                      <a:pt x="119" y="132"/>
                    </a:cubicBezTo>
                    <a:cubicBezTo>
                      <a:pt x="123" y="136"/>
                      <a:pt x="126" y="139"/>
                      <a:pt x="129" y="143"/>
                    </a:cubicBezTo>
                    <a:cubicBezTo>
                      <a:pt x="129" y="143"/>
                      <a:pt x="129" y="143"/>
                      <a:pt x="129" y="144"/>
                    </a:cubicBezTo>
                    <a:cubicBezTo>
                      <a:pt x="132" y="147"/>
                      <a:pt x="134" y="152"/>
                      <a:pt x="136" y="156"/>
                    </a:cubicBezTo>
                    <a:cubicBezTo>
                      <a:pt x="136" y="157"/>
                      <a:pt x="137" y="158"/>
                      <a:pt x="137" y="159"/>
                    </a:cubicBezTo>
                    <a:cubicBezTo>
                      <a:pt x="138" y="164"/>
                      <a:pt x="139" y="169"/>
                      <a:pt x="139" y="174"/>
                    </a:cubicBezTo>
                    <a:cubicBezTo>
                      <a:pt x="139" y="179"/>
                      <a:pt x="138" y="184"/>
                      <a:pt x="137" y="188"/>
                    </a:cubicBezTo>
                    <a:close/>
                  </a:path>
                </a:pathLst>
              </a:custGeom>
              <a:grpFill/>
              <a:ln>
                <a:noFill/>
              </a:ln>
            </p:spPr>
            <p:txBody>
              <a:bodyPr/>
              <a:lstStyle/>
              <a:p>
                <a:pPr>
                  <a:defRPr/>
                </a:pPr>
                <a:endParaRPr lang="id-ID">
                  <a:solidFill>
                    <a:prstClr val="black"/>
                  </a:solidFill>
                  <a:latin typeface="Agency FB" panose="020B0503020202020204" pitchFamily="34" charset="0"/>
                  <a:ea typeface="张海山锐线体简" panose="02000000000000000000" pitchFamily="2" charset="-122"/>
                  <a:cs typeface="+mn-ea"/>
                  <a:sym typeface="+mn-lt"/>
                </a:endParaRPr>
              </a:p>
            </p:txBody>
          </p:sp>
          <p:sp>
            <p:nvSpPr>
              <p:cNvPr id="63" name="Freeform 7"/>
              <p:cNvSpPr>
                <a:spLocks noEditPoints="1"/>
              </p:cNvSpPr>
              <p:nvPr/>
            </p:nvSpPr>
            <p:spPr bwMode="auto">
              <a:xfrm>
                <a:off x="730250" y="-1587"/>
                <a:ext cx="655638" cy="2095500"/>
              </a:xfrm>
              <a:custGeom>
                <a:avLst/>
                <a:gdLst>
                  <a:gd name="T0" fmla="*/ 139 w 174"/>
                  <a:gd name="T1" fmla="*/ 313 h 556"/>
                  <a:gd name="T2" fmla="*/ 139 w 174"/>
                  <a:gd name="T3" fmla="*/ 52 h 556"/>
                  <a:gd name="T4" fmla="*/ 87 w 174"/>
                  <a:gd name="T5" fmla="*/ 0 h 556"/>
                  <a:gd name="T6" fmla="*/ 35 w 174"/>
                  <a:gd name="T7" fmla="*/ 52 h 556"/>
                  <a:gd name="T8" fmla="*/ 35 w 174"/>
                  <a:gd name="T9" fmla="*/ 313 h 556"/>
                  <a:gd name="T10" fmla="*/ 0 w 174"/>
                  <a:gd name="T11" fmla="*/ 382 h 556"/>
                  <a:gd name="T12" fmla="*/ 35 w 174"/>
                  <a:gd name="T13" fmla="*/ 451 h 556"/>
                  <a:gd name="T14" fmla="*/ 35 w 174"/>
                  <a:gd name="T15" fmla="*/ 504 h 556"/>
                  <a:gd name="T16" fmla="*/ 87 w 174"/>
                  <a:gd name="T17" fmla="*/ 556 h 556"/>
                  <a:gd name="T18" fmla="*/ 139 w 174"/>
                  <a:gd name="T19" fmla="*/ 504 h 556"/>
                  <a:gd name="T20" fmla="*/ 139 w 174"/>
                  <a:gd name="T21" fmla="*/ 451 h 556"/>
                  <a:gd name="T22" fmla="*/ 174 w 174"/>
                  <a:gd name="T23" fmla="*/ 382 h 556"/>
                  <a:gd name="T24" fmla="*/ 139 w 174"/>
                  <a:gd name="T25" fmla="*/ 313 h 556"/>
                  <a:gd name="T26" fmla="*/ 70 w 174"/>
                  <a:gd name="T27" fmla="*/ 52 h 556"/>
                  <a:gd name="T28" fmla="*/ 87 w 174"/>
                  <a:gd name="T29" fmla="*/ 35 h 556"/>
                  <a:gd name="T30" fmla="*/ 104 w 174"/>
                  <a:gd name="T31" fmla="*/ 52 h 556"/>
                  <a:gd name="T32" fmla="*/ 104 w 174"/>
                  <a:gd name="T33" fmla="*/ 297 h 556"/>
                  <a:gd name="T34" fmla="*/ 87 w 174"/>
                  <a:gd name="T35" fmla="*/ 295 h 556"/>
                  <a:gd name="T36" fmla="*/ 70 w 174"/>
                  <a:gd name="T37" fmla="*/ 297 h 556"/>
                  <a:gd name="T38" fmla="*/ 70 w 174"/>
                  <a:gd name="T39" fmla="*/ 52 h 556"/>
                  <a:gd name="T40" fmla="*/ 104 w 174"/>
                  <a:gd name="T41" fmla="*/ 504 h 556"/>
                  <a:gd name="T42" fmla="*/ 87 w 174"/>
                  <a:gd name="T43" fmla="*/ 521 h 556"/>
                  <a:gd name="T44" fmla="*/ 70 w 174"/>
                  <a:gd name="T45" fmla="*/ 504 h 556"/>
                  <a:gd name="T46" fmla="*/ 70 w 174"/>
                  <a:gd name="T47" fmla="*/ 467 h 556"/>
                  <a:gd name="T48" fmla="*/ 87 w 174"/>
                  <a:gd name="T49" fmla="*/ 469 h 556"/>
                  <a:gd name="T50" fmla="*/ 104 w 174"/>
                  <a:gd name="T51" fmla="*/ 467 h 556"/>
                  <a:gd name="T52" fmla="*/ 104 w 174"/>
                  <a:gd name="T53" fmla="*/ 504 h 556"/>
                  <a:gd name="T54" fmla="*/ 137 w 174"/>
                  <a:gd name="T55" fmla="*/ 397 h 556"/>
                  <a:gd name="T56" fmla="*/ 136 w 174"/>
                  <a:gd name="T57" fmla="*/ 400 h 556"/>
                  <a:gd name="T58" fmla="*/ 129 w 174"/>
                  <a:gd name="T59" fmla="*/ 412 h 556"/>
                  <a:gd name="T60" fmla="*/ 129 w 174"/>
                  <a:gd name="T61" fmla="*/ 413 h 556"/>
                  <a:gd name="T62" fmla="*/ 118 w 174"/>
                  <a:gd name="T63" fmla="*/ 424 h 556"/>
                  <a:gd name="T64" fmla="*/ 118 w 174"/>
                  <a:gd name="T65" fmla="*/ 424 h 556"/>
                  <a:gd name="T66" fmla="*/ 104 w 174"/>
                  <a:gd name="T67" fmla="*/ 431 h 556"/>
                  <a:gd name="T68" fmla="*/ 87 w 174"/>
                  <a:gd name="T69" fmla="*/ 434 h 556"/>
                  <a:gd name="T70" fmla="*/ 70 w 174"/>
                  <a:gd name="T71" fmla="*/ 431 h 556"/>
                  <a:gd name="T72" fmla="*/ 56 w 174"/>
                  <a:gd name="T73" fmla="*/ 424 h 556"/>
                  <a:gd name="T74" fmla="*/ 56 w 174"/>
                  <a:gd name="T75" fmla="*/ 424 h 556"/>
                  <a:gd name="T76" fmla="*/ 45 w 174"/>
                  <a:gd name="T77" fmla="*/ 413 h 556"/>
                  <a:gd name="T78" fmla="*/ 45 w 174"/>
                  <a:gd name="T79" fmla="*/ 412 h 556"/>
                  <a:gd name="T80" fmla="*/ 38 w 174"/>
                  <a:gd name="T81" fmla="*/ 400 h 556"/>
                  <a:gd name="T82" fmla="*/ 37 w 174"/>
                  <a:gd name="T83" fmla="*/ 397 h 556"/>
                  <a:gd name="T84" fmla="*/ 35 w 174"/>
                  <a:gd name="T85" fmla="*/ 382 h 556"/>
                  <a:gd name="T86" fmla="*/ 37 w 174"/>
                  <a:gd name="T87" fmla="*/ 368 h 556"/>
                  <a:gd name="T88" fmla="*/ 38 w 174"/>
                  <a:gd name="T89" fmla="*/ 365 h 556"/>
                  <a:gd name="T90" fmla="*/ 45 w 174"/>
                  <a:gd name="T91" fmla="*/ 352 h 556"/>
                  <a:gd name="T92" fmla="*/ 45 w 174"/>
                  <a:gd name="T93" fmla="*/ 352 h 556"/>
                  <a:gd name="T94" fmla="*/ 56 w 174"/>
                  <a:gd name="T95" fmla="*/ 341 h 556"/>
                  <a:gd name="T96" fmla="*/ 56 w 174"/>
                  <a:gd name="T97" fmla="*/ 341 h 556"/>
                  <a:gd name="T98" fmla="*/ 70 w 174"/>
                  <a:gd name="T99" fmla="*/ 333 h 556"/>
                  <a:gd name="T100" fmla="*/ 87 w 174"/>
                  <a:gd name="T101" fmla="*/ 330 h 556"/>
                  <a:gd name="T102" fmla="*/ 104 w 174"/>
                  <a:gd name="T103" fmla="*/ 333 h 556"/>
                  <a:gd name="T104" fmla="*/ 118 w 174"/>
                  <a:gd name="T105" fmla="*/ 341 h 556"/>
                  <a:gd name="T106" fmla="*/ 118 w 174"/>
                  <a:gd name="T107" fmla="*/ 341 h 556"/>
                  <a:gd name="T108" fmla="*/ 129 w 174"/>
                  <a:gd name="T109" fmla="*/ 352 h 556"/>
                  <a:gd name="T110" fmla="*/ 129 w 174"/>
                  <a:gd name="T111" fmla="*/ 352 h 556"/>
                  <a:gd name="T112" fmla="*/ 136 w 174"/>
                  <a:gd name="T113" fmla="*/ 365 h 556"/>
                  <a:gd name="T114" fmla="*/ 137 w 174"/>
                  <a:gd name="T115" fmla="*/ 368 h 556"/>
                  <a:gd name="T116" fmla="*/ 139 w 174"/>
                  <a:gd name="T117" fmla="*/ 382 h 556"/>
                  <a:gd name="T118" fmla="*/ 137 w 174"/>
                  <a:gd name="T119" fmla="*/ 397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4" h="556">
                    <a:moveTo>
                      <a:pt x="139" y="313"/>
                    </a:moveTo>
                    <a:cubicBezTo>
                      <a:pt x="139" y="52"/>
                      <a:pt x="139" y="52"/>
                      <a:pt x="139" y="52"/>
                    </a:cubicBezTo>
                    <a:cubicBezTo>
                      <a:pt x="139" y="23"/>
                      <a:pt x="116" y="0"/>
                      <a:pt x="87" y="0"/>
                    </a:cubicBezTo>
                    <a:cubicBezTo>
                      <a:pt x="58" y="0"/>
                      <a:pt x="35" y="23"/>
                      <a:pt x="35" y="52"/>
                    </a:cubicBezTo>
                    <a:cubicBezTo>
                      <a:pt x="35" y="313"/>
                      <a:pt x="35" y="313"/>
                      <a:pt x="35" y="313"/>
                    </a:cubicBezTo>
                    <a:cubicBezTo>
                      <a:pt x="14" y="329"/>
                      <a:pt x="0" y="354"/>
                      <a:pt x="0" y="382"/>
                    </a:cubicBezTo>
                    <a:cubicBezTo>
                      <a:pt x="0" y="411"/>
                      <a:pt x="14" y="435"/>
                      <a:pt x="35" y="451"/>
                    </a:cubicBezTo>
                    <a:cubicBezTo>
                      <a:pt x="35" y="504"/>
                      <a:pt x="35" y="504"/>
                      <a:pt x="35" y="504"/>
                    </a:cubicBezTo>
                    <a:cubicBezTo>
                      <a:pt x="35" y="533"/>
                      <a:pt x="58" y="556"/>
                      <a:pt x="87" y="556"/>
                    </a:cubicBezTo>
                    <a:cubicBezTo>
                      <a:pt x="116" y="556"/>
                      <a:pt x="139" y="533"/>
                      <a:pt x="139" y="504"/>
                    </a:cubicBezTo>
                    <a:cubicBezTo>
                      <a:pt x="139" y="451"/>
                      <a:pt x="139" y="451"/>
                      <a:pt x="139" y="451"/>
                    </a:cubicBezTo>
                    <a:cubicBezTo>
                      <a:pt x="160" y="435"/>
                      <a:pt x="174" y="411"/>
                      <a:pt x="174" y="382"/>
                    </a:cubicBezTo>
                    <a:cubicBezTo>
                      <a:pt x="174" y="354"/>
                      <a:pt x="160" y="329"/>
                      <a:pt x="139" y="313"/>
                    </a:cubicBezTo>
                    <a:close/>
                    <a:moveTo>
                      <a:pt x="70" y="52"/>
                    </a:moveTo>
                    <a:cubicBezTo>
                      <a:pt x="70" y="43"/>
                      <a:pt x="77" y="35"/>
                      <a:pt x="87" y="35"/>
                    </a:cubicBezTo>
                    <a:cubicBezTo>
                      <a:pt x="97" y="35"/>
                      <a:pt x="104" y="43"/>
                      <a:pt x="104" y="52"/>
                    </a:cubicBezTo>
                    <a:cubicBezTo>
                      <a:pt x="104" y="297"/>
                      <a:pt x="104" y="297"/>
                      <a:pt x="104" y="297"/>
                    </a:cubicBezTo>
                    <a:cubicBezTo>
                      <a:pt x="99" y="296"/>
                      <a:pt x="93" y="295"/>
                      <a:pt x="87" y="295"/>
                    </a:cubicBezTo>
                    <a:cubicBezTo>
                      <a:pt x="81" y="295"/>
                      <a:pt x="75" y="296"/>
                      <a:pt x="70" y="297"/>
                    </a:cubicBezTo>
                    <a:lnTo>
                      <a:pt x="70" y="52"/>
                    </a:lnTo>
                    <a:close/>
                    <a:moveTo>
                      <a:pt x="104" y="504"/>
                    </a:moveTo>
                    <a:cubicBezTo>
                      <a:pt x="104" y="513"/>
                      <a:pt x="97" y="521"/>
                      <a:pt x="87" y="521"/>
                    </a:cubicBezTo>
                    <a:cubicBezTo>
                      <a:pt x="77" y="521"/>
                      <a:pt x="70" y="513"/>
                      <a:pt x="70" y="504"/>
                    </a:cubicBezTo>
                    <a:cubicBezTo>
                      <a:pt x="70" y="467"/>
                      <a:pt x="70" y="467"/>
                      <a:pt x="70" y="467"/>
                    </a:cubicBezTo>
                    <a:cubicBezTo>
                      <a:pt x="75" y="469"/>
                      <a:pt x="81" y="469"/>
                      <a:pt x="87" y="469"/>
                    </a:cubicBezTo>
                    <a:cubicBezTo>
                      <a:pt x="93" y="469"/>
                      <a:pt x="99" y="469"/>
                      <a:pt x="104" y="467"/>
                    </a:cubicBezTo>
                    <a:lnTo>
                      <a:pt x="104" y="504"/>
                    </a:lnTo>
                    <a:close/>
                    <a:moveTo>
                      <a:pt x="137" y="397"/>
                    </a:moveTo>
                    <a:cubicBezTo>
                      <a:pt x="137" y="398"/>
                      <a:pt x="136" y="399"/>
                      <a:pt x="136" y="400"/>
                    </a:cubicBezTo>
                    <a:cubicBezTo>
                      <a:pt x="134" y="404"/>
                      <a:pt x="132" y="409"/>
                      <a:pt x="129" y="412"/>
                    </a:cubicBezTo>
                    <a:cubicBezTo>
                      <a:pt x="129" y="412"/>
                      <a:pt x="129" y="413"/>
                      <a:pt x="129" y="413"/>
                    </a:cubicBezTo>
                    <a:cubicBezTo>
                      <a:pt x="126" y="417"/>
                      <a:pt x="123" y="420"/>
                      <a:pt x="118" y="424"/>
                    </a:cubicBezTo>
                    <a:cubicBezTo>
                      <a:pt x="118" y="424"/>
                      <a:pt x="118" y="424"/>
                      <a:pt x="118" y="424"/>
                    </a:cubicBezTo>
                    <a:cubicBezTo>
                      <a:pt x="114" y="427"/>
                      <a:pt x="109" y="429"/>
                      <a:pt x="104" y="431"/>
                    </a:cubicBezTo>
                    <a:cubicBezTo>
                      <a:pt x="99" y="433"/>
                      <a:pt x="93" y="434"/>
                      <a:pt x="87" y="434"/>
                    </a:cubicBezTo>
                    <a:cubicBezTo>
                      <a:pt x="81" y="434"/>
                      <a:pt x="75" y="433"/>
                      <a:pt x="70" y="431"/>
                    </a:cubicBezTo>
                    <a:cubicBezTo>
                      <a:pt x="65" y="429"/>
                      <a:pt x="60" y="427"/>
                      <a:pt x="56" y="424"/>
                    </a:cubicBezTo>
                    <a:cubicBezTo>
                      <a:pt x="56" y="424"/>
                      <a:pt x="56" y="424"/>
                      <a:pt x="56" y="424"/>
                    </a:cubicBezTo>
                    <a:cubicBezTo>
                      <a:pt x="51" y="420"/>
                      <a:pt x="48" y="417"/>
                      <a:pt x="45" y="413"/>
                    </a:cubicBezTo>
                    <a:cubicBezTo>
                      <a:pt x="45" y="413"/>
                      <a:pt x="45" y="412"/>
                      <a:pt x="45" y="412"/>
                    </a:cubicBezTo>
                    <a:cubicBezTo>
                      <a:pt x="42" y="409"/>
                      <a:pt x="40" y="404"/>
                      <a:pt x="38" y="400"/>
                    </a:cubicBezTo>
                    <a:cubicBezTo>
                      <a:pt x="38" y="399"/>
                      <a:pt x="37" y="398"/>
                      <a:pt x="37" y="397"/>
                    </a:cubicBezTo>
                    <a:cubicBezTo>
                      <a:pt x="36" y="392"/>
                      <a:pt x="35" y="387"/>
                      <a:pt x="35" y="382"/>
                    </a:cubicBezTo>
                    <a:cubicBezTo>
                      <a:pt x="35" y="377"/>
                      <a:pt x="36" y="372"/>
                      <a:pt x="37" y="368"/>
                    </a:cubicBezTo>
                    <a:cubicBezTo>
                      <a:pt x="37" y="367"/>
                      <a:pt x="38" y="366"/>
                      <a:pt x="38" y="365"/>
                    </a:cubicBezTo>
                    <a:cubicBezTo>
                      <a:pt x="40" y="360"/>
                      <a:pt x="42" y="356"/>
                      <a:pt x="45" y="352"/>
                    </a:cubicBezTo>
                    <a:cubicBezTo>
                      <a:pt x="45" y="352"/>
                      <a:pt x="45" y="352"/>
                      <a:pt x="45" y="352"/>
                    </a:cubicBezTo>
                    <a:cubicBezTo>
                      <a:pt x="48" y="348"/>
                      <a:pt x="51" y="344"/>
                      <a:pt x="56" y="341"/>
                    </a:cubicBezTo>
                    <a:cubicBezTo>
                      <a:pt x="56" y="341"/>
                      <a:pt x="56" y="341"/>
                      <a:pt x="56" y="341"/>
                    </a:cubicBezTo>
                    <a:cubicBezTo>
                      <a:pt x="60" y="338"/>
                      <a:pt x="65" y="335"/>
                      <a:pt x="70" y="333"/>
                    </a:cubicBezTo>
                    <a:cubicBezTo>
                      <a:pt x="75" y="331"/>
                      <a:pt x="81" y="330"/>
                      <a:pt x="87" y="330"/>
                    </a:cubicBezTo>
                    <a:cubicBezTo>
                      <a:pt x="93" y="330"/>
                      <a:pt x="99" y="331"/>
                      <a:pt x="104" y="333"/>
                    </a:cubicBezTo>
                    <a:cubicBezTo>
                      <a:pt x="109" y="335"/>
                      <a:pt x="114" y="338"/>
                      <a:pt x="118" y="341"/>
                    </a:cubicBezTo>
                    <a:cubicBezTo>
                      <a:pt x="118" y="341"/>
                      <a:pt x="118" y="341"/>
                      <a:pt x="118" y="341"/>
                    </a:cubicBezTo>
                    <a:cubicBezTo>
                      <a:pt x="123" y="344"/>
                      <a:pt x="126" y="348"/>
                      <a:pt x="129" y="352"/>
                    </a:cubicBezTo>
                    <a:cubicBezTo>
                      <a:pt x="129" y="352"/>
                      <a:pt x="129" y="352"/>
                      <a:pt x="129" y="352"/>
                    </a:cubicBezTo>
                    <a:cubicBezTo>
                      <a:pt x="132" y="356"/>
                      <a:pt x="134" y="360"/>
                      <a:pt x="136" y="365"/>
                    </a:cubicBezTo>
                    <a:cubicBezTo>
                      <a:pt x="136" y="366"/>
                      <a:pt x="137" y="367"/>
                      <a:pt x="137" y="368"/>
                    </a:cubicBezTo>
                    <a:cubicBezTo>
                      <a:pt x="138" y="372"/>
                      <a:pt x="139" y="377"/>
                      <a:pt x="139" y="382"/>
                    </a:cubicBezTo>
                    <a:cubicBezTo>
                      <a:pt x="139" y="387"/>
                      <a:pt x="138" y="392"/>
                      <a:pt x="137" y="397"/>
                    </a:cubicBezTo>
                    <a:close/>
                  </a:path>
                </a:pathLst>
              </a:custGeom>
              <a:grpFill/>
              <a:ln>
                <a:noFill/>
              </a:ln>
            </p:spPr>
            <p:txBody>
              <a:bodyPr/>
              <a:lstStyle/>
              <a:p>
                <a:pPr>
                  <a:defRPr/>
                </a:pPr>
                <a:endParaRPr lang="id-ID">
                  <a:solidFill>
                    <a:prstClr val="black"/>
                  </a:solidFill>
                  <a:latin typeface="Agency FB" panose="020B0503020202020204" pitchFamily="34" charset="0"/>
                  <a:ea typeface="张海山锐线体简" panose="02000000000000000000" pitchFamily="2" charset="-122"/>
                  <a:cs typeface="+mn-ea"/>
                  <a:sym typeface="+mn-lt"/>
                </a:endParaRPr>
              </a:p>
            </p:txBody>
          </p:sp>
        </p:grpSp>
      </p:grpSp>
      <p:sp>
        <p:nvSpPr>
          <p:cNvPr id="79" name="TextBox 32"/>
          <p:cNvSpPr txBox="1"/>
          <p:nvPr/>
        </p:nvSpPr>
        <p:spPr>
          <a:xfrm>
            <a:off x="5484378" y="2021951"/>
            <a:ext cx="1487487" cy="646112"/>
          </a:xfrm>
          <a:prstGeom prst="rect">
            <a:avLst/>
          </a:prstGeom>
          <a:noFill/>
        </p:spPr>
        <p:txBody>
          <a:bodyPr>
            <a:spAutoFit/>
          </a:bodyPr>
          <a:lstStyle/>
          <a:p>
            <a:pPr algn="ctr">
              <a:defRPr/>
            </a:pPr>
            <a:r>
              <a:rPr lang="id-ID" sz="3600" b="1" dirty="0">
                <a:solidFill>
                  <a:prstClr val="white"/>
                </a:solidFill>
                <a:latin typeface="Agency FB" panose="020B0503020202020204" pitchFamily="34" charset="0"/>
                <a:ea typeface="张海山锐线体简" panose="02000000000000000000" pitchFamily="2" charset="-122"/>
                <a:cs typeface="+mn-ea"/>
                <a:sym typeface="+mn-lt"/>
              </a:rPr>
              <a:t>15 %</a:t>
            </a:r>
            <a:endParaRPr lang="en-US" sz="3600" b="1" dirty="0">
              <a:solidFill>
                <a:prstClr val="white"/>
              </a:solidFill>
              <a:latin typeface="Agency FB" panose="020B0503020202020204" pitchFamily="34" charset="0"/>
              <a:ea typeface="张海山锐线体简" panose="02000000000000000000" pitchFamily="2" charset="-122"/>
              <a:cs typeface="+mn-ea"/>
              <a:sym typeface="+mn-lt"/>
            </a:endParaRPr>
          </a:p>
        </p:txBody>
      </p:sp>
      <p:sp>
        <p:nvSpPr>
          <p:cNvPr id="80" name="TextBox 33"/>
          <p:cNvSpPr txBox="1"/>
          <p:nvPr/>
        </p:nvSpPr>
        <p:spPr>
          <a:xfrm rot="3250316">
            <a:off x="4192946" y="4396058"/>
            <a:ext cx="1489075" cy="646112"/>
          </a:xfrm>
          <a:prstGeom prst="rect">
            <a:avLst/>
          </a:prstGeom>
          <a:noFill/>
        </p:spPr>
        <p:txBody>
          <a:bodyPr>
            <a:spAutoFit/>
          </a:bodyPr>
          <a:lstStyle/>
          <a:p>
            <a:pPr>
              <a:defRPr/>
            </a:pPr>
            <a:r>
              <a:rPr lang="id-ID" sz="3600" b="1" dirty="0">
                <a:solidFill>
                  <a:prstClr val="white"/>
                </a:solidFill>
                <a:latin typeface="Agency FB" panose="020B0503020202020204" pitchFamily="34" charset="0"/>
                <a:ea typeface="张海山锐线体简" panose="02000000000000000000" pitchFamily="2" charset="-122"/>
                <a:cs typeface="+mn-ea"/>
                <a:sym typeface="+mn-lt"/>
              </a:rPr>
              <a:t>25 %</a:t>
            </a:r>
            <a:endParaRPr lang="en-US" sz="3600" b="1" dirty="0">
              <a:solidFill>
                <a:prstClr val="white"/>
              </a:solidFill>
              <a:latin typeface="Agency FB" panose="020B0503020202020204" pitchFamily="34" charset="0"/>
              <a:ea typeface="张海山锐线体简" panose="02000000000000000000" pitchFamily="2" charset="-122"/>
              <a:cs typeface="+mn-ea"/>
              <a:sym typeface="+mn-lt"/>
            </a:endParaRPr>
          </a:p>
        </p:txBody>
      </p:sp>
      <p:sp>
        <p:nvSpPr>
          <p:cNvPr id="81" name="TextBox 34"/>
          <p:cNvSpPr txBox="1"/>
          <p:nvPr/>
        </p:nvSpPr>
        <p:spPr>
          <a:xfrm rot="19328341">
            <a:off x="6790890" y="4315888"/>
            <a:ext cx="1487488" cy="646113"/>
          </a:xfrm>
          <a:prstGeom prst="rect">
            <a:avLst/>
          </a:prstGeom>
          <a:noFill/>
        </p:spPr>
        <p:txBody>
          <a:bodyPr>
            <a:spAutoFit/>
          </a:bodyPr>
          <a:lstStyle/>
          <a:p>
            <a:pPr algn="ctr">
              <a:defRPr/>
            </a:pPr>
            <a:r>
              <a:rPr lang="id-ID" sz="3600" b="1" dirty="0">
                <a:solidFill>
                  <a:prstClr val="white"/>
                </a:solidFill>
                <a:latin typeface="Agency FB" panose="020B0503020202020204" pitchFamily="34" charset="0"/>
                <a:ea typeface="张海山锐线体简" panose="02000000000000000000" pitchFamily="2" charset="-122"/>
                <a:cs typeface="+mn-ea"/>
                <a:sym typeface="+mn-lt"/>
              </a:rPr>
              <a:t>65 %</a:t>
            </a:r>
            <a:endParaRPr lang="en-US" sz="3600" b="1" dirty="0">
              <a:solidFill>
                <a:prstClr val="white"/>
              </a:solidFill>
              <a:latin typeface="Agency FB" panose="020B0503020202020204" pitchFamily="34" charset="0"/>
              <a:ea typeface="张海山锐线体简" panose="02000000000000000000" pitchFamily="2" charset="-122"/>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 calcmode="lin" valueType="num">
                                      <p:cBhvr>
                                        <p:cTn id="9" dur="500" fill="hold"/>
                                        <p:tgtEl>
                                          <p:spTgt spid="56"/>
                                        </p:tgtEl>
                                        <p:attrNameLst>
                                          <p:attrName>style.rotation</p:attrName>
                                        </p:attrNameLst>
                                      </p:cBhvr>
                                      <p:tavLst>
                                        <p:tav tm="0">
                                          <p:val>
                                            <p:fltVal val="360"/>
                                          </p:val>
                                        </p:tav>
                                        <p:tav tm="100000">
                                          <p:val>
                                            <p:fltVal val="0"/>
                                          </p:val>
                                        </p:tav>
                                      </p:tavLst>
                                    </p:anim>
                                    <p:animEffect transition="in" filter="fade">
                                      <p:cBhvr>
                                        <p:cTn id="10" dur="500"/>
                                        <p:tgtEl>
                                          <p:spTgt spid="5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79"/>
                                        </p:tgtEl>
                                        <p:attrNameLst>
                                          <p:attrName>style.visibility</p:attrName>
                                        </p:attrNameLst>
                                      </p:cBhvr>
                                      <p:to>
                                        <p:strVal val="visible"/>
                                      </p:to>
                                    </p:set>
                                    <p:anim calcmode="lin" valueType="num">
                                      <p:cBhvr>
                                        <p:cTn id="14" dur="500" fill="hold"/>
                                        <p:tgtEl>
                                          <p:spTgt spid="79"/>
                                        </p:tgtEl>
                                        <p:attrNameLst>
                                          <p:attrName>ppt_w</p:attrName>
                                        </p:attrNameLst>
                                      </p:cBhvr>
                                      <p:tavLst>
                                        <p:tav tm="0">
                                          <p:val>
                                            <p:fltVal val="0"/>
                                          </p:val>
                                        </p:tav>
                                        <p:tav tm="100000">
                                          <p:val>
                                            <p:strVal val="#ppt_w"/>
                                          </p:val>
                                        </p:tav>
                                      </p:tavLst>
                                    </p:anim>
                                    <p:anim calcmode="lin" valueType="num">
                                      <p:cBhvr>
                                        <p:cTn id="15" dur="500" fill="hold"/>
                                        <p:tgtEl>
                                          <p:spTgt spid="79"/>
                                        </p:tgtEl>
                                        <p:attrNameLst>
                                          <p:attrName>ppt_h</p:attrName>
                                        </p:attrNameLst>
                                      </p:cBhvr>
                                      <p:tavLst>
                                        <p:tav tm="0">
                                          <p:val>
                                            <p:fltVal val="0"/>
                                          </p:val>
                                        </p:tav>
                                        <p:tav tm="100000">
                                          <p:val>
                                            <p:strVal val="#ppt_h"/>
                                          </p:val>
                                        </p:tav>
                                      </p:tavLst>
                                    </p:anim>
                                    <p:animEffect transition="in" filter="fade">
                                      <p:cBhvr>
                                        <p:cTn id="16" dur="500"/>
                                        <p:tgtEl>
                                          <p:spTgt spid="79"/>
                                        </p:tgtEl>
                                      </p:cBhvr>
                                    </p:animEffect>
                                  </p:childTnLst>
                                </p:cTn>
                              </p:par>
                            </p:childTnLst>
                          </p:cTn>
                        </p:par>
                        <p:par>
                          <p:cTn id="17" fill="hold">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up)">
                                      <p:cBhvr>
                                        <p:cTn id="20" dur="500"/>
                                        <p:tgtEl>
                                          <p:spTgt spid="50"/>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up)">
                                      <p:cBhvr>
                                        <p:cTn id="24" dur="500"/>
                                        <p:tgtEl>
                                          <p:spTgt spid="51"/>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1"/>
                                        </p:tgtEl>
                                        <p:attrNameLst>
                                          <p:attrName>style.visibility</p:attrName>
                                        </p:attrNameLst>
                                      </p:cBhvr>
                                      <p:to>
                                        <p:strVal val="visible"/>
                                      </p:to>
                                    </p:set>
                                    <p:anim calcmode="lin" valueType="num">
                                      <p:cBhvr>
                                        <p:cTn id="28" dur="500" fill="hold"/>
                                        <p:tgtEl>
                                          <p:spTgt spid="81"/>
                                        </p:tgtEl>
                                        <p:attrNameLst>
                                          <p:attrName>ppt_w</p:attrName>
                                        </p:attrNameLst>
                                      </p:cBhvr>
                                      <p:tavLst>
                                        <p:tav tm="0">
                                          <p:val>
                                            <p:fltVal val="0"/>
                                          </p:val>
                                        </p:tav>
                                        <p:tav tm="100000">
                                          <p:val>
                                            <p:strVal val="#ppt_w"/>
                                          </p:val>
                                        </p:tav>
                                      </p:tavLst>
                                    </p:anim>
                                    <p:anim calcmode="lin" valueType="num">
                                      <p:cBhvr>
                                        <p:cTn id="29" dur="500" fill="hold"/>
                                        <p:tgtEl>
                                          <p:spTgt spid="81"/>
                                        </p:tgtEl>
                                        <p:attrNameLst>
                                          <p:attrName>ppt_h</p:attrName>
                                        </p:attrNameLst>
                                      </p:cBhvr>
                                      <p:tavLst>
                                        <p:tav tm="0">
                                          <p:val>
                                            <p:fltVal val="0"/>
                                          </p:val>
                                        </p:tav>
                                        <p:tav tm="100000">
                                          <p:val>
                                            <p:strVal val="#ppt_h"/>
                                          </p:val>
                                        </p:tav>
                                      </p:tavLst>
                                    </p:anim>
                                    <p:animEffect transition="in" filter="fade">
                                      <p:cBhvr>
                                        <p:cTn id="30" dur="500"/>
                                        <p:tgtEl>
                                          <p:spTgt spid="81"/>
                                        </p:tgtEl>
                                      </p:cBhvr>
                                    </p:animEffect>
                                  </p:childTnLst>
                                </p:cTn>
                              </p:par>
                            </p:childTnLst>
                          </p:cTn>
                        </p:par>
                        <p:par>
                          <p:cTn id="31" fill="hold">
                            <p:stCondLst>
                              <p:cond delay="2500"/>
                            </p:stCondLst>
                            <p:childTnLst>
                              <p:par>
                                <p:cTn id="32" presetID="2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up)">
                                      <p:cBhvr>
                                        <p:cTn id="34" dur="500"/>
                                        <p:tgtEl>
                                          <p:spTgt spid="54"/>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up)">
                                      <p:cBhvr>
                                        <p:cTn id="38" dur="500"/>
                                        <p:tgtEl>
                                          <p:spTgt spid="55"/>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up)">
                                      <p:cBhvr>
                                        <p:cTn id="48" dur="500"/>
                                        <p:tgtEl>
                                          <p:spTgt spid="52"/>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up)">
                                      <p:cBhvr>
                                        <p:cTn id="5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79" grpId="0"/>
      <p:bldP spid="80" grpId="0"/>
      <p:bldP spid="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04</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77" name="图片 7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sp>
        <p:nvSpPr>
          <p:cNvPr id="42" name="Rectangle 1"/>
          <p:cNvSpPr/>
          <p:nvPr/>
        </p:nvSpPr>
        <p:spPr>
          <a:xfrm>
            <a:off x="2711109" y="1831504"/>
            <a:ext cx="3384891" cy="1944216"/>
          </a:xfrm>
          <a:prstGeom prst="rect">
            <a:avLst/>
          </a:prstGeom>
          <a:solidFill>
            <a:srgbClr val="67BBA1"/>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gency FB" panose="020B0503020202020204"/>
              <a:cs typeface="+mn-ea"/>
              <a:sym typeface="+mn-lt"/>
            </a:endParaRPr>
          </a:p>
        </p:txBody>
      </p:sp>
      <p:sp>
        <p:nvSpPr>
          <p:cNvPr id="43" name="Rectangle 25"/>
          <p:cNvSpPr/>
          <p:nvPr/>
        </p:nvSpPr>
        <p:spPr>
          <a:xfrm>
            <a:off x="8039123" y="1835287"/>
            <a:ext cx="3384891" cy="1942151"/>
          </a:xfrm>
          <a:prstGeom prst="rect">
            <a:avLst/>
          </a:prstGeom>
          <a:solidFill>
            <a:srgbClr val="E84678"/>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gency FB" panose="020B0503020202020204"/>
              <a:cs typeface="+mn-ea"/>
              <a:sym typeface="+mn-lt"/>
            </a:endParaRPr>
          </a:p>
        </p:txBody>
      </p:sp>
      <p:sp>
        <p:nvSpPr>
          <p:cNvPr id="44" name="Rectangle 33"/>
          <p:cNvSpPr/>
          <p:nvPr/>
        </p:nvSpPr>
        <p:spPr>
          <a:xfrm>
            <a:off x="765176" y="3777438"/>
            <a:ext cx="3384891" cy="1944216"/>
          </a:xfrm>
          <a:prstGeom prst="rect">
            <a:avLst/>
          </a:prstGeom>
          <a:solidFill>
            <a:srgbClr val="E84678"/>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gency FB" panose="020B0503020202020204"/>
              <a:cs typeface="+mn-ea"/>
              <a:sym typeface="+mn-lt"/>
            </a:endParaRPr>
          </a:p>
        </p:txBody>
      </p:sp>
      <p:sp>
        <p:nvSpPr>
          <p:cNvPr id="45" name="Rectangle 35"/>
          <p:cNvSpPr/>
          <p:nvPr/>
        </p:nvSpPr>
        <p:spPr>
          <a:xfrm>
            <a:off x="6093190" y="3777438"/>
            <a:ext cx="3384891" cy="1944216"/>
          </a:xfrm>
          <a:prstGeom prst="rect">
            <a:avLst/>
          </a:prstGeom>
          <a:solidFill>
            <a:srgbClr val="67BBA1"/>
          </a:solidFill>
          <a:ln w="635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gency FB" panose="020B0503020202020204"/>
              <a:cs typeface="+mn-ea"/>
              <a:sym typeface="+mn-lt"/>
            </a:endParaRPr>
          </a:p>
        </p:txBody>
      </p:sp>
      <p:sp>
        <p:nvSpPr>
          <p:cNvPr id="46" name="TextBox 34"/>
          <p:cNvSpPr txBox="1"/>
          <p:nvPr/>
        </p:nvSpPr>
        <p:spPr>
          <a:xfrm>
            <a:off x="8356893" y="2555974"/>
            <a:ext cx="1282563" cy="184666"/>
          </a:xfrm>
          <a:prstGeom prst="rect">
            <a:avLst/>
          </a:prstGeom>
          <a:noFill/>
        </p:spPr>
        <p:txBody>
          <a:bodyPr wrap="square" rtlCol="0">
            <a:noAutofit/>
          </a:bodyPr>
          <a:lstStyle/>
          <a:p>
            <a:pPr defTabSz="913765"/>
            <a:r>
              <a:rPr lang="en-US" sz="900" b="1" spc="150" dirty="0">
                <a:solidFill>
                  <a:srgbClr val="FFFFFF"/>
                </a:solidFill>
                <a:latin typeface="Agency FB" panose="020B0503020202020204"/>
                <a:cs typeface="+mn-ea"/>
                <a:sym typeface="+mn-lt"/>
              </a:rPr>
              <a:t>SALES AMAGER</a:t>
            </a:r>
          </a:p>
        </p:txBody>
      </p:sp>
      <p:sp>
        <p:nvSpPr>
          <p:cNvPr id="47" name="TextBox 36"/>
          <p:cNvSpPr txBox="1"/>
          <p:nvPr/>
        </p:nvSpPr>
        <p:spPr>
          <a:xfrm>
            <a:off x="8356893" y="2813402"/>
            <a:ext cx="2869591" cy="677109"/>
          </a:xfrm>
          <a:prstGeom prst="rect">
            <a:avLst/>
          </a:prstGeom>
          <a:noFill/>
        </p:spPr>
        <p:txBody>
          <a:bodyPr wrap="square" rtlCol="0">
            <a:noAutofit/>
          </a:bodyPr>
          <a:lstStyle/>
          <a:p>
            <a:pPr defTabSz="913765"/>
            <a:r>
              <a:rPr lang="en-US" sz="1200" dirty="0">
                <a:solidFill>
                  <a:srgbClr val="FFFFFF"/>
                </a:solidFill>
                <a:latin typeface="Agency FB" panose="020B0503020202020204"/>
                <a:cs typeface="+mn-ea"/>
                <a:sym typeface="+mn-lt"/>
              </a:rPr>
              <a:t>A telegraph wire, or a strand of cobweb, it is all the same. Likewise a fish is technically. A telegraph wire, or a strand</a:t>
            </a:r>
          </a:p>
        </p:txBody>
      </p:sp>
      <p:sp>
        <p:nvSpPr>
          <p:cNvPr id="48" name="TextBox 44"/>
          <p:cNvSpPr txBox="1"/>
          <p:nvPr/>
        </p:nvSpPr>
        <p:spPr>
          <a:xfrm>
            <a:off x="8356893" y="2037663"/>
            <a:ext cx="2031325" cy="646331"/>
          </a:xfrm>
          <a:prstGeom prst="rect">
            <a:avLst/>
          </a:prstGeom>
          <a:noFill/>
        </p:spPr>
        <p:txBody>
          <a:bodyPr wrap="none" rtlCol="0">
            <a:spAutoFit/>
          </a:bodyPr>
          <a:lstStyle/>
          <a:p>
            <a:pPr defTabSz="913765">
              <a:lnSpc>
                <a:spcPct val="150000"/>
              </a:lnSpc>
            </a:pPr>
            <a:r>
              <a:rPr lang="zh-CN" altLang="en-US" sz="2400" dirty="0">
                <a:solidFill>
                  <a:srgbClr val="FFFFFF"/>
                </a:solidFill>
                <a:latin typeface="张海山草泥马体" panose="02000000000000000000" pitchFamily="2" charset="-122"/>
                <a:ea typeface="张海山草泥马体" panose="02000000000000000000" pitchFamily="2" charset="-122"/>
                <a:cs typeface="+mn-ea"/>
                <a:sym typeface="+mn-lt"/>
              </a:rPr>
              <a:t>现场环境布置</a:t>
            </a:r>
            <a:endParaRPr lang="en-US" sz="2400" dirty="0">
              <a:solidFill>
                <a:srgbClr val="FFFFFF"/>
              </a:solidFill>
              <a:latin typeface="张海山草泥马体" panose="02000000000000000000" pitchFamily="2" charset="-122"/>
              <a:ea typeface="张海山草泥马体" panose="02000000000000000000" pitchFamily="2" charset="-122"/>
              <a:cs typeface="+mn-ea"/>
              <a:sym typeface="+mn-lt"/>
            </a:endParaRPr>
          </a:p>
        </p:txBody>
      </p:sp>
      <p:sp>
        <p:nvSpPr>
          <p:cNvPr id="49" name="TextBox 45"/>
          <p:cNvSpPr txBox="1"/>
          <p:nvPr/>
        </p:nvSpPr>
        <p:spPr>
          <a:xfrm>
            <a:off x="3024663" y="2555974"/>
            <a:ext cx="1282563" cy="184666"/>
          </a:xfrm>
          <a:prstGeom prst="rect">
            <a:avLst/>
          </a:prstGeom>
          <a:noFill/>
        </p:spPr>
        <p:txBody>
          <a:bodyPr wrap="square" rtlCol="0">
            <a:noAutofit/>
          </a:bodyPr>
          <a:lstStyle/>
          <a:p>
            <a:pPr defTabSz="913765"/>
            <a:r>
              <a:rPr lang="en-US" sz="900" b="1" spc="150" dirty="0">
                <a:solidFill>
                  <a:srgbClr val="FFFFFF"/>
                </a:solidFill>
                <a:latin typeface="Agency FB" panose="020B0503020202020204"/>
                <a:cs typeface="+mn-ea"/>
                <a:sym typeface="+mn-lt"/>
              </a:rPr>
              <a:t>CEO &amp; FOUNDER</a:t>
            </a:r>
          </a:p>
        </p:txBody>
      </p:sp>
      <p:sp>
        <p:nvSpPr>
          <p:cNvPr id="82" name="TextBox 46"/>
          <p:cNvSpPr txBox="1"/>
          <p:nvPr/>
        </p:nvSpPr>
        <p:spPr>
          <a:xfrm>
            <a:off x="2968223" y="2813402"/>
            <a:ext cx="2869591" cy="677109"/>
          </a:xfrm>
          <a:prstGeom prst="rect">
            <a:avLst/>
          </a:prstGeom>
          <a:noFill/>
        </p:spPr>
        <p:txBody>
          <a:bodyPr wrap="square" rtlCol="0">
            <a:noAutofit/>
          </a:bodyPr>
          <a:lstStyle/>
          <a:p>
            <a:pPr defTabSz="913765"/>
            <a:r>
              <a:rPr lang="en-US" sz="1200" dirty="0">
                <a:solidFill>
                  <a:srgbClr val="FFFFFF"/>
                </a:solidFill>
                <a:latin typeface="Agency FB" panose="020B0503020202020204"/>
                <a:cs typeface="+mn-ea"/>
                <a:sym typeface="+mn-lt"/>
              </a:rPr>
              <a:t>A telegraph wire, or a strand of cobweb, it is all the same. Likewise a fish is technically. A telegraph wire, or a strand</a:t>
            </a:r>
          </a:p>
        </p:txBody>
      </p:sp>
      <p:sp>
        <p:nvSpPr>
          <p:cNvPr id="83" name="TextBox 47"/>
          <p:cNvSpPr txBox="1"/>
          <p:nvPr/>
        </p:nvSpPr>
        <p:spPr>
          <a:xfrm>
            <a:off x="3024663" y="2037663"/>
            <a:ext cx="2031325" cy="646331"/>
          </a:xfrm>
          <a:prstGeom prst="rect">
            <a:avLst/>
          </a:prstGeom>
          <a:noFill/>
        </p:spPr>
        <p:txBody>
          <a:bodyPr wrap="none" rtlCol="0">
            <a:spAutoFit/>
          </a:bodyPr>
          <a:lstStyle/>
          <a:p>
            <a:pPr defTabSz="913765">
              <a:lnSpc>
                <a:spcPct val="150000"/>
              </a:lnSpc>
            </a:pPr>
            <a:r>
              <a:rPr lang="zh-CN" altLang="en-US" sz="2400" dirty="0">
                <a:solidFill>
                  <a:srgbClr val="FFFFFF"/>
                </a:solidFill>
                <a:latin typeface="张海山草泥马体" panose="02000000000000000000" pitchFamily="2" charset="-122"/>
                <a:ea typeface="张海山草泥马体" panose="02000000000000000000" pitchFamily="2" charset="-122"/>
                <a:cs typeface="+mn-ea"/>
                <a:sym typeface="+mn-lt"/>
              </a:rPr>
              <a:t>活动执行主管</a:t>
            </a:r>
            <a:endParaRPr lang="en-US" sz="2400" dirty="0">
              <a:solidFill>
                <a:srgbClr val="FFFFFF"/>
              </a:solidFill>
              <a:latin typeface="张海山草泥马体" panose="02000000000000000000" pitchFamily="2" charset="-122"/>
              <a:ea typeface="张海山草泥马体" panose="02000000000000000000" pitchFamily="2" charset="-122"/>
              <a:cs typeface="+mn-ea"/>
              <a:sym typeface="+mn-lt"/>
            </a:endParaRPr>
          </a:p>
        </p:txBody>
      </p:sp>
      <p:sp>
        <p:nvSpPr>
          <p:cNvPr id="84" name="TextBox 48"/>
          <p:cNvSpPr txBox="1"/>
          <p:nvPr/>
        </p:nvSpPr>
        <p:spPr>
          <a:xfrm>
            <a:off x="2609854" y="4500190"/>
            <a:ext cx="1282563" cy="184666"/>
          </a:xfrm>
          <a:prstGeom prst="rect">
            <a:avLst/>
          </a:prstGeom>
          <a:noFill/>
        </p:spPr>
        <p:txBody>
          <a:bodyPr wrap="square" rtlCol="0">
            <a:noAutofit/>
          </a:bodyPr>
          <a:lstStyle/>
          <a:p>
            <a:pPr algn="r" defTabSz="913765"/>
            <a:r>
              <a:rPr lang="en-US" sz="900" b="1" spc="150" dirty="0">
                <a:solidFill>
                  <a:srgbClr val="FFFFFF"/>
                </a:solidFill>
                <a:latin typeface="Agency FB" panose="020B0503020202020204"/>
                <a:cs typeface="+mn-ea"/>
                <a:sym typeface="+mn-lt"/>
              </a:rPr>
              <a:t>CEO &amp; FOUNDER</a:t>
            </a:r>
          </a:p>
        </p:txBody>
      </p:sp>
      <p:sp>
        <p:nvSpPr>
          <p:cNvPr id="85" name="TextBox 49"/>
          <p:cNvSpPr txBox="1"/>
          <p:nvPr/>
        </p:nvSpPr>
        <p:spPr>
          <a:xfrm>
            <a:off x="1022826" y="4757618"/>
            <a:ext cx="2869591" cy="677109"/>
          </a:xfrm>
          <a:prstGeom prst="rect">
            <a:avLst/>
          </a:prstGeom>
          <a:noFill/>
        </p:spPr>
        <p:txBody>
          <a:bodyPr wrap="square" rtlCol="0">
            <a:noAutofit/>
          </a:bodyPr>
          <a:lstStyle/>
          <a:p>
            <a:pPr algn="r" defTabSz="913765"/>
            <a:r>
              <a:rPr lang="en-US" sz="1200" dirty="0">
                <a:solidFill>
                  <a:srgbClr val="FFFFFF"/>
                </a:solidFill>
                <a:latin typeface="Agency FB" panose="020B0503020202020204"/>
                <a:cs typeface="+mn-ea"/>
                <a:sym typeface="+mn-lt"/>
              </a:rPr>
              <a:t>A telegraph wire, or a strand of cobweb, it is all the same. Likewise a fish is technically. A telegraph wire, or a strand</a:t>
            </a:r>
          </a:p>
        </p:txBody>
      </p:sp>
      <p:sp>
        <p:nvSpPr>
          <p:cNvPr id="86" name="TextBox 50"/>
          <p:cNvSpPr txBox="1"/>
          <p:nvPr/>
        </p:nvSpPr>
        <p:spPr>
          <a:xfrm>
            <a:off x="1861093" y="3985008"/>
            <a:ext cx="2031325" cy="646331"/>
          </a:xfrm>
          <a:prstGeom prst="rect">
            <a:avLst/>
          </a:prstGeom>
          <a:noFill/>
        </p:spPr>
        <p:txBody>
          <a:bodyPr wrap="none" rtlCol="0">
            <a:spAutoFit/>
          </a:bodyPr>
          <a:lstStyle/>
          <a:p>
            <a:pPr algn="r" defTabSz="913765">
              <a:lnSpc>
                <a:spcPct val="150000"/>
              </a:lnSpc>
            </a:pPr>
            <a:r>
              <a:rPr lang="zh-CN" altLang="en-US" sz="2400" dirty="0">
                <a:solidFill>
                  <a:srgbClr val="FFFFFF"/>
                </a:solidFill>
                <a:latin typeface="张海山草泥马体" panose="02000000000000000000" pitchFamily="2" charset="-122"/>
                <a:ea typeface="张海山草泥马体" panose="02000000000000000000" pitchFamily="2" charset="-122"/>
                <a:cs typeface="+mn-ea"/>
                <a:sym typeface="+mn-lt"/>
              </a:rPr>
              <a:t>活动策划主管</a:t>
            </a:r>
            <a:endParaRPr lang="en-US" sz="2400" dirty="0">
              <a:solidFill>
                <a:srgbClr val="FFFFFF"/>
              </a:solidFill>
              <a:latin typeface="张海山草泥马体" panose="02000000000000000000" pitchFamily="2" charset="-122"/>
              <a:ea typeface="张海山草泥马体" panose="02000000000000000000" pitchFamily="2" charset="-122"/>
              <a:cs typeface="+mn-ea"/>
              <a:sym typeface="+mn-lt"/>
            </a:endParaRPr>
          </a:p>
        </p:txBody>
      </p:sp>
      <p:sp>
        <p:nvSpPr>
          <p:cNvPr id="87" name="TextBox 51"/>
          <p:cNvSpPr txBox="1"/>
          <p:nvPr/>
        </p:nvSpPr>
        <p:spPr>
          <a:xfrm>
            <a:off x="8039123" y="4500190"/>
            <a:ext cx="1282563" cy="184666"/>
          </a:xfrm>
          <a:prstGeom prst="rect">
            <a:avLst/>
          </a:prstGeom>
          <a:noFill/>
        </p:spPr>
        <p:txBody>
          <a:bodyPr wrap="square" rtlCol="0">
            <a:noAutofit/>
          </a:bodyPr>
          <a:lstStyle/>
          <a:p>
            <a:pPr algn="r" defTabSz="913765"/>
            <a:r>
              <a:rPr lang="en-US" sz="900" b="1" spc="150" dirty="0">
                <a:solidFill>
                  <a:srgbClr val="FFFFFF"/>
                </a:solidFill>
                <a:latin typeface="Agency FB" panose="020B0503020202020204"/>
                <a:cs typeface="+mn-ea"/>
                <a:sym typeface="+mn-lt"/>
              </a:rPr>
              <a:t>CEO &amp; FOUNDER</a:t>
            </a:r>
          </a:p>
        </p:txBody>
      </p:sp>
      <p:sp>
        <p:nvSpPr>
          <p:cNvPr id="88" name="TextBox 52"/>
          <p:cNvSpPr txBox="1"/>
          <p:nvPr/>
        </p:nvSpPr>
        <p:spPr>
          <a:xfrm>
            <a:off x="6452095" y="4757618"/>
            <a:ext cx="2869591" cy="677109"/>
          </a:xfrm>
          <a:prstGeom prst="rect">
            <a:avLst/>
          </a:prstGeom>
          <a:noFill/>
        </p:spPr>
        <p:txBody>
          <a:bodyPr wrap="square" rtlCol="0">
            <a:noAutofit/>
          </a:bodyPr>
          <a:lstStyle/>
          <a:p>
            <a:pPr algn="r" defTabSz="913765"/>
            <a:r>
              <a:rPr lang="en-US" sz="1200" dirty="0">
                <a:solidFill>
                  <a:srgbClr val="FFFFFF"/>
                </a:solidFill>
                <a:latin typeface="Agency FB" panose="020B0503020202020204"/>
                <a:cs typeface="+mn-ea"/>
                <a:sym typeface="+mn-lt"/>
              </a:rPr>
              <a:t>A telegraph wire, or a strand of cobweb, it is all the same. Likewise a fish is technically. A telegraph wire, or a strand</a:t>
            </a:r>
          </a:p>
        </p:txBody>
      </p:sp>
      <p:sp>
        <p:nvSpPr>
          <p:cNvPr id="89" name="TextBox 53"/>
          <p:cNvSpPr txBox="1"/>
          <p:nvPr/>
        </p:nvSpPr>
        <p:spPr>
          <a:xfrm>
            <a:off x="7290362" y="3985008"/>
            <a:ext cx="2031325" cy="646331"/>
          </a:xfrm>
          <a:prstGeom prst="rect">
            <a:avLst/>
          </a:prstGeom>
          <a:noFill/>
        </p:spPr>
        <p:txBody>
          <a:bodyPr wrap="none" rtlCol="0">
            <a:spAutoFit/>
          </a:bodyPr>
          <a:lstStyle/>
          <a:p>
            <a:pPr algn="r" defTabSz="913765">
              <a:lnSpc>
                <a:spcPct val="150000"/>
              </a:lnSpc>
            </a:pPr>
            <a:r>
              <a:rPr lang="zh-CN" altLang="en-US" sz="2400" dirty="0">
                <a:solidFill>
                  <a:srgbClr val="FFFFFF"/>
                </a:solidFill>
                <a:latin typeface="张海山草泥马体" panose="02000000000000000000" pitchFamily="2" charset="-122"/>
                <a:ea typeface="张海山草泥马体" panose="02000000000000000000" pitchFamily="2" charset="-122"/>
                <a:cs typeface="+mn-ea"/>
                <a:sym typeface="+mn-lt"/>
              </a:rPr>
              <a:t>礼物设计主管</a:t>
            </a:r>
            <a:endParaRPr lang="en-US" sz="2400" dirty="0">
              <a:solidFill>
                <a:srgbClr val="FFFFFF"/>
              </a:solidFill>
              <a:latin typeface="张海山草泥马体" panose="02000000000000000000" pitchFamily="2" charset="-122"/>
              <a:ea typeface="张海山草泥马体" panose="02000000000000000000" pitchFamily="2" charset="-122"/>
              <a:cs typeface="+mn-ea"/>
              <a:sym typeface="+mn-lt"/>
            </a:endParaRPr>
          </a:p>
        </p:txBody>
      </p:sp>
      <p:pic>
        <p:nvPicPr>
          <p:cNvPr id="90" name="图片占位符 6"/>
          <p:cNvPicPr>
            <a:picLocks noChangeAspect="1"/>
          </p:cNvPicPr>
          <p:nvPr/>
        </p:nvPicPr>
        <p:blipFill>
          <a:blip r:embed="rId7" cstate="print">
            <a:extLst>
              <a:ext uri="{28A0092B-C50C-407E-A947-70E740481C1C}">
                <a14:useLocalDpi xmlns:a14="http://schemas.microsoft.com/office/drawing/2010/main" val="0"/>
              </a:ext>
            </a:extLst>
          </a:blip>
          <a:srcRect l="16886" r="16886"/>
          <a:stretch>
            <a:fillRect/>
          </a:stretch>
        </p:blipFill>
        <p:spPr>
          <a:xfrm>
            <a:off x="763788" y="1830093"/>
            <a:ext cx="1948179" cy="1947672"/>
          </a:xfrm>
          <a:prstGeom prst="rect">
            <a:avLst/>
          </a:prstGeom>
          <a:solidFill>
            <a:srgbClr val="FFFFFF">
              <a:lumMod val="95000"/>
            </a:srgbClr>
          </a:solidFill>
          <a:effectLst/>
        </p:spPr>
      </p:pic>
      <p:pic>
        <p:nvPicPr>
          <p:cNvPr id="91" name="图片占位符 8"/>
          <p:cNvPicPr>
            <a:picLocks noChangeAspect="1"/>
          </p:cNvPicPr>
          <p:nvPr/>
        </p:nvPicPr>
        <p:blipFill>
          <a:blip r:embed="rId8" cstate="print">
            <a:extLst>
              <a:ext uri="{28A0092B-C50C-407E-A947-70E740481C1C}">
                <a14:useLocalDpi xmlns:a14="http://schemas.microsoft.com/office/drawing/2010/main" val="0"/>
              </a:ext>
            </a:extLst>
          </a:blip>
          <a:srcRect l="16682" r="16682"/>
          <a:stretch>
            <a:fillRect/>
          </a:stretch>
        </p:blipFill>
        <p:spPr>
          <a:xfrm>
            <a:off x="4149560" y="3777765"/>
            <a:ext cx="1948179" cy="1947672"/>
          </a:xfrm>
          <a:prstGeom prst="rect">
            <a:avLst/>
          </a:prstGeom>
          <a:solidFill>
            <a:srgbClr val="FFFFFF">
              <a:lumMod val="95000"/>
            </a:srgbClr>
          </a:solidFill>
          <a:effectLst/>
        </p:spPr>
      </p:pic>
      <p:pic>
        <p:nvPicPr>
          <p:cNvPr id="92" name="图片占位符 7"/>
          <p:cNvPicPr>
            <a:picLocks noChangeAspect="1"/>
          </p:cNvPicPr>
          <p:nvPr/>
        </p:nvPicPr>
        <p:blipFill>
          <a:blip r:embed="rId9" cstate="print">
            <a:extLst>
              <a:ext uri="{28A0092B-C50C-407E-A947-70E740481C1C}">
                <a14:useLocalDpi xmlns:a14="http://schemas.microsoft.com/office/drawing/2010/main" val="0"/>
              </a:ext>
            </a:extLst>
          </a:blip>
          <a:srcRect l="16659" r="16659"/>
          <a:stretch>
            <a:fillRect/>
          </a:stretch>
        </p:blipFill>
        <p:spPr>
          <a:xfrm>
            <a:off x="6096000" y="1830093"/>
            <a:ext cx="1948179" cy="1947672"/>
          </a:xfrm>
          <a:prstGeom prst="rect">
            <a:avLst/>
          </a:prstGeom>
          <a:solidFill>
            <a:srgbClr val="FFFFFF">
              <a:lumMod val="95000"/>
            </a:srgbClr>
          </a:solidFill>
          <a:effectLst/>
        </p:spPr>
      </p:pic>
      <p:pic>
        <p:nvPicPr>
          <p:cNvPr id="93" name="图片占位符 9"/>
          <p:cNvPicPr>
            <a:picLocks noChangeAspect="1"/>
          </p:cNvPicPr>
          <p:nvPr/>
        </p:nvPicPr>
        <p:blipFill>
          <a:blip r:embed="rId10" cstate="print">
            <a:extLst>
              <a:ext uri="{28A0092B-C50C-407E-A947-70E740481C1C}">
                <a14:useLocalDpi xmlns:a14="http://schemas.microsoft.com/office/drawing/2010/main" val="0"/>
              </a:ext>
            </a:extLst>
          </a:blip>
          <a:srcRect l="16696" r="16696"/>
          <a:stretch>
            <a:fillRect/>
          </a:stretch>
        </p:blipFill>
        <p:spPr>
          <a:xfrm>
            <a:off x="9477222" y="3777765"/>
            <a:ext cx="1948179" cy="1947672"/>
          </a:xfrm>
          <a:prstGeom prst="rect">
            <a:avLst/>
          </a:prstGeom>
          <a:solidFill>
            <a:srgbClr val="FFFFFF">
              <a:lumMod val="95000"/>
            </a:srgbClr>
          </a:solidFill>
          <a:effectLst/>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wipe(up)">
                                      <p:cBhvr>
                                        <p:cTn id="15" dur="500"/>
                                        <p:tgtEl>
                                          <p:spTgt spid="8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ipe(up)">
                                      <p:cBhvr>
                                        <p:cTn id="23" dur="500"/>
                                        <p:tgtEl>
                                          <p:spTgt spid="8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92"/>
                                        </p:tgtEl>
                                        <p:attrNameLst>
                                          <p:attrName>style.visibility</p:attrName>
                                        </p:attrNameLst>
                                      </p:cBhvr>
                                      <p:to>
                                        <p:strVal val="visible"/>
                                      </p:to>
                                    </p:set>
                                    <p:animEffect transition="in" filter="fade">
                                      <p:cBhvr>
                                        <p:cTn id="27" dur="500"/>
                                        <p:tgtEl>
                                          <p:spTgt spid="9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up)">
                                      <p:cBhvr>
                                        <p:cTn id="35" dur="500"/>
                                        <p:tgtEl>
                                          <p:spTgt spid="48"/>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up)">
                                      <p:cBhvr>
                                        <p:cTn id="39" dur="500"/>
                                        <p:tgtEl>
                                          <p:spTgt spid="46"/>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93"/>
                                        </p:tgtEl>
                                        <p:attrNameLst>
                                          <p:attrName>style.visibility</p:attrName>
                                        </p:attrNameLst>
                                      </p:cBhvr>
                                      <p:to>
                                        <p:strVal val="visible"/>
                                      </p:to>
                                    </p:set>
                                    <p:animEffect transition="in" filter="fade">
                                      <p:cBhvr>
                                        <p:cTn id="47" dur="500"/>
                                        <p:tgtEl>
                                          <p:spTgt spid="9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wipe(up)">
                                      <p:cBhvr>
                                        <p:cTn id="55" dur="500"/>
                                        <p:tgtEl>
                                          <p:spTgt spid="89"/>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wipe(up)">
                                      <p:cBhvr>
                                        <p:cTn id="59" dur="500"/>
                                        <p:tgtEl>
                                          <p:spTgt spid="87"/>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wipe(up)">
                                      <p:cBhvr>
                                        <p:cTn id="63" dur="500"/>
                                        <p:tgtEl>
                                          <p:spTgt spid="88"/>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500"/>
                                        <p:tgtEl>
                                          <p:spTgt spid="91"/>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wipe(up)">
                                      <p:cBhvr>
                                        <p:cTn id="75" dur="500"/>
                                        <p:tgtEl>
                                          <p:spTgt spid="86"/>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wipe(up)">
                                      <p:cBhvr>
                                        <p:cTn id="79" dur="500"/>
                                        <p:tgtEl>
                                          <p:spTgt spid="84"/>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wipe(up)">
                                      <p:cBhvr>
                                        <p:cTn id="8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p:bldP spid="47" grpId="0"/>
      <p:bldP spid="48" grpId="0"/>
      <p:bldP spid="49" grpId="0"/>
      <p:bldP spid="82" grpId="0"/>
      <p:bldP spid="83" grpId="0"/>
      <p:bldP spid="84" grpId="0"/>
      <p:bldP spid="85" grpId="0"/>
      <p:bldP spid="86" grpId="0"/>
      <p:bldP spid="87" grpId="0"/>
      <p:bldP spid="88"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04</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77" name="图片 7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sp>
        <p:nvSpPr>
          <p:cNvPr id="31" name="Rectangle 79"/>
          <p:cNvSpPr/>
          <p:nvPr/>
        </p:nvSpPr>
        <p:spPr>
          <a:xfrm>
            <a:off x="5820280" y="4511406"/>
            <a:ext cx="5713800" cy="1628560"/>
          </a:xfrm>
          <a:prstGeom prst="rect">
            <a:avLst/>
          </a:prstGeom>
          <a:solidFill>
            <a:srgbClr val="E846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srgbClr val="FFFFFF"/>
              </a:solidFill>
              <a:cs typeface="+mn-ea"/>
              <a:sym typeface="+mn-lt"/>
            </a:endParaRPr>
          </a:p>
        </p:txBody>
      </p:sp>
      <p:sp>
        <p:nvSpPr>
          <p:cNvPr id="32" name="TextBox 54"/>
          <p:cNvSpPr txBox="1"/>
          <p:nvPr/>
        </p:nvSpPr>
        <p:spPr>
          <a:xfrm>
            <a:off x="1393211" y="2257012"/>
            <a:ext cx="4059463" cy="710964"/>
          </a:xfrm>
          <a:prstGeom prst="rect">
            <a:avLst/>
          </a:prstGeom>
          <a:noFill/>
        </p:spPr>
        <p:txBody>
          <a:bodyPr wrap="square" rtlCol="0">
            <a:spAutoFit/>
          </a:bodyPr>
          <a:lstStyle/>
          <a:p>
            <a:pPr defTabSz="913765">
              <a:lnSpc>
                <a:spcPct val="150000"/>
              </a:lnSpc>
            </a:pPr>
            <a:r>
              <a:rPr lang="en-US" sz="1200" dirty="0">
                <a:solidFill>
                  <a:srgbClr val="737572"/>
                </a:solidFill>
                <a:latin typeface="Agency FB" panose="020B0503020202020204" pitchFamily="34" charset="0"/>
                <a:cs typeface="+mn-ea"/>
                <a:sym typeface="+mn-lt"/>
              </a:rPr>
              <a:t>First: What is a Fast-Fish? Alive or dead a fish is technically fast, when it is connected with an occupied ship or boat, by</a:t>
            </a:r>
          </a:p>
        </p:txBody>
      </p:sp>
      <p:sp>
        <p:nvSpPr>
          <p:cNvPr id="33" name="TextBox 55"/>
          <p:cNvSpPr txBox="1"/>
          <p:nvPr/>
        </p:nvSpPr>
        <p:spPr>
          <a:xfrm>
            <a:off x="1393211" y="1723797"/>
            <a:ext cx="2031325" cy="646331"/>
          </a:xfrm>
          <a:prstGeom prst="rect">
            <a:avLst/>
          </a:prstGeom>
          <a:noFill/>
        </p:spPr>
        <p:txBody>
          <a:bodyPr wrap="none" rtlCol="0">
            <a:spAutoFit/>
          </a:bodyPr>
          <a:lstStyle/>
          <a:p>
            <a:pPr defTabSz="913765">
              <a:lnSpc>
                <a:spcPct val="150000"/>
              </a:lnSpc>
            </a:pPr>
            <a:r>
              <a:rPr lang="zh-CN" alt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rPr>
              <a:t>月饼视觉设计</a:t>
            </a:r>
            <a:endParaRPr 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endParaRPr>
          </a:p>
        </p:txBody>
      </p:sp>
      <p:sp>
        <p:nvSpPr>
          <p:cNvPr id="34" name="TextBox 56"/>
          <p:cNvSpPr txBox="1"/>
          <p:nvPr/>
        </p:nvSpPr>
        <p:spPr>
          <a:xfrm>
            <a:off x="6779250" y="2257012"/>
            <a:ext cx="3361249" cy="710964"/>
          </a:xfrm>
          <a:prstGeom prst="rect">
            <a:avLst/>
          </a:prstGeom>
          <a:noFill/>
        </p:spPr>
        <p:txBody>
          <a:bodyPr wrap="square" rtlCol="0">
            <a:spAutoFit/>
          </a:bodyPr>
          <a:lstStyle/>
          <a:p>
            <a:pPr defTabSz="913765">
              <a:lnSpc>
                <a:spcPct val="150000"/>
              </a:lnSpc>
            </a:pPr>
            <a:r>
              <a:rPr lang="en-US" sz="1200" dirty="0">
                <a:solidFill>
                  <a:srgbClr val="737572"/>
                </a:solidFill>
                <a:latin typeface="Agency FB" panose="020B0503020202020204" pitchFamily="34" charset="0"/>
                <a:cs typeface="+mn-ea"/>
                <a:sym typeface="+mn-lt"/>
              </a:rPr>
              <a:t>First: What is a Fast-Fish? Alive or dead a fish is technically fast, when it is connected with an</a:t>
            </a:r>
          </a:p>
        </p:txBody>
      </p:sp>
      <p:sp>
        <p:nvSpPr>
          <p:cNvPr id="35" name="TextBox 57"/>
          <p:cNvSpPr txBox="1"/>
          <p:nvPr/>
        </p:nvSpPr>
        <p:spPr>
          <a:xfrm>
            <a:off x="6779249" y="1713347"/>
            <a:ext cx="2339102" cy="646331"/>
          </a:xfrm>
          <a:prstGeom prst="rect">
            <a:avLst/>
          </a:prstGeom>
          <a:noFill/>
        </p:spPr>
        <p:txBody>
          <a:bodyPr wrap="none" rtlCol="0">
            <a:spAutoFit/>
          </a:bodyPr>
          <a:lstStyle/>
          <a:p>
            <a:pPr defTabSz="913765">
              <a:lnSpc>
                <a:spcPct val="150000"/>
              </a:lnSpc>
            </a:pPr>
            <a:r>
              <a:rPr lang="zh-CN" alt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rPr>
              <a:t>礼品盒图片展示</a:t>
            </a:r>
            <a:endParaRPr 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endParaRPr>
          </a:p>
        </p:txBody>
      </p:sp>
      <p:sp>
        <p:nvSpPr>
          <p:cNvPr id="36" name="TextBox 58"/>
          <p:cNvSpPr txBox="1"/>
          <p:nvPr/>
        </p:nvSpPr>
        <p:spPr>
          <a:xfrm>
            <a:off x="1393211" y="3718551"/>
            <a:ext cx="4059463" cy="710964"/>
          </a:xfrm>
          <a:prstGeom prst="rect">
            <a:avLst/>
          </a:prstGeom>
          <a:noFill/>
        </p:spPr>
        <p:txBody>
          <a:bodyPr wrap="square" rtlCol="0">
            <a:spAutoFit/>
          </a:bodyPr>
          <a:lstStyle/>
          <a:p>
            <a:pPr defTabSz="913765">
              <a:lnSpc>
                <a:spcPct val="150000"/>
              </a:lnSpc>
            </a:pPr>
            <a:r>
              <a:rPr lang="en-US" sz="1200" dirty="0">
                <a:solidFill>
                  <a:srgbClr val="737572"/>
                </a:solidFill>
                <a:latin typeface="Agency FB" panose="020B0503020202020204" pitchFamily="34" charset="0"/>
                <a:cs typeface="+mn-ea"/>
                <a:sym typeface="+mn-lt"/>
              </a:rPr>
              <a:t>First: What is a Fast-Fish? Alive or dead a fish is technically fast, when it is connected with an occupied ship or boat, by</a:t>
            </a:r>
          </a:p>
        </p:txBody>
      </p:sp>
      <p:sp>
        <p:nvSpPr>
          <p:cNvPr id="37" name="TextBox 59"/>
          <p:cNvSpPr txBox="1"/>
          <p:nvPr/>
        </p:nvSpPr>
        <p:spPr>
          <a:xfrm>
            <a:off x="1393212" y="3121036"/>
            <a:ext cx="2339102" cy="646331"/>
          </a:xfrm>
          <a:prstGeom prst="rect">
            <a:avLst/>
          </a:prstGeom>
          <a:noFill/>
        </p:spPr>
        <p:txBody>
          <a:bodyPr wrap="none" rtlCol="0">
            <a:spAutoFit/>
          </a:bodyPr>
          <a:lstStyle/>
          <a:p>
            <a:pPr defTabSz="913765">
              <a:lnSpc>
                <a:spcPct val="150000"/>
              </a:lnSpc>
            </a:pPr>
            <a:r>
              <a:rPr lang="zh-CN" alt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rPr>
              <a:t>公司移动端宣传</a:t>
            </a:r>
            <a:endParaRPr 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endParaRPr>
          </a:p>
        </p:txBody>
      </p:sp>
      <p:sp>
        <p:nvSpPr>
          <p:cNvPr id="38" name="TextBox 60"/>
          <p:cNvSpPr txBox="1"/>
          <p:nvPr/>
        </p:nvSpPr>
        <p:spPr>
          <a:xfrm>
            <a:off x="6779250" y="3718551"/>
            <a:ext cx="3361249" cy="710964"/>
          </a:xfrm>
          <a:prstGeom prst="rect">
            <a:avLst/>
          </a:prstGeom>
          <a:noFill/>
        </p:spPr>
        <p:txBody>
          <a:bodyPr wrap="square" rtlCol="0">
            <a:spAutoFit/>
          </a:bodyPr>
          <a:lstStyle/>
          <a:p>
            <a:pPr defTabSz="913765">
              <a:lnSpc>
                <a:spcPct val="150000"/>
              </a:lnSpc>
            </a:pPr>
            <a:r>
              <a:rPr lang="en-US" sz="1200" dirty="0">
                <a:solidFill>
                  <a:srgbClr val="737572"/>
                </a:solidFill>
                <a:latin typeface="Agency FB" panose="020B0503020202020204" pitchFamily="34" charset="0"/>
                <a:cs typeface="+mn-ea"/>
                <a:sym typeface="+mn-lt"/>
              </a:rPr>
              <a:t>First: What is a Fast-Fish? Alive or dead a fish is technically fast, when it is connected with an</a:t>
            </a:r>
          </a:p>
        </p:txBody>
      </p:sp>
      <p:sp>
        <p:nvSpPr>
          <p:cNvPr id="39" name="TextBox 61"/>
          <p:cNvSpPr txBox="1"/>
          <p:nvPr/>
        </p:nvSpPr>
        <p:spPr>
          <a:xfrm>
            <a:off x="6779249" y="3174885"/>
            <a:ext cx="1723549" cy="710964"/>
          </a:xfrm>
          <a:prstGeom prst="rect">
            <a:avLst/>
          </a:prstGeom>
          <a:noFill/>
        </p:spPr>
        <p:txBody>
          <a:bodyPr wrap="none" rtlCol="0">
            <a:spAutoFit/>
          </a:bodyPr>
          <a:lstStyle/>
          <a:p>
            <a:pPr defTabSz="913765">
              <a:lnSpc>
                <a:spcPct val="150000"/>
              </a:lnSpc>
            </a:pPr>
            <a:r>
              <a:rPr lang="zh-CN" alt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rPr>
              <a:t>我们的心声</a:t>
            </a:r>
            <a:endParaRPr 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endParaRPr>
          </a:p>
        </p:txBody>
      </p:sp>
      <p:sp>
        <p:nvSpPr>
          <p:cNvPr id="40" name="TextBox 66"/>
          <p:cNvSpPr txBox="1"/>
          <p:nvPr/>
        </p:nvSpPr>
        <p:spPr>
          <a:xfrm>
            <a:off x="1393211" y="5154636"/>
            <a:ext cx="4059463" cy="710964"/>
          </a:xfrm>
          <a:prstGeom prst="rect">
            <a:avLst/>
          </a:prstGeom>
          <a:noFill/>
        </p:spPr>
        <p:txBody>
          <a:bodyPr wrap="square" rtlCol="0">
            <a:spAutoFit/>
          </a:bodyPr>
          <a:lstStyle/>
          <a:p>
            <a:pPr defTabSz="913765">
              <a:lnSpc>
                <a:spcPct val="150000"/>
              </a:lnSpc>
            </a:pPr>
            <a:r>
              <a:rPr lang="en-US" sz="1200" dirty="0">
                <a:solidFill>
                  <a:srgbClr val="737572"/>
                </a:solidFill>
                <a:latin typeface="Agency FB" panose="020B0503020202020204" pitchFamily="34" charset="0"/>
                <a:cs typeface="+mn-ea"/>
                <a:sym typeface="+mn-lt"/>
              </a:rPr>
              <a:t>First: What is a Fast-Fish? Alive or dead a fish is technically fast, when it is connected with an occupied ship or boat, by</a:t>
            </a:r>
          </a:p>
        </p:txBody>
      </p:sp>
      <p:sp>
        <p:nvSpPr>
          <p:cNvPr id="41" name="TextBox 67"/>
          <p:cNvSpPr txBox="1"/>
          <p:nvPr/>
        </p:nvSpPr>
        <p:spPr>
          <a:xfrm>
            <a:off x="1393212" y="4610970"/>
            <a:ext cx="2031325" cy="646331"/>
          </a:xfrm>
          <a:prstGeom prst="rect">
            <a:avLst/>
          </a:prstGeom>
          <a:noFill/>
        </p:spPr>
        <p:txBody>
          <a:bodyPr wrap="none" rtlCol="0">
            <a:spAutoFit/>
          </a:bodyPr>
          <a:lstStyle/>
          <a:p>
            <a:pPr defTabSz="913765">
              <a:lnSpc>
                <a:spcPct val="150000"/>
              </a:lnSpc>
            </a:pPr>
            <a:r>
              <a:rPr lang="zh-CN" alt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rPr>
              <a:t>活动网页设计</a:t>
            </a:r>
            <a:endParaRPr lang="en-US" sz="2400" dirty="0">
              <a:solidFill>
                <a:schemeClr val="tx1">
                  <a:lumMod val="75000"/>
                  <a:lumOff val="25000"/>
                </a:schemeClr>
              </a:solidFill>
              <a:latin typeface="张海山草泥马体" panose="02000000000000000000" pitchFamily="2" charset="-122"/>
              <a:ea typeface="张海山草泥马体" panose="02000000000000000000" pitchFamily="2" charset="-122"/>
              <a:cs typeface="+mn-ea"/>
              <a:sym typeface="+mn-lt"/>
            </a:endParaRPr>
          </a:p>
        </p:txBody>
      </p:sp>
      <p:sp>
        <p:nvSpPr>
          <p:cNvPr id="50" name="TextBox 68"/>
          <p:cNvSpPr txBox="1"/>
          <p:nvPr/>
        </p:nvSpPr>
        <p:spPr>
          <a:xfrm>
            <a:off x="6779250" y="5154636"/>
            <a:ext cx="3361249" cy="710964"/>
          </a:xfrm>
          <a:prstGeom prst="rect">
            <a:avLst/>
          </a:prstGeom>
          <a:noFill/>
        </p:spPr>
        <p:txBody>
          <a:bodyPr wrap="square" rtlCol="0">
            <a:spAutoFit/>
          </a:bodyPr>
          <a:lstStyle/>
          <a:p>
            <a:pPr defTabSz="913765">
              <a:lnSpc>
                <a:spcPct val="150000"/>
              </a:lnSpc>
            </a:pPr>
            <a:r>
              <a:rPr lang="en-US" sz="1200" dirty="0">
                <a:solidFill>
                  <a:schemeClr val="bg1"/>
                </a:solidFill>
                <a:latin typeface="Agency FB" panose="020B0503020202020204" pitchFamily="34" charset="0"/>
                <a:cs typeface="+mn-ea"/>
                <a:sym typeface="+mn-lt"/>
              </a:rPr>
              <a:t>First: What is a Fast-Fish? Alive or dead a fish is technically fast, when it is connected with an</a:t>
            </a:r>
          </a:p>
        </p:txBody>
      </p:sp>
      <p:sp>
        <p:nvSpPr>
          <p:cNvPr id="51" name="TextBox 69"/>
          <p:cNvSpPr txBox="1"/>
          <p:nvPr/>
        </p:nvSpPr>
        <p:spPr>
          <a:xfrm>
            <a:off x="6779249" y="4613715"/>
            <a:ext cx="1415772" cy="650588"/>
          </a:xfrm>
          <a:prstGeom prst="rect">
            <a:avLst/>
          </a:prstGeom>
          <a:noFill/>
        </p:spPr>
        <p:txBody>
          <a:bodyPr wrap="none" rtlCol="0">
            <a:spAutoFit/>
          </a:bodyPr>
          <a:lstStyle/>
          <a:p>
            <a:pPr defTabSz="913765">
              <a:lnSpc>
                <a:spcPct val="150000"/>
              </a:lnSpc>
            </a:pPr>
            <a:r>
              <a:rPr lang="zh-CN" altLang="en-US" sz="2400" dirty="0">
                <a:solidFill>
                  <a:schemeClr val="bg1"/>
                </a:solidFill>
                <a:latin typeface="张海山草泥马体" panose="02000000000000000000" pitchFamily="2" charset="-122"/>
                <a:ea typeface="张海山草泥马体" panose="02000000000000000000" pitchFamily="2" charset="-122"/>
                <a:cs typeface="+mn-ea"/>
                <a:sym typeface="+mn-lt"/>
              </a:rPr>
              <a:t>批量生产</a:t>
            </a:r>
            <a:endParaRPr lang="en-US" sz="2400" dirty="0">
              <a:solidFill>
                <a:schemeClr val="bg1"/>
              </a:solidFill>
              <a:latin typeface="张海山草泥马体" panose="02000000000000000000" pitchFamily="2" charset="-122"/>
              <a:ea typeface="张海山草泥马体" panose="02000000000000000000" pitchFamily="2" charset="-122"/>
              <a:cs typeface="+mn-ea"/>
              <a:sym typeface="+mn-lt"/>
            </a:endParaRPr>
          </a:p>
        </p:txBody>
      </p:sp>
      <p:sp>
        <p:nvSpPr>
          <p:cNvPr id="52" name="Shape 2641"/>
          <p:cNvSpPr/>
          <p:nvPr/>
        </p:nvSpPr>
        <p:spPr>
          <a:xfrm>
            <a:off x="871585" y="1938556"/>
            <a:ext cx="393454" cy="275418"/>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tx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sp>
        <p:nvSpPr>
          <p:cNvPr id="53" name="Shape 2644"/>
          <p:cNvSpPr/>
          <p:nvPr/>
        </p:nvSpPr>
        <p:spPr>
          <a:xfrm>
            <a:off x="927340" y="3237036"/>
            <a:ext cx="286149" cy="432799"/>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9"/>
                  <a:pt x="19645" y="20618"/>
                  <a:pt x="18900" y="20618"/>
                </a:cubicBezTo>
                <a:lnTo>
                  <a:pt x="2700" y="20618"/>
                </a:lnTo>
                <a:cubicBezTo>
                  <a:pt x="1954" y="20618"/>
                  <a:pt x="1350" y="20179"/>
                  <a:pt x="1350" y="19636"/>
                </a:cubicBezTo>
                <a:lnTo>
                  <a:pt x="1350" y="1964"/>
                </a:lnTo>
                <a:cubicBezTo>
                  <a:pt x="1350" y="1422"/>
                  <a:pt x="1954" y="982"/>
                  <a:pt x="2700" y="982"/>
                </a:cubicBezTo>
                <a:lnTo>
                  <a:pt x="18900" y="982"/>
                </a:lnTo>
                <a:cubicBezTo>
                  <a:pt x="19645" y="982"/>
                  <a:pt x="20250" y="1422"/>
                  <a:pt x="20250" y="1964"/>
                </a:cubicBezTo>
                <a:cubicBezTo>
                  <a:pt x="20250" y="1964"/>
                  <a:pt x="20250" y="19636"/>
                  <a:pt x="20250" y="19636"/>
                </a:cubicBezTo>
                <a:close/>
                <a:moveTo>
                  <a:pt x="18900" y="0"/>
                </a:moveTo>
                <a:lnTo>
                  <a:pt x="2700" y="0"/>
                </a:lnTo>
                <a:cubicBezTo>
                  <a:pt x="1209" y="0"/>
                  <a:pt x="0" y="879"/>
                  <a:pt x="0" y="1964"/>
                </a:cubicBezTo>
                <a:lnTo>
                  <a:pt x="0" y="19636"/>
                </a:lnTo>
                <a:cubicBezTo>
                  <a:pt x="0" y="20721"/>
                  <a:pt x="1209" y="21600"/>
                  <a:pt x="2700" y="21600"/>
                </a:cubicBezTo>
                <a:lnTo>
                  <a:pt x="18900" y="21600"/>
                </a:lnTo>
                <a:cubicBezTo>
                  <a:pt x="20391" y="21600"/>
                  <a:pt x="21600" y="20721"/>
                  <a:pt x="21600" y="19636"/>
                </a:cubicBezTo>
                <a:lnTo>
                  <a:pt x="21600" y="1964"/>
                </a:lnTo>
                <a:cubicBezTo>
                  <a:pt x="21600" y="879"/>
                  <a:pt x="20391" y="0"/>
                  <a:pt x="18900" y="0"/>
                </a:cubicBezTo>
                <a:moveTo>
                  <a:pt x="4050" y="3927"/>
                </a:moveTo>
                <a:lnTo>
                  <a:pt x="17550" y="3927"/>
                </a:lnTo>
                <a:lnTo>
                  <a:pt x="17550" y="17673"/>
                </a:lnTo>
                <a:lnTo>
                  <a:pt x="4050" y="17673"/>
                </a:lnTo>
                <a:cubicBezTo>
                  <a:pt x="4050" y="17673"/>
                  <a:pt x="4050" y="3927"/>
                  <a:pt x="4050" y="3927"/>
                </a:cubicBezTo>
                <a:close/>
                <a:moveTo>
                  <a:pt x="2700" y="18655"/>
                </a:moveTo>
                <a:lnTo>
                  <a:pt x="18900" y="18655"/>
                </a:lnTo>
                <a:lnTo>
                  <a:pt x="18900" y="2945"/>
                </a:lnTo>
                <a:lnTo>
                  <a:pt x="2700" y="2945"/>
                </a:lnTo>
                <a:cubicBezTo>
                  <a:pt x="2700" y="2945"/>
                  <a:pt x="2700" y="18655"/>
                  <a:pt x="2700" y="18655"/>
                </a:cubicBezTo>
                <a:close/>
                <a:moveTo>
                  <a:pt x="10125" y="2455"/>
                </a:moveTo>
                <a:lnTo>
                  <a:pt x="11475" y="2455"/>
                </a:lnTo>
                <a:cubicBezTo>
                  <a:pt x="11848" y="2455"/>
                  <a:pt x="12150" y="2235"/>
                  <a:pt x="12150" y="1964"/>
                </a:cubicBezTo>
                <a:cubicBezTo>
                  <a:pt x="12150" y="1692"/>
                  <a:pt x="11848" y="1473"/>
                  <a:pt x="11475" y="1473"/>
                </a:cubicBezTo>
                <a:lnTo>
                  <a:pt x="10125" y="1473"/>
                </a:lnTo>
                <a:cubicBezTo>
                  <a:pt x="9752" y="1473"/>
                  <a:pt x="9450" y="1692"/>
                  <a:pt x="9450" y="1964"/>
                </a:cubicBezTo>
                <a:cubicBezTo>
                  <a:pt x="9450" y="2235"/>
                  <a:pt x="9752" y="2455"/>
                  <a:pt x="10125" y="2455"/>
                </a:cubicBezTo>
                <a:moveTo>
                  <a:pt x="10800" y="19145"/>
                </a:moveTo>
                <a:cubicBezTo>
                  <a:pt x="10427" y="19145"/>
                  <a:pt x="10125" y="19366"/>
                  <a:pt x="10125" y="19636"/>
                </a:cubicBezTo>
                <a:cubicBezTo>
                  <a:pt x="10125" y="19908"/>
                  <a:pt x="10427" y="20127"/>
                  <a:pt x="10800" y="20127"/>
                </a:cubicBezTo>
                <a:cubicBezTo>
                  <a:pt x="11173" y="20127"/>
                  <a:pt x="11475" y="19908"/>
                  <a:pt x="11475" y="19636"/>
                </a:cubicBezTo>
                <a:cubicBezTo>
                  <a:pt x="11475" y="19366"/>
                  <a:pt x="11173" y="19145"/>
                  <a:pt x="10800" y="19145"/>
                </a:cubicBezTo>
              </a:path>
            </a:pathLst>
          </a:custGeom>
          <a:solidFill>
            <a:schemeClr val="tx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sp>
        <p:nvSpPr>
          <p:cNvPr id="54" name="Shape 2645"/>
          <p:cNvSpPr/>
          <p:nvPr/>
        </p:nvSpPr>
        <p:spPr>
          <a:xfrm>
            <a:off x="878140" y="4790973"/>
            <a:ext cx="393454" cy="314764"/>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sp>
        <p:nvSpPr>
          <p:cNvPr id="55" name="Shape 2646"/>
          <p:cNvSpPr/>
          <p:nvPr/>
        </p:nvSpPr>
        <p:spPr>
          <a:xfrm>
            <a:off x="6141342" y="1900083"/>
            <a:ext cx="393454" cy="432799"/>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chemeClr val="tx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sp>
        <p:nvSpPr>
          <p:cNvPr id="56" name="Shape 2677"/>
          <p:cNvSpPr/>
          <p:nvPr/>
        </p:nvSpPr>
        <p:spPr>
          <a:xfrm>
            <a:off x="6159095" y="3311014"/>
            <a:ext cx="357686" cy="432511"/>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chemeClr val="tx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sp>
        <p:nvSpPr>
          <p:cNvPr id="57" name="Shape 2591"/>
          <p:cNvSpPr>
            <a:spLocks noChangeAspect="1"/>
          </p:cNvSpPr>
          <p:nvPr/>
        </p:nvSpPr>
        <p:spPr>
          <a:xfrm>
            <a:off x="6121683" y="4732101"/>
            <a:ext cx="432511" cy="432511"/>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545454"/>
              </a:solidFill>
              <a:effectLst>
                <a:outerShdw blurRad="38100" dist="12700" dir="5400000" rotWithShape="0">
                  <a:srgbClr val="000000">
                    <a:alpha val="50000"/>
                  </a:srgbClr>
                </a:outerShdw>
              </a:effectLst>
              <a:latin typeface="Gill Sans"/>
              <a:ea typeface="Gill Sans"/>
              <a:cs typeface="+mn-ea"/>
              <a:sym typeface="+mn-lt"/>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up)">
                                      <p:cBhvr>
                                        <p:cTn id="13" dur="500"/>
                                        <p:tgtEl>
                                          <p:spTgt spid="3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up)">
                                      <p:cBhvr>
                                        <p:cTn id="17" dur="500"/>
                                        <p:tgtEl>
                                          <p:spTgt spid="3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ppt_w</p:attrName>
                                        </p:attrNameLst>
                                      </p:cBhvr>
                                      <p:tavLst>
                                        <p:tav tm="0">
                                          <p:val>
                                            <p:fltVal val="0"/>
                                          </p:val>
                                        </p:tav>
                                        <p:tav tm="100000">
                                          <p:val>
                                            <p:strVal val="#ppt_w"/>
                                          </p:val>
                                        </p:tav>
                                      </p:tavLst>
                                    </p:anim>
                                    <p:anim calcmode="lin" valueType="num">
                                      <p:cBhvr>
                                        <p:cTn id="22" dur="500" fill="hold"/>
                                        <p:tgtEl>
                                          <p:spTgt spid="55"/>
                                        </p:tgtEl>
                                        <p:attrNameLst>
                                          <p:attrName>ppt_h</p:attrName>
                                        </p:attrNameLst>
                                      </p:cBhvr>
                                      <p:tavLst>
                                        <p:tav tm="0">
                                          <p:val>
                                            <p:fltVal val="0"/>
                                          </p:val>
                                        </p:tav>
                                        <p:tav tm="100000">
                                          <p:val>
                                            <p:strVal val="#ppt_h"/>
                                          </p:val>
                                        </p:tav>
                                      </p:tavLst>
                                    </p:anim>
                                    <p:animEffect transition="in" filter="fade">
                                      <p:cBhvr>
                                        <p:cTn id="23" dur="500"/>
                                        <p:tgtEl>
                                          <p:spTgt spid="55"/>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53"/>
                                        </p:tgtEl>
                                        <p:attrNameLst>
                                          <p:attrName>style.visibility</p:attrName>
                                        </p:attrNameLst>
                                      </p:cBhvr>
                                      <p:to>
                                        <p:strVal val="visible"/>
                                      </p:to>
                                    </p:set>
                                    <p:anim calcmode="lin" valueType="num">
                                      <p:cBhvr>
                                        <p:cTn id="35" dur="500" fill="hold"/>
                                        <p:tgtEl>
                                          <p:spTgt spid="53"/>
                                        </p:tgtEl>
                                        <p:attrNameLst>
                                          <p:attrName>ppt_w</p:attrName>
                                        </p:attrNameLst>
                                      </p:cBhvr>
                                      <p:tavLst>
                                        <p:tav tm="0">
                                          <p:val>
                                            <p:fltVal val="0"/>
                                          </p:val>
                                        </p:tav>
                                        <p:tav tm="100000">
                                          <p:val>
                                            <p:strVal val="#ppt_w"/>
                                          </p:val>
                                        </p:tav>
                                      </p:tavLst>
                                    </p:anim>
                                    <p:anim calcmode="lin" valueType="num">
                                      <p:cBhvr>
                                        <p:cTn id="36" dur="500" fill="hold"/>
                                        <p:tgtEl>
                                          <p:spTgt spid="53"/>
                                        </p:tgtEl>
                                        <p:attrNameLst>
                                          <p:attrName>ppt_h</p:attrName>
                                        </p:attrNameLst>
                                      </p:cBhvr>
                                      <p:tavLst>
                                        <p:tav tm="0">
                                          <p:val>
                                            <p:fltVal val="0"/>
                                          </p:val>
                                        </p:tav>
                                        <p:tav tm="100000">
                                          <p:val>
                                            <p:strVal val="#ppt_h"/>
                                          </p:val>
                                        </p:tav>
                                      </p:tavLst>
                                    </p:anim>
                                    <p:animEffect transition="in" filter="fade">
                                      <p:cBhvr>
                                        <p:cTn id="37" dur="500"/>
                                        <p:tgtEl>
                                          <p:spTgt spid="53"/>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p:cTn id="49" dur="500" fill="hold"/>
                                        <p:tgtEl>
                                          <p:spTgt spid="56"/>
                                        </p:tgtEl>
                                        <p:attrNameLst>
                                          <p:attrName>ppt_w</p:attrName>
                                        </p:attrNameLst>
                                      </p:cBhvr>
                                      <p:tavLst>
                                        <p:tav tm="0">
                                          <p:val>
                                            <p:fltVal val="0"/>
                                          </p:val>
                                        </p:tav>
                                        <p:tav tm="100000">
                                          <p:val>
                                            <p:strVal val="#ppt_w"/>
                                          </p:val>
                                        </p:tav>
                                      </p:tavLst>
                                    </p:anim>
                                    <p:anim calcmode="lin" valueType="num">
                                      <p:cBhvr>
                                        <p:cTn id="50" dur="500" fill="hold"/>
                                        <p:tgtEl>
                                          <p:spTgt spid="56"/>
                                        </p:tgtEl>
                                        <p:attrNameLst>
                                          <p:attrName>ppt_h</p:attrName>
                                        </p:attrNameLst>
                                      </p:cBhvr>
                                      <p:tavLst>
                                        <p:tav tm="0">
                                          <p:val>
                                            <p:fltVal val="0"/>
                                          </p:val>
                                        </p:tav>
                                        <p:tav tm="100000">
                                          <p:val>
                                            <p:strVal val="#ppt_h"/>
                                          </p:val>
                                        </p:tav>
                                      </p:tavLst>
                                    </p:anim>
                                    <p:animEffect transition="in" filter="fade">
                                      <p:cBhvr>
                                        <p:cTn id="51" dur="500"/>
                                        <p:tgtEl>
                                          <p:spTgt spid="56"/>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up)">
                                      <p:cBhvr>
                                        <p:cTn id="59" dur="500"/>
                                        <p:tgtEl>
                                          <p:spTgt spid="38"/>
                                        </p:tgtEl>
                                      </p:cBhvr>
                                    </p:animEffect>
                                  </p:childTnLst>
                                </p:cTn>
                              </p:par>
                            </p:childTnLst>
                          </p:cTn>
                        </p:par>
                        <p:par>
                          <p:cTn id="60" fill="hold">
                            <p:stCondLst>
                              <p:cond delay="6000"/>
                            </p:stCondLst>
                            <p:childTnLst>
                              <p:par>
                                <p:cTn id="61" presetID="53" presetClass="entr" presetSubtype="16"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p:cTn id="63" dur="500" fill="hold"/>
                                        <p:tgtEl>
                                          <p:spTgt spid="54"/>
                                        </p:tgtEl>
                                        <p:attrNameLst>
                                          <p:attrName>ppt_w</p:attrName>
                                        </p:attrNameLst>
                                      </p:cBhvr>
                                      <p:tavLst>
                                        <p:tav tm="0">
                                          <p:val>
                                            <p:fltVal val="0"/>
                                          </p:val>
                                        </p:tav>
                                        <p:tav tm="100000">
                                          <p:val>
                                            <p:strVal val="#ppt_w"/>
                                          </p:val>
                                        </p:tav>
                                      </p:tavLst>
                                    </p:anim>
                                    <p:anim calcmode="lin" valueType="num">
                                      <p:cBhvr>
                                        <p:cTn id="64" dur="500" fill="hold"/>
                                        <p:tgtEl>
                                          <p:spTgt spid="54"/>
                                        </p:tgtEl>
                                        <p:attrNameLst>
                                          <p:attrName>ppt_h</p:attrName>
                                        </p:attrNameLst>
                                      </p:cBhvr>
                                      <p:tavLst>
                                        <p:tav tm="0">
                                          <p:val>
                                            <p:fltVal val="0"/>
                                          </p:val>
                                        </p:tav>
                                        <p:tav tm="100000">
                                          <p:val>
                                            <p:strVal val="#ppt_h"/>
                                          </p:val>
                                        </p:tav>
                                      </p:tavLst>
                                    </p:anim>
                                    <p:animEffect transition="in" filter="fade">
                                      <p:cBhvr>
                                        <p:cTn id="65" dur="500"/>
                                        <p:tgtEl>
                                          <p:spTgt spid="54"/>
                                        </p:tgtEl>
                                      </p:cBhvr>
                                    </p:animEffect>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up)">
                                      <p:cBhvr>
                                        <p:cTn id="69" dur="500"/>
                                        <p:tgtEl>
                                          <p:spTgt spid="41"/>
                                        </p:tgtEl>
                                      </p:cBhvr>
                                    </p:animEffect>
                                  </p:childTnLst>
                                </p:cTn>
                              </p:par>
                            </p:childTnLst>
                          </p:cTn>
                        </p:par>
                        <p:par>
                          <p:cTn id="70" fill="hold">
                            <p:stCondLst>
                              <p:cond delay="7000"/>
                            </p:stCondLst>
                            <p:childTnLst>
                              <p:par>
                                <p:cTn id="71" presetID="22" presetClass="entr" presetSubtype="1" fill="hold" grpId="0" nodeType="after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up)">
                                      <p:cBhvr>
                                        <p:cTn id="73" dur="500"/>
                                        <p:tgtEl>
                                          <p:spTgt spid="40"/>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500"/>
                                        <p:tgtEl>
                                          <p:spTgt spid="31"/>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p:cTn id="81" dur="500" fill="hold"/>
                                        <p:tgtEl>
                                          <p:spTgt spid="57"/>
                                        </p:tgtEl>
                                        <p:attrNameLst>
                                          <p:attrName>ppt_w</p:attrName>
                                        </p:attrNameLst>
                                      </p:cBhvr>
                                      <p:tavLst>
                                        <p:tav tm="0">
                                          <p:val>
                                            <p:fltVal val="0"/>
                                          </p:val>
                                        </p:tav>
                                        <p:tav tm="100000">
                                          <p:val>
                                            <p:strVal val="#ppt_w"/>
                                          </p:val>
                                        </p:tav>
                                      </p:tavLst>
                                    </p:anim>
                                    <p:anim calcmode="lin" valueType="num">
                                      <p:cBhvr>
                                        <p:cTn id="82" dur="500" fill="hold"/>
                                        <p:tgtEl>
                                          <p:spTgt spid="57"/>
                                        </p:tgtEl>
                                        <p:attrNameLst>
                                          <p:attrName>ppt_h</p:attrName>
                                        </p:attrNameLst>
                                      </p:cBhvr>
                                      <p:tavLst>
                                        <p:tav tm="0">
                                          <p:val>
                                            <p:fltVal val="0"/>
                                          </p:val>
                                        </p:tav>
                                        <p:tav tm="100000">
                                          <p:val>
                                            <p:strVal val="#ppt_h"/>
                                          </p:val>
                                        </p:tav>
                                      </p:tavLst>
                                    </p:anim>
                                    <p:animEffect transition="in" filter="fade">
                                      <p:cBhvr>
                                        <p:cTn id="83" dur="500"/>
                                        <p:tgtEl>
                                          <p:spTgt spid="57"/>
                                        </p:tgtEl>
                                      </p:cBhvr>
                                    </p:animEffect>
                                  </p:childTnLst>
                                </p:cTn>
                              </p:par>
                            </p:childTnLst>
                          </p:cTn>
                        </p:par>
                        <p:par>
                          <p:cTn id="84" fill="hold">
                            <p:stCondLst>
                              <p:cond delay="8500"/>
                            </p:stCondLst>
                            <p:childTnLst>
                              <p:par>
                                <p:cTn id="85" presetID="22" presetClass="entr" presetSubtype="1"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up)">
                                      <p:cBhvr>
                                        <p:cTn id="87" dur="500"/>
                                        <p:tgtEl>
                                          <p:spTgt spid="51"/>
                                        </p:tgtEl>
                                      </p:cBhvr>
                                    </p:animEffect>
                                  </p:childTnLst>
                                </p:cTn>
                              </p:par>
                            </p:childTnLst>
                          </p:cTn>
                        </p:par>
                        <p:par>
                          <p:cTn id="88" fill="hold">
                            <p:stCondLst>
                              <p:cond delay="9000"/>
                            </p:stCondLst>
                            <p:childTnLst>
                              <p:par>
                                <p:cTn id="89" presetID="22" presetClass="entr" presetSubtype="1"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wipe(up)">
                                      <p:cBhvr>
                                        <p:cTn id="9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p:bldP spid="34" grpId="0"/>
      <p:bldP spid="35" grpId="0"/>
      <p:bldP spid="36" grpId="0"/>
      <p:bldP spid="37" grpId="0"/>
      <p:bldP spid="38" grpId="0"/>
      <p:bldP spid="39" grpId="0"/>
      <p:bldP spid="40" grpId="0"/>
      <p:bldP spid="41" grpId="0"/>
      <p:bldP spid="50" grpId="0"/>
      <p:bldP spid="51" grpId="0"/>
      <p:bldP spid="52" grpId="0" animBg="1"/>
      <p:bldP spid="53" grpId="0" animBg="1"/>
      <p:bldP spid="54" grpId="0" animBg="1"/>
      <p:bldP spid="55" grpId="0" animBg="1"/>
      <p:bldP spid="56" grpId="0" animBg="1"/>
      <p:bldP spid="5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3867" y="-1"/>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04</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cxnSp>
        <p:nvCxnSpPr>
          <p:cNvPr id="42" name="Straight Connector 23"/>
          <p:cNvCxnSpPr/>
          <p:nvPr/>
        </p:nvCxnSpPr>
        <p:spPr bwMode="auto">
          <a:xfrm>
            <a:off x="4282492" y="1652495"/>
            <a:ext cx="0" cy="3996691"/>
          </a:xfrm>
          <a:prstGeom prst="line">
            <a:avLst/>
          </a:prstGeom>
          <a:noFill/>
          <a:ln w="12700" cap="flat" cmpd="sng" algn="ctr">
            <a:solidFill>
              <a:srgbClr val="FFFFFF">
                <a:lumMod val="85000"/>
              </a:srgbClr>
            </a:solidFill>
            <a:prstDash val="solid"/>
            <a:miter lim="800000"/>
          </a:ln>
          <a:effectLst/>
        </p:spPr>
      </p:cxnSp>
      <p:cxnSp>
        <p:nvCxnSpPr>
          <p:cNvPr id="43" name="Straight Connector 24"/>
          <p:cNvCxnSpPr/>
          <p:nvPr/>
        </p:nvCxnSpPr>
        <p:spPr bwMode="auto">
          <a:xfrm>
            <a:off x="7833334" y="1652495"/>
            <a:ext cx="0" cy="3996691"/>
          </a:xfrm>
          <a:prstGeom prst="line">
            <a:avLst/>
          </a:prstGeom>
          <a:noFill/>
          <a:ln w="12700" cap="flat" cmpd="sng" algn="ctr">
            <a:solidFill>
              <a:srgbClr val="FFFFFF">
                <a:lumMod val="85000"/>
              </a:srgbClr>
            </a:solidFill>
            <a:prstDash val="solid"/>
            <a:miter lim="800000"/>
          </a:ln>
          <a:effectLst/>
        </p:spPr>
      </p:cxnSp>
      <p:sp>
        <p:nvSpPr>
          <p:cNvPr id="47" name="TextBox 39"/>
          <p:cNvSpPr txBox="1"/>
          <p:nvPr/>
        </p:nvSpPr>
        <p:spPr>
          <a:xfrm>
            <a:off x="1558486" y="4285649"/>
            <a:ext cx="2014578" cy="784830"/>
          </a:xfrm>
          <a:prstGeom prst="rect">
            <a:avLst/>
          </a:prstGeom>
          <a:noFill/>
        </p:spPr>
        <p:txBody>
          <a:bodyPr wrap="square" rtlCol="0">
            <a:spAutoFit/>
          </a:bodyPr>
          <a:lstStyle/>
          <a:p>
            <a:pPr algn="ctr" defTabSz="913765">
              <a:lnSpc>
                <a:spcPct val="150000"/>
              </a:lnSpc>
            </a:pPr>
            <a:r>
              <a:rPr lang="en-US" sz="1000" dirty="0">
                <a:solidFill>
                  <a:srgbClr val="737572"/>
                </a:solidFill>
                <a:latin typeface="Agency FB" panose="020B0503020202020204"/>
                <a:cs typeface="+mn-ea"/>
                <a:sym typeface="+mn-lt"/>
              </a:rPr>
              <a:t>First: What is a Fast-Fish? Alive or dead a fish is technically fast, when it is connected with an occupied</a:t>
            </a:r>
          </a:p>
        </p:txBody>
      </p:sp>
      <p:sp>
        <p:nvSpPr>
          <p:cNvPr id="48" name="TextBox 40"/>
          <p:cNvSpPr txBox="1"/>
          <p:nvPr/>
        </p:nvSpPr>
        <p:spPr>
          <a:xfrm>
            <a:off x="1250370" y="3820833"/>
            <a:ext cx="2646878" cy="461665"/>
          </a:xfrm>
          <a:prstGeom prst="rect">
            <a:avLst/>
          </a:prstGeom>
          <a:noFill/>
        </p:spPr>
        <p:txBody>
          <a:bodyPr wrap="none" rtlCol="0">
            <a:spAutoFit/>
          </a:bodyPr>
          <a:lstStyle/>
          <a:p>
            <a:pPr algn="ctr" defTabSz="913765"/>
            <a:r>
              <a:rPr lang="zh-CN" altLang="en-US" sz="2400" dirty="0">
                <a:solidFill>
                  <a:srgbClr val="67BBA1"/>
                </a:solidFill>
                <a:latin typeface="张海山草泥马体" panose="02000000000000000000" pitchFamily="2" charset="-122"/>
                <a:ea typeface="张海山草泥马体" panose="02000000000000000000" pitchFamily="2" charset="-122"/>
                <a:cs typeface="+mn-ea"/>
                <a:sym typeface="+mn-lt"/>
              </a:rPr>
              <a:t>如何解决用户需求</a:t>
            </a:r>
            <a:endParaRPr lang="en-US" sz="2400" dirty="0">
              <a:solidFill>
                <a:srgbClr val="67BBA1"/>
              </a:solidFill>
              <a:latin typeface="张海山草泥马体" panose="02000000000000000000" pitchFamily="2" charset="-122"/>
              <a:ea typeface="张海山草泥马体" panose="02000000000000000000" pitchFamily="2" charset="-122"/>
              <a:cs typeface="+mn-ea"/>
              <a:sym typeface="+mn-lt"/>
            </a:endParaRPr>
          </a:p>
        </p:txBody>
      </p:sp>
      <p:sp>
        <p:nvSpPr>
          <p:cNvPr id="49" name="TextBox 41"/>
          <p:cNvSpPr txBox="1"/>
          <p:nvPr/>
        </p:nvSpPr>
        <p:spPr>
          <a:xfrm>
            <a:off x="5088724" y="4285649"/>
            <a:ext cx="2014578" cy="784830"/>
          </a:xfrm>
          <a:prstGeom prst="rect">
            <a:avLst/>
          </a:prstGeom>
          <a:noFill/>
        </p:spPr>
        <p:txBody>
          <a:bodyPr wrap="square" rtlCol="0">
            <a:spAutoFit/>
          </a:bodyPr>
          <a:lstStyle/>
          <a:p>
            <a:pPr algn="ctr" defTabSz="913765">
              <a:lnSpc>
                <a:spcPct val="150000"/>
              </a:lnSpc>
            </a:pPr>
            <a:r>
              <a:rPr lang="en-US" sz="1000" dirty="0">
                <a:solidFill>
                  <a:srgbClr val="737572"/>
                </a:solidFill>
                <a:latin typeface="Agency FB" panose="020B0503020202020204"/>
                <a:cs typeface="+mn-ea"/>
                <a:sym typeface="+mn-lt"/>
              </a:rPr>
              <a:t>First: What is a Fast-Fish? Alive or dead a fish is technically fast, when it is connected with an occupied</a:t>
            </a:r>
          </a:p>
        </p:txBody>
      </p:sp>
      <p:sp>
        <p:nvSpPr>
          <p:cNvPr id="58" name="TextBox 42"/>
          <p:cNvSpPr txBox="1"/>
          <p:nvPr/>
        </p:nvSpPr>
        <p:spPr>
          <a:xfrm>
            <a:off x="4780609" y="3820833"/>
            <a:ext cx="2646878" cy="461665"/>
          </a:xfrm>
          <a:prstGeom prst="rect">
            <a:avLst/>
          </a:prstGeom>
          <a:noFill/>
        </p:spPr>
        <p:txBody>
          <a:bodyPr wrap="none" rtlCol="0">
            <a:spAutoFit/>
          </a:bodyPr>
          <a:lstStyle/>
          <a:p>
            <a:pPr algn="ctr" defTabSz="913765"/>
            <a:r>
              <a:rPr lang="zh-CN" altLang="en-US" sz="2400" dirty="0">
                <a:solidFill>
                  <a:srgbClr val="E84678"/>
                </a:solidFill>
                <a:latin typeface="张海山草泥马体" panose="02000000000000000000" pitchFamily="2" charset="-122"/>
                <a:ea typeface="张海山草泥马体" panose="02000000000000000000" pitchFamily="2" charset="-122"/>
                <a:cs typeface="+mn-ea"/>
                <a:sym typeface="+mn-lt"/>
              </a:rPr>
              <a:t>多多记录用户反馈</a:t>
            </a:r>
            <a:endParaRPr lang="en-US" sz="2400" dirty="0">
              <a:solidFill>
                <a:srgbClr val="E84678"/>
              </a:solidFill>
              <a:latin typeface="张海山草泥马体" panose="02000000000000000000" pitchFamily="2" charset="-122"/>
              <a:ea typeface="张海山草泥马体" panose="02000000000000000000" pitchFamily="2" charset="-122"/>
              <a:cs typeface="+mn-ea"/>
              <a:sym typeface="+mn-lt"/>
            </a:endParaRPr>
          </a:p>
        </p:txBody>
      </p:sp>
      <p:sp>
        <p:nvSpPr>
          <p:cNvPr id="59" name="TextBox 43"/>
          <p:cNvSpPr txBox="1"/>
          <p:nvPr/>
        </p:nvSpPr>
        <p:spPr>
          <a:xfrm>
            <a:off x="8639565" y="4285649"/>
            <a:ext cx="2014578" cy="784830"/>
          </a:xfrm>
          <a:prstGeom prst="rect">
            <a:avLst/>
          </a:prstGeom>
          <a:noFill/>
        </p:spPr>
        <p:txBody>
          <a:bodyPr wrap="square" rtlCol="0">
            <a:spAutoFit/>
          </a:bodyPr>
          <a:lstStyle/>
          <a:p>
            <a:pPr algn="ctr" defTabSz="913765">
              <a:lnSpc>
                <a:spcPct val="150000"/>
              </a:lnSpc>
            </a:pPr>
            <a:r>
              <a:rPr lang="en-US" sz="1000" dirty="0">
                <a:solidFill>
                  <a:srgbClr val="737572"/>
                </a:solidFill>
                <a:latin typeface="Agency FB" panose="020B0503020202020204"/>
                <a:cs typeface="+mn-ea"/>
                <a:sym typeface="+mn-lt"/>
              </a:rPr>
              <a:t>First: What is a Fast-Fish? Alive or dead a fish is technically fast, when it is connected with an occupied</a:t>
            </a:r>
          </a:p>
        </p:txBody>
      </p:sp>
      <p:sp>
        <p:nvSpPr>
          <p:cNvPr id="60" name="TextBox 44"/>
          <p:cNvSpPr txBox="1"/>
          <p:nvPr/>
        </p:nvSpPr>
        <p:spPr>
          <a:xfrm>
            <a:off x="8485337" y="3820833"/>
            <a:ext cx="2339103" cy="461665"/>
          </a:xfrm>
          <a:prstGeom prst="rect">
            <a:avLst/>
          </a:prstGeom>
          <a:noFill/>
        </p:spPr>
        <p:txBody>
          <a:bodyPr wrap="none" rtlCol="0">
            <a:spAutoFit/>
          </a:bodyPr>
          <a:lstStyle/>
          <a:p>
            <a:pPr algn="ctr" defTabSz="913765"/>
            <a:r>
              <a:rPr lang="zh-CN" altLang="en-US" sz="2400" dirty="0">
                <a:solidFill>
                  <a:srgbClr val="737572"/>
                </a:solidFill>
                <a:latin typeface="张海山草泥马体" panose="02000000000000000000" pitchFamily="2" charset="-122"/>
                <a:ea typeface="张海山草泥马体" panose="02000000000000000000" pitchFamily="2" charset="-122"/>
                <a:cs typeface="+mn-ea"/>
                <a:sym typeface="+mn-lt"/>
              </a:rPr>
              <a:t>不仅好吃还好看</a:t>
            </a:r>
            <a:endParaRPr lang="en-US" sz="2400" dirty="0">
              <a:solidFill>
                <a:srgbClr val="737572"/>
              </a:solidFill>
              <a:latin typeface="张海山草泥马体" panose="02000000000000000000" pitchFamily="2" charset="-122"/>
              <a:ea typeface="张海山草泥马体" panose="02000000000000000000" pitchFamily="2" charset="-122"/>
              <a:cs typeface="+mn-ea"/>
              <a:sym typeface="+mn-lt"/>
            </a:endParaRPr>
          </a:p>
        </p:txBody>
      </p:sp>
      <p:grpSp>
        <p:nvGrpSpPr>
          <p:cNvPr id="3" name="组合 2"/>
          <p:cNvGrpSpPr/>
          <p:nvPr/>
        </p:nvGrpSpPr>
        <p:grpSpPr>
          <a:xfrm>
            <a:off x="1892049" y="2098583"/>
            <a:ext cx="1369704" cy="1356360"/>
            <a:chOff x="1892049" y="2098583"/>
            <a:chExt cx="1369704" cy="1356360"/>
          </a:xfrm>
        </p:grpSpPr>
        <p:sp>
          <p:nvSpPr>
            <p:cNvPr id="44" name="Oval 25"/>
            <p:cNvSpPr/>
            <p:nvPr/>
          </p:nvSpPr>
          <p:spPr bwMode="auto">
            <a:xfrm>
              <a:off x="1892049" y="2098583"/>
              <a:ext cx="1369704" cy="1356360"/>
            </a:xfrm>
            <a:prstGeom prst="ellipse">
              <a:avLst/>
            </a:prstGeom>
            <a:solidFill>
              <a:srgbClr val="67BBA1"/>
            </a:solidFill>
            <a:ln w="6350" cap="flat" cmpd="sng" algn="ctr">
              <a:noFill/>
              <a:prstDash val="solid"/>
              <a:miter lim="800000"/>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Agency FB" panose="020B0503020202020204"/>
                <a:cs typeface="+mn-ea"/>
                <a:sym typeface="+mn-lt"/>
              </a:endParaRPr>
            </a:p>
          </p:txBody>
        </p:sp>
        <p:sp>
          <p:nvSpPr>
            <p:cNvPr id="61" name="Shape 2605"/>
            <p:cNvSpPr/>
            <p:nvPr/>
          </p:nvSpPr>
          <p:spPr>
            <a:xfrm>
              <a:off x="2286393" y="2461688"/>
              <a:ext cx="652149" cy="652134"/>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FFFFFF"/>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grpSp>
      <p:grpSp>
        <p:nvGrpSpPr>
          <p:cNvPr id="8" name="组合 7"/>
          <p:cNvGrpSpPr/>
          <p:nvPr/>
        </p:nvGrpSpPr>
        <p:grpSpPr>
          <a:xfrm>
            <a:off x="5411148" y="2097632"/>
            <a:ext cx="1369704" cy="1358265"/>
            <a:chOff x="5411148" y="2097632"/>
            <a:chExt cx="1369704" cy="1358265"/>
          </a:xfrm>
        </p:grpSpPr>
        <p:sp>
          <p:nvSpPr>
            <p:cNvPr id="45" name="Oval 26"/>
            <p:cNvSpPr/>
            <p:nvPr/>
          </p:nvSpPr>
          <p:spPr bwMode="auto">
            <a:xfrm>
              <a:off x="5411148" y="2097632"/>
              <a:ext cx="1369704" cy="1358265"/>
            </a:xfrm>
            <a:prstGeom prst="ellipse">
              <a:avLst/>
            </a:prstGeom>
            <a:solidFill>
              <a:srgbClr val="E84678"/>
            </a:solidFill>
            <a:ln w="6350" cap="flat" cmpd="sng" algn="ctr">
              <a:noFill/>
              <a:prstDash val="solid"/>
              <a:miter lim="800000"/>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Agency FB" panose="020B0503020202020204"/>
                <a:cs typeface="+mn-ea"/>
                <a:sym typeface="+mn-lt"/>
              </a:endParaRPr>
            </a:p>
          </p:txBody>
        </p:sp>
        <p:sp>
          <p:nvSpPr>
            <p:cNvPr id="62" name="Shape 2551"/>
            <p:cNvSpPr/>
            <p:nvPr/>
          </p:nvSpPr>
          <p:spPr>
            <a:xfrm>
              <a:off x="5770079" y="2460433"/>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rgbClr val="FFFFFF"/>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grpSp>
      <p:grpSp>
        <p:nvGrpSpPr>
          <p:cNvPr id="10" name="组合 9"/>
          <p:cNvGrpSpPr/>
          <p:nvPr/>
        </p:nvGrpSpPr>
        <p:grpSpPr>
          <a:xfrm>
            <a:off x="8964106" y="2097632"/>
            <a:ext cx="1369704" cy="1358265"/>
            <a:chOff x="8964106" y="2097632"/>
            <a:chExt cx="1369704" cy="1358265"/>
          </a:xfrm>
        </p:grpSpPr>
        <p:sp>
          <p:nvSpPr>
            <p:cNvPr id="46" name="Oval 36"/>
            <p:cNvSpPr/>
            <p:nvPr/>
          </p:nvSpPr>
          <p:spPr bwMode="auto">
            <a:xfrm>
              <a:off x="8964106" y="2097632"/>
              <a:ext cx="1369704" cy="1358265"/>
            </a:xfrm>
            <a:prstGeom prst="ellipse">
              <a:avLst/>
            </a:prstGeom>
            <a:solidFill>
              <a:schemeClr val="tx1">
                <a:lumMod val="65000"/>
                <a:lumOff val="35000"/>
              </a:schemeClr>
            </a:solidFill>
            <a:ln w="6350" cap="flat" cmpd="sng" algn="ctr">
              <a:noFill/>
              <a:prstDash val="solid"/>
              <a:miter lim="800000"/>
            </a:ln>
            <a:effectLst/>
          </p:spPr>
          <p:txBody>
            <a:bodyPr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Agency FB" panose="020B0503020202020204"/>
                <a:cs typeface="+mn-ea"/>
                <a:sym typeface="+mn-lt"/>
              </a:endParaRPr>
            </a:p>
          </p:txBody>
        </p:sp>
        <p:sp>
          <p:nvSpPr>
            <p:cNvPr id="63" name="Shape 2562"/>
            <p:cNvSpPr/>
            <p:nvPr/>
          </p:nvSpPr>
          <p:spPr>
            <a:xfrm>
              <a:off x="9328967" y="2460433"/>
              <a:ext cx="651841" cy="651841"/>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rgbClr val="FFFFFF"/>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latin typeface="Gill Sans"/>
                <a:ea typeface="Gill Sans"/>
                <a:cs typeface="+mn-ea"/>
                <a:sym typeface="+mn-lt"/>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up)">
                                      <p:cBhvr>
                                        <p:cTn id="13" dur="500"/>
                                        <p:tgtEl>
                                          <p:spTgt spid="4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up)">
                                      <p:cBhvr>
                                        <p:cTn id="17" dur="500"/>
                                        <p:tgtEl>
                                          <p:spTgt spid="47"/>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down)">
                                      <p:cBhvr>
                                        <p:cTn id="21" dur="500"/>
                                        <p:tgtEl>
                                          <p:spTgt spid="42"/>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up)">
                                      <p:cBhvr>
                                        <p:cTn id="35" dur="500"/>
                                        <p:tgtEl>
                                          <p:spTgt spid="49"/>
                                        </p:tgtEl>
                                      </p:cBhvr>
                                    </p:animEffect>
                                  </p:childTnLst>
                                </p:cTn>
                              </p:par>
                            </p:childTnLst>
                          </p:cTn>
                        </p:par>
                        <p:par>
                          <p:cTn id="36" fill="hold">
                            <p:stCondLst>
                              <p:cond delay="3500"/>
                            </p:stCondLst>
                            <p:childTnLst>
                              <p:par>
                                <p:cTn id="37" presetID="22" presetClass="entr" presetSubtype="4"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00"/>
                                        <p:tgtEl>
                                          <p:spTgt spid="43"/>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up)">
                                      <p:cBhvr>
                                        <p:cTn id="49" dur="500"/>
                                        <p:tgtEl>
                                          <p:spTgt spid="60"/>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wipe(up)">
                                      <p:cBhvr>
                                        <p:cTn id="5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8" grpId="0"/>
      <p:bldP spid="59" grpId="0"/>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493459" cy="6858000"/>
          </a:xfrm>
          <a:prstGeom prst="rect">
            <a:avLst/>
          </a:prstGeom>
          <a:blipFill dpi="0" rotWithShape="1">
            <a:blip r:embed="rId2">
              <a:alphaModFix amt="2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74106"/>
          <a:stretch>
            <a:fillRect/>
          </a:stretch>
        </p:blipFill>
        <p:spPr>
          <a:xfrm>
            <a:off x="11092513" y="0"/>
            <a:ext cx="1112187" cy="68580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7037"/>
          <a:stretch>
            <a:fillRect/>
          </a:stretch>
        </p:blipFill>
        <p:spPr>
          <a:xfrm>
            <a:off x="-33867" y="-1"/>
            <a:ext cx="687789" cy="741394"/>
          </a:xfrm>
          <a:prstGeom prst="rect">
            <a:avLst/>
          </a:prstGeom>
        </p:spPr>
      </p:pic>
      <p:grpSp>
        <p:nvGrpSpPr>
          <p:cNvPr id="2" name="组合 1"/>
          <p:cNvGrpSpPr/>
          <p:nvPr/>
        </p:nvGrpSpPr>
        <p:grpSpPr>
          <a:xfrm>
            <a:off x="5768596" y="-144395"/>
            <a:ext cx="654808" cy="654808"/>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12700"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sp>
        <p:nvSpPr>
          <p:cNvPr id="4" name="矩形 3"/>
          <p:cNvSpPr/>
          <p:nvPr/>
        </p:nvSpPr>
        <p:spPr>
          <a:xfrm>
            <a:off x="5820925" y="56634"/>
            <a:ext cx="550151" cy="369332"/>
          </a:xfrm>
          <a:prstGeom prst="rect">
            <a:avLst/>
          </a:prstGeom>
        </p:spPr>
        <p:txBody>
          <a:bodyPr wrap="none">
            <a:spAutoFit/>
          </a:bodyPr>
          <a:lstStyle/>
          <a:p>
            <a:pPr algn="ctr" defTabSz="913765" fontAlgn="base">
              <a:spcBef>
                <a:spcPct val="0"/>
              </a:spcBef>
              <a:spcAft>
                <a:spcPct val="0"/>
              </a:spcAft>
              <a:defRPr/>
            </a:pPr>
            <a:r>
              <a:rPr lang="en-US" altLang="zh-CN" b="1" dirty="0">
                <a:solidFill>
                  <a:srgbClr val="E84678"/>
                </a:solidFill>
                <a:latin typeface="张海山草泥马体" panose="02000000000000000000" pitchFamily="2" charset="-122"/>
                <a:ea typeface="张海山草泥马体" panose="02000000000000000000" pitchFamily="2" charset="-122"/>
              </a:rPr>
              <a:t>04</a:t>
            </a:r>
          </a:p>
        </p:txBody>
      </p:sp>
      <p:sp>
        <p:nvSpPr>
          <p:cNvPr id="9" name="矩形 8"/>
          <p:cNvSpPr/>
          <p:nvPr/>
        </p:nvSpPr>
        <p:spPr>
          <a:xfrm>
            <a:off x="4979348" y="528421"/>
            <a:ext cx="2233304" cy="369332"/>
          </a:xfrm>
          <a:prstGeom prst="rect">
            <a:avLst/>
          </a:prstGeom>
        </p:spPr>
        <p:txBody>
          <a:bodyPr wrap="none">
            <a:spAutoFit/>
          </a:bodyPr>
          <a:lstStyle/>
          <a:p>
            <a:pPr algn="ctr" defTabSz="913765" fontAlgn="base">
              <a:spcBef>
                <a:spcPct val="0"/>
              </a:spcBef>
              <a:spcAft>
                <a:spcPct val="0"/>
              </a:spcAft>
              <a:defRPr/>
            </a:pPr>
            <a:r>
              <a:rPr lang="zh-CN" altLang="en-US" b="1" dirty="0">
                <a:solidFill>
                  <a:srgbClr val="E84678"/>
                </a:solidFill>
                <a:latin typeface="张海山草泥马体" panose="02000000000000000000" pitchFamily="2" charset="-122"/>
                <a:ea typeface="张海山草泥马体" panose="02000000000000000000" pitchFamily="2" charset="-122"/>
              </a:rPr>
              <a:t>点击添加您标题内容</a:t>
            </a:r>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65" y="5975350"/>
            <a:ext cx="1126744" cy="882649"/>
          </a:xfrm>
          <a:prstGeom prst="rect">
            <a:avLst/>
          </a:prstGeom>
        </p:spPr>
      </p:pic>
      <p:sp>
        <p:nvSpPr>
          <p:cNvPr id="25" name="Rectangle 4"/>
          <p:cNvSpPr>
            <a:spLocks noChangeArrowheads="1"/>
          </p:cNvSpPr>
          <p:nvPr/>
        </p:nvSpPr>
        <p:spPr bwMode="auto">
          <a:xfrm>
            <a:off x="581686" y="1550459"/>
            <a:ext cx="3661833" cy="2120900"/>
          </a:xfrm>
          <a:prstGeom prst="rect">
            <a:avLst/>
          </a:prstGeom>
          <a:solidFill>
            <a:srgbClr val="E84678"/>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26" name="Rectangle 5" descr="C3443F420FB5676601CD8A6FCB880146"/>
          <p:cNvSpPr>
            <a:spLocks noChangeArrowheads="1"/>
          </p:cNvSpPr>
          <p:nvPr/>
        </p:nvSpPr>
        <p:spPr bwMode="auto">
          <a:xfrm>
            <a:off x="4267201" y="1548343"/>
            <a:ext cx="3661833" cy="2120900"/>
          </a:xfrm>
          <a:prstGeom prst="rect">
            <a:avLst/>
          </a:prstGeom>
          <a:blipFill dpi="0" rotWithShape="1">
            <a:blip r:embed="rId7"/>
            <a:srcRect/>
            <a:stretch>
              <a:fillRect r="-41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27" name="Rectangle 6" descr="headphones-405880_1280"/>
          <p:cNvSpPr>
            <a:spLocks noChangeArrowheads="1"/>
          </p:cNvSpPr>
          <p:nvPr/>
        </p:nvSpPr>
        <p:spPr bwMode="auto">
          <a:xfrm>
            <a:off x="7950201" y="1548343"/>
            <a:ext cx="3661833" cy="2120900"/>
          </a:xfrm>
          <a:prstGeom prst="rect">
            <a:avLst/>
          </a:prstGeom>
          <a:blipFill dpi="0" rotWithShape="1">
            <a:blip r:embed="rId8"/>
            <a:srcRect/>
            <a:stretch>
              <a:fillRect r="-298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28" name="Rectangle 7" descr="photo-1416339276121-ba1dfa199912"/>
          <p:cNvSpPr>
            <a:spLocks noChangeArrowheads="1"/>
          </p:cNvSpPr>
          <p:nvPr/>
        </p:nvSpPr>
        <p:spPr bwMode="auto">
          <a:xfrm>
            <a:off x="579968" y="3694643"/>
            <a:ext cx="3661833" cy="2120900"/>
          </a:xfrm>
          <a:prstGeom prst="rect">
            <a:avLst/>
          </a:prstGeom>
          <a:blipFill dpi="0" rotWithShape="1">
            <a:blip r:embed="rId9"/>
            <a:srcRect/>
            <a:stretch>
              <a:fillRect b="-3150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29" name="Rectangle 8" descr="12"/>
          <p:cNvSpPr>
            <a:spLocks noChangeArrowheads="1"/>
          </p:cNvSpPr>
          <p:nvPr/>
        </p:nvSpPr>
        <p:spPr bwMode="auto">
          <a:xfrm>
            <a:off x="4267201" y="3694643"/>
            <a:ext cx="3661833" cy="2120900"/>
          </a:xfrm>
          <a:prstGeom prst="rect">
            <a:avLst/>
          </a:prstGeom>
          <a:blipFill dpi="0" rotWithShape="1">
            <a:blip r:embed="rId10"/>
            <a:srcRect/>
            <a:stretch>
              <a:fillRect b="-157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31" name="Rectangle 9" descr="psb"/>
          <p:cNvSpPr>
            <a:spLocks noChangeArrowheads="1"/>
          </p:cNvSpPr>
          <p:nvPr/>
        </p:nvSpPr>
        <p:spPr bwMode="auto">
          <a:xfrm>
            <a:off x="7950201" y="3694643"/>
            <a:ext cx="3661833" cy="2120900"/>
          </a:xfrm>
          <a:prstGeom prst="rect">
            <a:avLst/>
          </a:prstGeom>
          <a:blipFill dpi="0" rotWithShape="1">
            <a:blip r:embed="rId11"/>
            <a:srcRect/>
            <a:stretch>
              <a:fillRect b="-1596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32" name="Rectangle 10"/>
          <p:cNvSpPr>
            <a:spLocks noChangeArrowheads="1"/>
          </p:cNvSpPr>
          <p:nvPr/>
        </p:nvSpPr>
        <p:spPr bwMode="auto">
          <a:xfrm>
            <a:off x="922867" y="1938629"/>
            <a:ext cx="2976033" cy="116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b="1" i="0" u="none" strike="noStrike" kern="0" cap="none" spc="0" normalizeH="0" baseline="0" noProof="0" dirty="0">
                <a:ln>
                  <a:noFill/>
                </a:ln>
                <a:solidFill>
                  <a:prstClr val="white"/>
                </a:solidFill>
                <a:effectLst/>
                <a:uLnTx/>
                <a:uFillTx/>
                <a:latin typeface="张海山草泥马体" panose="02000000000000000000" pitchFamily="2" charset="-122"/>
                <a:ea typeface="张海山草泥马体" panose="02000000000000000000" pitchFamily="2" charset="-122"/>
              </a:rPr>
              <a:t>活动礼品设置</a:t>
            </a:r>
            <a:endParaRPr kumimoji="0" lang="en-US" altLang="zh-CN" b="1" i="0" u="none" strike="noStrike" kern="0" cap="none" spc="0" normalizeH="0" baseline="0" noProof="0" dirty="0">
              <a:ln>
                <a:noFill/>
              </a:ln>
              <a:solidFill>
                <a:prstClr val="white"/>
              </a:solidFill>
              <a:effectLst/>
              <a:uLnTx/>
              <a:uFillTx/>
              <a:latin typeface="张海山草泥马体" panose="02000000000000000000" pitchFamily="2" charset="-122"/>
              <a:ea typeface="张海山草泥马体" panose="02000000000000000000" pitchFamily="2" charset="-122"/>
            </a:endParaRPr>
          </a:p>
          <a:p>
            <a:pPr marL="0" marR="0" lvl="0" indent="0" defTabSz="914400" eaLnBrk="1" fontAlgn="auto" latinLnBrk="0" hangingPunct="1">
              <a:lnSpc>
                <a:spcPct val="120000"/>
              </a:lnSpc>
              <a:spcBef>
                <a:spcPts val="0"/>
              </a:spcBef>
              <a:spcAft>
                <a:spcPts val="0"/>
              </a:spcAft>
              <a:buClrTx/>
              <a:buSzTx/>
              <a:buFont typeface="Arial" panose="020B0604020202020204" pitchFamily="34" charset="0"/>
              <a:buNone/>
              <a:defRPr/>
            </a:pPr>
            <a:endParaRPr kumimoji="0" lang="zh-CN" altLang="en-US" sz="1335" b="1" i="0" u="none" strike="noStrike" kern="0" cap="none" spc="0" normalizeH="0" baseline="0" noProof="0" dirty="0">
              <a:ln>
                <a:noFill/>
              </a:ln>
              <a:solidFill>
                <a:prstClr val="white"/>
              </a:solidFill>
              <a:effectLst/>
              <a:uLnTx/>
              <a:uFillTx/>
            </a:endParaRPr>
          </a:p>
          <a:p>
            <a:pPr marL="0" marR="0" lvl="0" indent="0" defTabSz="91440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1065" b="0" i="0" u="none" strike="noStrike" kern="0" cap="none" spc="0" normalizeH="0" baseline="0" noProof="0" dirty="0">
                <a:ln>
                  <a:noFill/>
                </a:ln>
                <a:solidFill>
                  <a:prstClr val="white"/>
                </a:solidFill>
                <a:effectLst/>
                <a:uLnTx/>
                <a:uFillTx/>
              </a:rPr>
              <a:t>We have many PowerPoint </a:t>
            </a:r>
            <a:r>
              <a:rPr kumimoji="0" lang="zh-CN" altLang="en-US" sz="1065" b="0" i="0" u="none" strike="noStrike" kern="0" cap="none" spc="0" normalizeH="0" baseline="0" noProof="0" dirty="0">
                <a:ln>
                  <a:noFill/>
                </a:ln>
                <a:solidFill>
                  <a:prstClr val="white"/>
                </a:solidFill>
                <a:effectLst/>
                <a:uLnTx/>
                <a:uFillTx/>
              </a:rPr>
              <a:t>templates</a:t>
            </a:r>
            <a:r>
              <a:rPr kumimoji="0" lang="en-US" altLang="zh-CN" sz="1065" b="0" i="0" u="none" strike="noStrike" kern="0" cap="none" spc="0" normalizeH="0" baseline="0" noProof="0" dirty="0">
                <a:ln>
                  <a:noFill/>
                </a:ln>
                <a:solidFill>
                  <a:prstClr val="white"/>
                </a:solidFill>
                <a:effectLst/>
                <a:uLnTx/>
                <a:uFillTx/>
              </a:rPr>
              <a:t> that has been specifically designed to help anyone that is stepping into the world of PowerPoint for the very first time. </a:t>
            </a:r>
            <a:endParaRPr kumimoji="0" lang="zh-CN" altLang="en-US" sz="1065" b="0" i="0" u="none" strike="noStrike" kern="0" cap="none" spc="0" normalizeH="0" baseline="0" noProof="0" dirty="0">
              <a:ln>
                <a:noFill/>
              </a:ln>
              <a:solidFill>
                <a:prstClr val="white"/>
              </a:solidFill>
              <a:effectLst/>
              <a:uLnTx/>
              <a:uFillTx/>
            </a:endParaRPr>
          </a:p>
        </p:txBody>
      </p:sp>
    </p:spTree>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5315" r="5438"/>
          <a:stretch>
            <a:fillRect/>
          </a:stretch>
        </p:blipFill>
        <p:spPr>
          <a:xfrm>
            <a:off x="-33867" y="0"/>
            <a:ext cx="12242800" cy="685800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b="27037"/>
          <a:stretch>
            <a:fillRect/>
          </a:stretch>
        </p:blipFill>
        <p:spPr>
          <a:xfrm>
            <a:off x="-33867" y="0"/>
            <a:ext cx="2321005" cy="2501900"/>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66" y="5524500"/>
            <a:ext cx="1702278" cy="1333500"/>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1657" y="1094922"/>
            <a:ext cx="612835" cy="666501"/>
          </a:xfrm>
          <a:prstGeom prst="rect">
            <a:avLst/>
          </a:prstGeom>
        </p:spPr>
      </p:pic>
      <p:grpSp>
        <p:nvGrpSpPr>
          <p:cNvPr id="2" name="组合 1"/>
          <p:cNvGrpSpPr/>
          <p:nvPr/>
        </p:nvGrpSpPr>
        <p:grpSpPr>
          <a:xfrm>
            <a:off x="3183603" y="646053"/>
            <a:ext cx="5773797" cy="5773797"/>
            <a:chOff x="3183603" y="646053"/>
            <a:chExt cx="5773797" cy="5773797"/>
          </a:xfrm>
        </p:grpSpPr>
        <p:sp>
          <p:nvSpPr>
            <p:cNvPr id="12" name="椭圆 11"/>
            <p:cNvSpPr/>
            <p:nvPr/>
          </p:nvSpPr>
          <p:spPr>
            <a:xfrm>
              <a:off x="3183603" y="646053"/>
              <a:ext cx="5773797" cy="5773797"/>
            </a:xfrm>
            <a:prstGeom prst="ellipse">
              <a:avLst/>
            </a:prstGeom>
            <a:gradFill flip="none" rotWithShape="1">
              <a:gsLst>
                <a:gs pos="18000">
                  <a:srgbClr val="C6C6C6"/>
                </a:gs>
                <a:gs pos="0">
                  <a:schemeClr val="bg1">
                    <a:lumMod val="75000"/>
                  </a:schemeClr>
                </a:gs>
                <a:gs pos="61000">
                  <a:srgbClr val="EEEEEE"/>
                </a:gs>
                <a:gs pos="100000">
                  <a:schemeClr val="bg1">
                    <a:tint val="23500"/>
                    <a:satMod val="160000"/>
                    <a:lumMod val="96000"/>
                  </a:schemeClr>
                </a:gs>
              </a:gsLst>
              <a:lin ang="7800000" scaled="0"/>
              <a:tileRect/>
            </a:gradFill>
            <a:ln w="34925" cap="flat" cmpd="sng">
              <a:gradFill flip="none" rotWithShape="1">
                <a:gsLst>
                  <a:gs pos="100000">
                    <a:schemeClr val="bg1">
                      <a:lumMod val="65000"/>
                    </a:schemeClr>
                  </a:gs>
                  <a:gs pos="0">
                    <a:schemeClr val="bg1">
                      <a:lumMod val="0"/>
                      <a:lumOff val="100000"/>
                    </a:schemeClr>
                  </a:gs>
                  <a:gs pos="54000">
                    <a:schemeClr val="bg1">
                      <a:lumMod val="85000"/>
                    </a:schemeClr>
                  </a:gs>
                </a:gsLst>
                <a:lin ang="7800000" scaled="0"/>
                <a:tileRect/>
              </a:gradFill>
              <a:prstDash val="solid"/>
              <a:round/>
            </a:ln>
            <a:effectLst>
              <a:outerShdw blurRad="177800" dist="63500" dir="7800000" sx="105000" sy="105000" algn="r" rotWithShape="0">
                <a:prstClr val="black">
                  <a:alpha val="22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32931" y="858894"/>
              <a:ext cx="5359116" cy="5332356"/>
            </a:xfrm>
            <a:prstGeom prst="rect">
              <a:avLst/>
            </a:prstGeom>
          </p:spPr>
        </p:pic>
      </p:grpSp>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83602" y="-88900"/>
            <a:ext cx="1127645" cy="2679700"/>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94907" y="-88900"/>
            <a:ext cx="1334466" cy="4991100"/>
          </a:xfrm>
          <a:prstGeom prst="rect">
            <a:avLst/>
          </a:prstGeom>
        </p:spPr>
      </p:pic>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78092" y="1389438"/>
            <a:ext cx="1416228" cy="2034423"/>
          </a:xfrm>
          <a:prstGeom prst="rect">
            <a:avLst/>
          </a:prstGeom>
        </p:spPr>
      </p:pic>
      <p:sp>
        <p:nvSpPr>
          <p:cNvPr id="18" name="文本框 17"/>
          <p:cNvSpPr txBox="1"/>
          <p:nvPr/>
        </p:nvSpPr>
        <p:spPr>
          <a:xfrm>
            <a:off x="3812095" y="2067918"/>
            <a:ext cx="2464938" cy="1446550"/>
          </a:xfrm>
          <a:prstGeom prst="rect">
            <a:avLst/>
          </a:prstGeom>
          <a:noFill/>
        </p:spPr>
        <p:txBody>
          <a:bodyPr wrap="square" rtlCol="0">
            <a:spAutoFit/>
          </a:bodyPr>
          <a:lstStyle/>
          <a:p>
            <a:r>
              <a:rPr lang="zh-CN" altLang="en-US" sz="8800" b="1" dirty="0">
                <a:solidFill>
                  <a:srgbClr val="E84678"/>
                </a:solidFill>
                <a:effectLst>
                  <a:outerShdw blurRad="50800" dist="38100" dir="5400000" algn="t" rotWithShape="0">
                    <a:prstClr val="black">
                      <a:alpha val="40000"/>
                    </a:prstClr>
                  </a:outerShdw>
                </a:effectLst>
                <a:latin typeface="张海山草泥马体" panose="02000000000000000000" pitchFamily="2" charset="-122"/>
                <a:ea typeface="张海山草泥马体" panose="02000000000000000000" pitchFamily="2" charset="-122"/>
              </a:rPr>
              <a:t>谢谢</a:t>
            </a:r>
          </a:p>
        </p:txBody>
      </p:sp>
      <p:sp>
        <p:nvSpPr>
          <p:cNvPr id="19" name="文本框 18"/>
          <p:cNvSpPr txBox="1"/>
          <p:nvPr/>
        </p:nvSpPr>
        <p:spPr>
          <a:xfrm>
            <a:off x="5988435" y="3276942"/>
            <a:ext cx="2464938" cy="1446550"/>
          </a:xfrm>
          <a:prstGeom prst="rect">
            <a:avLst/>
          </a:prstGeom>
          <a:noFill/>
        </p:spPr>
        <p:txBody>
          <a:bodyPr wrap="square" rtlCol="0">
            <a:spAutoFit/>
          </a:bodyPr>
          <a:lstStyle/>
          <a:p>
            <a:r>
              <a:rPr lang="zh-CN" altLang="en-US" sz="8800" b="1" dirty="0">
                <a:solidFill>
                  <a:srgbClr val="67BBA1"/>
                </a:solidFill>
                <a:effectLst>
                  <a:outerShdw blurRad="50800" dist="38100" dir="5400000" algn="t" rotWithShape="0">
                    <a:prstClr val="black">
                      <a:alpha val="40000"/>
                    </a:prstClr>
                  </a:outerShdw>
                </a:effectLst>
                <a:latin typeface="张海山草泥马体" panose="02000000000000000000" pitchFamily="2" charset="-122"/>
                <a:ea typeface="张海山草泥马体" panose="02000000000000000000" pitchFamily="2" charset="-122"/>
              </a:rPr>
              <a:t>观赏</a:t>
            </a:r>
          </a:p>
        </p:txBody>
      </p:sp>
      <p:pic>
        <p:nvPicPr>
          <p:cNvPr id="20" name="图片 1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4356360" y="3374872"/>
            <a:ext cx="1087811" cy="1180052"/>
          </a:xfrm>
          <a:prstGeom prst="rect">
            <a:avLst/>
          </a:prstGeom>
        </p:spPr>
      </p:pic>
      <p:sp>
        <p:nvSpPr>
          <p:cNvPr id="21" name="矩形 20"/>
          <p:cNvSpPr/>
          <p:nvPr/>
        </p:nvSpPr>
        <p:spPr>
          <a:xfrm>
            <a:off x="4063633" y="5104380"/>
            <a:ext cx="4013735" cy="430887"/>
          </a:xfrm>
          <a:prstGeom prst="rect">
            <a:avLst/>
          </a:prstGeom>
        </p:spPr>
        <p:txBody>
          <a:bodyPr wrap="square">
            <a:spAutoFit/>
          </a:bodyPr>
          <a:lstStyle/>
          <a:p>
            <a:pPr algn="ctr"/>
            <a:r>
              <a:rPr lang="zh-CN" altLang="en-US" sz="1100" dirty="0">
                <a:solidFill>
                  <a:prstClr val="black">
                    <a:lumMod val="50000"/>
                    <a:lumOff val="50000"/>
                  </a:prstClr>
                </a:solidFill>
                <a:latin typeface="张海山草泥马体" panose="02000000000000000000" pitchFamily="2" charset="-122"/>
                <a:ea typeface="张海山草泥马体" panose="02000000000000000000" pitchFamily="2" charset="-122"/>
              </a:rPr>
              <a:t>中秋节始于唐朝初年，盛行于宋朝，至明清时，已成为与春节齐名的中国主要节日之一。受中华文化的影响</a:t>
            </a:r>
            <a:endParaRPr lang="zh-CN" altLang="en-US" sz="1100" dirty="0">
              <a:solidFill>
                <a:prstClr val="black">
                  <a:lumMod val="50000"/>
                  <a:lumOff val="50000"/>
                </a:prstClr>
              </a:solidFill>
              <a:latin typeface="Agency FB" panose="020B0503020202020204" pitchFamily="34" charset="0"/>
              <a:ea typeface="张海山草泥马体" panose="02000000000000000000" pitchFamily="2" charset="-122"/>
              <a:cs typeface="+mn-ea"/>
              <a:sym typeface="+mn-lt"/>
            </a:endParaRPr>
          </a:p>
        </p:txBody>
      </p:sp>
      <p:sp>
        <p:nvSpPr>
          <p:cNvPr id="22" name="矩形 21"/>
          <p:cNvSpPr/>
          <p:nvPr/>
        </p:nvSpPr>
        <p:spPr>
          <a:xfrm>
            <a:off x="3923836" y="1751798"/>
            <a:ext cx="2740386" cy="523220"/>
          </a:xfrm>
          <a:prstGeom prst="rect">
            <a:avLst/>
          </a:prstGeom>
        </p:spPr>
        <p:txBody>
          <a:bodyPr wrap="square">
            <a:spAutoFit/>
          </a:bodyPr>
          <a:lstStyle/>
          <a:p>
            <a:pPr algn="r"/>
            <a:r>
              <a:rPr lang="zh-CN" altLang="en-US" sz="1400" dirty="0">
                <a:solidFill>
                  <a:prstClr val="black">
                    <a:lumMod val="50000"/>
                    <a:lumOff val="50000"/>
                  </a:prstClr>
                </a:solidFill>
                <a:latin typeface="张海山草泥马体" panose="02000000000000000000" pitchFamily="2" charset="-122"/>
                <a:ea typeface="张海山草泥马体" panose="02000000000000000000" pitchFamily="2" charset="-122"/>
              </a:rPr>
              <a:t>中秋节始于唐朝初年，盛行于宋朝，至明清时，已成为与春节</a:t>
            </a:r>
            <a:endParaRPr lang="zh-CN" altLang="en-US" sz="1400" dirty="0">
              <a:solidFill>
                <a:prstClr val="black">
                  <a:lumMod val="50000"/>
                  <a:lumOff val="50000"/>
                </a:prstClr>
              </a:solidFill>
              <a:latin typeface="Agency FB" panose="020B0503020202020204" pitchFamily="34" charset="0"/>
              <a:ea typeface="张海山草泥马体" panose="02000000000000000000" pitchFamily="2" charset="-122"/>
              <a:cs typeface="+mn-ea"/>
              <a:sym typeface="+mn-lt"/>
            </a:endParaRPr>
          </a:p>
        </p:txBody>
      </p:sp>
      <p:sp>
        <p:nvSpPr>
          <p:cNvPr id="23" name="文本框 22"/>
          <p:cNvSpPr txBox="1"/>
          <p:nvPr/>
        </p:nvSpPr>
        <p:spPr>
          <a:xfrm>
            <a:off x="3923836" y="4554924"/>
            <a:ext cx="4480800" cy="584775"/>
          </a:xfrm>
          <a:prstGeom prst="rect">
            <a:avLst/>
          </a:prstGeom>
          <a:noFill/>
        </p:spPr>
        <p:txBody>
          <a:bodyPr wrap="square" rtlCol="0">
            <a:spAutoFit/>
          </a:bodyPr>
          <a:lstStyle/>
          <a:p>
            <a:pPr algn="ctr"/>
            <a:r>
              <a:rPr lang="zh-CN" altLang="en-US" sz="3200" dirty="0">
                <a:solidFill>
                  <a:prstClr val="black">
                    <a:lumMod val="75000"/>
                    <a:lumOff val="25000"/>
                  </a:prstClr>
                </a:solidFill>
                <a:latin typeface="张海山草泥马体" panose="02000000000000000000" pitchFamily="2" charset="-122"/>
                <a:ea typeface="张海山草泥马体" panose="02000000000000000000" pitchFamily="2" charset="-122"/>
              </a:rPr>
              <a:t>活动策划方案解决汇报</a:t>
            </a:r>
          </a:p>
        </p:txBody>
      </p:sp>
      <p:pic>
        <p:nvPicPr>
          <p:cNvPr id="7" name="图片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64389" y="0"/>
            <a:ext cx="4295202"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par>
                          <p:cTn id="25" fill="hold">
                            <p:stCondLst>
                              <p:cond delay="2000"/>
                            </p:stCondLst>
                            <p:childTnLst>
                              <p:par>
                                <p:cTn id="26" presetID="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2" presetClass="entr" presetSubtype="1"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0-#ppt_h/2"/>
                                          </p:val>
                                        </p:tav>
                                        <p:tav tm="100000">
                                          <p:val>
                                            <p:strVal val="#ppt_y"/>
                                          </p:val>
                                        </p:tav>
                                      </p:tavLst>
                                    </p:anim>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3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405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childTnLst>
                          </p:cTn>
                        </p:par>
                        <p:par>
                          <p:cTn id="51" fill="hold">
                            <p:stCondLst>
                              <p:cond delay="4599"/>
                            </p:stCondLst>
                            <p:childTnLst>
                              <p:par>
                                <p:cTn id="52" presetID="53" presetClass="entr" presetSubtype="16"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childTnLst>
                          </p:cTn>
                        </p:par>
                        <p:par>
                          <p:cTn id="57" fill="hold">
                            <p:stCondLst>
                              <p:cond delay="5099"/>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5599"/>
                            </p:stCondLst>
                            <p:childTnLst>
                              <p:par>
                                <p:cTn id="62" presetID="53" presetClass="entr" presetSubtype="16"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childTnLst>
                          </p:cTn>
                        </p:par>
                        <p:par>
                          <p:cTn id="67" fill="hold">
                            <p:stCondLst>
                              <p:cond delay="6099"/>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childTnLst>
                          </p:cTn>
                        </p:par>
                        <p:par>
                          <p:cTn id="71" fill="hold">
                            <p:stCondLst>
                              <p:cond delay="6599"/>
                            </p:stCondLst>
                            <p:childTnLst>
                              <p:par>
                                <p:cTn id="72" presetID="22" presetClass="entr" presetSubtype="1"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up)">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1" grpId="0"/>
      <p:bldP spid="22" grpId="0"/>
      <p:bldP spid="2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3">
    <a:dk1>
      <a:sysClr val="windowText" lastClr="000000"/>
    </a:dk1>
    <a:lt1>
      <a:sysClr val="window" lastClr="FFFFFF"/>
    </a:lt1>
    <a:dk2>
      <a:srgbClr val="44546A"/>
    </a:dk2>
    <a:lt2>
      <a:srgbClr val="E7E6E6"/>
    </a:lt2>
    <a:accent1>
      <a:srgbClr val="1593B8"/>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TotalTime>
  <Words>2112</Words>
  <Application>Microsoft Office PowerPoint</Application>
  <PresentationFormat>宽屏</PresentationFormat>
  <Paragraphs>243</Paragraphs>
  <Slides>24</Slides>
  <Notes>1</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Gill Sans</vt:lpstr>
      <vt:lpstr>ITC Avant Garde Std Bk</vt:lpstr>
      <vt:lpstr>맑은 고딕</vt:lpstr>
      <vt:lpstr>华文细黑</vt:lpstr>
      <vt:lpstr>宋体</vt:lpstr>
      <vt:lpstr>微软雅黑</vt:lpstr>
      <vt:lpstr>微软雅黑 Light</vt:lpstr>
      <vt:lpstr>张海山草泥马体</vt:lpstr>
      <vt:lpstr>张海山锐线体简</vt:lpstr>
      <vt:lpstr>Agency FB</vt:lpstr>
      <vt:lpstr>Arial</vt:lpstr>
      <vt:lpstr>Calibri</vt:lpstr>
      <vt:lpstr>Calibri Light</vt:lpstr>
      <vt:lpstr>Microsoft Sans Serif</vt:lpstr>
      <vt:lpstr>Nexa Bold</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Microsoft</cp:lastModifiedBy>
  <cp:revision>31</cp:revision>
  <dcterms:created xsi:type="dcterms:W3CDTF">2016-08-26T14:59:00Z</dcterms:created>
  <dcterms:modified xsi:type="dcterms:W3CDTF">2017-11-06T08:50:02Z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