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9"/>
  </p:notesMasterIdLst>
  <p:sldIdLst>
    <p:sldId id="288" r:id="rId2"/>
    <p:sldId id="289" r:id="rId3"/>
    <p:sldId id="295" r:id="rId4"/>
    <p:sldId id="303" r:id="rId5"/>
    <p:sldId id="302" r:id="rId6"/>
    <p:sldId id="309" r:id="rId7"/>
    <p:sldId id="306" r:id="rId8"/>
    <p:sldId id="305" r:id="rId9"/>
    <p:sldId id="296" r:id="rId10"/>
    <p:sldId id="304" r:id="rId11"/>
    <p:sldId id="310" r:id="rId12"/>
    <p:sldId id="308" r:id="rId13"/>
    <p:sldId id="307" r:id="rId14"/>
    <p:sldId id="312" r:id="rId15"/>
    <p:sldId id="297" r:id="rId16"/>
    <p:sldId id="313" r:id="rId17"/>
    <p:sldId id="315" r:id="rId18"/>
    <p:sldId id="316" r:id="rId19"/>
    <p:sldId id="299" r:id="rId20"/>
    <p:sldId id="300" r:id="rId21"/>
    <p:sldId id="298" r:id="rId22"/>
    <p:sldId id="301" r:id="rId23"/>
    <p:sldId id="311" r:id="rId24"/>
    <p:sldId id="314" r:id="rId25"/>
    <p:sldId id="317" r:id="rId26"/>
    <p:sldId id="318" r:id="rId27"/>
    <p:sldId id="319"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65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69239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708511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46041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59364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416764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CE02A1DE-9727-462B-B3CD-4635E991B052}"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37835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62589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65858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872832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1761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02938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39928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FFBA3ECA-3124-4FBC-B7AF-8FB16E907AE5}"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11884503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14585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309994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975076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ABD2230D-6849-43D5-9C7A-62A81DF02130}"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18530695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42651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409D5DA-563B-4E70-99A2-F262D60F5A2B}"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988152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448214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7419648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DD85BDDC-0652-496A-BB8E-28D704772BDB}" type="slidenum">
              <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itchFamily="34" charset="0"/>
              <a:ea typeface="宋体" pitchFamily="2" charset="-122"/>
              <a:cs typeface="+mn-cs"/>
            </a:endParaRPr>
          </a:p>
        </p:txBody>
      </p:sp>
    </p:spTree>
    <p:extLst>
      <p:ext uri="{BB962C8B-B14F-4D97-AF65-F5344CB8AC3E}">
        <p14:creationId xmlns:p14="http://schemas.microsoft.com/office/powerpoint/2010/main" val="39146553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149547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685738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258718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142264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5032043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148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92878411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8517768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6293228" y="292592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417244849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247053639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46874899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28233993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3552016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105416820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90921540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5408447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65314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963480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screen">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矩形 3"/>
          <p:cNvSpPr/>
          <p:nvPr userDrawn="1"/>
        </p:nvSpPr>
        <p:spPr>
          <a:xfrm>
            <a:off x="0" y="482600"/>
            <a:ext cx="9144000" cy="4521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userDrawn="1"/>
        </p:nvSpPr>
        <p:spPr>
          <a:xfrm>
            <a:off x="254000" y="113268"/>
            <a:ext cx="2492990" cy="369332"/>
          </a:xfrm>
          <a:prstGeom prst="rect">
            <a:avLst/>
          </a:prstGeom>
          <a:noFill/>
        </p:spPr>
        <p:txBody>
          <a:bodyPr wrap="none" rtlCol="0">
            <a:spAutoFit/>
          </a:bodyPr>
          <a:lstStyle/>
          <a:p>
            <a:r>
              <a:rPr lang="zh-CN" altLang="en-US" sz="1800" dirty="0" smtClean="0">
                <a:solidFill>
                  <a:srgbClr val="7030A0"/>
                </a:solidFill>
              </a:rPr>
              <a:t>单击此处添加文字标题</a:t>
            </a:r>
            <a:endParaRPr lang="zh-CN" altLang="en-US" sz="1800" dirty="0">
              <a:solidFill>
                <a:srgbClr val="7030A0"/>
              </a:solidFill>
            </a:endParaRPr>
          </a:p>
        </p:txBody>
      </p:sp>
    </p:spTree>
    <p:extLst>
      <p:ext uri="{BB962C8B-B14F-4D97-AF65-F5344CB8AC3E}">
        <p14:creationId xmlns:p14="http://schemas.microsoft.com/office/powerpoint/2010/main" val="119793286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97256801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93875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889515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231270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263972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7745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16105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2020/3/19</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a:ea typeface="微软雅黑"/>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等线"/>
              <a:ea typeface="微软雅黑"/>
              <a:cs typeface="+mn-cs"/>
            </a:endParaRPr>
          </a:p>
        </p:txBody>
      </p:sp>
    </p:spTree>
    <p:extLst>
      <p:ext uri="{BB962C8B-B14F-4D97-AF65-F5344CB8AC3E}">
        <p14:creationId xmlns:p14="http://schemas.microsoft.com/office/powerpoint/2010/main" val="380623272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72" r:id="rId23"/>
  </p:sldLayoutIdLst>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2.png"/><Relationship Id="rId18" Type="http://schemas.openxmlformats.org/officeDocument/2006/relationships/slide" Target="slide3.xml"/><Relationship Id="rId3" Type="http://schemas.openxmlformats.org/officeDocument/2006/relationships/tags" Target="../tags/tag4.xml"/><Relationship Id="rId7" Type="http://schemas.openxmlformats.org/officeDocument/2006/relationships/tags" Target="../tags/tag8.xml"/><Relationship Id="rId12" Type="http://schemas.microsoft.com/office/2007/relationships/hdphoto" Target="../media/hdphoto1.wdp"/><Relationship Id="rId17" Type="http://schemas.openxmlformats.org/officeDocument/2006/relationships/slide" Target="slide2.xml"/><Relationship Id="rId2" Type="http://schemas.openxmlformats.org/officeDocument/2006/relationships/tags" Target="../tags/tag3.xml"/><Relationship Id="rId16" Type="http://schemas.openxmlformats.org/officeDocument/2006/relationships/image" Target="../media/image5.png"/><Relationship Id="rId20" Type="http://schemas.openxmlformats.org/officeDocument/2006/relationships/slide" Target="slide5.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png"/><Relationship Id="rId5" Type="http://schemas.openxmlformats.org/officeDocument/2006/relationships/tags" Target="../tags/tag6.xml"/><Relationship Id="rId15" Type="http://schemas.openxmlformats.org/officeDocument/2006/relationships/image" Target="../media/image4.png"/><Relationship Id="rId10" Type="http://schemas.openxmlformats.org/officeDocument/2006/relationships/notesSlide" Target="../notesSlides/notesSlide2.xml"/><Relationship Id="rId19" Type="http://schemas.openxmlformats.org/officeDocument/2006/relationships/slide" Target="slide4.xml"/><Relationship Id="rId4" Type="http://schemas.openxmlformats.org/officeDocument/2006/relationships/tags" Target="../tags/tag5.xml"/><Relationship Id="rId9" Type="http://schemas.openxmlformats.org/officeDocument/2006/relationships/slideLayout" Target="../slideLayouts/slideLayout7.xml"/><Relationship Id="rId1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tags" Target="../tags/tag11.xml"/><Relationship Id="rId1" Type="http://schemas.openxmlformats.org/officeDocument/2006/relationships/tags" Target="../tags/tag10.xml"/><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3.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tags" Target="../tags/tag13.xml"/><Relationship Id="rId1" Type="http://schemas.openxmlformats.org/officeDocument/2006/relationships/tags" Target="../tags/tag12.xml"/><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9.xml"/><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tags" Target="../tags/tag15.xml"/><Relationship Id="rId1" Type="http://schemas.openxmlformats.org/officeDocument/2006/relationships/tags" Target="../tags/tag14.xml"/><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15.xml"/><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 Id="rId6" Type="http://schemas.microsoft.com/office/2007/relationships/hdphoto" Target="../media/hdphoto1.wdp"/><Relationship Id="rId5" Type="http://schemas.openxmlformats.org/officeDocument/2006/relationships/image" Target="../media/image1.png"/><Relationship Id="rId10" Type="http://schemas.openxmlformats.org/officeDocument/2006/relationships/image" Target="../media/image5.png"/><Relationship Id="rId4" Type="http://schemas.openxmlformats.org/officeDocument/2006/relationships/notesSlide" Target="../notesSlides/notesSlide21.xml"/><Relationship Id="rId9"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251086"/>
            <a:ext cx="2740288" cy="3936090"/>
          </a:xfrm>
          <a:prstGeom prst="rect">
            <a:avLst/>
          </a:prstGeom>
        </p:spPr>
      </p:pic>
      <p:pic>
        <p:nvPicPr>
          <p:cNvPr id="11" name="图片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41085" y="3021750"/>
            <a:ext cx="2886235" cy="2121750"/>
          </a:xfrm>
          <a:prstGeom prst="rect">
            <a:avLst/>
          </a:prstGeom>
        </p:spPr>
      </p:pic>
      <p:pic>
        <p:nvPicPr>
          <p:cNvPr id="12" name="图片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9398" y="4080303"/>
            <a:ext cx="1480593" cy="1063197"/>
          </a:xfrm>
          <a:prstGeom prst="rect">
            <a:avLst/>
          </a:prstGeom>
        </p:spPr>
      </p:pic>
      <p:pic>
        <p:nvPicPr>
          <p:cNvPr id="10" name="图片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49128" y="467767"/>
            <a:ext cx="1331018" cy="3851008"/>
          </a:xfrm>
          <a:prstGeom prst="rect">
            <a:avLst/>
          </a:prstGeom>
        </p:spPr>
      </p:pic>
      <p:pic>
        <p:nvPicPr>
          <p:cNvPr id="8" name="图片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56664" y="2902282"/>
            <a:ext cx="2026400" cy="2241218"/>
          </a:xfrm>
          <a:prstGeom prst="rect">
            <a:avLst/>
          </a:prstGeom>
        </p:spPr>
      </p:pic>
      <p:sp>
        <p:nvSpPr>
          <p:cNvPr id="17" name="文本框 16"/>
          <p:cNvSpPr txBox="1"/>
          <p:nvPr/>
        </p:nvSpPr>
        <p:spPr>
          <a:xfrm>
            <a:off x="2292698" y="1586570"/>
            <a:ext cx="4775666" cy="646331"/>
          </a:xfrm>
          <a:prstGeom prst="rect">
            <a:avLst/>
          </a:prstGeom>
          <a:noFill/>
        </p:spPr>
        <p:txBody>
          <a:bodyPr wrap="none" rtlCol="0">
            <a:spAutoFit/>
          </a:bodyPr>
          <a:lstStyle/>
          <a:p>
            <a:r>
              <a:rPr lang="zh-CN" altLang="en-US" sz="3600" b="1" dirty="0" smtClean="0">
                <a:solidFill>
                  <a:srgbClr val="7030A0"/>
                </a:solidFill>
                <a:cs typeface="+mn-ea"/>
                <a:sym typeface="+mn-lt"/>
              </a:rPr>
              <a:t>舞蹈艺术表演</a:t>
            </a:r>
            <a:r>
              <a:rPr lang="en-US" altLang="zh-CN" sz="3600" b="1" dirty="0" smtClean="0">
                <a:solidFill>
                  <a:srgbClr val="7030A0"/>
                </a:solidFill>
                <a:cs typeface="+mn-ea"/>
                <a:sym typeface="+mn-lt"/>
              </a:rPr>
              <a:t>PPT</a:t>
            </a:r>
            <a:r>
              <a:rPr lang="zh-CN" altLang="en-US" sz="3600" b="1" dirty="0" smtClean="0">
                <a:solidFill>
                  <a:srgbClr val="7030A0"/>
                </a:solidFill>
                <a:cs typeface="+mn-ea"/>
                <a:sym typeface="+mn-lt"/>
              </a:rPr>
              <a:t>模板</a:t>
            </a:r>
            <a:endParaRPr lang="zh-CN" altLang="en-US" sz="3600" b="1" dirty="0">
              <a:solidFill>
                <a:srgbClr val="7030A0"/>
              </a:solidFill>
              <a:cs typeface="+mn-ea"/>
              <a:sym typeface="+mn-lt"/>
            </a:endParaRPr>
          </a:p>
        </p:txBody>
      </p:sp>
      <p:sp>
        <p:nvSpPr>
          <p:cNvPr id="20" name="文本框 19"/>
          <p:cNvSpPr txBox="1"/>
          <p:nvPr/>
        </p:nvSpPr>
        <p:spPr>
          <a:xfrm>
            <a:off x="3337360" y="2380645"/>
            <a:ext cx="2264851" cy="338554"/>
          </a:xfrm>
          <a:prstGeom prst="rect">
            <a:avLst/>
          </a:prstGeom>
          <a:noFill/>
        </p:spPr>
        <p:txBody>
          <a:bodyPr wrap="none" rtlCol="0">
            <a:spAutoFit/>
          </a:bodyPr>
          <a:lstStyle/>
          <a:p>
            <a:r>
              <a:rPr lang="zh-CN" altLang="en-US" sz="1600" dirty="0">
                <a:solidFill>
                  <a:srgbClr val="7030A0"/>
                </a:solidFill>
                <a:cs typeface="+mn-ea"/>
                <a:sym typeface="+mn-lt"/>
              </a:rPr>
              <a:t>汇报</a:t>
            </a:r>
            <a:r>
              <a:rPr lang="zh-CN" altLang="en-US" sz="1600" dirty="0" smtClean="0">
                <a:solidFill>
                  <a:srgbClr val="7030A0"/>
                </a:solidFill>
                <a:cs typeface="+mn-ea"/>
                <a:sym typeface="+mn-lt"/>
              </a:rPr>
              <a:t>：</a:t>
            </a:r>
            <a:r>
              <a:rPr lang="en-US" altLang="zh-CN" sz="1600" dirty="0" smtClean="0">
                <a:solidFill>
                  <a:srgbClr val="7030A0"/>
                </a:solidFill>
                <a:cs typeface="+mn-ea"/>
                <a:sym typeface="+mn-lt"/>
              </a:rPr>
              <a:t>PPT </a:t>
            </a:r>
            <a:r>
              <a:rPr lang="zh-CN" altLang="en-US" sz="1600" dirty="0" smtClean="0">
                <a:solidFill>
                  <a:srgbClr val="7030A0"/>
                </a:solidFill>
                <a:cs typeface="+mn-ea"/>
                <a:sym typeface="+mn-lt"/>
              </a:rPr>
              <a:t>导师：</a:t>
            </a:r>
            <a:r>
              <a:rPr lang="en-US" altLang="zh-CN" sz="1600" dirty="0" smtClean="0">
                <a:solidFill>
                  <a:srgbClr val="7030A0"/>
                </a:solidFill>
                <a:cs typeface="+mn-ea"/>
                <a:sym typeface="+mn-lt"/>
              </a:rPr>
              <a:t>PPT</a:t>
            </a:r>
            <a:endParaRPr lang="zh-CN" altLang="en-US" sz="1600" dirty="0">
              <a:solidFill>
                <a:srgbClr val="7030A0"/>
              </a:solidFill>
              <a:cs typeface="+mn-ea"/>
              <a:sym typeface="+mn-lt"/>
            </a:endParaRP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500"/>
                                        <p:tgtEl>
                                          <p:spTgt spid="3"/>
                                        </p:tgtEl>
                                      </p:cBhvr>
                                    </p:animEffect>
                                    <p:anim calcmode="lin" valueType="num">
                                      <p:cBhvr>
                                        <p:cTn id="19" dur="1500" fill="hold"/>
                                        <p:tgtEl>
                                          <p:spTgt spid="3"/>
                                        </p:tgtEl>
                                        <p:attrNameLst>
                                          <p:attrName>ppt_w</p:attrName>
                                        </p:attrNameLst>
                                      </p:cBhvr>
                                      <p:tavLst>
                                        <p:tav tm="0" fmla="#ppt_w*sin(2.5*pi*$)">
                                          <p:val>
                                            <p:fltVal val="0"/>
                                          </p:val>
                                        </p:tav>
                                        <p:tav tm="100000">
                                          <p:val>
                                            <p:fltVal val="1"/>
                                          </p:val>
                                        </p:tav>
                                      </p:tavLst>
                                    </p:anim>
                                    <p:anim calcmode="lin" valueType="num">
                                      <p:cBhvr>
                                        <p:cTn id="20" dur="1500" fill="hold"/>
                                        <p:tgtEl>
                                          <p:spTgt spid="3"/>
                                        </p:tgtEl>
                                        <p:attrNameLst>
                                          <p:attrName>ppt_h</p:attrName>
                                        </p:attrNameLst>
                                      </p:cBhvr>
                                      <p:tavLst>
                                        <p:tav tm="0">
                                          <p:val>
                                            <p:strVal val="#ppt_h"/>
                                          </p:val>
                                        </p:tav>
                                        <p:tav tm="100000">
                                          <p:val>
                                            <p:strVal val="#ppt_h"/>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17" presetClass="entr" presetSubtype="1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strVal val="#ppt_h"/>
                                          </p:val>
                                        </p:tav>
                                        <p:tav tm="100000">
                                          <p:val>
                                            <p:strVal val="#ppt_h"/>
                                          </p:val>
                                        </p:tav>
                                      </p:tavLst>
                                    </p:anim>
                                  </p:childTnLst>
                                </p:cTn>
                              </p:par>
                            </p:childTnLst>
                          </p:cTn>
                        </p:par>
                        <p:par>
                          <p:cTn id="32" fill="hold">
                            <p:stCondLst>
                              <p:cond delay="4000"/>
                            </p:stCondLst>
                            <p:childTnLst>
                              <p:par>
                                <p:cTn id="33" presetID="12" presetClass="entr" presetSubtype="4" fill="hold" grpId="0" nodeType="afterEffect">
                                  <p:stCondLst>
                                    <p:cond delay="0"/>
                                  </p:stCondLst>
                                  <p:iterate type="lt">
                                    <p:tmPct val="13000"/>
                                  </p:iterate>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p:tgtEl>
                                          <p:spTgt spid="17"/>
                                        </p:tgtEl>
                                        <p:attrNameLst>
                                          <p:attrName>ppt_y</p:attrName>
                                        </p:attrNameLst>
                                      </p:cBhvr>
                                      <p:tavLst>
                                        <p:tav tm="0">
                                          <p:val>
                                            <p:strVal val="#ppt_y+#ppt_h*1.125000"/>
                                          </p:val>
                                        </p:tav>
                                        <p:tav tm="100000">
                                          <p:val>
                                            <p:strVal val="#ppt_y"/>
                                          </p:val>
                                        </p:tav>
                                      </p:tavLst>
                                    </p:anim>
                                    <p:animEffect transition="in" filter="wipe(up)">
                                      <p:cBhvr>
                                        <p:cTn id="36" dur="500"/>
                                        <p:tgtEl>
                                          <p:spTgt spid="17"/>
                                        </p:tgtEl>
                                      </p:cBhvr>
                                    </p:animEffect>
                                  </p:childTnLst>
                                </p:cTn>
                              </p:par>
                            </p:childTnLst>
                          </p:cTn>
                        </p:par>
                        <p:par>
                          <p:cTn id="37" fill="hold">
                            <p:stCondLst>
                              <p:cond delay="5150"/>
                            </p:stCondLst>
                            <p:childTnLst>
                              <p:par>
                                <p:cTn id="38" presetID="16" presetClass="entr" presetSubtype="21" fill="hold" nodeType="after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barn(inVertical)">
                                      <p:cBhvr>
                                        <p:cTn id="40" dur="75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1" cstate="screen">
            <a:extLst>
              <a:ext uri="{BEBA8EAE-BF5A-486C-A8C5-ECC9F3942E4B}">
                <a14:imgProps xmlns:a14="http://schemas.microsoft.com/office/drawing/2010/main">
                  <a14:imgLayer r:embed="rId12">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1251086"/>
            <a:ext cx="2740288" cy="3936090"/>
          </a:xfrm>
          <a:prstGeom prst="rect">
            <a:avLst/>
          </a:prstGeom>
        </p:spPr>
      </p:pic>
      <p:pic>
        <p:nvPicPr>
          <p:cNvPr id="11" name="图片 10"/>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6241085" y="3021750"/>
            <a:ext cx="2886235" cy="2121750"/>
          </a:xfrm>
          <a:prstGeom prst="rect">
            <a:avLst/>
          </a:prstGeom>
        </p:spPr>
      </p:pic>
      <p:pic>
        <p:nvPicPr>
          <p:cNvPr id="12" name="图片 11"/>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9398" y="4080303"/>
            <a:ext cx="1480593" cy="1063197"/>
          </a:xfrm>
          <a:prstGeom prst="rect">
            <a:avLst/>
          </a:prstGeom>
        </p:spPr>
      </p:pic>
      <p:pic>
        <p:nvPicPr>
          <p:cNvPr id="10" name="图片 9"/>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249128" y="467767"/>
            <a:ext cx="1331018" cy="3851008"/>
          </a:xfrm>
          <a:prstGeom prst="rect">
            <a:avLst/>
          </a:prstGeom>
        </p:spPr>
      </p:pic>
      <p:sp>
        <p:nvSpPr>
          <p:cNvPr id="2" name="文本框 1"/>
          <p:cNvSpPr txBox="1"/>
          <p:nvPr/>
        </p:nvSpPr>
        <p:spPr>
          <a:xfrm>
            <a:off x="609402" y="296979"/>
            <a:ext cx="1544012" cy="954107"/>
          </a:xfrm>
          <a:prstGeom prst="rect">
            <a:avLst/>
          </a:prstGeom>
          <a:noFill/>
        </p:spPr>
        <p:txBody>
          <a:bodyPr wrap="none" rtlCol="0">
            <a:spAutoFit/>
          </a:bodyPr>
          <a:lstStyle/>
          <a:p>
            <a:pPr algn="ctr"/>
            <a:r>
              <a:rPr lang="zh-CN" altLang="en-US" sz="2800" dirty="0">
                <a:solidFill>
                  <a:srgbClr val="FF0000"/>
                </a:solidFill>
                <a:cs typeface="+mn-ea"/>
                <a:sym typeface="+mn-lt"/>
              </a:rPr>
              <a:t>目录</a:t>
            </a:r>
          </a:p>
          <a:p>
            <a:pPr algn="ctr"/>
            <a:r>
              <a:rPr lang="en-US" altLang="zh-CN" sz="2800" dirty="0">
                <a:solidFill>
                  <a:srgbClr val="FF0000"/>
                </a:solidFill>
                <a:cs typeface="+mn-ea"/>
                <a:sym typeface="+mn-lt"/>
              </a:rPr>
              <a:t>contents</a:t>
            </a:r>
            <a:endParaRPr lang="zh-CN" altLang="en-US" sz="2800" dirty="0">
              <a:solidFill>
                <a:srgbClr val="FF0000"/>
              </a:solidFill>
              <a:cs typeface="+mn-ea"/>
              <a:sym typeface="+mn-lt"/>
            </a:endParaRPr>
          </a:p>
        </p:txBody>
      </p:sp>
      <p:grpSp>
        <p:nvGrpSpPr>
          <p:cNvPr id="5" name="组合 4"/>
          <p:cNvGrpSpPr/>
          <p:nvPr/>
        </p:nvGrpSpPr>
        <p:grpSpPr>
          <a:xfrm>
            <a:off x="2687593" y="1251086"/>
            <a:ext cx="3046748" cy="490653"/>
            <a:chOff x="2687593" y="1251086"/>
            <a:chExt cx="3046748" cy="490653"/>
          </a:xfrm>
        </p:grpSpPr>
        <p:sp>
          <p:nvSpPr>
            <p:cNvPr id="15" name="MH_Entry_1">
              <a:hlinkClick r:id="rId17" action="ppaction://hlinksldjump"/>
            </p:cNvPr>
            <p:cNvSpPr/>
            <p:nvPr>
              <p:custDataLst>
                <p:tags r:id="rId7"/>
              </p:custDataLst>
            </p:nvPr>
          </p:nvSpPr>
          <p:spPr>
            <a:xfrm>
              <a:off x="2687593" y="1377867"/>
              <a:ext cx="3046748" cy="363871"/>
            </a:xfrm>
            <a:prstGeom prst="rect">
              <a:avLst/>
            </a:prstGeom>
            <a:solidFill>
              <a:srgbClr val="DAA7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1800" dirty="0">
                  <a:solidFill>
                    <a:srgbClr val="FFFFFF"/>
                  </a:solidFill>
                  <a:cs typeface="+mn-ea"/>
                  <a:sym typeface="+mn-lt"/>
                </a:rPr>
                <a:t>此处输入您的文本</a:t>
              </a:r>
            </a:p>
          </p:txBody>
        </p:sp>
        <p:sp>
          <p:nvSpPr>
            <p:cNvPr id="16" name="MH_Number_1">
              <a:hlinkClick r:id="rId17" action="ppaction://hlinksldjump"/>
            </p:cNvPr>
            <p:cNvSpPr/>
            <p:nvPr>
              <p:custDataLst>
                <p:tags r:id="rId8"/>
              </p:custDataLst>
            </p:nvPr>
          </p:nvSpPr>
          <p:spPr>
            <a:xfrm>
              <a:off x="5222892" y="1251086"/>
              <a:ext cx="511449" cy="490653"/>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b="1">
                  <a:solidFill>
                    <a:srgbClr val="FFFFFF"/>
                  </a:solidFill>
                  <a:cs typeface="+mn-ea"/>
                  <a:sym typeface="+mn-lt"/>
                </a:rPr>
                <a:t>01</a:t>
              </a:r>
              <a:endParaRPr lang="zh-CN" altLang="en-US" sz="1800" b="1">
                <a:solidFill>
                  <a:srgbClr val="FFFFFF"/>
                </a:solidFill>
                <a:cs typeface="+mn-ea"/>
                <a:sym typeface="+mn-lt"/>
              </a:endParaRPr>
            </a:p>
          </p:txBody>
        </p:sp>
      </p:grpSp>
      <p:grpSp>
        <p:nvGrpSpPr>
          <p:cNvPr id="6" name="组合 5"/>
          <p:cNvGrpSpPr/>
          <p:nvPr/>
        </p:nvGrpSpPr>
        <p:grpSpPr>
          <a:xfrm>
            <a:off x="3247032" y="1969593"/>
            <a:ext cx="3046748" cy="490653"/>
            <a:chOff x="3247032" y="1969593"/>
            <a:chExt cx="3046748" cy="490653"/>
          </a:xfrm>
        </p:grpSpPr>
        <p:sp>
          <p:nvSpPr>
            <p:cNvPr id="18" name="MH_Entry_2">
              <a:hlinkClick r:id="rId18" action="ppaction://hlinksldjump"/>
            </p:cNvPr>
            <p:cNvSpPr/>
            <p:nvPr>
              <p:custDataLst>
                <p:tags r:id="rId5"/>
              </p:custDataLst>
            </p:nvPr>
          </p:nvSpPr>
          <p:spPr>
            <a:xfrm>
              <a:off x="3247032" y="2096375"/>
              <a:ext cx="3046748" cy="363871"/>
            </a:xfrm>
            <a:prstGeom prst="rect">
              <a:avLst/>
            </a:prstGeom>
            <a:solidFill>
              <a:srgbClr val="DAA7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1800" dirty="0">
                  <a:solidFill>
                    <a:srgbClr val="FFFFFF"/>
                  </a:solidFill>
                  <a:cs typeface="+mn-ea"/>
                  <a:sym typeface="+mn-lt"/>
                </a:rPr>
                <a:t>此处输入您的文本</a:t>
              </a:r>
            </a:p>
          </p:txBody>
        </p:sp>
        <p:sp>
          <p:nvSpPr>
            <p:cNvPr id="19" name="MH_Number_2">
              <a:hlinkClick r:id="rId18" action="ppaction://hlinksldjump"/>
            </p:cNvPr>
            <p:cNvSpPr/>
            <p:nvPr>
              <p:custDataLst>
                <p:tags r:id="rId6"/>
              </p:custDataLst>
            </p:nvPr>
          </p:nvSpPr>
          <p:spPr>
            <a:xfrm>
              <a:off x="5782331" y="1969593"/>
              <a:ext cx="511449" cy="490653"/>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b="1">
                  <a:solidFill>
                    <a:srgbClr val="FFFFFF"/>
                  </a:solidFill>
                  <a:cs typeface="+mn-ea"/>
                  <a:sym typeface="+mn-lt"/>
                </a:rPr>
                <a:t>02</a:t>
              </a:r>
              <a:endParaRPr lang="zh-CN" altLang="en-US" sz="1800" b="1">
                <a:solidFill>
                  <a:srgbClr val="FFFFFF"/>
                </a:solidFill>
                <a:cs typeface="+mn-ea"/>
                <a:sym typeface="+mn-lt"/>
              </a:endParaRPr>
            </a:p>
          </p:txBody>
        </p:sp>
      </p:grpSp>
      <p:grpSp>
        <p:nvGrpSpPr>
          <p:cNvPr id="7" name="组合 6"/>
          <p:cNvGrpSpPr/>
          <p:nvPr/>
        </p:nvGrpSpPr>
        <p:grpSpPr>
          <a:xfrm>
            <a:off x="2687593" y="2688101"/>
            <a:ext cx="3046748" cy="490653"/>
            <a:chOff x="2687593" y="2688101"/>
            <a:chExt cx="3046748" cy="490653"/>
          </a:xfrm>
        </p:grpSpPr>
        <p:sp>
          <p:nvSpPr>
            <p:cNvPr id="21" name="MH_Entry_3">
              <a:hlinkClick r:id="rId19" action="ppaction://hlinksldjump"/>
            </p:cNvPr>
            <p:cNvSpPr/>
            <p:nvPr>
              <p:custDataLst>
                <p:tags r:id="rId3"/>
              </p:custDataLst>
            </p:nvPr>
          </p:nvSpPr>
          <p:spPr>
            <a:xfrm>
              <a:off x="2687593" y="2814882"/>
              <a:ext cx="3046748" cy="363871"/>
            </a:xfrm>
            <a:prstGeom prst="rect">
              <a:avLst/>
            </a:prstGeom>
            <a:solidFill>
              <a:srgbClr val="DAA7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1800" dirty="0">
                  <a:solidFill>
                    <a:srgbClr val="FFFFFF"/>
                  </a:solidFill>
                  <a:cs typeface="+mn-ea"/>
                  <a:sym typeface="+mn-lt"/>
                </a:rPr>
                <a:t>此处输入您的文本</a:t>
              </a:r>
            </a:p>
          </p:txBody>
        </p:sp>
        <p:sp>
          <p:nvSpPr>
            <p:cNvPr id="22" name="MH_Number_3">
              <a:hlinkClick r:id="rId19" action="ppaction://hlinksldjump"/>
            </p:cNvPr>
            <p:cNvSpPr/>
            <p:nvPr>
              <p:custDataLst>
                <p:tags r:id="rId4"/>
              </p:custDataLst>
            </p:nvPr>
          </p:nvSpPr>
          <p:spPr>
            <a:xfrm>
              <a:off x="5222892" y="2688101"/>
              <a:ext cx="511449" cy="490653"/>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b="1">
                  <a:solidFill>
                    <a:srgbClr val="FFFFFF"/>
                  </a:solidFill>
                  <a:cs typeface="+mn-ea"/>
                  <a:sym typeface="+mn-lt"/>
                </a:rPr>
                <a:t>03</a:t>
              </a:r>
              <a:endParaRPr lang="zh-CN" altLang="en-US" sz="1800" b="1">
                <a:solidFill>
                  <a:srgbClr val="FFFFFF"/>
                </a:solidFill>
                <a:cs typeface="+mn-ea"/>
                <a:sym typeface="+mn-lt"/>
              </a:endParaRPr>
            </a:p>
          </p:txBody>
        </p:sp>
      </p:grpSp>
      <p:grpSp>
        <p:nvGrpSpPr>
          <p:cNvPr id="9" name="组合 8"/>
          <p:cNvGrpSpPr/>
          <p:nvPr/>
        </p:nvGrpSpPr>
        <p:grpSpPr>
          <a:xfrm>
            <a:off x="3247032" y="3406608"/>
            <a:ext cx="3046748" cy="490653"/>
            <a:chOff x="3247032" y="3406608"/>
            <a:chExt cx="3046748" cy="490653"/>
          </a:xfrm>
        </p:grpSpPr>
        <p:sp>
          <p:nvSpPr>
            <p:cNvPr id="23" name="MH_Entry_4">
              <a:hlinkClick r:id="rId20" action="ppaction://hlinksldjump"/>
            </p:cNvPr>
            <p:cNvSpPr/>
            <p:nvPr>
              <p:custDataLst>
                <p:tags r:id="rId1"/>
              </p:custDataLst>
            </p:nvPr>
          </p:nvSpPr>
          <p:spPr>
            <a:xfrm>
              <a:off x="3247032" y="3533390"/>
              <a:ext cx="3046748" cy="363871"/>
            </a:xfrm>
            <a:prstGeom prst="rect">
              <a:avLst/>
            </a:prstGeom>
            <a:solidFill>
              <a:srgbClr val="DAA7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1800" dirty="0">
                  <a:solidFill>
                    <a:srgbClr val="FFFFFF"/>
                  </a:solidFill>
                  <a:cs typeface="+mn-ea"/>
                  <a:sym typeface="+mn-lt"/>
                </a:rPr>
                <a:t>此处输入您的文本</a:t>
              </a:r>
            </a:p>
          </p:txBody>
        </p:sp>
        <p:sp>
          <p:nvSpPr>
            <p:cNvPr id="24" name="MH_Number_4">
              <a:hlinkClick r:id="rId20" action="ppaction://hlinksldjump"/>
            </p:cNvPr>
            <p:cNvSpPr/>
            <p:nvPr>
              <p:custDataLst>
                <p:tags r:id="rId2"/>
              </p:custDataLst>
            </p:nvPr>
          </p:nvSpPr>
          <p:spPr>
            <a:xfrm>
              <a:off x="5782331" y="3406608"/>
              <a:ext cx="511449" cy="490653"/>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b="1">
                  <a:solidFill>
                    <a:srgbClr val="FFFFFF"/>
                  </a:solidFill>
                  <a:cs typeface="+mn-ea"/>
                  <a:sym typeface="+mn-lt"/>
                </a:rPr>
                <a:t>04</a:t>
              </a:r>
              <a:endParaRPr lang="zh-CN" altLang="en-US" sz="1800" b="1">
                <a:solidFill>
                  <a:srgbClr val="FFFFFF"/>
                </a:solidFill>
                <a:cs typeface="+mn-ea"/>
                <a:sym typeface="+mn-lt"/>
              </a:endParaRPr>
            </a:p>
          </p:txBody>
        </p:sp>
      </p:grpSp>
    </p:spTree>
    <p:extLst>
      <p:ext uri="{BB962C8B-B14F-4D97-AF65-F5344CB8AC3E}">
        <p14:creationId xmlns:p14="http://schemas.microsoft.com/office/powerpoint/2010/main" val="8506985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750" fill="hold"/>
                                        <p:tgtEl>
                                          <p:spTgt spid="5"/>
                                        </p:tgtEl>
                                        <p:attrNameLst>
                                          <p:attrName>ppt_x</p:attrName>
                                        </p:attrNameLst>
                                      </p:cBhvr>
                                      <p:tavLst>
                                        <p:tav tm="0">
                                          <p:val>
                                            <p:strVal val="1+#ppt_w/2"/>
                                          </p:val>
                                        </p:tav>
                                        <p:tav tm="100000">
                                          <p:val>
                                            <p:strVal val="#ppt_x"/>
                                          </p:val>
                                        </p:tav>
                                      </p:tavLst>
                                    </p:anim>
                                    <p:anim calcmode="lin" valueType="num">
                                      <p:cBhvr additive="base">
                                        <p:cTn id="14" dur="75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750"/>
                            </p:stCondLst>
                            <p:childTnLst>
                              <p:par>
                                <p:cTn id="16" presetID="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750" fill="hold"/>
                                        <p:tgtEl>
                                          <p:spTgt spid="6"/>
                                        </p:tgtEl>
                                        <p:attrNameLst>
                                          <p:attrName>ppt_x</p:attrName>
                                        </p:attrNameLst>
                                      </p:cBhvr>
                                      <p:tavLst>
                                        <p:tav tm="0">
                                          <p:val>
                                            <p:strVal val="1+#ppt_w/2"/>
                                          </p:val>
                                        </p:tav>
                                        <p:tav tm="100000">
                                          <p:val>
                                            <p:strVal val="#ppt_x"/>
                                          </p:val>
                                        </p:tav>
                                      </p:tavLst>
                                    </p:anim>
                                    <p:anim calcmode="lin" valueType="num">
                                      <p:cBhvr additive="base">
                                        <p:cTn id="19" dur="75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2" presetClass="entr" presetSubtype="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750" fill="hold"/>
                                        <p:tgtEl>
                                          <p:spTgt spid="7"/>
                                        </p:tgtEl>
                                        <p:attrNameLst>
                                          <p:attrName>ppt_x</p:attrName>
                                        </p:attrNameLst>
                                      </p:cBhvr>
                                      <p:tavLst>
                                        <p:tav tm="0">
                                          <p:val>
                                            <p:strVal val="1+#ppt_w/2"/>
                                          </p:val>
                                        </p:tav>
                                        <p:tav tm="100000">
                                          <p:val>
                                            <p:strVal val="#ppt_x"/>
                                          </p:val>
                                        </p:tav>
                                      </p:tavLst>
                                    </p:anim>
                                    <p:anim calcmode="lin" valueType="num">
                                      <p:cBhvr additive="base">
                                        <p:cTn id="24" dur="750" fill="hold"/>
                                        <p:tgtEl>
                                          <p:spTgt spid="7"/>
                                        </p:tgtEl>
                                        <p:attrNameLst>
                                          <p:attrName>ppt_y</p:attrName>
                                        </p:attrNameLst>
                                      </p:cBhvr>
                                      <p:tavLst>
                                        <p:tav tm="0">
                                          <p:val>
                                            <p:strVal val="#ppt_y"/>
                                          </p:val>
                                        </p:tav>
                                        <p:tav tm="100000">
                                          <p:val>
                                            <p:strVal val="#ppt_y"/>
                                          </p:val>
                                        </p:tav>
                                      </p:tavLst>
                                    </p:anim>
                                  </p:childTnLst>
                                </p:cTn>
                              </p:par>
                            </p:childTnLst>
                          </p:cTn>
                        </p:par>
                        <p:par>
                          <p:cTn id="25" fill="hold">
                            <p:stCondLst>
                              <p:cond delay="3250"/>
                            </p:stCondLst>
                            <p:childTnLst>
                              <p:par>
                                <p:cTn id="26" presetID="2" presetClass="entr" presetSubtype="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750" fill="hold"/>
                                        <p:tgtEl>
                                          <p:spTgt spid="9"/>
                                        </p:tgtEl>
                                        <p:attrNameLst>
                                          <p:attrName>ppt_x</p:attrName>
                                        </p:attrNameLst>
                                      </p:cBhvr>
                                      <p:tavLst>
                                        <p:tav tm="0">
                                          <p:val>
                                            <p:strVal val="1+#ppt_w/2"/>
                                          </p:val>
                                        </p:tav>
                                        <p:tav tm="100000">
                                          <p:val>
                                            <p:strVal val="#ppt_x"/>
                                          </p:val>
                                        </p:tav>
                                      </p:tavLst>
                                    </p:anim>
                                    <p:anim calcmode="lin" valueType="num">
                                      <p:cBhvr additive="base">
                                        <p:cTn id="29" dur="7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1251086"/>
            <a:ext cx="2740288" cy="3936090"/>
          </a:xfrm>
          <a:prstGeom prst="rect">
            <a:avLst/>
          </a:prstGeom>
        </p:spPr>
      </p:pic>
      <p:pic>
        <p:nvPicPr>
          <p:cNvPr id="11" name="图片 1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41085" y="3021750"/>
            <a:ext cx="2886235" cy="2121750"/>
          </a:xfrm>
          <a:prstGeom prst="rect">
            <a:avLst/>
          </a:prstGeom>
        </p:spPr>
      </p:pic>
      <p:pic>
        <p:nvPicPr>
          <p:cNvPr id="12" name="图片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398" y="4080303"/>
            <a:ext cx="1480593" cy="1063197"/>
          </a:xfrm>
          <a:prstGeom prst="rect">
            <a:avLst/>
          </a:prstGeom>
        </p:spPr>
      </p:pic>
      <p:pic>
        <p:nvPicPr>
          <p:cNvPr id="10" name="图片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49128" y="467767"/>
            <a:ext cx="1331018" cy="3851008"/>
          </a:xfrm>
          <a:prstGeom prst="rect">
            <a:avLst/>
          </a:prstGeom>
        </p:spPr>
      </p:pic>
      <p:sp>
        <p:nvSpPr>
          <p:cNvPr id="2" name="文本框 1"/>
          <p:cNvSpPr txBox="1"/>
          <p:nvPr/>
        </p:nvSpPr>
        <p:spPr>
          <a:xfrm>
            <a:off x="609402" y="296979"/>
            <a:ext cx="1544012" cy="954107"/>
          </a:xfrm>
          <a:prstGeom prst="rect">
            <a:avLst/>
          </a:prstGeom>
          <a:noFill/>
        </p:spPr>
        <p:txBody>
          <a:bodyPr wrap="none" rtlCol="0">
            <a:spAutoFit/>
          </a:bodyPr>
          <a:lstStyle/>
          <a:p>
            <a:pPr algn="ctr"/>
            <a:r>
              <a:rPr lang="zh-CN" altLang="en-US" sz="2800" dirty="0">
                <a:solidFill>
                  <a:srgbClr val="FF0000"/>
                </a:solidFill>
                <a:cs typeface="+mn-ea"/>
                <a:sym typeface="+mn-lt"/>
              </a:rPr>
              <a:t>目录</a:t>
            </a:r>
          </a:p>
          <a:p>
            <a:pPr algn="ctr"/>
            <a:r>
              <a:rPr lang="en-US" altLang="zh-CN" sz="2800" dirty="0">
                <a:solidFill>
                  <a:srgbClr val="FF0000"/>
                </a:solidFill>
                <a:cs typeface="+mn-ea"/>
                <a:sym typeface="+mn-lt"/>
              </a:rPr>
              <a:t>contents</a:t>
            </a:r>
            <a:endParaRPr lang="zh-CN" altLang="en-US" sz="2800" dirty="0">
              <a:solidFill>
                <a:srgbClr val="FF0000"/>
              </a:solidFill>
              <a:cs typeface="+mn-ea"/>
              <a:sym typeface="+mn-lt"/>
            </a:endParaRPr>
          </a:p>
        </p:txBody>
      </p:sp>
      <p:sp>
        <p:nvSpPr>
          <p:cNvPr id="20" name="MH_Title"/>
          <p:cNvSpPr/>
          <p:nvPr>
            <p:custDataLst>
              <p:tags r:id="rId1"/>
            </p:custDataLst>
          </p:nvPr>
        </p:nvSpPr>
        <p:spPr>
          <a:xfrm>
            <a:off x="3053602" y="2262919"/>
            <a:ext cx="3631672" cy="499415"/>
          </a:xfrm>
          <a:prstGeom prst="rect">
            <a:avLst/>
          </a:prstGeom>
          <a:solidFill>
            <a:srgbClr val="C677D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2100" b="1" dirty="0">
                <a:solidFill>
                  <a:srgbClr val="FFFFFF"/>
                </a:solidFill>
                <a:cs typeface="+mn-ea"/>
                <a:sym typeface="+mn-lt"/>
              </a:rPr>
              <a:t>请在此处输入您的文本</a:t>
            </a:r>
          </a:p>
        </p:txBody>
      </p:sp>
      <p:sp>
        <p:nvSpPr>
          <p:cNvPr id="25" name="MH_Number"/>
          <p:cNvSpPr/>
          <p:nvPr>
            <p:custDataLst>
              <p:tags r:id="rId2"/>
            </p:custDataLst>
          </p:nvPr>
        </p:nvSpPr>
        <p:spPr>
          <a:xfrm>
            <a:off x="6104982" y="2088907"/>
            <a:ext cx="580291" cy="673426"/>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a:solidFill>
                  <a:srgbClr val="FFFFFF"/>
                </a:solidFill>
                <a:cs typeface="+mn-ea"/>
                <a:sym typeface="+mn-lt"/>
              </a:rPr>
              <a:t>1</a:t>
            </a:r>
            <a:endParaRPr lang="zh-CN" altLang="en-US" sz="3600" b="1">
              <a:solidFill>
                <a:srgbClr val="FFFFFF"/>
              </a:solidFill>
              <a:cs typeface="+mn-ea"/>
              <a:sym typeface="+mn-lt"/>
            </a:endParaRPr>
          </a:p>
        </p:txBody>
      </p:sp>
    </p:spTree>
    <p:extLst>
      <p:ext uri="{BB962C8B-B14F-4D97-AF65-F5344CB8AC3E}">
        <p14:creationId xmlns:p14="http://schemas.microsoft.com/office/powerpoint/2010/main" val="369303279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750"/>
                                        <p:tgtEl>
                                          <p:spTgt spid="25"/>
                                        </p:tgtEl>
                                      </p:cBhvr>
                                    </p:animEffect>
                                  </p:childTnLst>
                                </p:cTn>
                              </p:par>
                            </p:childTnLst>
                          </p:cTn>
                        </p:par>
                        <p:par>
                          <p:cTn id="14" fill="hold">
                            <p:stCondLst>
                              <p:cond delay="175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96802" y="1866571"/>
            <a:ext cx="1776600" cy="1754552"/>
            <a:chOff x="1166113" y="1950595"/>
            <a:chExt cx="1888871" cy="1865430"/>
          </a:xfrm>
        </p:grpSpPr>
        <p:sp>
          <p:nvSpPr>
            <p:cNvPr id="7" name="泪滴形 6"/>
            <p:cNvSpPr/>
            <p:nvPr/>
          </p:nvSpPr>
          <p:spPr>
            <a:xfrm rot="18900000" flipH="1">
              <a:off x="1166113" y="1950595"/>
              <a:ext cx="1888871" cy="1865430"/>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3" name="泪滴形 12"/>
            <p:cNvSpPr/>
            <p:nvPr/>
          </p:nvSpPr>
          <p:spPr>
            <a:xfrm rot="18900000" flipH="1">
              <a:off x="1224726" y="2022128"/>
              <a:ext cx="1745629" cy="1722715"/>
            </a:xfrm>
            <a:prstGeom prst="teardrop">
              <a:avLst/>
            </a:prstGeom>
            <a:solidFill>
              <a:schemeClr val="accent3"/>
            </a:solidFill>
            <a:ln w="14288" cap="flat">
              <a:noFill/>
              <a:prstDash val="solid"/>
              <a:miter lim="800000"/>
              <a:headEnd/>
              <a:tailEnd/>
            </a:ln>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1" name="组合 20"/>
            <p:cNvGrpSpPr>
              <a:grpSpLocks noChangeAspect="1"/>
            </p:cNvGrpSpPr>
            <p:nvPr/>
          </p:nvGrpSpPr>
          <p:grpSpPr>
            <a:xfrm>
              <a:off x="1720429" y="2197756"/>
              <a:ext cx="717653" cy="544827"/>
              <a:chOff x="8204201" y="339725"/>
              <a:chExt cx="954087" cy="733425"/>
            </a:xfrm>
            <a:solidFill>
              <a:schemeClr val="bg1"/>
            </a:solidFill>
          </p:grpSpPr>
          <p:sp>
            <p:nvSpPr>
              <p:cNvPr id="22"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42006" name="文本框 27"/>
            <p:cNvSpPr txBox="1">
              <a:spLocks noChangeArrowheads="1"/>
            </p:cNvSpPr>
            <p:nvPr/>
          </p:nvSpPr>
          <p:spPr bwMode="auto">
            <a:xfrm>
              <a:off x="1356845"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grpSp>
        <p:nvGrpSpPr>
          <p:cNvPr id="6" name="组合 5"/>
          <p:cNvGrpSpPr/>
          <p:nvPr/>
        </p:nvGrpSpPr>
        <p:grpSpPr>
          <a:xfrm>
            <a:off x="2691062" y="1866702"/>
            <a:ext cx="1776335" cy="1754290"/>
            <a:chOff x="2861122" y="1950734"/>
            <a:chExt cx="1888589" cy="1865151"/>
          </a:xfrm>
        </p:grpSpPr>
        <p:sp>
          <p:nvSpPr>
            <p:cNvPr id="3" name="椭圆 2"/>
            <p:cNvSpPr/>
            <p:nvPr/>
          </p:nvSpPr>
          <p:spPr>
            <a:xfrm>
              <a:off x="2861122"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41993" name="椭圆 13"/>
            <p:cNvSpPr>
              <a:spLocks noChangeArrowheads="1"/>
            </p:cNvSpPr>
            <p:nvPr/>
          </p:nvSpPr>
          <p:spPr bwMode="auto">
            <a:xfrm>
              <a:off x="2933012" y="2021504"/>
              <a:ext cx="1744363" cy="1722715"/>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42002" name="Freeform 5"/>
            <p:cNvSpPr>
              <a:spLocks noEditPoints="1"/>
            </p:cNvSpPr>
            <p:nvPr/>
          </p:nvSpPr>
          <p:spPr bwMode="auto">
            <a:xfrm>
              <a:off x="3612782" y="2099013"/>
              <a:ext cx="346847" cy="565071"/>
            </a:xfrm>
            <a:custGeom>
              <a:avLst/>
              <a:gdLst>
                <a:gd name="T0" fmla="*/ 402997 w 237"/>
                <a:gd name="T1" fmla="*/ 0 h 393"/>
                <a:gd name="T2" fmla="*/ 29309 w 237"/>
                <a:gd name="T3" fmla="*/ 0 h 393"/>
                <a:gd name="T4" fmla="*/ 0 w 237"/>
                <a:gd name="T5" fmla="*/ 31039 h 393"/>
                <a:gd name="T6" fmla="*/ 0 w 237"/>
                <a:gd name="T7" fmla="*/ 688338 h 393"/>
                <a:gd name="T8" fmla="*/ 29309 w 237"/>
                <a:gd name="T9" fmla="*/ 717551 h 393"/>
                <a:gd name="T10" fmla="*/ 402997 w 237"/>
                <a:gd name="T11" fmla="*/ 717551 h 393"/>
                <a:gd name="T12" fmla="*/ 434138 w 237"/>
                <a:gd name="T13" fmla="*/ 688338 h 393"/>
                <a:gd name="T14" fmla="*/ 434138 w 237"/>
                <a:gd name="T15" fmla="*/ 31039 h 393"/>
                <a:gd name="T16" fmla="*/ 402997 w 237"/>
                <a:gd name="T17" fmla="*/ 0 h 393"/>
                <a:gd name="T18" fmla="*/ 181349 w 237"/>
                <a:gd name="T19" fmla="*/ 20084 h 393"/>
                <a:gd name="T20" fmla="*/ 252789 w 237"/>
                <a:gd name="T21" fmla="*/ 20084 h 393"/>
                <a:gd name="T22" fmla="*/ 261948 w 237"/>
                <a:gd name="T23" fmla="*/ 29213 h 393"/>
                <a:gd name="T24" fmla="*/ 252789 w 237"/>
                <a:gd name="T25" fmla="*/ 38342 h 393"/>
                <a:gd name="T26" fmla="*/ 181349 w 237"/>
                <a:gd name="T27" fmla="*/ 38342 h 393"/>
                <a:gd name="T28" fmla="*/ 172190 w 237"/>
                <a:gd name="T29" fmla="*/ 29213 h 393"/>
                <a:gd name="T30" fmla="*/ 181349 w 237"/>
                <a:gd name="T31" fmla="*/ 20084 h 393"/>
                <a:gd name="T32" fmla="*/ 216153 w 237"/>
                <a:gd name="T33" fmla="*/ 699293 h 393"/>
                <a:gd name="T34" fmla="*/ 175853 w 237"/>
                <a:gd name="T35" fmla="*/ 657299 h 393"/>
                <a:gd name="T36" fmla="*/ 216153 w 237"/>
                <a:gd name="T37" fmla="*/ 617130 h 393"/>
                <a:gd name="T38" fmla="*/ 258285 w 237"/>
                <a:gd name="T39" fmla="*/ 657299 h 393"/>
                <a:gd name="T40" fmla="*/ 216153 w 237"/>
                <a:gd name="T41" fmla="*/ 699293 h 393"/>
                <a:gd name="T42" fmla="*/ 415820 w 237"/>
                <a:gd name="T43" fmla="*/ 567833 h 393"/>
                <a:gd name="T44" fmla="*/ 382847 w 237"/>
                <a:gd name="T45" fmla="*/ 597046 h 393"/>
                <a:gd name="T46" fmla="*/ 49459 w 237"/>
                <a:gd name="T47" fmla="*/ 597046 h 393"/>
                <a:gd name="T48" fmla="*/ 18318 w 237"/>
                <a:gd name="T49" fmla="*/ 567833 h 393"/>
                <a:gd name="T50" fmla="*/ 18318 w 237"/>
                <a:gd name="T51" fmla="*/ 96769 h 393"/>
                <a:gd name="T52" fmla="*/ 49459 w 237"/>
                <a:gd name="T53" fmla="*/ 67556 h 393"/>
                <a:gd name="T54" fmla="*/ 382847 w 237"/>
                <a:gd name="T55" fmla="*/ 67556 h 393"/>
                <a:gd name="T56" fmla="*/ 415820 w 237"/>
                <a:gd name="T57" fmla="*/ 96769 h 393"/>
                <a:gd name="T58" fmla="*/ 415820 w 237"/>
                <a:gd name="T59" fmla="*/ 567833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2007" name="文本框 28"/>
            <p:cNvSpPr txBox="1">
              <a:spLocks noChangeArrowheads="1"/>
            </p:cNvSpPr>
            <p:nvPr/>
          </p:nvSpPr>
          <p:spPr bwMode="auto">
            <a:xfrm>
              <a:off x="3060067"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grpSp>
        <p:nvGrpSpPr>
          <p:cNvPr id="8" name="组合 7"/>
          <p:cNvGrpSpPr/>
          <p:nvPr/>
        </p:nvGrpSpPr>
        <p:grpSpPr>
          <a:xfrm>
            <a:off x="4285057" y="1866702"/>
            <a:ext cx="1776335" cy="1754290"/>
            <a:chOff x="4555849" y="1950734"/>
            <a:chExt cx="1888589" cy="1865151"/>
          </a:xfrm>
        </p:grpSpPr>
        <p:sp>
          <p:nvSpPr>
            <p:cNvPr id="4" name="椭圆 3"/>
            <p:cNvSpPr/>
            <p:nvPr/>
          </p:nvSpPr>
          <p:spPr>
            <a:xfrm>
              <a:off x="4555849"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41997" name="椭圆 16"/>
            <p:cNvSpPr>
              <a:spLocks noChangeArrowheads="1"/>
            </p:cNvSpPr>
            <p:nvPr/>
          </p:nvSpPr>
          <p:spPr bwMode="auto">
            <a:xfrm>
              <a:off x="4628006" y="2021504"/>
              <a:ext cx="1744363" cy="1722715"/>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grpSp>
          <p:nvGrpSpPr>
            <p:cNvPr id="24" name="组合 23"/>
            <p:cNvGrpSpPr>
              <a:grpSpLocks noChangeAspect="1"/>
            </p:cNvGrpSpPr>
            <p:nvPr/>
          </p:nvGrpSpPr>
          <p:grpSpPr>
            <a:xfrm>
              <a:off x="5143453" y="2117538"/>
              <a:ext cx="598455" cy="506029"/>
              <a:chOff x="2162176" y="-104775"/>
              <a:chExt cx="1655763" cy="1417638"/>
            </a:xfrm>
            <a:solidFill>
              <a:schemeClr val="bg1"/>
            </a:solidFill>
          </p:grpSpPr>
          <p:sp>
            <p:nvSpPr>
              <p:cNvPr id="25"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6"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sp>
          <p:nvSpPr>
            <p:cNvPr id="42008" name="文本框 29"/>
            <p:cNvSpPr txBox="1">
              <a:spLocks noChangeArrowheads="1"/>
            </p:cNvSpPr>
            <p:nvPr/>
          </p:nvSpPr>
          <p:spPr bwMode="auto">
            <a:xfrm>
              <a:off x="4762656"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grpSp>
        <p:nvGrpSpPr>
          <p:cNvPr id="9" name="组合 8"/>
          <p:cNvGrpSpPr/>
          <p:nvPr/>
        </p:nvGrpSpPr>
        <p:grpSpPr>
          <a:xfrm>
            <a:off x="5879053" y="1866571"/>
            <a:ext cx="1776600" cy="1754552"/>
            <a:chOff x="6250576" y="1950595"/>
            <a:chExt cx="1888871" cy="1865430"/>
          </a:xfrm>
        </p:grpSpPr>
        <p:sp>
          <p:nvSpPr>
            <p:cNvPr id="18" name="泪滴形 17"/>
            <p:cNvSpPr/>
            <p:nvPr/>
          </p:nvSpPr>
          <p:spPr>
            <a:xfrm rot="2700000">
              <a:off x="6262297" y="1938874"/>
              <a:ext cx="1865430" cy="1888871"/>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9" name="泪滴形 18"/>
            <p:cNvSpPr/>
            <p:nvPr/>
          </p:nvSpPr>
          <p:spPr>
            <a:xfrm rot="2700000">
              <a:off x="6333030" y="2011303"/>
              <a:ext cx="1723965" cy="1744363"/>
            </a:xfrm>
            <a:prstGeom prst="teardrop">
              <a:avLst/>
            </a:prstGeom>
            <a:solidFill>
              <a:schemeClr val="accent4"/>
            </a:solidFill>
            <a:ln w="14288" cap="flat">
              <a:noFill/>
              <a:prstDash val="solid"/>
              <a:miter lim="800000"/>
              <a:headEnd/>
              <a:tailEnd/>
            </a:ln>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2005" name="Freeform 43"/>
            <p:cNvSpPr>
              <a:spLocks noEditPoints="1"/>
            </p:cNvSpPr>
            <p:nvPr/>
          </p:nvSpPr>
          <p:spPr bwMode="auto">
            <a:xfrm>
              <a:off x="6960997" y="2174022"/>
              <a:ext cx="467104" cy="413801"/>
            </a:xfrm>
            <a:custGeom>
              <a:avLst/>
              <a:gdLst>
                <a:gd name="T0" fmla="*/ 409316 w 116"/>
                <a:gd name="T1" fmla="*/ 353984 h 104"/>
                <a:gd name="T2" fmla="*/ 328463 w 116"/>
                <a:gd name="T3" fmla="*/ 419724 h 104"/>
                <a:gd name="T4" fmla="*/ 560915 w 116"/>
                <a:gd name="T5" fmla="*/ 525919 h 104"/>
                <a:gd name="T6" fmla="*/ 586181 w 116"/>
                <a:gd name="T7" fmla="*/ 429838 h 104"/>
                <a:gd name="T8" fmla="*/ 409316 w 116"/>
                <a:gd name="T9" fmla="*/ 353984 h 104"/>
                <a:gd name="T10" fmla="*/ 560915 w 116"/>
                <a:gd name="T11" fmla="*/ 10114 h 104"/>
                <a:gd name="T12" fmla="*/ 328463 w 116"/>
                <a:gd name="T13" fmla="*/ 121366 h 104"/>
                <a:gd name="T14" fmla="*/ 389103 w 116"/>
                <a:gd name="T15" fmla="*/ 161821 h 104"/>
                <a:gd name="T16" fmla="*/ 0 w 116"/>
                <a:gd name="T17" fmla="*/ 419724 h 104"/>
                <a:gd name="T18" fmla="*/ 15160 w 116"/>
                <a:gd name="T19" fmla="*/ 515805 h 104"/>
                <a:gd name="T20" fmla="*/ 469955 w 116"/>
                <a:gd name="T21" fmla="*/ 222504 h 104"/>
                <a:gd name="T22" fmla="*/ 535648 w 116"/>
                <a:gd name="T23" fmla="*/ 262960 h 104"/>
                <a:gd name="T24" fmla="*/ 560915 w 116"/>
                <a:gd name="T25" fmla="*/ 10114 h 104"/>
                <a:gd name="T26" fmla="*/ 35373 w 116"/>
                <a:gd name="T27" fmla="*/ 0 h 104"/>
                <a:gd name="T28" fmla="*/ 55586 w 116"/>
                <a:gd name="T29" fmla="*/ 257903 h 104"/>
                <a:gd name="T30" fmla="*/ 121279 w 116"/>
                <a:gd name="T31" fmla="*/ 212390 h 104"/>
                <a:gd name="T32" fmla="*/ 181918 w 116"/>
                <a:gd name="T33" fmla="*/ 293301 h 104"/>
                <a:gd name="T34" fmla="*/ 262771 w 116"/>
                <a:gd name="T35" fmla="*/ 237675 h 104"/>
                <a:gd name="T36" fmla="*/ 202131 w 116"/>
                <a:gd name="T37" fmla="*/ 161821 h 104"/>
                <a:gd name="T38" fmla="*/ 267824 w 116"/>
                <a:gd name="T39" fmla="*/ 121366 h 104"/>
                <a:gd name="T40" fmla="*/ 35373 w 116"/>
                <a:gd name="T41" fmla="*/ 0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2009" name="文本框 30"/>
            <p:cNvSpPr txBox="1">
              <a:spLocks noChangeArrowheads="1"/>
            </p:cNvSpPr>
            <p:nvPr/>
          </p:nvSpPr>
          <p:spPr bwMode="auto">
            <a:xfrm>
              <a:off x="6517492"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352"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sp>
        <p:nvSpPr>
          <p:cNvPr id="27" name="矩形 26"/>
          <p:cNvSpPr/>
          <p:nvPr/>
        </p:nvSpPr>
        <p:spPr>
          <a:xfrm>
            <a:off x="1065900" y="3766984"/>
            <a:ext cx="1677445" cy="658578"/>
          </a:xfrm>
          <a:prstGeom prst="rect">
            <a:avLst/>
          </a:prstGeom>
        </p:spPr>
        <p:txBody>
          <a:bodyPr wrap="square">
            <a:spAutoFit/>
          </a:bodyPr>
          <a:lstStyle/>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cs typeface="+mn-ea"/>
                <a:sym typeface="+mn-lt"/>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cs typeface="+mn-ea"/>
                <a:sym typeface="+mn-lt"/>
              </a:rPr>
              <a:t>这是指由消费者组织的</a:t>
            </a:r>
          </a:p>
        </p:txBody>
      </p:sp>
      <p:sp>
        <p:nvSpPr>
          <p:cNvPr id="28" name="矩形 27"/>
          <p:cNvSpPr/>
          <p:nvPr/>
        </p:nvSpPr>
        <p:spPr>
          <a:xfrm>
            <a:off x="2691371" y="3766984"/>
            <a:ext cx="1677445" cy="658578"/>
          </a:xfrm>
          <a:prstGeom prst="rect">
            <a:avLst/>
          </a:prstGeom>
        </p:spPr>
        <p:txBody>
          <a:bodyPr wrap="square">
            <a:spAutoFit/>
          </a:bodyPr>
          <a:lstStyle/>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cs typeface="+mn-ea"/>
                <a:sym typeface="+mn-lt"/>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cs typeface="+mn-ea"/>
                <a:sym typeface="+mn-lt"/>
              </a:rPr>
              <a:t>这是指由消费者组织的</a:t>
            </a:r>
          </a:p>
        </p:txBody>
      </p:sp>
      <p:sp>
        <p:nvSpPr>
          <p:cNvPr id="29" name="矩形 28"/>
          <p:cNvSpPr/>
          <p:nvPr/>
        </p:nvSpPr>
        <p:spPr>
          <a:xfrm>
            <a:off x="4390683" y="3766984"/>
            <a:ext cx="1677445" cy="658578"/>
          </a:xfrm>
          <a:prstGeom prst="rect">
            <a:avLst/>
          </a:prstGeom>
        </p:spPr>
        <p:txBody>
          <a:bodyPr wrap="square">
            <a:spAutoFit/>
          </a:bodyPr>
          <a:lstStyle/>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cs typeface="+mn-ea"/>
                <a:sym typeface="+mn-lt"/>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cs typeface="+mn-ea"/>
                <a:sym typeface="+mn-lt"/>
              </a:rPr>
              <a:t>这是指由消费者组织的</a:t>
            </a:r>
          </a:p>
        </p:txBody>
      </p:sp>
      <p:sp>
        <p:nvSpPr>
          <p:cNvPr id="30" name="矩形 29"/>
          <p:cNvSpPr/>
          <p:nvPr/>
        </p:nvSpPr>
        <p:spPr>
          <a:xfrm>
            <a:off x="6074947" y="3766984"/>
            <a:ext cx="1677445" cy="658578"/>
          </a:xfrm>
          <a:prstGeom prst="rect">
            <a:avLst/>
          </a:prstGeom>
        </p:spPr>
        <p:txBody>
          <a:bodyPr wrap="square">
            <a:spAutoFit/>
          </a:bodyPr>
          <a:lstStyle/>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1505" b="1" i="0" u="none" strike="noStrike" kern="1200" cap="none" spc="0" normalizeH="0" baseline="0" noProof="0" dirty="0">
                <a:ln>
                  <a:noFill/>
                </a:ln>
                <a:solidFill>
                  <a:prstClr val="black">
                    <a:lumMod val="50000"/>
                    <a:lumOff val="50000"/>
                  </a:prstClr>
                </a:solidFill>
                <a:effectLst/>
                <a:uLnTx/>
                <a:uFillTx/>
                <a:cs typeface="+mn-ea"/>
                <a:sym typeface="+mn-lt"/>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ctr" defTabSz="685800" rtl="0" eaLnBrk="1" fontAlgn="auto" latinLnBrk="0" hangingPunct="1">
              <a:lnSpc>
                <a:spcPct val="130000"/>
              </a:lnSpc>
              <a:spcBef>
                <a:spcPts val="0"/>
              </a:spcBef>
              <a:spcAft>
                <a:spcPts val="564"/>
              </a:spcAft>
              <a:buClrTx/>
              <a:buSzTx/>
              <a:buFontTx/>
              <a:buNone/>
              <a:tabLst/>
              <a:defRPr/>
            </a:pPr>
            <a:r>
              <a:rPr kumimoji="0" lang="zh-CN" altLang="en-US" sz="941" b="0" i="0" u="none" strike="noStrike" kern="1200" cap="none" spc="0" normalizeH="0" baseline="0" noProof="0" dirty="0">
                <a:ln>
                  <a:noFill/>
                </a:ln>
                <a:solidFill>
                  <a:prstClr val="white">
                    <a:lumMod val="65000"/>
                  </a:prstClr>
                </a:solidFill>
                <a:effectLst/>
                <a:uLnTx/>
                <a:uFillTx/>
                <a:cs typeface="+mn-ea"/>
                <a:sym typeface="+mn-lt"/>
              </a:rPr>
              <a:t>这是指由消费者组织的</a:t>
            </a:r>
          </a:p>
        </p:txBody>
      </p:sp>
    </p:spTree>
    <p:extLst>
      <p:ext uri="{BB962C8B-B14F-4D97-AF65-F5344CB8AC3E}">
        <p14:creationId xmlns:p14="http://schemas.microsoft.com/office/powerpoint/2010/main" val="343663532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p:tgtEl>
                                          <p:spTgt spid="5"/>
                                        </p:tgtEl>
                                        <p:attrNameLst>
                                          <p:attrName>ppt_x</p:attrName>
                                        </p:attrNameLst>
                                      </p:cBhvr>
                                      <p:tavLst>
                                        <p:tav tm="0">
                                          <p:val>
                                            <p:strVal val="#ppt_x+#ppt_w*1.125000"/>
                                          </p:val>
                                        </p:tav>
                                        <p:tav tm="100000">
                                          <p:val>
                                            <p:strVal val="#ppt_x"/>
                                          </p:val>
                                        </p:tav>
                                      </p:tavLst>
                                    </p:anim>
                                    <p:animEffect transition="in" filter="wipe(left)">
                                      <p:cBhvr>
                                        <p:cTn id="8" dur="250"/>
                                        <p:tgtEl>
                                          <p:spTgt spid="5"/>
                                        </p:tgtEl>
                                      </p:cBhvr>
                                    </p:animEffect>
                                  </p:childTnLst>
                                </p:cTn>
                              </p:par>
                            </p:childTnLst>
                          </p:cTn>
                        </p:par>
                        <p:par>
                          <p:cTn id="9" fill="hold">
                            <p:stCondLst>
                              <p:cond delay="250"/>
                            </p:stCondLst>
                            <p:childTnLst>
                              <p:par>
                                <p:cTn id="10" presetID="53" presetClass="entr" presetSubtype="16"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250" fill="hold"/>
                                        <p:tgtEl>
                                          <p:spTgt spid="27"/>
                                        </p:tgtEl>
                                        <p:attrNameLst>
                                          <p:attrName>ppt_w</p:attrName>
                                        </p:attrNameLst>
                                      </p:cBhvr>
                                      <p:tavLst>
                                        <p:tav tm="0">
                                          <p:val>
                                            <p:fltVal val="0"/>
                                          </p:val>
                                        </p:tav>
                                        <p:tav tm="100000">
                                          <p:val>
                                            <p:strVal val="#ppt_w"/>
                                          </p:val>
                                        </p:tav>
                                      </p:tavLst>
                                    </p:anim>
                                    <p:anim calcmode="lin" valueType="num">
                                      <p:cBhvr>
                                        <p:cTn id="13" dur="250" fill="hold"/>
                                        <p:tgtEl>
                                          <p:spTgt spid="27"/>
                                        </p:tgtEl>
                                        <p:attrNameLst>
                                          <p:attrName>ppt_h</p:attrName>
                                        </p:attrNameLst>
                                      </p:cBhvr>
                                      <p:tavLst>
                                        <p:tav tm="0">
                                          <p:val>
                                            <p:fltVal val="0"/>
                                          </p:val>
                                        </p:tav>
                                        <p:tav tm="100000">
                                          <p:val>
                                            <p:strVal val="#ppt_h"/>
                                          </p:val>
                                        </p:tav>
                                      </p:tavLst>
                                    </p:anim>
                                    <p:animEffect transition="in" filter="fade">
                                      <p:cBhvr>
                                        <p:cTn id="14" dur="250"/>
                                        <p:tgtEl>
                                          <p:spTgt spid="27"/>
                                        </p:tgtEl>
                                      </p:cBhvr>
                                    </p:animEffect>
                                  </p:childTnLst>
                                </p:cTn>
                              </p:par>
                              <p:par>
                                <p:cTn id="15" presetID="12" presetClass="entr" presetSubtype="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p:tgtEl>
                                          <p:spTgt spid="6"/>
                                        </p:tgtEl>
                                        <p:attrNameLst>
                                          <p:attrName>ppt_x</p:attrName>
                                        </p:attrNameLst>
                                      </p:cBhvr>
                                      <p:tavLst>
                                        <p:tav tm="0">
                                          <p:val>
                                            <p:strVal val="#ppt_x+#ppt_w*1.125000"/>
                                          </p:val>
                                        </p:tav>
                                        <p:tav tm="100000">
                                          <p:val>
                                            <p:strVal val="#ppt_x"/>
                                          </p:val>
                                        </p:tav>
                                      </p:tavLst>
                                    </p:anim>
                                    <p:animEffect transition="in" filter="wipe(left)">
                                      <p:cBhvr>
                                        <p:cTn id="18" dur="250"/>
                                        <p:tgtEl>
                                          <p:spTgt spid="6"/>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250" fill="hold"/>
                                        <p:tgtEl>
                                          <p:spTgt spid="28"/>
                                        </p:tgtEl>
                                        <p:attrNameLst>
                                          <p:attrName>ppt_w</p:attrName>
                                        </p:attrNameLst>
                                      </p:cBhvr>
                                      <p:tavLst>
                                        <p:tav tm="0">
                                          <p:val>
                                            <p:fltVal val="0"/>
                                          </p:val>
                                        </p:tav>
                                        <p:tav tm="100000">
                                          <p:val>
                                            <p:strVal val="#ppt_w"/>
                                          </p:val>
                                        </p:tav>
                                      </p:tavLst>
                                    </p:anim>
                                    <p:anim calcmode="lin" valueType="num">
                                      <p:cBhvr>
                                        <p:cTn id="23" dur="250" fill="hold"/>
                                        <p:tgtEl>
                                          <p:spTgt spid="28"/>
                                        </p:tgtEl>
                                        <p:attrNameLst>
                                          <p:attrName>ppt_h</p:attrName>
                                        </p:attrNameLst>
                                      </p:cBhvr>
                                      <p:tavLst>
                                        <p:tav tm="0">
                                          <p:val>
                                            <p:fltVal val="0"/>
                                          </p:val>
                                        </p:tav>
                                        <p:tav tm="100000">
                                          <p:val>
                                            <p:strVal val="#ppt_h"/>
                                          </p:val>
                                        </p:tav>
                                      </p:tavLst>
                                    </p:anim>
                                    <p:animEffect transition="in" filter="fade">
                                      <p:cBhvr>
                                        <p:cTn id="24" dur="250"/>
                                        <p:tgtEl>
                                          <p:spTgt spid="28"/>
                                        </p:tgtEl>
                                      </p:cBhvr>
                                    </p:animEffect>
                                  </p:childTnLst>
                                </p:cTn>
                              </p:par>
                              <p:par>
                                <p:cTn id="25" presetID="12" presetClass="entr" presetSubtype="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p:tgtEl>
                                          <p:spTgt spid="8"/>
                                        </p:tgtEl>
                                        <p:attrNameLst>
                                          <p:attrName>ppt_x</p:attrName>
                                        </p:attrNameLst>
                                      </p:cBhvr>
                                      <p:tavLst>
                                        <p:tav tm="0">
                                          <p:val>
                                            <p:strVal val="#ppt_x+#ppt_w*1.125000"/>
                                          </p:val>
                                        </p:tav>
                                        <p:tav tm="100000">
                                          <p:val>
                                            <p:strVal val="#ppt_x"/>
                                          </p:val>
                                        </p:tav>
                                      </p:tavLst>
                                    </p:anim>
                                    <p:animEffect transition="in" filter="wipe(left)">
                                      <p:cBhvr>
                                        <p:cTn id="28" dur="250"/>
                                        <p:tgtEl>
                                          <p:spTgt spid="8"/>
                                        </p:tgtEl>
                                      </p:cBhvr>
                                    </p:animEffect>
                                  </p:childTnLst>
                                </p:cTn>
                              </p:par>
                            </p:childTnLst>
                          </p:cTn>
                        </p:par>
                        <p:par>
                          <p:cTn id="29" fill="hold">
                            <p:stCondLst>
                              <p:cond delay="750"/>
                            </p:stCondLst>
                            <p:childTnLst>
                              <p:par>
                                <p:cTn id="30" presetID="53" presetClass="entr" presetSubtype="16"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animEffect transition="in" filter="fade">
                                      <p:cBhvr>
                                        <p:cTn id="34" dur="250"/>
                                        <p:tgtEl>
                                          <p:spTgt spid="29"/>
                                        </p:tgtEl>
                                      </p:cBhvr>
                                    </p:animEffect>
                                  </p:childTnLst>
                                </p:cTn>
                              </p:par>
                              <p:par>
                                <p:cTn id="35" presetID="12" presetClass="entr" presetSubtype="2"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p:tgtEl>
                                          <p:spTgt spid="9"/>
                                        </p:tgtEl>
                                        <p:attrNameLst>
                                          <p:attrName>ppt_x</p:attrName>
                                        </p:attrNameLst>
                                      </p:cBhvr>
                                      <p:tavLst>
                                        <p:tav tm="0">
                                          <p:val>
                                            <p:strVal val="#ppt_x+#ppt_w*1.125000"/>
                                          </p:val>
                                        </p:tav>
                                        <p:tav tm="100000">
                                          <p:val>
                                            <p:strVal val="#ppt_x"/>
                                          </p:val>
                                        </p:tav>
                                      </p:tavLst>
                                    </p:anim>
                                    <p:animEffect transition="in" filter="wipe(left)">
                                      <p:cBhvr>
                                        <p:cTn id="38" dur="250"/>
                                        <p:tgtEl>
                                          <p:spTgt spid="9"/>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250" fill="hold"/>
                                        <p:tgtEl>
                                          <p:spTgt spid="30"/>
                                        </p:tgtEl>
                                        <p:attrNameLst>
                                          <p:attrName>ppt_w</p:attrName>
                                        </p:attrNameLst>
                                      </p:cBhvr>
                                      <p:tavLst>
                                        <p:tav tm="0">
                                          <p:val>
                                            <p:fltVal val="0"/>
                                          </p:val>
                                        </p:tav>
                                        <p:tav tm="100000">
                                          <p:val>
                                            <p:strVal val="#ppt_w"/>
                                          </p:val>
                                        </p:tav>
                                      </p:tavLst>
                                    </p:anim>
                                    <p:anim calcmode="lin" valueType="num">
                                      <p:cBhvr>
                                        <p:cTn id="43" dur="250" fill="hold"/>
                                        <p:tgtEl>
                                          <p:spTgt spid="30"/>
                                        </p:tgtEl>
                                        <p:attrNameLst>
                                          <p:attrName>ppt_h</p:attrName>
                                        </p:attrNameLst>
                                      </p:cBhvr>
                                      <p:tavLst>
                                        <p:tav tm="0">
                                          <p:val>
                                            <p:fltVal val="0"/>
                                          </p:val>
                                        </p:tav>
                                        <p:tav tm="100000">
                                          <p:val>
                                            <p:strVal val="#ppt_h"/>
                                          </p:val>
                                        </p:tav>
                                      </p:tavLst>
                                    </p:anim>
                                    <p:animEffect transition="in" filter="fade">
                                      <p:cBhvr>
                                        <p:cTn id="44"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5"/>
          <p:cNvSpPr>
            <a:spLocks/>
          </p:cNvSpPr>
          <p:nvPr/>
        </p:nvSpPr>
        <p:spPr bwMode="auto">
          <a:xfrm>
            <a:off x="2548595" y="743095"/>
            <a:ext cx="4071135" cy="348728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9" name="文本框 18"/>
          <p:cNvSpPr txBox="1"/>
          <p:nvPr/>
        </p:nvSpPr>
        <p:spPr>
          <a:xfrm>
            <a:off x="6856052" y="1638970"/>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21" name="文本框 20"/>
          <p:cNvSpPr txBox="1"/>
          <p:nvPr/>
        </p:nvSpPr>
        <p:spPr>
          <a:xfrm>
            <a:off x="1254161" y="1686004"/>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23" name="文本框 22"/>
          <p:cNvSpPr txBox="1"/>
          <p:nvPr/>
        </p:nvSpPr>
        <p:spPr>
          <a:xfrm>
            <a:off x="6856052" y="3400392"/>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25" name="文本框 24"/>
          <p:cNvSpPr txBox="1"/>
          <p:nvPr/>
        </p:nvSpPr>
        <p:spPr>
          <a:xfrm>
            <a:off x="1254161" y="3396865"/>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grpSp>
        <p:nvGrpSpPr>
          <p:cNvPr id="8" name="组合 7"/>
          <p:cNvGrpSpPr/>
          <p:nvPr/>
        </p:nvGrpSpPr>
        <p:grpSpPr>
          <a:xfrm>
            <a:off x="3541771" y="1343516"/>
            <a:ext cx="2084784" cy="1783763"/>
            <a:chOff x="3765591" y="1394485"/>
            <a:chExt cx="2216531" cy="1896487"/>
          </a:xfrm>
        </p:grpSpPr>
        <p:sp>
          <p:nvSpPr>
            <p:cNvPr id="6" name="Freeform 7"/>
            <p:cNvSpPr>
              <a:spLocks/>
            </p:cNvSpPr>
            <p:nvPr/>
          </p:nvSpPr>
          <p:spPr bwMode="auto">
            <a:xfrm>
              <a:off x="3765591" y="1394485"/>
              <a:ext cx="2216531" cy="1896487"/>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9" name="Freeform 7"/>
            <p:cNvSpPr>
              <a:spLocks/>
            </p:cNvSpPr>
            <p:nvPr/>
          </p:nvSpPr>
          <p:spPr bwMode="auto">
            <a:xfrm>
              <a:off x="4068197" y="1739208"/>
              <a:ext cx="1611318" cy="1378661"/>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chemeClr val="accent1"/>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3583" name="组合 26"/>
            <p:cNvGrpSpPr>
              <a:grpSpLocks/>
            </p:cNvGrpSpPr>
            <p:nvPr/>
          </p:nvGrpSpPr>
          <p:grpSpPr bwMode="auto">
            <a:xfrm>
              <a:off x="4594677" y="2506210"/>
              <a:ext cx="596222" cy="418803"/>
              <a:chOff x="6934200" y="4259263"/>
              <a:chExt cx="373063" cy="265113"/>
            </a:xfrm>
          </p:grpSpPr>
          <p:sp>
            <p:nvSpPr>
              <p:cNvPr id="23610"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11"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12"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13"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14"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15"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16"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17"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18"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19"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2" name="组合 1"/>
          <p:cNvGrpSpPr/>
          <p:nvPr/>
        </p:nvGrpSpPr>
        <p:grpSpPr>
          <a:xfrm>
            <a:off x="2339227" y="1213850"/>
            <a:ext cx="2084784" cy="1781411"/>
            <a:chOff x="2487053" y="1256625"/>
            <a:chExt cx="2216531" cy="1893986"/>
          </a:xfrm>
        </p:grpSpPr>
        <p:sp>
          <p:nvSpPr>
            <p:cNvPr id="4" name="Freeform 9"/>
            <p:cNvSpPr>
              <a:spLocks/>
            </p:cNvSpPr>
            <p:nvPr/>
          </p:nvSpPr>
          <p:spPr bwMode="auto">
            <a:xfrm>
              <a:off x="2487053"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6" name="Freeform 9"/>
            <p:cNvSpPr>
              <a:spLocks noChangeAspect="1"/>
            </p:cNvSpPr>
            <p:nvPr/>
          </p:nvSpPr>
          <p:spPr bwMode="auto">
            <a:xfrm>
              <a:off x="2774362" y="1459829"/>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3"/>
            </a:solidFill>
            <a:ln w="28575"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3584" name="组合 37"/>
            <p:cNvGrpSpPr>
              <a:grpSpLocks/>
            </p:cNvGrpSpPr>
            <p:nvPr/>
          </p:nvGrpSpPr>
          <p:grpSpPr bwMode="auto">
            <a:xfrm>
              <a:off x="3332608" y="1591095"/>
              <a:ext cx="532930" cy="531317"/>
              <a:chOff x="9488488" y="4192588"/>
              <a:chExt cx="341313" cy="344487"/>
            </a:xfrm>
          </p:grpSpPr>
          <p:sp>
            <p:nvSpPr>
              <p:cNvPr id="2360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0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0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06"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0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0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360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grpSp>
      </p:grpSp>
      <p:grpSp>
        <p:nvGrpSpPr>
          <p:cNvPr id="10" name="组合 9"/>
          <p:cNvGrpSpPr/>
          <p:nvPr/>
        </p:nvGrpSpPr>
        <p:grpSpPr>
          <a:xfrm>
            <a:off x="4744314" y="1213850"/>
            <a:ext cx="2084784" cy="1781411"/>
            <a:chOff x="5044128" y="1256625"/>
            <a:chExt cx="2216531" cy="1893986"/>
          </a:xfrm>
        </p:grpSpPr>
        <p:sp>
          <p:nvSpPr>
            <p:cNvPr id="5" name="Freeform 9"/>
            <p:cNvSpPr>
              <a:spLocks/>
            </p:cNvSpPr>
            <p:nvPr/>
          </p:nvSpPr>
          <p:spPr bwMode="auto">
            <a:xfrm>
              <a:off x="5044128"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7" name="Freeform 9"/>
            <p:cNvSpPr>
              <a:spLocks noChangeAspect="1"/>
            </p:cNvSpPr>
            <p:nvPr/>
          </p:nvSpPr>
          <p:spPr bwMode="auto">
            <a:xfrm>
              <a:off x="5346601" y="1402322"/>
              <a:ext cx="1611447" cy="137517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2"/>
            </a:solidFill>
            <a:ln w="14288"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3585" name="组合 45"/>
            <p:cNvGrpSpPr>
              <a:grpSpLocks/>
            </p:cNvGrpSpPr>
            <p:nvPr/>
          </p:nvGrpSpPr>
          <p:grpSpPr bwMode="auto">
            <a:xfrm>
              <a:off x="5920038" y="1626100"/>
              <a:ext cx="431661" cy="356295"/>
              <a:chOff x="9478963" y="1489075"/>
              <a:chExt cx="307975" cy="257176"/>
            </a:xfrm>
          </p:grpSpPr>
          <p:sp>
            <p:nvSpPr>
              <p:cNvPr id="23598"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599"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00"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01"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602"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11" name="组合 10"/>
          <p:cNvGrpSpPr/>
          <p:nvPr/>
        </p:nvGrpSpPr>
        <p:grpSpPr>
          <a:xfrm>
            <a:off x="3541771" y="3268904"/>
            <a:ext cx="2084784" cy="1781411"/>
            <a:chOff x="3765591" y="3441547"/>
            <a:chExt cx="2216531" cy="1893986"/>
          </a:xfrm>
        </p:grpSpPr>
        <p:sp>
          <p:nvSpPr>
            <p:cNvPr id="7" name="Freeform 9"/>
            <p:cNvSpPr>
              <a:spLocks/>
            </p:cNvSpPr>
            <p:nvPr/>
          </p:nvSpPr>
          <p:spPr bwMode="auto">
            <a:xfrm>
              <a:off x="3765591" y="3441547"/>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8" name="Freeform 9"/>
            <p:cNvSpPr>
              <a:spLocks noChangeAspect="1"/>
            </p:cNvSpPr>
            <p:nvPr/>
          </p:nvSpPr>
          <p:spPr bwMode="auto">
            <a:xfrm>
              <a:off x="4069342" y="3628850"/>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4"/>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1200" cap="none" spc="0" normalizeH="0" baseline="0" noProof="0">
                <a:ln>
                  <a:noFill/>
                </a:ln>
                <a:solidFill>
                  <a:prstClr val="white"/>
                </a:solidFill>
                <a:effectLst/>
                <a:uLnTx/>
                <a:uFillTx/>
                <a:cs typeface="+mn-ea"/>
                <a:sym typeface="+mn-lt"/>
              </a:endParaRPr>
            </a:p>
          </p:txBody>
        </p:sp>
        <p:grpSp>
          <p:nvGrpSpPr>
            <p:cNvPr id="23586" name="组合 51"/>
            <p:cNvGrpSpPr>
              <a:grpSpLocks/>
            </p:cNvGrpSpPr>
            <p:nvPr/>
          </p:nvGrpSpPr>
          <p:grpSpPr bwMode="auto">
            <a:xfrm>
              <a:off x="4618728" y="3878881"/>
              <a:ext cx="464573" cy="416302"/>
              <a:chOff x="6942138" y="1422400"/>
              <a:chExt cx="357188" cy="323851"/>
            </a:xfrm>
          </p:grpSpPr>
          <p:sp>
            <p:nvSpPr>
              <p:cNvPr id="23591"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592"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593"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594"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595"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596"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597"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60" name="组合 59"/>
          <p:cNvGrpSpPr/>
          <p:nvPr/>
        </p:nvGrpSpPr>
        <p:grpSpPr>
          <a:xfrm>
            <a:off x="1794080" y="1196569"/>
            <a:ext cx="501355" cy="499737"/>
            <a:chOff x="9488488" y="4192588"/>
            <a:chExt cx="341313" cy="344487"/>
          </a:xfrm>
          <a:solidFill>
            <a:schemeClr val="accent3"/>
          </a:solidFill>
        </p:grpSpPr>
        <p:sp>
          <p:nvSpPr>
            <p:cNvPr id="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68" name="组合 67"/>
          <p:cNvGrpSpPr/>
          <p:nvPr/>
        </p:nvGrpSpPr>
        <p:grpSpPr>
          <a:xfrm>
            <a:off x="1690393" y="2989092"/>
            <a:ext cx="561269" cy="393909"/>
            <a:chOff x="6934200" y="4259263"/>
            <a:chExt cx="373063" cy="265113"/>
          </a:xfrm>
          <a:solidFill>
            <a:schemeClr val="accent1"/>
          </a:solidFill>
        </p:grpSpPr>
        <p:sp>
          <p:nvSpPr>
            <p:cNvPr id="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0"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2"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4"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6"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8"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85" name="组合 84"/>
          <p:cNvGrpSpPr/>
          <p:nvPr/>
        </p:nvGrpSpPr>
        <p:grpSpPr>
          <a:xfrm>
            <a:off x="6915117" y="1255133"/>
            <a:ext cx="406118" cy="334920"/>
            <a:chOff x="9478963" y="1489075"/>
            <a:chExt cx="307975" cy="257176"/>
          </a:xfrm>
          <a:solidFill>
            <a:schemeClr val="accent2"/>
          </a:solidFill>
        </p:grpSpPr>
        <p:sp>
          <p:nvSpPr>
            <p:cNvPr id="86"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87"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88"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89"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0"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91" name="组合 90"/>
          <p:cNvGrpSpPr/>
          <p:nvPr/>
        </p:nvGrpSpPr>
        <p:grpSpPr>
          <a:xfrm>
            <a:off x="6922121" y="2991315"/>
            <a:ext cx="437435" cy="391687"/>
            <a:chOff x="6942138" y="1422400"/>
            <a:chExt cx="357188" cy="323851"/>
          </a:xfrm>
          <a:solidFill>
            <a:schemeClr val="accent4"/>
          </a:solidFill>
        </p:grpSpPr>
        <p:sp>
          <p:nvSpPr>
            <p:cNvPr id="92"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3"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4"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5"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6"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7"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8"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99" name="矩形 47"/>
          <p:cNvSpPr>
            <a:spLocks noChangeArrowheads="1"/>
          </p:cNvSpPr>
          <p:nvPr/>
        </p:nvSpPr>
        <p:spPr bwMode="auto">
          <a:xfrm>
            <a:off x="738519"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00" name="矩形 47"/>
          <p:cNvSpPr>
            <a:spLocks noChangeArrowheads="1"/>
          </p:cNvSpPr>
          <p:nvPr/>
        </p:nvSpPr>
        <p:spPr bwMode="auto">
          <a:xfrm>
            <a:off x="738519"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01" name="矩形 47"/>
          <p:cNvSpPr>
            <a:spLocks noChangeArrowheads="1"/>
          </p:cNvSpPr>
          <p:nvPr/>
        </p:nvSpPr>
        <p:spPr bwMode="auto">
          <a:xfrm>
            <a:off x="6786665"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02" name="矩形 47"/>
          <p:cNvSpPr>
            <a:spLocks noChangeArrowheads="1"/>
          </p:cNvSpPr>
          <p:nvPr/>
        </p:nvSpPr>
        <p:spPr bwMode="auto">
          <a:xfrm>
            <a:off x="6786665"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Tree>
    <p:extLst>
      <p:ext uri="{BB962C8B-B14F-4D97-AF65-F5344CB8AC3E}">
        <p14:creationId xmlns:p14="http://schemas.microsoft.com/office/powerpoint/2010/main" val="114606575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3*#ppt_w"/>
                                          </p:val>
                                        </p:tav>
                                        <p:tav tm="100000">
                                          <p:val>
                                            <p:strVal val="#ppt_w"/>
                                          </p:val>
                                        </p:tav>
                                      </p:tavLst>
                                    </p:anim>
                                    <p:anim calcmode="lin" valueType="num">
                                      <p:cBhvr>
                                        <p:cTn id="8" dur="25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250"/>
                            </p:stCondLst>
                            <p:childTnLst>
                              <p:par>
                                <p:cTn id="10" presetID="2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25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250"/>
                                        <p:tgtEl>
                                          <p:spTgt spid="101"/>
                                        </p:tgtEl>
                                      </p:cBhvr>
                                    </p:animEffect>
                                  </p:childTnLst>
                                </p:cTn>
                              </p:par>
                            </p:childTnLst>
                          </p:cTn>
                        </p:par>
                        <p:par>
                          <p:cTn id="23" fill="hold">
                            <p:stCondLst>
                              <p:cond delay="500"/>
                            </p:stCondLst>
                            <p:childTnLst>
                              <p:par>
                                <p:cTn id="24" presetID="2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250" fill="hold"/>
                                        <p:tgtEl>
                                          <p:spTgt spid="8"/>
                                        </p:tgtEl>
                                        <p:attrNameLst>
                                          <p:attrName>ppt_w</p:attrName>
                                        </p:attrNameLst>
                                      </p:cBhvr>
                                      <p:tavLst>
                                        <p:tav tm="0">
                                          <p:val>
                                            <p:fltVal val="0"/>
                                          </p:val>
                                        </p:tav>
                                        <p:tav tm="100000">
                                          <p:val>
                                            <p:strVal val="#ppt_w"/>
                                          </p:val>
                                        </p:tav>
                                      </p:tavLst>
                                    </p:anim>
                                    <p:anim calcmode="lin" valueType="num">
                                      <p:cBhvr>
                                        <p:cTn id="27" dur="250" fill="hold"/>
                                        <p:tgtEl>
                                          <p:spTgt spid="8"/>
                                        </p:tgtEl>
                                        <p:attrNameLst>
                                          <p:attrName>ppt_h</p:attrName>
                                        </p:attrNameLst>
                                      </p:cBhvr>
                                      <p:tavLst>
                                        <p:tav tm="0">
                                          <p:val>
                                            <p:fltVal val="0"/>
                                          </p:val>
                                        </p:tav>
                                        <p:tav tm="100000">
                                          <p:val>
                                            <p:strVal val="#ppt_h"/>
                                          </p:val>
                                        </p:tav>
                                      </p:tavLst>
                                    </p:anim>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25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250"/>
                                        <p:tgtEl>
                                          <p:spTgt spid="6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250"/>
                                        <p:tgtEl>
                                          <p:spTgt spid="100"/>
                                        </p:tgtEl>
                                      </p:cBhvr>
                                    </p:animEffect>
                                  </p:childTnLst>
                                </p:cTn>
                              </p:par>
                            </p:childTnLst>
                          </p:cTn>
                        </p:par>
                        <p:par>
                          <p:cTn id="37" fill="hold">
                            <p:stCondLst>
                              <p:cond delay="750"/>
                            </p:stCondLst>
                            <p:childTnLst>
                              <p:par>
                                <p:cTn id="38" presetID="23" presetClass="entr" presetSubtype="16"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250" fill="hold"/>
                                        <p:tgtEl>
                                          <p:spTgt spid="2"/>
                                        </p:tgtEl>
                                        <p:attrNameLst>
                                          <p:attrName>ppt_w</p:attrName>
                                        </p:attrNameLst>
                                      </p:cBhvr>
                                      <p:tavLst>
                                        <p:tav tm="0">
                                          <p:val>
                                            <p:fltVal val="0"/>
                                          </p:val>
                                        </p:tav>
                                        <p:tav tm="100000">
                                          <p:val>
                                            <p:strVal val="#ppt_w"/>
                                          </p:val>
                                        </p:tav>
                                      </p:tavLst>
                                    </p:anim>
                                    <p:anim calcmode="lin" valueType="num">
                                      <p:cBhvr>
                                        <p:cTn id="41" dur="250" fill="hold"/>
                                        <p:tgtEl>
                                          <p:spTgt spid="2"/>
                                        </p:tgtEl>
                                        <p:attrNameLst>
                                          <p:attrName>ppt_h</p:attrName>
                                        </p:attrNameLst>
                                      </p:cBhvr>
                                      <p:tavLst>
                                        <p:tav tm="0">
                                          <p:val>
                                            <p:fltVal val="0"/>
                                          </p:val>
                                        </p:tav>
                                        <p:tav tm="100000">
                                          <p:val>
                                            <p:strVal val="#ppt_h"/>
                                          </p:val>
                                        </p:tav>
                                      </p:tavLst>
                                    </p:anim>
                                  </p:childTnLst>
                                </p:cTn>
                              </p:par>
                              <p:par>
                                <p:cTn id="42" presetID="10" presetClass="entr" presetSubtype="0" fill="hold"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250"/>
                                        <p:tgtEl>
                                          <p:spTgt spid="6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5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9"/>
                                        </p:tgtEl>
                                        <p:attrNameLst>
                                          <p:attrName>style.visibility</p:attrName>
                                        </p:attrNameLst>
                                      </p:cBhvr>
                                      <p:to>
                                        <p:strVal val="visible"/>
                                      </p:to>
                                    </p:set>
                                    <p:animEffect transition="in" filter="fade">
                                      <p:cBhvr>
                                        <p:cTn id="50" dur="250"/>
                                        <p:tgtEl>
                                          <p:spTgt spid="99"/>
                                        </p:tgtEl>
                                      </p:cBhvr>
                                    </p:animEffect>
                                  </p:childTnLst>
                                </p:cTn>
                              </p:par>
                            </p:childTnLst>
                          </p:cTn>
                        </p:par>
                        <p:par>
                          <p:cTn id="51" fill="hold">
                            <p:stCondLst>
                              <p:cond delay="1000"/>
                            </p:stCondLst>
                            <p:childTnLst>
                              <p:par>
                                <p:cTn id="52" presetID="23" presetClass="entr" presetSubtype="16"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250" fill="hold"/>
                                        <p:tgtEl>
                                          <p:spTgt spid="11"/>
                                        </p:tgtEl>
                                        <p:attrNameLst>
                                          <p:attrName>ppt_w</p:attrName>
                                        </p:attrNameLst>
                                      </p:cBhvr>
                                      <p:tavLst>
                                        <p:tav tm="0">
                                          <p:val>
                                            <p:fltVal val="0"/>
                                          </p:val>
                                        </p:tav>
                                        <p:tav tm="100000">
                                          <p:val>
                                            <p:strVal val="#ppt_w"/>
                                          </p:val>
                                        </p:tav>
                                      </p:tavLst>
                                    </p:anim>
                                    <p:anim calcmode="lin" valueType="num">
                                      <p:cBhvr>
                                        <p:cTn id="55" dur="250" fill="hold"/>
                                        <p:tgtEl>
                                          <p:spTgt spid="11"/>
                                        </p:tgtEl>
                                        <p:attrNameLst>
                                          <p:attrName>ppt_h</p:attrName>
                                        </p:attrNameLst>
                                      </p:cBhvr>
                                      <p:tavLst>
                                        <p:tav tm="0">
                                          <p:val>
                                            <p:fltVal val="0"/>
                                          </p:val>
                                        </p:tav>
                                        <p:tav tm="100000">
                                          <p:val>
                                            <p:strVal val="#ppt_h"/>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25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fade">
                                      <p:cBhvr>
                                        <p:cTn id="61" dur="250"/>
                                        <p:tgtEl>
                                          <p:spTgt spid="9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fade">
                                      <p:cBhvr>
                                        <p:cTn id="64" dur="25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1" grpId="0"/>
      <p:bldP spid="23" grpId="0"/>
      <p:bldP spid="25" grpId="0"/>
      <p:bldP spid="99" grpId="0"/>
      <p:bldP spid="100" grpId="0"/>
      <p:bldP spid="101" grpId="0"/>
      <p:bldP spid="10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13223" y="2611730"/>
            <a:ext cx="1747837" cy="1305192"/>
            <a:chOff x="1077252" y="2742843"/>
            <a:chExt cx="1858291" cy="1387673"/>
          </a:xfrm>
        </p:grpSpPr>
        <p:sp>
          <p:nvSpPr>
            <p:cNvPr id="44034" name="任意多边形 9"/>
            <p:cNvSpPr>
              <a:spLocks/>
            </p:cNvSpPr>
            <p:nvPr/>
          </p:nvSpPr>
          <p:spPr bwMode="auto">
            <a:xfrm rot="16200000">
              <a:off x="1312561"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3"/>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 name="椭圆 5"/>
            <p:cNvSpPr/>
            <p:nvPr/>
          </p:nvSpPr>
          <p:spPr>
            <a:xfrm>
              <a:off x="1250306" y="2907052"/>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20" name="文本框 19"/>
            <p:cNvSpPr txBox="1"/>
            <p:nvPr/>
          </p:nvSpPr>
          <p:spPr>
            <a:xfrm>
              <a:off x="1417808" y="3020378"/>
              <a:ext cx="688557"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prstClr val="black">
                      <a:lumMod val="65000"/>
                      <a:lumOff val="35000"/>
                    </a:prstClr>
                  </a:solidFill>
                  <a:effectLst/>
                  <a:uLnTx/>
                  <a:uFillTx/>
                  <a:cs typeface="+mn-ea"/>
                  <a:sym typeface="+mn-lt"/>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prstClr val="black">
                      <a:lumMod val="65000"/>
                      <a:lumOff val="35000"/>
                    </a:prstClr>
                  </a:solidFill>
                  <a:effectLst/>
                  <a:uLnTx/>
                  <a:uFillTx/>
                  <a:cs typeface="+mn-ea"/>
                  <a:sym typeface="+mn-lt"/>
                </a:rPr>
                <a:t>01</a:t>
              </a:r>
              <a:endParaRPr kumimoji="0" lang="zh-CN" altLang="en-US" sz="3574" b="0" i="0" u="none" strike="noStrike" kern="1200" cap="none" spc="0" normalizeH="0" baseline="0" noProof="0" dirty="0">
                <a:ln>
                  <a:noFill/>
                </a:ln>
                <a:solidFill>
                  <a:prstClr val="black">
                    <a:lumMod val="65000"/>
                    <a:lumOff val="35000"/>
                  </a:prstClr>
                </a:solidFill>
                <a:effectLst/>
                <a:uLnTx/>
                <a:uFillTx/>
                <a:cs typeface="+mn-ea"/>
                <a:sym typeface="+mn-lt"/>
              </a:endParaRPr>
            </a:p>
          </p:txBody>
        </p:sp>
      </p:grpSp>
      <p:grpSp>
        <p:nvGrpSpPr>
          <p:cNvPr id="3" name="组合 2"/>
          <p:cNvGrpSpPr/>
          <p:nvPr/>
        </p:nvGrpSpPr>
        <p:grpSpPr>
          <a:xfrm>
            <a:off x="2853929" y="2611730"/>
            <a:ext cx="1749028" cy="1305192"/>
            <a:chOff x="3034281" y="2742843"/>
            <a:chExt cx="1859557" cy="1387673"/>
          </a:xfrm>
        </p:grpSpPr>
        <p:sp>
          <p:nvSpPr>
            <p:cNvPr id="44038" name="任意多边形 21"/>
            <p:cNvSpPr>
              <a:spLocks/>
            </p:cNvSpPr>
            <p:nvPr/>
          </p:nvSpPr>
          <p:spPr bwMode="auto">
            <a:xfrm rot="-5400000">
              <a:off x="3270223"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1"/>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 name="椭圆 22"/>
            <p:cNvSpPr/>
            <p:nvPr/>
          </p:nvSpPr>
          <p:spPr>
            <a:xfrm>
              <a:off x="3207579"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30" name="文本框 29"/>
            <p:cNvSpPr txBox="1"/>
            <p:nvPr/>
          </p:nvSpPr>
          <p:spPr>
            <a:xfrm>
              <a:off x="3356482" y="3020378"/>
              <a:ext cx="688558"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prstClr val="black">
                      <a:lumMod val="65000"/>
                      <a:lumOff val="35000"/>
                    </a:prstClr>
                  </a:solidFill>
                  <a:effectLst/>
                  <a:uLnTx/>
                  <a:uFillTx/>
                  <a:cs typeface="+mn-ea"/>
                  <a:sym typeface="+mn-lt"/>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prstClr val="black">
                      <a:lumMod val="65000"/>
                      <a:lumOff val="35000"/>
                    </a:prstClr>
                  </a:solidFill>
                  <a:effectLst/>
                  <a:uLnTx/>
                  <a:uFillTx/>
                  <a:cs typeface="+mn-ea"/>
                  <a:sym typeface="+mn-lt"/>
                </a:rPr>
                <a:t>02</a:t>
              </a:r>
              <a:endParaRPr kumimoji="0" lang="zh-CN" altLang="en-US" sz="3574" b="0" i="0" u="none" strike="noStrike" kern="1200" cap="none" spc="0" normalizeH="0" baseline="0" noProof="0" dirty="0">
                <a:ln>
                  <a:noFill/>
                </a:ln>
                <a:solidFill>
                  <a:prstClr val="black">
                    <a:lumMod val="65000"/>
                    <a:lumOff val="35000"/>
                  </a:prstClr>
                </a:solidFill>
                <a:effectLst/>
                <a:uLnTx/>
                <a:uFillTx/>
                <a:cs typeface="+mn-ea"/>
                <a:sym typeface="+mn-lt"/>
              </a:endParaRPr>
            </a:p>
          </p:txBody>
        </p:sp>
      </p:grpSp>
      <p:grpSp>
        <p:nvGrpSpPr>
          <p:cNvPr id="4" name="组合 3"/>
          <p:cNvGrpSpPr/>
          <p:nvPr/>
        </p:nvGrpSpPr>
        <p:grpSpPr>
          <a:xfrm>
            <a:off x="4694636" y="2611730"/>
            <a:ext cx="1749028" cy="1305192"/>
            <a:chOff x="4991310" y="2742843"/>
            <a:chExt cx="1859557" cy="1387673"/>
          </a:xfrm>
        </p:grpSpPr>
        <p:sp>
          <p:nvSpPr>
            <p:cNvPr id="44042" name="任意多边形 24"/>
            <p:cNvSpPr>
              <a:spLocks/>
            </p:cNvSpPr>
            <p:nvPr/>
          </p:nvSpPr>
          <p:spPr bwMode="auto">
            <a:xfrm rot="-5400000">
              <a:off x="5227252"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2"/>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 name="椭圆 25"/>
            <p:cNvSpPr/>
            <p:nvPr/>
          </p:nvSpPr>
          <p:spPr>
            <a:xfrm>
              <a:off x="5164851"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31" name="文本框 30"/>
            <p:cNvSpPr txBox="1"/>
            <p:nvPr/>
          </p:nvSpPr>
          <p:spPr>
            <a:xfrm>
              <a:off x="5333131" y="3020378"/>
              <a:ext cx="688558"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prstClr val="black">
                      <a:lumMod val="65000"/>
                      <a:lumOff val="35000"/>
                    </a:prstClr>
                  </a:solidFill>
                  <a:effectLst/>
                  <a:uLnTx/>
                  <a:uFillTx/>
                  <a:cs typeface="+mn-ea"/>
                  <a:sym typeface="+mn-lt"/>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prstClr val="black">
                      <a:lumMod val="65000"/>
                      <a:lumOff val="35000"/>
                    </a:prstClr>
                  </a:solidFill>
                  <a:effectLst/>
                  <a:uLnTx/>
                  <a:uFillTx/>
                  <a:cs typeface="+mn-ea"/>
                  <a:sym typeface="+mn-lt"/>
                </a:rPr>
                <a:t>03</a:t>
              </a:r>
              <a:endParaRPr kumimoji="0" lang="zh-CN" altLang="en-US" sz="3574" b="0" i="0" u="none" strike="noStrike" kern="1200" cap="none" spc="0" normalizeH="0" baseline="0" noProof="0" dirty="0">
                <a:ln>
                  <a:noFill/>
                </a:ln>
                <a:solidFill>
                  <a:prstClr val="black">
                    <a:lumMod val="65000"/>
                    <a:lumOff val="35000"/>
                  </a:prstClr>
                </a:solidFill>
                <a:effectLst/>
                <a:uLnTx/>
                <a:uFillTx/>
                <a:cs typeface="+mn-ea"/>
                <a:sym typeface="+mn-lt"/>
              </a:endParaRPr>
            </a:p>
          </p:txBody>
        </p:sp>
      </p:grpSp>
      <p:grpSp>
        <p:nvGrpSpPr>
          <p:cNvPr id="5" name="组合 4"/>
          <p:cNvGrpSpPr/>
          <p:nvPr/>
        </p:nvGrpSpPr>
        <p:grpSpPr>
          <a:xfrm>
            <a:off x="6536532" y="2611730"/>
            <a:ext cx="1747837" cy="1305192"/>
            <a:chOff x="6949604" y="2742843"/>
            <a:chExt cx="1858291" cy="1387673"/>
          </a:xfrm>
        </p:grpSpPr>
        <p:sp>
          <p:nvSpPr>
            <p:cNvPr id="44046" name="任意多边形 27"/>
            <p:cNvSpPr>
              <a:spLocks/>
            </p:cNvSpPr>
            <p:nvPr/>
          </p:nvSpPr>
          <p:spPr bwMode="auto">
            <a:xfrm rot="-5400000">
              <a:off x="7184913"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4"/>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9" name="椭圆 28"/>
            <p:cNvSpPr/>
            <p:nvPr/>
          </p:nvSpPr>
          <p:spPr>
            <a:xfrm>
              <a:off x="7122123"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32" name="文本框 31"/>
            <p:cNvSpPr txBox="1"/>
            <p:nvPr/>
          </p:nvSpPr>
          <p:spPr>
            <a:xfrm>
              <a:off x="7307880" y="3020378"/>
              <a:ext cx="688558"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dirty="0">
                  <a:ln>
                    <a:noFill/>
                  </a:ln>
                  <a:solidFill>
                    <a:prstClr val="black">
                      <a:lumMod val="65000"/>
                      <a:lumOff val="35000"/>
                    </a:prstClr>
                  </a:solidFill>
                  <a:effectLst/>
                  <a:uLnTx/>
                  <a:uFillTx/>
                  <a:cs typeface="+mn-ea"/>
                  <a:sym typeface="+mn-lt"/>
                </a:rPr>
                <a:t>STEP</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574" b="0" i="0" u="none" strike="noStrike" kern="1200" cap="none" spc="0" normalizeH="0" baseline="0" noProof="0" dirty="0">
                  <a:ln>
                    <a:noFill/>
                  </a:ln>
                  <a:solidFill>
                    <a:prstClr val="black">
                      <a:lumMod val="65000"/>
                      <a:lumOff val="35000"/>
                    </a:prstClr>
                  </a:solidFill>
                  <a:effectLst/>
                  <a:uLnTx/>
                  <a:uFillTx/>
                  <a:cs typeface="+mn-ea"/>
                  <a:sym typeface="+mn-lt"/>
                </a:rPr>
                <a:t>04</a:t>
              </a:r>
              <a:endParaRPr kumimoji="0" lang="zh-CN" altLang="en-US" sz="3574" b="0" i="0" u="none" strike="noStrike" kern="1200" cap="none" spc="0" normalizeH="0" baseline="0" noProof="0" dirty="0">
                <a:ln>
                  <a:noFill/>
                </a:ln>
                <a:solidFill>
                  <a:prstClr val="black">
                    <a:lumMod val="65000"/>
                    <a:lumOff val="35000"/>
                  </a:prstClr>
                </a:solidFill>
                <a:effectLst/>
                <a:uLnTx/>
                <a:uFillTx/>
                <a:cs typeface="+mn-ea"/>
                <a:sym typeface="+mn-lt"/>
              </a:endParaRPr>
            </a:p>
          </p:txBody>
        </p:sp>
      </p:grpSp>
      <p:grpSp>
        <p:nvGrpSpPr>
          <p:cNvPr id="24" name="组合 98"/>
          <p:cNvGrpSpPr>
            <a:grpSpLocks/>
          </p:cNvGrpSpPr>
          <p:nvPr/>
        </p:nvGrpSpPr>
        <p:grpSpPr bwMode="auto">
          <a:xfrm>
            <a:off x="1050146" y="1676623"/>
            <a:ext cx="1804988" cy="787154"/>
            <a:chOff x="3508035" y="4207856"/>
            <a:chExt cx="2407376" cy="1063141"/>
          </a:xfrm>
        </p:grpSpPr>
        <p:sp>
          <p:nvSpPr>
            <p:cNvPr id="2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2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28" name="组合 98"/>
          <p:cNvGrpSpPr>
            <a:grpSpLocks/>
          </p:cNvGrpSpPr>
          <p:nvPr/>
        </p:nvGrpSpPr>
        <p:grpSpPr bwMode="auto">
          <a:xfrm>
            <a:off x="2882441" y="1676623"/>
            <a:ext cx="1804988" cy="787154"/>
            <a:chOff x="3508035" y="4207856"/>
            <a:chExt cx="2407376" cy="1063141"/>
          </a:xfrm>
        </p:grpSpPr>
        <p:sp>
          <p:nvSpPr>
            <p:cNvPr id="36"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3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38" name="组合 98"/>
          <p:cNvGrpSpPr>
            <a:grpSpLocks/>
          </p:cNvGrpSpPr>
          <p:nvPr/>
        </p:nvGrpSpPr>
        <p:grpSpPr bwMode="auto">
          <a:xfrm>
            <a:off x="4721992" y="1676623"/>
            <a:ext cx="1804988" cy="787154"/>
            <a:chOff x="3508035" y="4207856"/>
            <a:chExt cx="2407376" cy="1063141"/>
          </a:xfrm>
        </p:grpSpPr>
        <p:sp>
          <p:nvSpPr>
            <p:cNvPr id="3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4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46" name="组合 98"/>
          <p:cNvGrpSpPr>
            <a:grpSpLocks/>
          </p:cNvGrpSpPr>
          <p:nvPr/>
        </p:nvGrpSpPr>
        <p:grpSpPr bwMode="auto">
          <a:xfrm>
            <a:off x="6633213" y="1676623"/>
            <a:ext cx="1804988" cy="787154"/>
            <a:chOff x="3508035" y="4207856"/>
            <a:chExt cx="2407376" cy="1063141"/>
          </a:xfrm>
        </p:grpSpPr>
        <p:sp>
          <p:nvSpPr>
            <p:cNvPr id="47"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48"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spTree>
    <p:extLst>
      <p:ext uri="{BB962C8B-B14F-4D97-AF65-F5344CB8AC3E}">
        <p14:creationId xmlns:p14="http://schemas.microsoft.com/office/powerpoint/2010/main" val="38126792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0-#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14" presetClass="entr" presetSubtype="1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250"/>
                                        <p:tgtEl>
                                          <p:spTgt spid="24"/>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250" fill="hold"/>
                                        <p:tgtEl>
                                          <p:spTgt spid="3"/>
                                        </p:tgtEl>
                                        <p:attrNameLst>
                                          <p:attrName>ppt_x</p:attrName>
                                        </p:attrNameLst>
                                      </p:cBhvr>
                                      <p:tavLst>
                                        <p:tav tm="0">
                                          <p:val>
                                            <p:strVal val="0-#ppt_w/2"/>
                                          </p:val>
                                        </p:tav>
                                        <p:tav tm="100000">
                                          <p:val>
                                            <p:strVal val="#ppt_x"/>
                                          </p:val>
                                        </p:tav>
                                      </p:tavLst>
                                    </p:anim>
                                    <p:anim calcmode="lin" valueType="num">
                                      <p:cBhvr additive="base">
                                        <p:cTn id="17" dur="25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750"/>
                            </p:stCondLst>
                            <p:childTnLst>
                              <p:par>
                                <p:cTn id="19" presetID="14" presetClass="entr" presetSubtype="1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250"/>
                                        <p:tgtEl>
                                          <p:spTgt spid="28"/>
                                        </p:tgtEl>
                                      </p:cBhvr>
                                    </p:animEffect>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250" fill="hold"/>
                                        <p:tgtEl>
                                          <p:spTgt spid="4"/>
                                        </p:tgtEl>
                                        <p:attrNameLst>
                                          <p:attrName>ppt_x</p:attrName>
                                        </p:attrNameLst>
                                      </p:cBhvr>
                                      <p:tavLst>
                                        <p:tav tm="0">
                                          <p:val>
                                            <p:strVal val="0-#ppt_w/2"/>
                                          </p:val>
                                        </p:tav>
                                        <p:tav tm="100000">
                                          <p:val>
                                            <p:strVal val="#ppt_x"/>
                                          </p:val>
                                        </p:tav>
                                      </p:tavLst>
                                    </p:anim>
                                    <p:anim calcmode="lin" valueType="num">
                                      <p:cBhvr additive="base">
                                        <p:cTn id="26" dur="25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14" presetClass="entr" presetSubtype="1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250"/>
                                        <p:tgtEl>
                                          <p:spTgt spid="38"/>
                                        </p:tgtEl>
                                      </p:cBhvr>
                                    </p:animEffect>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250" fill="hold"/>
                                        <p:tgtEl>
                                          <p:spTgt spid="5"/>
                                        </p:tgtEl>
                                        <p:attrNameLst>
                                          <p:attrName>ppt_x</p:attrName>
                                        </p:attrNameLst>
                                      </p:cBhvr>
                                      <p:tavLst>
                                        <p:tav tm="0">
                                          <p:val>
                                            <p:strVal val="0-#ppt_w/2"/>
                                          </p:val>
                                        </p:tav>
                                        <p:tav tm="100000">
                                          <p:val>
                                            <p:strVal val="#ppt_x"/>
                                          </p:val>
                                        </p:tav>
                                      </p:tavLst>
                                    </p:anim>
                                    <p:anim calcmode="lin" valueType="num">
                                      <p:cBhvr additive="base">
                                        <p:cTn id="35" dur="250" fill="hold"/>
                                        <p:tgtEl>
                                          <p:spTgt spid="5"/>
                                        </p:tgtEl>
                                        <p:attrNameLst>
                                          <p:attrName>ppt_y</p:attrName>
                                        </p:attrNameLst>
                                      </p:cBhvr>
                                      <p:tavLst>
                                        <p:tav tm="0">
                                          <p:val>
                                            <p:strVal val="#ppt_y"/>
                                          </p:val>
                                        </p:tav>
                                        <p:tav tm="100000">
                                          <p:val>
                                            <p:strVal val="#ppt_y"/>
                                          </p:val>
                                        </p:tav>
                                      </p:tavLst>
                                    </p:anim>
                                  </p:childTnLst>
                                </p:cTn>
                              </p:par>
                            </p:childTnLst>
                          </p:cTn>
                        </p:par>
                        <p:par>
                          <p:cTn id="36" fill="hold">
                            <p:stCondLst>
                              <p:cond delay="1750"/>
                            </p:stCondLst>
                            <p:childTnLst>
                              <p:par>
                                <p:cTn id="37" presetID="14" presetClass="entr" presetSubtype="1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randombar(horizontal)">
                                      <p:cBhvr>
                                        <p:cTn id="39"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79234" y="1149463"/>
            <a:ext cx="1793264" cy="3114694"/>
            <a:chOff x="828477" y="1188169"/>
            <a:chExt cx="1906588" cy="3311525"/>
          </a:xfrm>
        </p:grpSpPr>
        <p:sp>
          <p:nvSpPr>
            <p:cNvPr id="19" name="Pentagon 78"/>
            <p:cNvSpPr/>
            <p:nvPr/>
          </p:nvSpPr>
          <p:spPr>
            <a:xfrm rot="5400000">
              <a:off x="72827" y="1943819"/>
              <a:ext cx="3311525" cy="1800225"/>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white"/>
                </a:solidFill>
                <a:effectLst/>
                <a:uLnTx/>
                <a:uFillTx/>
                <a:cs typeface="+mn-ea"/>
                <a:sym typeface="+mn-lt"/>
              </a:endParaRPr>
            </a:p>
          </p:txBody>
        </p:sp>
        <p:grpSp>
          <p:nvGrpSpPr>
            <p:cNvPr id="35" name="组合 30"/>
            <p:cNvGrpSpPr>
              <a:grpSpLocks/>
            </p:cNvGrpSpPr>
            <p:nvPr/>
          </p:nvGrpSpPr>
          <p:grpSpPr bwMode="auto">
            <a:xfrm>
              <a:off x="896740" y="1597744"/>
              <a:ext cx="1838325" cy="1381391"/>
              <a:chOff x="3658206" y="2768283"/>
              <a:chExt cx="1838623" cy="1381331"/>
            </a:xfrm>
          </p:grpSpPr>
          <p:sp>
            <p:nvSpPr>
              <p:cNvPr id="39"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solidFill>
                    <a:effectLst/>
                    <a:uLnTx/>
                    <a:uFillTx/>
                    <a:latin typeface="+mn-lt"/>
                    <a:ea typeface="+mn-ea"/>
                    <a:cs typeface="+mn-ea"/>
                    <a:sym typeface="+mn-lt"/>
                  </a:rPr>
                  <a:t>单击添加段落文字单击添加段落文字单击添加段落文字</a:t>
                </a:r>
              </a:p>
            </p:txBody>
          </p:sp>
          <p:sp>
            <p:nvSpPr>
              <p:cNvPr id="49"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257" b="1"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2257" b="1" i="0" u="none" strike="noStrike" kern="1200" cap="none" spc="0" normalizeH="0" baseline="0" noProof="0">
                  <a:ln>
                    <a:noFill/>
                  </a:ln>
                  <a:solidFill>
                    <a:prstClr val="white"/>
                  </a:solidFill>
                  <a:effectLst/>
                  <a:uLnTx/>
                  <a:uFillTx/>
                  <a:latin typeface="+mn-lt"/>
                  <a:ea typeface="+mn-ea"/>
                  <a:cs typeface="+mn-ea"/>
                  <a:sym typeface="+mn-lt"/>
                </a:endParaRPr>
              </a:p>
            </p:txBody>
          </p:sp>
        </p:grpSp>
      </p:grpSp>
      <p:grpSp>
        <p:nvGrpSpPr>
          <p:cNvPr id="7" name="组合 6"/>
          <p:cNvGrpSpPr/>
          <p:nvPr/>
        </p:nvGrpSpPr>
        <p:grpSpPr>
          <a:xfrm>
            <a:off x="2775565" y="1149463"/>
            <a:ext cx="1815660" cy="3114694"/>
            <a:chOff x="2950965" y="1188169"/>
            <a:chExt cx="1930400" cy="3311525"/>
          </a:xfrm>
        </p:grpSpPr>
        <p:sp>
          <p:nvSpPr>
            <p:cNvPr id="23" name="Pentagon 143"/>
            <p:cNvSpPr/>
            <p:nvPr/>
          </p:nvSpPr>
          <p:spPr>
            <a:xfrm rot="5400000">
              <a:off x="2195315" y="1943819"/>
              <a:ext cx="3311525" cy="1800225"/>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white"/>
                </a:solidFill>
                <a:effectLst/>
                <a:uLnTx/>
                <a:uFillTx/>
                <a:cs typeface="+mn-ea"/>
                <a:sym typeface="+mn-lt"/>
              </a:endParaRPr>
            </a:p>
          </p:txBody>
        </p:sp>
        <p:grpSp>
          <p:nvGrpSpPr>
            <p:cNvPr id="52" name="组合 33"/>
            <p:cNvGrpSpPr>
              <a:grpSpLocks/>
            </p:cNvGrpSpPr>
            <p:nvPr/>
          </p:nvGrpSpPr>
          <p:grpSpPr bwMode="auto">
            <a:xfrm>
              <a:off x="3043040" y="1597744"/>
              <a:ext cx="1838325" cy="1381391"/>
              <a:chOff x="3658206" y="2768283"/>
              <a:chExt cx="1838623" cy="1381331"/>
            </a:xfrm>
          </p:grpSpPr>
          <p:sp>
            <p:nvSpPr>
              <p:cNvPr id="53"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solidFill>
                    <a:effectLst/>
                    <a:uLnTx/>
                    <a:uFillTx/>
                    <a:latin typeface="+mn-lt"/>
                    <a:ea typeface="+mn-ea"/>
                    <a:cs typeface="+mn-ea"/>
                    <a:sym typeface="+mn-lt"/>
                  </a:rPr>
                  <a:t>单击添加段落文字单击添加段落文字单击添加段落文字</a:t>
                </a:r>
              </a:p>
            </p:txBody>
          </p:sp>
          <p:sp>
            <p:nvSpPr>
              <p:cNvPr id="54"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257" b="1"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2257" b="1" i="0" u="none" strike="noStrike" kern="1200" cap="none" spc="0" normalizeH="0" baseline="0" noProof="0">
                  <a:ln>
                    <a:noFill/>
                  </a:ln>
                  <a:solidFill>
                    <a:prstClr val="white"/>
                  </a:solidFill>
                  <a:effectLst/>
                  <a:uLnTx/>
                  <a:uFillTx/>
                  <a:latin typeface="+mn-lt"/>
                  <a:ea typeface="+mn-ea"/>
                  <a:cs typeface="+mn-ea"/>
                  <a:sym typeface="+mn-lt"/>
                </a:endParaRPr>
              </a:p>
            </p:txBody>
          </p:sp>
        </p:grpSp>
      </p:grpSp>
      <p:grpSp>
        <p:nvGrpSpPr>
          <p:cNvPr id="8" name="组合 7"/>
          <p:cNvGrpSpPr/>
          <p:nvPr/>
        </p:nvGrpSpPr>
        <p:grpSpPr>
          <a:xfrm>
            <a:off x="4770402" y="1149463"/>
            <a:ext cx="1839551" cy="3114694"/>
            <a:chOff x="5071865" y="1188169"/>
            <a:chExt cx="1955800" cy="3311525"/>
          </a:xfrm>
        </p:grpSpPr>
        <p:sp>
          <p:nvSpPr>
            <p:cNvPr id="27" name="Pentagon 150"/>
            <p:cNvSpPr/>
            <p:nvPr/>
          </p:nvSpPr>
          <p:spPr>
            <a:xfrm rot="5400000">
              <a:off x="4316215" y="1943819"/>
              <a:ext cx="3311525" cy="1800225"/>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white"/>
                </a:solidFill>
                <a:effectLst/>
                <a:uLnTx/>
                <a:uFillTx/>
                <a:cs typeface="+mn-ea"/>
                <a:sym typeface="+mn-lt"/>
              </a:endParaRPr>
            </a:p>
          </p:txBody>
        </p:sp>
        <p:grpSp>
          <p:nvGrpSpPr>
            <p:cNvPr id="55" name="组合 37"/>
            <p:cNvGrpSpPr>
              <a:grpSpLocks/>
            </p:cNvGrpSpPr>
            <p:nvPr/>
          </p:nvGrpSpPr>
          <p:grpSpPr bwMode="auto">
            <a:xfrm>
              <a:off x="5189340" y="1597744"/>
              <a:ext cx="1838325" cy="1381391"/>
              <a:chOff x="3658206" y="2768283"/>
              <a:chExt cx="1838623" cy="1381331"/>
            </a:xfrm>
          </p:grpSpPr>
          <p:sp>
            <p:nvSpPr>
              <p:cNvPr id="56"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solidFill>
                    <a:effectLst/>
                    <a:uLnTx/>
                    <a:uFillTx/>
                    <a:latin typeface="+mn-lt"/>
                    <a:ea typeface="+mn-ea"/>
                    <a:cs typeface="+mn-ea"/>
                    <a:sym typeface="+mn-lt"/>
                  </a:rPr>
                  <a:t>单击添加段落文字单击添加段落文字单击添加段落文字</a:t>
                </a:r>
              </a:p>
            </p:txBody>
          </p:sp>
          <p:sp>
            <p:nvSpPr>
              <p:cNvPr id="57"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257" b="1"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2257" b="1" i="0" u="none" strike="noStrike" kern="1200" cap="none" spc="0" normalizeH="0" baseline="0" noProof="0">
                  <a:ln>
                    <a:noFill/>
                  </a:ln>
                  <a:solidFill>
                    <a:prstClr val="white"/>
                  </a:solidFill>
                  <a:effectLst/>
                  <a:uLnTx/>
                  <a:uFillTx/>
                  <a:latin typeface="+mn-lt"/>
                  <a:ea typeface="+mn-ea"/>
                  <a:cs typeface="+mn-ea"/>
                  <a:sym typeface="+mn-lt"/>
                </a:endParaRPr>
              </a:p>
            </p:txBody>
          </p:sp>
        </p:grpSp>
      </p:grpSp>
      <p:grpSp>
        <p:nvGrpSpPr>
          <p:cNvPr id="9" name="组合 8"/>
          <p:cNvGrpSpPr/>
          <p:nvPr/>
        </p:nvGrpSpPr>
        <p:grpSpPr>
          <a:xfrm>
            <a:off x="6766732" y="1149463"/>
            <a:ext cx="1863441" cy="3114694"/>
            <a:chOff x="7194352" y="1188169"/>
            <a:chExt cx="1981200" cy="3311525"/>
          </a:xfrm>
        </p:grpSpPr>
        <p:sp>
          <p:nvSpPr>
            <p:cNvPr id="31" name="Pentagon 157"/>
            <p:cNvSpPr/>
            <p:nvPr/>
          </p:nvSpPr>
          <p:spPr>
            <a:xfrm rot="5400000">
              <a:off x="6438702" y="1943819"/>
              <a:ext cx="3311525" cy="1800225"/>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white"/>
                </a:solidFill>
                <a:effectLst/>
                <a:uLnTx/>
                <a:uFillTx/>
                <a:cs typeface="+mn-ea"/>
                <a:sym typeface="+mn-lt"/>
              </a:endParaRPr>
            </a:p>
          </p:txBody>
        </p:sp>
        <p:grpSp>
          <p:nvGrpSpPr>
            <p:cNvPr id="58" name="组合 40"/>
            <p:cNvGrpSpPr>
              <a:grpSpLocks/>
            </p:cNvGrpSpPr>
            <p:nvPr/>
          </p:nvGrpSpPr>
          <p:grpSpPr bwMode="auto">
            <a:xfrm>
              <a:off x="7335640" y="1597744"/>
              <a:ext cx="1839912" cy="1381391"/>
              <a:chOff x="3658206" y="2768283"/>
              <a:chExt cx="1838623" cy="1381331"/>
            </a:xfrm>
          </p:grpSpPr>
          <p:sp>
            <p:nvSpPr>
              <p:cNvPr id="59" name="矩形 47"/>
              <p:cNvSpPr>
                <a:spLocks noChangeArrowheads="1"/>
              </p:cNvSpPr>
              <p:nvPr/>
            </p:nvSpPr>
            <p:spPr bwMode="auto">
              <a:xfrm>
                <a:off x="3658206" y="3275753"/>
                <a:ext cx="1711816"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solidFill>
                    <a:effectLst/>
                    <a:uLnTx/>
                    <a:uFillTx/>
                    <a:latin typeface="+mn-lt"/>
                    <a:ea typeface="+mn-ea"/>
                    <a:cs typeface="+mn-ea"/>
                    <a:sym typeface="+mn-lt"/>
                  </a:rPr>
                  <a:t>单击添加段落文字单击添加段落文字单击添加段落文字</a:t>
                </a:r>
              </a:p>
            </p:txBody>
          </p:sp>
          <p:sp>
            <p:nvSpPr>
              <p:cNvPr id="60"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257" b="1"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2257" b="1" i="0" u="none" strike="noStrike" kern="1200" cap="none" spc="0" normalizeH="0" baseline="0" noProof="0">
                  <a:ln>
                    <a:noFill/>
                  </a:ln>
                  <a:solidFill>
                    <a:prstClr val="white"/>
                  </a:solidFill>
                  <a:effectLst/>
                  <a:uLnTx/>
                  <a:uFillTx/>
                  <a:latin typeface="+mn-lt"/>
                  <a:ea typeface="+mn-ea"/>
                  <a:cs typeface="+mn-ea"/>
                  <a:sym typeface="+mn-lt"/>
                </a:endParaRPr>
              </a:p>
            </p:txBody>
          </p:sp>
        </p:grpSp>
      </p:grpSp>
      <p:grpSp>
        <p:nvGrpSpPr>
          <p:cNvPr id="5" name="组合 4"/>
          <p:cNvGrpSpPr/>
          <p:nvPr/>
        </p:nvGrpSpPr>
        <p:grpSpPr>
          <a:xfrm>
            <a:off x="779517" y="2910299"/>
            <a:ext cx="1693199" cy="1693199"/>
            <a:chOff x="828778" y="3060280"/>
            <a:chExt cx="1800200" cy="1800200"/>
          </a:xfrm>
        </p:grpSpPr>
        <p:sp>
          <p:nvSpPr>
            <p:cNvPr id="20" name="Oval 76"/>
            <p:cNvSpPr/>
            <p:nvPr/>
          </p:nvSpPr>
          <p:spPr>
            <a:xfrm>
              <a:off x="828778"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a:ln>
                  <a:noFill/>
                </a:ln>
                <a:solidFill>
                  <a:prstClr val="white"/>
                </a:solidFill>
                <a:effectLst/>
                <a:uLnTx/>
                <a:uFillTx/>
                <a:cs typeface="+mn-ea"/>
                <a:sym typeface="+mn-lt"/>
              </a:endParaRPr>
            </a:p>
          </p:txBody>
        </p:sp>
        <p:sp>
          <p:nvSpPr>
            <p:cNvPr id="21" name="TextBox 79"/>
            <p:cNvSpPr txBox="1">
              <a:spLocks noChangeArrowheads="1"/>
            </p:cNvSpPr>
            <p:nvPr/>
          </p:nvSpPr>
          <p:spPr bwMode="auto">
            <a:xfrm>
              <a:off x="1416473"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208" b="1" i="0" u="none" strike="noStrike" kern="1200" cap="none" spc="0" normalizeH="0" baseline="0" noProof="0" dirty="0">
                  <a:ln>
                    <a:noFill/>
                  </a:ln>
                  <a:solidFill>
                    <a:srgbClr val="CF137C"/>
                  </a:solidFill>
                  <a:effectLst/>
                  <a:uLnTx/>
                  <a:uFillTx/>
                  <a:latin typeface="+mn-lt"/>
                  <a:ea typeface="+mn-ea"/>
                  <a:cs typeface="+mn-ea"/>
                  <a:sym typeface="+mn-lt"/>
                </a:rPr>
                <a:t>1</a:t>
              </a:r>
            </a:p>
          </p:txBody>
        </p:sp>
        <p:sp>
          <p:nvSpPr>
            <p:cNvPr id="22" name="TextBox 80"/>
            <p:cNvSpPr txBox="1"/>
            <p:nvPr/>
          </p:nvSpPr>
          <p:spPr>
            <a:xfrm>
              <a:off x="997272" y="4021857"/>
              <a:ext cx="1462635" cy="405897"/>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CF137C"/>
                  </a:solidFill>
                  <a:effectLst/>
                  <a:uLnTx/>
                  <a:uFillTx/>
                  <a:cs typeface="+mn-ea"/>
                  <a:sym typeface="+mn-lt"/>
                </a:rPr>
                <a:t>strengths</a:t>
              </a:r>
              <a:endParaRPr kumimoji="0" lang="en-US" sz="5644" b="0" i="0" u="none" strike="noStrike" kern="1200" cap="small" spc="0" normalizeH="0" baseline="0" noProof="0" dirty="0">
                <a:ln>
                  <a:noFill/>
                </a:ln>
                <a:solidFill>
                  <a:srgbClr val="CF137C"/>
                </a:solidFill>
                <a:effectLst/>
                <a:uLnTx/>
                <a:uFillTx/>
                <a:cs typeface="+mn-ea"/>
                <a:sym typeface="+mn-lt"/>
              </a:endParaRPr>
            </a:p>
          </p:txBody>
        </p:sp>
      </p:grpSp>
      <p:grpSp>
        <p:nvGrpSpPr>
          <p:cNvPr id="11" name="组合 10"/>
          <p:cNvGrpSpPr/>
          <p:nvPr/>
        </p:nvGrpSpPr>
        <p:grpSpPr>
          <a:xfrm>
            <a:off x="2775169" y="2910299"/>
            <a:ext cx="1693199" cy="1693199"/>
            <a:chOff x="2950544" y="3060280"/>
            <a:chExt cx="1800200" cy="1800200"/>
          </a:xfrm>
        </p:grpSpPr>
        <p:sp>
          <p:nvSpPr>
            <p:cNvPr id="24" name="Oval 147"/>
            <p:cNvSpPr/>
            <p:nvPr/>
          </p:nvSpPr>
          <p:spPr>
            <a:xfrm>
              <a:off x="2950544"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a:ln>
                  <a:noFill/>
                </a:ln>
                <a:solidFill>
                  <a:prstClr val="white"/>
                </a:solidFill>
                <a:effectLst/>
                <a:uLnTx/>
                <a:uFillTx/>
                <a:cs typeface="+mn-ea"/>
                <a:sym typeface="+mn-lt"/>
              </a:endParaRPr>
            </a:p>
          </p:txBody>
        </p:sp>
        <p:sp>
          <p:nvSpPr>
            <p:cNvPr id="25" name="TextBox 145"/>
            <p:cNvSpPr txBox="1">
              <a:spLocks noChangeArrowheads="1"/>
            </p:cNvSpPr>
            <p:nvPr/>
          </p:nvSpPr>
          <p:spPr bwMode="auto">
            <a:xfrm>
              <a:off x="353816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208" b="1" i="0" u="none" strike="noStrike" kern="1200" cap="none" spc="0" normalizeH="0" baseline="0" noProof="0" dirty="0">
                  <a:ln>
                    <a:noFill/>
                  </a:ln>
                  <a:solidFill>
                    <a:srgbClr val="7C10E4"/>
                  </a:solidFill>
                  <a:effectLst/>
                  <a:uLnTx/>
                  <a:uFillTx/>
                  <a:latin typeface="+mn-lt"/>
                  <a:ea typeface="+mn-ea"/>
                  <a:cs typeface="+mn-ea"/>
                  <a:sym typeface="+mn-lt"/>
                </a:rPr>
                <a:t>2</a:t>
              </a:r>
            </a:p>
          </p:txBody>
        </p:sp>
        <p:sp>
          <p:nvSpPr>
            <p:cNvPr id="26" name="TextBox 146"/>
            <p:cNvSpPr txBox="1"/>
            <p:nvPr/>
          </p:nvSpPr>
          <p:spPr>
            <a:xfrm>
              <a:off x="3035456" y="4021857"/>
              <a:ext cx="1629656" cy="405897"/>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7C10E4"/>
                  </a:solidFill>
                  <a:effectLst/>
                  <a:uLnTx/>
                  <a:uFillTx/>
                  <a:cs typeface="+mn-ea"/>
                  <a:sym typeface="+mn-lt"/>
                </a:rPr>
                <a:t>weaknesses</a:t>
              </a:r>
              <a:endParaRPr kumimoji="0" lang="en-US" sz="5644" b="0" i="0" u="none" strike="noStrike" kern="1200" cap="small" spc="0" normalizeH="0" baseline="0" noProof="0" dirty="0">
                <a:ln>
                  <a:noFill/>
                </a:ln>
                <a:solidFill>
                  <a:srgbClr val="7C10E4"/>
                </a:solidFill>
                <a:effectLst/>
                <a:uLnTx/>
                <a:uFillTx/>
                <a:cs typeface="+mn-ea"/>
                <a:sym typeface="+mn-lt"/>
              </a:endParaRPr>
            </a:p>
          </p:txBody>
        </p:sp>
      </p:grpSp>
      <p:grpSp>
        <p:nvGrpSpPr>
          <p:cNvPr id="12" name="组合 11"/>
          <p:cNvGrpSpPr/>
          <p:nvPr/>
        </p:nvGrpSpPr>
        <p:grpSpPr>
          <a:xfrm>
            <a:off x="4739282" y="2910299"/>
            <a:ext cx="1756956" cy="1693199"/>
            <a:chOff x="5038778" y="3060280"/>
            <a:chExt cx="1867986" cy="1800200"/>
          </a:xfrm>
        </p:grpSpPr>
        <p:grpSp>
          <p:nvGrpSpPr>
            <p:cNvPr id="10" name="组合 9"/>
            <p:cNvGrpSpPr/>
            <p:nvPr/>
          </p:nvGrpSpPr>
          <p:grpSpPr>
            <a:xfrm>
              <a:off x="5072310" y="3060280"/>
              <a:ext cx="1800200" cy="1800200"/>
              <a:chOff x="5072310" y="3060280"/>
              <a:chExt cx="1800200" cy="1800200"/>
            </a:xfrm>
          </p:grpSpPr>
          <p:sp>
            <p:nvSpPr>
              <p:cNvPr id="28" name="Oval 154"/>
              <p:cNvSpPr/>
              <p:nvPr/>
            </p:nvSpPr>
            <p:spPr>
              <a:xfrm>
                <a:off x="5072310"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a:ln>
                    <a:noFill/>
                  </a:ln>
                  <a:solidFill>
                    <a:prstClr val="white"/>
                  </a:solidFill>
                  <a:effectLst/>
                  <a:uLnTx/>
                  <a:uFillTx/>
                  <a:cs typeface="+mn-ea"/>
                  <a:sym typeface="+mn-lt"/>
                </a:endParaRPr>
              </a:p>
            </p:txBody>
          </p:sp>
          <p:sp>
            <p:nvSpPr>
              <p:cNvPr id="29" name="TextBox 152"/>
              <p:cNvSpPr txBox="1">
                <a:spLocks noChangeArrowheads="1"/>
              </p:cNvSpPr>
              <p:nvPr/>
            </p:nvSpPr>
            <p:spPr bwMode="auto">
              <a:xfrm>
                <a:off x="5659859"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208" b="1" i="0" u="none" strike="noStrike" kern="1200" cap="none" spc="0" normalizeH="0" baseline="0" noProof="0" dirty="0">
                    <a:ln>
                      <a:noFill/>
                    </a:ln>
                    <a:solidFill>
                      <a:srgbClr val="2E76F1"/>
                    </a:solidFill>
                    <a:effectLst/>
                    <a:uLnTx/>
                    <a:uFillTx/>
                    <a:latin typeface="+mn-lt"/>
                    <a:ea typeface="+mn-ea"/>
                    <a:cs typeface="+mn-ea"/>
                    <a:sym typeface="+mn-lt"/>
                  </a:rPr>
                  <a:t>3</a:t>
                </a:r>
              </a:p>
            </p:txBody>
          </p:sp>
        </p:grpSp>
        <p:sp>
          <p:nvSpPr>
            <p:cNvPr id="30" name="TextBox 153"/>
            <p:cNvSpPr txBox="1"/>
            <p:nvPr/>
          </p:nvSpPr>
          <p:spPr>
            <a:xfrm>
              <a:off x="5038778" y="4021857"/>
              <a:ext cx="1867986" cy="405897"/>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2E76F1"/>
                  </a:solidFill>
                  <a:effectLst/>
                  <a:uLnTx/>
                  <a:uFillTx/>
                  <a:cs typeface="+mn-ea"/>
                  <a:sym typeface="+mn-lt"/>
                </a:rPr>
                <a:t>opportunities</a:t>
              </a:r>
              <a:endParaRPr kumimoji="0" lang="en-US" sz="5644" b="0" i="0" u="none" strike="noStrike" kern="1200" cap="small" spc="0" normalizeH="0" baseline="0" noProof="0" dirty="0">
                <a:ln>
                  <a:noFill/>
                </a:ln>
                <a:solidFill>
                  <a:srgbClr val="2E76F1"/>
                </a:solidFill>
                <a:effectLst/>
                <a:uLnTx/>
                <a:uFillTx/>
                <a:cs typeface="+mn-ea"/>
                <a:sym typeface="+mn-lt"/>
              </a:endParaRPr>
            </a:p>
          </p:txBody>
        </p:sp>
      </p:grpSp>
      <p:grpSp>
        <p:nvGrpSpPr>
          <p:cNvPr id="13" name="组合 12"/>
          <p:cNvGrpSpPr/>
          <p:nvPr/>
        </p:nvGrpSpPr>
        <p:grpSpPr>
          <a:xfrm>
            <a:off x="6766474" y="2910299"/>
            <a:ext cx="1693199" cy="1693199"/>
            <a:chOff x="7194077" y="3060280"/>
            <a:chExt cx="1800200" cy="1800200"/>
          </a:xfrm>
        </p:grpSpPr>
        <p:sp>
          <p:nvSpPr>
            <p:cNvPr id="32" name="Oval 161"/>
            <p:cNvSpPr/>
            <p:nvPr/>
          </p:nvSpPr>
          <p:spPr>
            <a:xfrm>
              <a:off x="7194077"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a:ln>
                  <a:noFill/>
                </a:ln>
                <a:solidFill>
                  <a:prstClr val="white"/>
                </a:solidFill>
                <a:effectLst/>
                <a:uLnTx/>
                <a:uFillTx/>
                <a:cs typeface="+mn-ea"/>
                <a:sym typeface="+mn-lt"/>
              </a:endParaRPr>
            </a:p>
          </p:txBody>
        </p:sp>
        <p:sp>
          <p:nvSpPr>
            <p:cNvPr id="33" name="TextBox 159"/>
            <p:cNvSpPr txBox="1">
              <a:spLocks noChangeArrowheads="1"/>
            </p:cNvSpPr>
            <p:nvPr/>
          </p:nvSpPr>
          <p:spPr bwMode="auto">
            <a:xfrm>
              <a:off x="778155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6208" b="1" i="0" u="none" strike="noStrike" kern="1200" cap="none" spc="0" normalizeH="0" baseline="0" noProof="0" dirty="0">
                  <a:ln>
                    <a:noFill/>
                  </a:ln>
                  <a:solidFill>
                    <a:srgbClr val="073AA1"/>
                  </a:solidFill>
                  <a:effectLst/>
                  <a:uLnTx/>
                  <a:uFillTx/>
                  <a:latin typeface="+mn-lt"/>
                  <a:ea typeface="+mn-ea"/>
                  <a:cs typeface="+mn-ea"/>
                  <a:sym typeface="+mn-lt"/>
                </a:rPr>
                <a:t>4</a:t>
              </a:r>
            </a:p>
          </p:txBody>
        </p:sp>
        <p:sp>
          <p:nvSpPr>
            <p:cNvPr id="34" name="TextBox 160"/>
            <p:cNvSpPr txBox="1"/>
            <p:nvPr/>
          </p:nvSpPr>
          <p:spPr>
            <a:xfrm>
              <a:off x="7524195" y="4021857"/>
              <a:ext cx="1138953" cy="405897"/>
            </a:xfrm>
            <a:prstGeom prst="rect">
              <a:avLst/>
            </a:prstGeom>
            <a:noFill/>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81" b="0" i="0" u="none" strike="noStrike" kern="1200" cap="small" spc="0" normalizeH="0" baseline="0" noProof="0" dirty="0">
                  <a:ln>
                    <a:noFill/>
                  </a:ln>
                  <a:solidFill>
                    <a:srgbClr val="073AA1"/>
                  </a:solidFill>
                  <a:effectLst/>
                  <a:uLnTx/>
                  <a:uFillTx/>
                  <a:cs typeface="+mn-ea"/>
                  <a:sym typeface="+mn-lt"/>
                </a:rPr>
                <a:t>threats</a:t>
              </a:r>
              <a:endParaRPr kumimoji="0" lang="en-US" sz="5644" b="0" i="0" u="none" strike="noStrike" kern="1200" cap="small" spc="0" normalizeH="0" baseline="0" noProof="0" dirty="0">
                <a:ln>
                  <a:noFill/>
                </a:ln>
                <a:solidFill>
                  <a:srgbClr val="073AA1"/>
                </a:solidFill>
                <a:effectLst/>
                <a:uLnTx/>
                <a:uFillTx/>
                <a:cs typeface="+mn-ea"/>
                <a:sym typeface="+mn-lt"/>
              </a:endParaRPr>
            </a:p>
          </p:txBody>
        </p:sp>
      </p:grpSp>
    </p:spTree>
    <p:extLst>
      <p:ext uri="{BB962C8B-B14F-4D97-AF65-F5344CB8AC3E}">
        <p14:creationId xmlns:p14="http://schemas.microsoft.com/office/powerpoint/2010/main" val="390349838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50" fill="hold"/>
                                        <p:tgtEl>
                                          <p:spTgt spid="11"/>
                                        </p:tgtEl>
                                        <p:attrNameLst>
                                          <p:attrName>ppt_x</p:attrName>
                                        </p:attrNameLst>
                                      </p:cBhvr>
                                      <p:tavLst>
                                        <p:tav tm="0">
                                          <p:val>
                                            <p:strVal val="#ppt_x"/>
                                          </p:val>
                                        </p:tav>
                                        <p:tav tm="100000">
                                          <p:val>
                                            <p:strVal val="#ppt_x"/>
                                          </p:val>
                                        </p:tav>
                                      </p:tavLst>
                                    </p:anim>
                                    <p:anim calcmode="lin" valueType="num">
                                      <p:cBhvr additive="base">
                                        <p:cTn id="23" dur="25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ppt_x"/>
                                          </p:val>
                                        </p:tav>
                                        <p:tav tm="100000">
                                          <p:val>
                                            <p:strVal val="#ppt_x"/>
                                          </p:val>
                                        </p:tav>
                                      </p:tavLst>
                                    </p:anim>
                                    <p:anim calcmode="lin" valueType="num">
                                      <p:cBhvr additive="base">
                                        <p:cTn id="38" dur="25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1"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0-#ppt_h/2"/>
                                          </p:val>
                                        </p:tav>
                                        <p:tav tm="100000">
                                          <p:val>
                                            <p:strVal val="#ppt_y"/>
                                          </p:val>
                                        </p:tav>
                                      </p:tavLst>
                                    </p:anim>
                                  </p:childTnLst>
                                </p:cTn>
                              </p:par>
                            </p:childTnLst>
                          </p:cTn>
                        </p:par>
                        <p:par>
                          <p:cTn id="44" fill="hold">
                            <p:stCondLst>
                              <p:cond delay="2000"/>
                            </p:stCondLst>
                            <p:childTnLst>
                              <p:par>
                                <p:cTn id="45" presetID="26" presetClass="emph" presetSubtype="0" fill="hold" nodeType="afterEffect">
                                  <p:stCondLst>
                                    <p:cond delay="0"/>
                                  </p:stCondLst>
                                  <p:childTnLst>
                                    <p:animEffect transition="out" filter="fade">
                                      <p:cBhvr>
                                        <p:cTn id="46" dur="250" tmFilter="0, 0; .2, .5; .8, .5; 1, 0"/>
                                        <p:tgtEl>
                                          <p:spTgt spid="5"/>
                                        </p:tgtEl>
                                      </p:cBhvr>
                                    </p:animEffect>
                                    <p:animScale>
                                      <p:cBhvr>
                                        <p:cTn id="47" dur="125" autoRev="1" fill="hold"/>
                                        <p:tgtEl>
                                          <p:spTgt spid="5"/>
                                        </p:tgtEl>
                                      </p:cBhvr>
                                      <p:by x="105000" y="105000"/>
                                    </p:animScale>
                                  </p:childTnLst>
                                </p:cTn>
                              </p:par>
                            </p:childTnLst>
                          </p:cTn>
                        </p:par>
                        <p:par>
                          <p:cTn id="48" fill="hold">
                            <p:stCondLst>
                              <p:cond delay="2250"/>
                            </p:stCondLst>
                            <p:childTnLst>
                              <p:par>
                                <p:cTn id="49" presetID="26" presetClass="emph" presetSubtype="0" fill="hold" nodeType="afterEffect">
                                  <p:stCondLst>
                                    <p:cond delay="0"/>
                                  </p:stCondLst>
                                  <p:childTnLst>
                                    <p:animEffect transition="out" filter="fade">
                                      <p:cBhvr>
                                        <p:cTn id="50" dur="250" tmFilter="0, 0; .2, .5; .8, .5; 1, 0"/>
                                        <p:tgtEl>
                                          <p:spTgt spid="11"/>
                                        </p:tgtEl>
                                      </p:cBhvr>
                                    </p:animEffect>
                                    <p:animScale>
                                      <p:cBhvr>
                                        <p:cTn id="51" dur="125" autoRev="1" fill="hold"/>
                                        <p:tgtEl>
                                          <p:spTgt spid="11"/>
                                        </p:tgtEl>
                                      </p:cBhvr>
                                      <p:by x="105000" y="105000"/>
                                    </p:animScale>
                                  </p:childTnLst>
                                </p:cTn>
                              </p:par>
                            </p:childTnLst>
                          </p:cTn>
                        </p:par>
                        <p:par>
                          <p:cTn id="52" fill="hold">
                            <p:stCondLst>
                              <p:cond delay="2500"/>
                            </p:stCondLst>
                            <p:childTnLst>
                              <p:par>
                                <p:cTn id="53" presetID="26" presetClass="emph" presetSubtype="0" fill="hold" nodeType="afterEffect">
                                  <p:stCondLst>
                                    <p:cond delay="0"/>
                                  </p:stCondLst>
                                  <p:childTnLst>
                                    <p:animEffect transition="out" filter="fade">
                                      <p:cBhvr>
                                        <p:cTn id="54" dur="250" tmFilter="0, 0; .2, .5; .8, .5; 1, 0"/>
                                        <p:tgtEl>
                                          <p:spTgt spid="12"/>
                                        </p:tgtEl>
                                      </p:cBhvr>
                                    </p:animEffect>
                                    <p:animScale>
                                      <p:cBhvr>
                                        <p:cTn id="55" dur="125" autoRev="1" fill="hold"/>
                                        <p:tgtEl>
                                          <p:spTgt spid="12"/>
                                        </p:tgtEl>
                                      </p:cBhvr>
                                      <p:by x="105000" y="105000"/>
                                    </p:animScale>
                                  </p:childTnLst>
                                </p:cTn>
                              </p:par>
                            </p:childTnLst>
                          </p:cTn>
                        </p:par>
                        <p:par>
                          <p:cTn id="56" fill="hold">
                            <p:stCondLst>
                              <p:cond delay="2750"/>
                            </p:stCondLst>
                            <p:childTnLst>
                              <p:par>
                                <p:cTn id="57" presetID="26" presetClass="emph" presetSubtype="0" fill="hold" nodeType="afterEffect">
                                  <p:stCondLst>
                                    <p:cond delay="0"/>
                                  </p:stCondLst>
                                  <p:childTnLst>
                                    <p:animEffect transition="out" filter="fade">
                                      <p:cBhvr>
                                        <p:cTn id="58" dur="250" tmFilter="0, 0; .2, .5; .8, .5; 1, 0"/>
                                        <p:tgtEl>
                                          <p:spTgt spid="13"/>
                                        </p:tgtEl>
                                      </p:cBhvr>
                                    </p:animEffect>
                                    <p:animScale>
                                      <p:cBhvr>
                                        <p:cTn id="59" dur="125"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73524" y="1924683"/>
            <a:ext cx="1847850" cy="1387502"/>
            <a:chOff x="4968865" y="2012379"/>
            <a:chExt cx="1964624" cy="1475184"/>
          </a:xfrm>
        </p:grpSpPr>
        <p:sp>
          <p:nvSpPr>
            <p:cNvPr id="41" name="Freeform 23"/>
            <p:cNvSpPr>
              <a:spLocks/>
            </p:cNvSpPr>
            <p:nvPr/>
          </p:nvSpPr>
          <p:spPr bwMode="auto">
            <a:xfrm>
              <a:off x="4968865" y="2012379"/>
              <a:ext cx="1964624" cy="1475184"/>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3" name="Oval 15"/>
            <p:cNvSpPr>
              <a:spLocks noChangeArrowheads="1"/>
            </p:cNvSpPr>
            <p:nvPr/>
          </p:nvSpPr>
          <p:spPr bwMode="auto">
            <a:xfrm>
              <a:off x="5105579" y="2147396"/>
              <a:ext cx="1220295" cy="1205151"/>
            </a:xfrm>
            <a:prstGeom prst="ellipse">
              <a:avLst/>
            </a:prstGeom>
            <a:solidFill>
              <a:schemeClr val="accent1"/>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64541" name="Freeform 5"/>
            <p:cNvSpPr>
              <a:spLocks/>
            </p:cNvSpPr>
            <p:nvPr/>
          </p:nvSpPr>
          <p:spPr bwMode="auto">
            <a:xfrm>
              <a:off x="5509049" y="2266533"/>
              <a:ext cx="406343" cy="380048"/>
            </a:xfrm>
            <a:custGeom>
              <a:avLst/>
              <a:gdLst>
                <a:gd name="T0" fmla="*/ 10775 w 189"/>
                <a:gd name="T1" fmla="*/ 481783 h 177"/>
                <a:gd name="T2" fmla="*/ 16162 w 189"/>
                <a:gd name="T3" fmla="*/ 364740 h 177"/>
                <a:gd name="T4" fmla="*/ 94281 w 189"/>
                <a:gd name="T5" fmla="*/ 304857 h 177"/>
                <a:gd name="T6" fmla="*/ 177787 w 189"/>
                <a:gd name="T7" fmla="*/ 272194 h 177"/>
                <a:gd name="T8" fmla="*/ 202031 w 189"/>
                <a:gd name="T9" fmla="*/ 255862 h 177"/>
                <a:gd name="T10" fmla="*/ 177787 w 189"/>
                <a:gd name="T11" fmla="*/ 174204 h 177"/>
                <a:gd name="T12" fmla="*/ 167012 w 189"/>
                <a:gd name="T13" fmla="*/ 163316 h 177"/>
                <a:gd name="T14" fmla="*/ 167012 w 189"/>
                <a:gd name="T15" fmla="*/ 114321 h 177"/>
                <a:gd name="T16" fmla="*/ 169706 w 189"/>
                <a:gd name="T17" fmla="*/ 103434 h 177"/>
                <a:gd name="T18" fmla="*/ 196643 w 189"/>
                <a:gd name="T19" fmla="*/ 32663 h 177"/>
                <a:gd name="T20" fmla="*/ 183175 w 189"/>
                <a:gd name="T21" fmla="*/ 13610 h 177"/>
                <a:gd name="T22" fmla="*/ 210112 w 189"/>
                <a:gd name="T23" fmla="*/ 16332 h 177"/>
                <a:gd name="T24" fmla="*/ 215500 w 189"/>
                <a:gd name="T25" fmla="*/ 0 h 177"/>
                <a:gd name="T26" fmla="*/ 228968 w 189"/>
                <a:gd name="T27" fmla="*/ 10888 h 177"/>
                <a:gd name="T28" fmla="*/ 288231 w 189"/>
                <a:gd name="T29" fmla="*/ 8166 h 177"/>
                <a:gd name="T30" fmla="*/ 328637 w 189"/>
                <a:gd name="T31" fmla="*/ 24497 h 177"/>
                <a:gd name="T32" fmla="*/ 358268 w 189"/>
                <a:gd name="T33" fmla="*/ 62605 h 177"/>
                <a:gd name="T34" fmla="*/ 360962 w 189"/>
                <a:gd name="T35" fmla="*/ 119765 h 177"/>
                <a:gd name="T36" fmla="*/ 363656 w 189"/>
                <a:gd name="T37" fmla="*/ 138819 h 177"/>
                <a:gd name="T38" fmla="*/ 350187 w 189"/>
                <a:gd name="T39" fmla="*/ 176926 h 177"/>
                <a:gd name="T40" fmla="*/ 342106 w 189"/>
                <a:gd name="T41" fmla="*/ 182370 h 177"/>
                <a:gd name="T42" fmla="*/ 331331 w 189"/>
                <a:gd name="T43" fmla="*/ 231365 h 177"/>
                <a:gd name="T44" fmla="*/ 339412 w 189"/>
                <a:gd name="T45" fmla="*/ 261306 h 177"/>
                <a:gd name="T46" fmla="*/ 371737 w 189"/>
                <a:gd name="T47" fmla="*/ 291247 h 177"/>
                <a:gd name="T48" fmla="*/ 444468 w 189"/>
                <a:gd name="T49" fmla="*/ 318467 h 177"/>
                <a:gd name="T50" fmla="*/ 487568 w 189"/>
                <a:gd name="T51" fmla="*/ 367462 h 177"/>
                <a:gd name="T52" fmla="*/ 509118 w 189"/>
                <a:gd name="T53" fmla="*/ 481783 h 177"/>
                <a:gd name="T54" fmla="*/ 10775 w 189"/>
                <a:gd name="T55" fmla="*/ 481783 h 1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9" h="177">
                  <a:moveTo>
                    <a:pt x="4" y="177"/>
                  </a:moveTo>
                  <a:cubicBezTo>
                    <a:pt x="4" y="177"/>
                    <a:pt x="0" y="150"/>
                    <a:pt x="6" y="134"/>
                  </a:cubicBezTo>
                  <a:cubicBezTo>
                    <a:pt x="12" y="118"/>
                    <a:pt x="16" y="115"/>
                    <a:pt x="35" y="112"/>
                  </a:cubicBezTo>
                  <a:cubicBezTo>
                    <a:pt x="53" y="109"/>
                    <a:pt x="64" y="102"/>
                    <a:pt x="66" y="100"/>
                  </a:cubicBezTo>
                  <a:cubicBezTo>
                    <a:pt x="69" y="97"/>
                    <a:pt x="73" y="95"/>
                    <a:pt x="75" y="94"/>
                  </a:cubicBezTo>
                  <a:cubicBezTo>
                    <a:pt x="75" y="94"/>
                    <a:pt x="75" y="75"/>
                    <a:pt x="66" y="64"/>
                  </a:cubicBezTo>
                  <a:cubicBezTo>
                    <a:pt x="66" y="64"/>
                    <a:pt x="62" y="63"/>
                    <a:pt x="62" y="60"/>
                  </a:cubicBezTo>
                  <a:cubicBezTo>
                    <a:pt x="61" y="58"/>
                    <a:pt x="59" y="47"/>
                    <a:pt x="62" y="42"/>
                  </a:cubicBezTo>
                  <a:cubicBezTo>
                    <a:pt x="62" y="42"/>
                    <a:pt x="63" y="40"/>
                    <a:pt x="63" y="38"/>
                  </a:cubicBezTo>
                  <a:cubicBezTo>
                    <a:pt x="63" y="37"/>
                    <a:pt x="61" y="23"/>
                    <a:pt x="73" y="12"/>
                  </a:cubicBezTo>
                  <a:cubicBezTo>
                    <a:pt x="73" y="12"/>
                    <a:pt x="77" y="6"/>
                    <a:pt x="68" y="5"/>
                  </a:cubicBezTo>
                  <a:cubicBezTo>
                    <a:pt x="68" y="5"/>
                    <a:pt x="72" y="3"/>
                    <a:pt x="78" y="6"/>
                  </a:cubicBezTo>
                  <a:cubicBezTo>
                    <a:pt x="78" y="6"/>
                    <a:pt x="76" y="2"/>
                    <a:pt x="80" y="0"/>
                  </a:cubicBezTo>
                  <a:cubicBezTo>
                    <a:pt x="80" y="0"/>
                    <a:pt x="78" y="6"/>
                    <a:pt x="85" y="4"/>
                  </a:cubicBezTo>
                  <a:cubicBezTo>
                    <a:pt x="91" y="2"/>
                    <a:pt x="100" y="1"/>
                    <a:pt x="107" y="3"/>
                  </a:cubicBezTo>
                  <a:cubicBezTo>
                    <a:pt x="113" y="5"/>
                    <a:pt x="114" y="8"/>
                    <a:pt x="122" y="9"/>
                  </a:cubicBezTo>
                  <a:cubicBezTo>
                    <a:pt x="130" y="9"/>
                    <a:pt x="133" y="19"/>
                    <a:pt x="133" y="23"/>
                  </a:cubicBezTo>
                  <a:cubicBezTo>
                    <a:pt x="133" y="27"/>
                    <a:pt x="133" y="42"/>
                    <a:pt x="134" y="44"/>
                  </a:cubicBezTo>
                  <a:cubicBezTo>
                    <a:pt x="135" y="46"/>
                    <a:pt x="136" y="48"/>
                    <a:pt x="135" y="51"/>
                  </a:cubicBezTo>
                  <a:cubicBezTo>
                    <a:pt x="135" y="55"/>
                    <a:pt x="132" y="64"/>
                    <a:pt x="130" y="65"/>
                  </a:cubicBezTo>
                  <a:cubicBezTo>
                    <a:pt x="129" y="65"/>
                    <a:pt x="127" y="66"/>
                    <a:pt x="127" y="67"/>
                  </a:cubicBezTo>
                  <a:cubicBezTo>
                    <a:pt x="127" y="67"/>
                    <a:pt x="122" y="80"/>
                    <a:pt x="123" y="85"/>
                  </a:cubicBezTo>
                  <a:cubicBezTo>
                    <a:pt x="123" y="90"/>
                    <a:pt x="123" y="95"/>
                    <a:pt x="126" y="96"/>
                  </a:cubicBezTo>
                  <a:cubicBezTo>
                    <a:pt x="130" y="97"/>
                    <a:pt x="135" y="104"/>
                    <a:pt x="138" y="107"/>
                  </a:cubicBezTo>
                  <a:cubicBezTo>
                    <a:pt x="140" y="110"/>
                    <a:pt x="158" y="113"/>
                    <a:pt x="165" y="117"/>
                  </a:cubicBezTo>
                  <a:cubicBezTo>
                    <a:pt x="173" y="121"/>
                    <a:pt x="176" y="120"/>
                    <a:pt x="181" y="135"/>
                  </a:cubicBezTo>
                  <a:cubicBezTo>
                    <a:pt x="185" y="150"/>
                    <a:pt x="189" y="166"/>
                    <a:pt x="189" y="177"/>
                  </a:cubicBezTo>
                  <a:lnTo>
                    <a:pt x="4"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45" name="文本框 67"/>
            <p:cNvSpPr txBox="1">
              <a:spLocks noChangeArrowheads="1"/>
            </p:cNvSpPr>
            <p:nvPr/>
          </p:nvSpPr>
          <p:spPr bwMode="auto">
            <a:xfrm>
              <a:off x="5144479" y="2719091"/>
              <a:ext cx="100064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prstClr val="white"/>
                  </a:solidFill>
                  <a:effectLst/>
                  <a:uLnTx/>
                  <a:uFillTx/>
                  <a:latin typeface="+mn-lt"/>
                  <a:ea typeface="+mn-ea"/>
                  <a:cs typeface="+mn-ea"/>
                  <a:sym typeface="+mn-lt"/>
                </a:rPr>
                <a:t>Sample Text.</a:t>
              </a:r>
              <a:endParaRPr kumimoji="0" lang="zh-CN" altLang="en-US" sz="1223"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3" name="组合 2"/>
          <p:cNvGrpSpPr/>
          <p:nvPr/>
        </p:nvGrpSpPr>
        <p:grpSpPr>
          <a:xfrm>
            <a:off x="6015359" y="599501"/>
            <a:ext cx="1404938" cy="1824918"/>
            <a:chOff x="6395496" y="603452"/>
            <a:chExt cx="1493722" cy="1940243"/>
          </a:xfrm>
        </p:grpSpPr>
        <p:sp>
          <p:nvSpPr>
            <p:cNvPr id="40" name="Freeform 13"/>
            <p:cNvSpPr>
              <a:spLocks/>
            </p:cNvSpPr>
            <p:nvPr/>
          </p:nvSpPr>
          <p:spPr bwMode="auto">
            <a:xfrm>
              <a:off x="6395496" y="603452"/>
              <a:ext cx="1493722" cy="1940243"/>
            </a:xfrm>
            <a:custGeom>
              <a:avLst/>
              <a:gdLst>
                <a:gd name="T0" fmla="*/ 1156 w 1156"/>
                <a:gd name="T1" fmla="*/ 597 h 1521"/>
                <a:gd name="T2" fmla="*/ 1156 w 1156"/>
                <a:gd name="T3" fmla="*/ 578 h 1521"/>
                <a:gd name="T4" fmla="*/ 1156 w 1156"/>
                <a:gd name="T5" fmla="*/ 565 h 1521"/>
                <a:gd name="T6" fmla="*/ 1156 w 1156"/>
                <a:gd name="T7" fmla="*/ 552 h 1521"/>
                <a:gd name="T8" fmla="*/ 578 w 1156"/>
                <a:gd name="T9" fmla="*/ 0 h 1521"/>
                <a:gd name="T10" fmla="*/ 0 w 1156"/>
                <a:gd name="T11" fmla="*/ 552 h 1521"/>
                <a:gd name="T12" fmla="*/ 0 w 1156"/>
                <a:gd name="T13" fmla="*/ 565 h 1521"/>
                <a:gd name="T14" fmla="*/ 0 w 1156"/>
                <a:gd name="T15" fmla="*/ 578 h 1521"/>
                <a:gd name="T16" fmla="*/ 0 w 1156"/>
                <a:gd name="T17" fmla="*/ 597 h 1521"/>
                <a:gd name="T18" fmla="*/ 578 w 1156"/>
                <a:gd name="T19" fmla="*/ 1521 h 1521"/>
                <a:gd name="T20" fmla="*/ 1156 w 1156"/>
                <a:gd name="T21" fmla="*/ 597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1156" y="597"/>
                  </a:moveTo>
                  <a:cubicBezTo>
                    <a:pt x="1156" y="591"/>
                    <a:pt x="1156" y="585"/>
                    <a:pt x="1156" y="578"/>
                  </a:cubicBezTo>
                  <a:cubicBezTo>
                    <a:pt x="1156" y="574"/>
                    <a:pt x="1156" y="569"/>
                    <a:pt x="1156" y="565"/>
                  </a:cubicBezTo>
                  <a:cubicBezTo>
                    <a:pt x="1156" y="560"/>
                    <a:pt x="1156" y="556"/>
                    <a:pt x="1156" y="552"/>
                  </a:cubicBezTo>
                  <a:cubicBezTo>
                    <a:pt x="1142" y="245"/>
                    <a:pt x="889" y="0"/>
                    <a:pt x="578" y="0"/>
                  </a:cubicBezTo>
                  <a:cubicBezTo>
                    <a:pt x="267" y="0"/>
                    <a:pt x="14" y="245"/>
                    <a:pt x="0" y="552"/>
                  </a:cubicBezTo>
                  <a:cubicBezTo>
                    <a:pt x="0" y="556"/>
                    <a:pt x="0" y="560"/>
                    <a:pt x="0" y="565"/>
                  </a:cubicBezTo>
                  <a:cubicBezTo>
                    <a:pt x="0" y="569"/>
                    <a:pt x="0" y="574"/>
                    <a:pt x="0" y="578"/>
                  </a:cubicBezTo>
                  <a:cubicBezTo>
                    <a:pt x="0" y="585"/>
                    <a:pt x="0" y="591"/>
                    <a:pt x="0" y="597"/>
                  </a:cubicBezTo>
                  <a:cubicBezTo>
                    <a:pt x="12" y="1165"/>
                    <a:pt x="578" y="1521"/>
                    <a:pt x="578" y="1521"/>
                  </a:cubicBezTo>
                  <a:cubicBezTo>
                    <a:pt x="578" y="1521"/>
                    <a:pt x="1144" y="1165"/>
                    <a:pt x="1156" y="597"/>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2" name="Oval 9"/>
            <p:cNvSpPr>
              <a:spLocks noChangeArrowheads="1"/>
            </p:cNvSpPr>
            <p:nvPr/>
          </p:nvSpPr>
          <p:spPr bwMode="auto">
            <a:xfrm>
              <a:off x="6532210" y="738469"/>
              <a:ext cx="1220295" cy="1205151"/>
            </a:xfrm>
            <a:prstGeom prst="ellipse">
              <a:avLst/>
            </a:prstGeom>
            <a:solidFill>
              <a:schemeClr val="accent3"/>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64543" name="组合 62"/>
            <p:cNvGrpSpPr>
              <a:grpSpLocks/>
            </p:cNvGrpSpPr>
            <p:nvPr/>
          </p:nvGrpSpPr>
          <p:grpSpPr bwMode="auto">
            <a:xfrm>
              <a:off x="7031886" y="875109"/>
              <a:ext cx="243046" cy="396300"/>
              <a:chOff x="4546601" y="279400"/>
              <a:chExt cx="500063" cy="823913"/>
            </a:xfrm>
          </p:grpSpPr>
          <p:sp>
            <p:nvSpPr>
              <p:cNvPr id="64549" name="Freeform 8"/>
              <p:cNvSpPr>
                <a:spLocks/>
              </p:cNvSpPr>
              <p:nvPr/>
            </p:nvSpPr>
            <p:spPr bwMode="auto">
              <a:xfrm>
                <a:off x="4735513" y="1069975"/>
                <a:ext cx="130175" cy="33338"/>
              </a:xfrm>
              <a:custGeom>
                <a:avLst/>
                <a:gdLst>
                  <a:gd name="T0" fmla="*/ 130175 w 35"/>
                  <a:gd name="T1" fmla="*/ 14817 h 9"/>
                  <a:gd name="T2" fmla="*/ 111579 w 35"/>
                  <a:gd name="T3" fmla="*/ 33338 h 9"/>
                  <a:gd name="T4" fmla="*/ 18596 w 35"/>
                  <a:gd name="T5" fmla="*/ 33338 h 9"/>
                  <a:gd name="T6" fmla="*/ 0 w 35"/>
                  <a:gd name="T7" fmla="*/ 14817 h 9"/>
                  <a:gd name="T8" fmla="*/ 0 w 35"/>
                  <a:gd name="T9" fmla="*/ 14817 h 9"/>
                  <a:gd name="T10" fmla="*/ 18596 w 35"/>
                  <a:gd name="T11" fmla="*/ 0 h 9"/>
                  <a:gd name="T12" fmla="*/ 111579 w 35"/>
                  <a:gd name="T13" fmla="*/ 0 h 9"/>
                  <a:gd name="T14" fmla="*/ 130175 w 35"/>
                  <a:gd name="T15" fmla="*/ 14817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9">
                    <a:moveTo>
                      <a:pt x="35" y="4"/>
                    </a:moveTo>
                    <a:cubicBezTo>
                      <a:pt x="35" y="7"/>
                      <a:pt x="32" y="9"/>
                      <a:pt x="30" y="9"/>
                    </a:cubicBezTo>
                    <a:cubicBezTo>
                      <a:pt x="5" y="9"/>
                      <a:pt x="5" y="9"/>
                      <a:pt x="5" y="9"/>
                    </a:cubicBezTo>
                    <a:cubicBezTo>
                      <a:pt x="2" y="9"/>
                      <a:pt x="0" y="7"/>
                      <a:pt x="0" y="4"/>
                    </a:cubicBezTo>
                    <a:cubicBezTo>
                      <a:pt x="0" y="4"/>
                      <a:pt x="0" y="4"/>
                      <a:pt x="0" y="4"/>
                    </a:cubicBezTo>
                    <a:cubicBezTo>
                      <a:pt x="0" y="2"/>
                      <a:pt x="2" y="0"/>
                      <a:pt x="5" y="0"/>
                    </a:cubicBezTo>
                    <a:cubicBezTo>
                      <a:pt x="30" y="0"/>
                      <a:pt x="30" y="0"/>
                      <a:pt x="30" y="0"/>
                    </a:cubicBezTo>
                    <a:cubicBezTo>
                      <a:pt x="32" y="0"/>
                      <a:pt x="35" y="2"/>
                      <a:pt x="3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0" name="Freeform 9"/>
              <p:cNvSpPr>
                <a:spLocks/>
              </p:cNvSpPr>
              <p:nvPr/>
            </p:nvSpPr>
            <p:spPr bwMode="auto">
              <a:xfrm>
                <a:off x="4700588" y="1054100"/>
                <a:ext cx="195263" cy="30163"/>
              </a:xfrm>
              <a:custGeom>
                <a:avLst/>
                <a:gdLst>
                  <a:gd name="T0" fmla="*/ 26285 w 52"/>
                  <a:gd name="T1" fmla="*/ 30163 h 8"/>
                  <a:gd name="T2" fmla="*/ 168978 w 52"/>
                  <a:gd name="T3" fmla="*/ 30163 h 8"/>
                  <a:gd name="T4" fmla="*/ 180243 w 52"/>
                  <a:gd name="T5" fmla="*/ 18852 h 8"/>
                  <a:gd name="T6" fmla="*/ 195263 w 52"/>
                  <a:gd name="T7" fmla="*/ 0 h 8"/>
                  <a:gd name="T8" fmla="*/ 0 w 52"/>
                  <a:gd name="T9" fmla="*/ 0 h 8"/>
                  <a:gd name="T10" fmla="*/ 3755 w 52"/>
                  <a:gd name="T11" fmla="*/ 3770 h 8"/>
                  <a:gd name="T12" fmla="*/ 26285 w 52"/>
                  <a:gd name="T13" fmla="*/ 30163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8">
                    <a:moveTo>
                      <a:pt x="7" y="8"/>
                    </a:moveTo>
                    <a:cubicBezTo>
                      <a:pt x="45" y="8"/>
                      <a:pt x="45" y="8"/>
                      <a:pt x="45" y="8"/>
                    </a:cubicBezTo>
                    <a:cubicBezTo>
                      <a:pt x="46" y="7"/>
                      <a:pt x="46" y="7"/>
                      <a:pt x="48" y="5"/>
                    </a:cubicBezTo>
                    <a:cubicBezTo>
                      <a:pt x="50" y="3"/>
                      <a:pt x="51" y="1"/>
                      <a:pt x="52" y="0"/>
                    </a:cubicBezTo>
                    <a:cubicBezTo>
                      <a:pt x="0" y="0"/>
                      <a:pt x="0" y="0"/>
                      <a:pt x="0" y="0"/>
                    </a:cubicBezTo>
                    <a:cubicBezTo>
                      <a:pt x="0" y="1"/>
                      <a:pt x="0" y="1"/>
                      <a:pt x="1" y="1"/>
                    </a:cubicBezTo>
                    <a:cubicBezTo>
                      <a:pt x="1" y="2"/>
                      <a:pt x="6" y="7"/>
                      <a:pt x="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1" name="Freeform 10"/>
              <p:cNvSpPr>
                <a:spLocks/>
              </p:cNvSpPr>
              <p:nvPr/>
            </p:nvSpPr>
            <p:spPr bwMode="auto">
              <a:xfrm>
                <a:off x="4697413" y="958850"/>
                <a:ext cx="206375" cy="19050"/>
              </a:xfrm>
              <a:custGeom>
                <a:avLst/>
                <a:gdLst>
                  <a:gd name="T0" fmla="*/ 206375 w 55"/>
                  <a:gd name="T1" fmla="*/ 11430 h 5"/>
                  <a:gd name="T2" fmla="*/ 198870 w 55"/>
                  <a:gd name="T3" fmla="*/ 19050 h 5"/>
                  <a:gd name="T4" fmla="*/ 7505 w 55"/>
                  <a:gd name="T5" fmla="*/ 19050 h 5"/>
                  <a:gd name="T6" fmla="*/ 0 w 55"/>
                  <a:gd name="T7" fmla="*/ 11430 h 5"/>
                  <a:gd name="T8" fmla="*/ 0 w 55"/>
                  <a:gd name="T9" fmla="*/ 11430 h 5"/>
                  <a:gd name="T10" fmla="*/ 7505 w 55"/>
                  <a:gd name="T11" fmla="*/ 0 h 5"/>
                  <a:gd name="T12" fmla="*/ 198870 w 55"/>
                  <a:gd name="T13" fmla="*/ 0 h 5"/>
                  <a:gd name="T14" fmla="*/ 206375 w 55"/>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3"/>
                    </a:moveTo>
                    <a:cubicBezTo>
                      <a:pt x="55" y="4"/>
                      <a:pt x="54" y="5"/>
                      <a:pt x="53" y="5"/>
                    </a:cubicBezTo>
                    <a:cubicBezTo>
                      <a:pt x="2" y="5"/>
                      <a:pt x="2" y="5"/>
                      <a:pt x="2" y="5"/>
                    </a:cubicBezTo>
                    <a:cubicBezTo>
                      <a:pt x="1" y="5"/>
                      <a:pt x="0" y="4"/>
                      <a:pt x="0" y="3"/>
                    </a:cubicBezTo>
                    <a:cubicBezTo>
                      <a:pt x="0" y="3"/>
                      <a:pt x="0" y="3"/>
                      <a:pt x="0" y="3"/>
                    </a:cubicBezTo>
                    <a:cubicBezTo>
                      <a:pt x="0" y="1"/>
                      <a:pt x="1" y="0"/>
                      <a:pt x="2" y="0"/>
                    </a:cubicBezTo>
                    <a:cubicBezTo>
                      <a:pt x="53" y="0"/>
                      <a:pt x="53" y="0"/>
                      <a:pt x="53" y="0"/>
                    </a:cubicBezTo>
                    <a:cubicBezTo>
                      <a:pt x="54" y="0"/>
                      <a:pt x="55" y="1"/>
                      <a:pt x="5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2" name="Freeform 11"/>
              <p:cNvSpPr>
                <a:spLocks/>
              </p:cNvSpPr>
              <p:nvPr/>
            </p:nvSpPr>
            <p:spPr bwMode="auto">
              <a:xfrm>
                <a:off x="4697413" y="989013"/>
                <a:ext cx="206375" cy="19050"/>
              </a:xfrm>
              <a:custGeom>
                <a:avLst/>
                <a:gdLst>
                  <a:gd name="T0" fmla="*/ 206375 w 55"/>
                  <a:gd name="T1" fmla="*/ 7620 h 5"/>
                  <a:gd name="T2" fmla="*/ 198870 w 55"/>
                  <a:gd name="T3" fmla="*/ 19050 h 5"/>
                  <a:gd name="T4" fmla="*/ 7505 w 55"/>
                  <a:gd name="T5" fmla="*/ 19050 h 5"/>
                  <a:gd name="T6" fmla="*/ 0 w 55"/>
                  <a:gd name="T7" fmla="*/ 7620 h 5"/>
                  <a:gd name="T8" fmla="*/ 0 w 55"/>
                  <a:gd name="T9" fmla="*/ 7620 h 5"/>
                  <a:gd name="T10" fmla="*/ 7505 w 55"/>
                  <a:gd name="T11" fmla="*/ 0 h 5"/>
                  <a:gd name="T12" fmla="*/ 198870 w 55"/>
                  <a:gd name="T13" fmla="*/ 0 h 5"/>
                  <a:gd name="T14" fmla="*/ 206375 w 55"/>
                  <a:gd name="T15" fmla="*/ 762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2"/>
                    </a:moveTo>
                    <a:cubicBezTo>
                      <a:pt x="55" y="4"/>
                      <a:pt x="54" y="5"/>
                      <a:pt x="53" y="5"/>
                    </a:cubicBezTo>
                    <a:cubicBezTo>
                      <a:pt x="2" y="5"/>
                      <a:pt x="2" y="5"/>
                      <a:pt x="2" y="5"/>
                    </a:cubicBezTo>
                    <a:cubicBezTo>
                      <a:pt x="1" y="5"/>
                      <a:pt x="0" y="4"/>
                      <a:pt x="0" y="2"/>
                    </a:cubicBezTo>
                    <a:cubicBezTo>
                      <a:pt x="0" y="2"/>
                      <a:pt x="0" y="2"/>
                      <a:pt x="0" y="2"/>
                    </a:cubicBezTo>
                    <a:cubicBezTo>
                      <a:pt x="0" y="1"/>
                      <a:pt x="1" y="0"/>
                      <a:pt x="2" y="0"/>
                    </a:cubicBezTo>
                    <a:cubicBezTo>
                      <a:pt x="53" y="0"/>
                      <a:pt x="53" y="0"/>
                      <a:pt x="53" y="0"/>
                    </a:cubicBezTo>
                    <a:cubicBezTo>
                      <a:pt x="54" y="0"/>
                      <a:pt x="55" y="1"/>
                      <a:pt x="5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3" name="Freeform 12"/>
              <p:cNvSpPr>
                <a:spLocks/>
              </p:cNvSpPr>
              <p:nvPr/>
            </p:nvSpPr>
            <p:spPr bwMode="auto">
              <a:xfrm>
                <a:off x="4697413" y="1016000"/>
                <a:ext cx="206375" cy="22225"/>
              </a:xfrm>
              <a:custGeom>
                <a:avLst/>
                <a:gdLst>
                  <a:gd name="T0" fmla="*/ 206375 w 55"/>
                  <a:gd name="T1" fmla="*/ 11113 h 6"/>
                  <a:gd name="T2" fmla="*/ 198870 w 55"/>
                  <a:gd name="T3" fmla="*/ 22225 h 6"/>
                  <a:gd name="T4" fmla="*/ 7505 w 55"/>
                  <a:gd name="T5" fmla="*/ 22225 h 6"/>
                  <a:gd name="T6" fmla="*/ 0 w 55"/>
                  <a:gd name="T7" fmla="*/ 11113 h 6"/>
                  <a:gd name="T8" fmla="*/ 0 w 55"/>
                  <a:gd name="T9" fmla="*/ 11113 h 6"/>
                  <a:gd name="T10" fmla="*/ 7505 w 55"/>
                  <a:gd name="T11" fmla="*/ 0 h 6"/>
                  <a:gd name="T12" fmla="*/ 198870 w 55"/>
                  <a:gd name="T13" fmla="*/ 0 h 6"/>
                  <a:gd name="T14" fmla="*/ 206375 w 55"/>
                  <a:gd name="T15" fmla="*/ 1111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6">
                    <a:moveTo>
                      <a:pt x="55" y="3"/>
                    </a:moveTo>
                    <a:cubicBezTo>
                      <a:pt x="55" y="5"/>
                      <a:pt x="54" y="6"/>
                      <a:pt x="53" y="6"/>
                    </a:cubicBezTo>
                    <a:cubicBezTo>
                      <a:pt x="2" y="6"/>
                      <a:pt x="2" y="6"/>
                      <a:pt x="2" y="6"/>
                    </a:cubicBezTo>
                    <a:cubicBezTo>
                      <a:pt x="1" y="6"/>
                      <a:pt x="0" y="5"/>
                      <a:pt x="0" y="3"/>
                    </a:cubicBezTo>
                    <a:cubicBezTo>
                      <a:pt x="0" y="3"/>
                      <a:pt x="0" y="3"/>
                      <a:pt x="0" y="3"/>
                    </a:cubicBezTo>
                    <a:cubicBezTo>
                      <a:pt x="0" y="2"/>
                      <a:pt x="1" y="0"/>
                      <a:pt x="2" y="0"/>
                    </a:cubicBezTo>
                    <a:cubicBezTo>
                      <a:pt x="53" y="0"/>
                      <a:pt x="53" y="0"/>
                      <a:pt x="53" y="0"/>
                    </a:cubicBezTo>
                    <a:cubicBezTo>
                      <a:pt x="54" y="0"/>
                      <a:pt x="55" y="2"/>
                      <a:pt x="5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4" name="Freeform 13"/>
              <p:cNvSpPr>
                <a:spLocks/>
              </p:cNvSpPr>
              <p:nvPr/>
            </p:nvSpPr>
            <p:spPr bwMode="auto">
              <a:xfrm>
                <a:off x="4697413" y="1042988"/>
                <a:ext cx="206375" cy="14288"/>
              </a:xfrm>
              <a:custGeom>
                <a:avLst/>
                <a:gdLst>
                  <a:gd name="T0" fmla="*/ 206375 w 55"/>
                  <a:gd name="T1" fmla="*/ 7144 h 4"/>
                  <a:gd name="T2" fmla="*/ 195118 w 55"/>
                  <a:gd name="T3" fmla="*/ 14288 h 4"/>
                  <a:gd name="T4" fmla="*/ 7505 w 55"/>
                  <a:gd name="T5" fmla="*/ 14288 h 4"/>
                  <a:gd name="T6" fmla="*/ 0 w 55"/>
                  <a:gd name="T7" fmla="*/ 7144 h 4"/>
                  <a:gd name="T8" fmla="*/ 0 w 55"/>
                  <a:gd name="T9" fmla="*/ 7144 h 4"/>
                  <a:gd name="T10" fmla="*/ 7505 w 55"/>
                  <a:gd name="T11" fmla="*/ 0 h 4"/>
                  <a:gd name="T12" fmla="*/ 195118 w 55"/>
                  <a:gd name="T13" fmla="*/ 0 h 4"/>
                  <a:gd name="T14" fmla="*/ 206375 w 55"/>
                  <a:gd name="T15" fmla="*/ 7144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4">
                    <a:moveTo>
                      <a:pt x="55" y="2"/>
                    </a:moveTo>
                    <a:cubicBezTo>
                      <a:pt x="55" y="3"/>
                      <a:pt x="54" y="4"/>
                      <a:pt x="52" y="4"/>
                    </a:cubicBezTo>
                    <a:cubicBezTo>
                      <a:pt x="2" y="4"/>
                      <a:pt x="2" y="4"/>
                      <a:pt x="2" y="4"/>
                    </a:cubicBezTo>
                    <a:cubicBezTo>
                      <a:pt x="1" y="4"/>
                      <a:pt x="0" y="3"/>
                      <a:pt x="0" y="2"/>
                    </a:cubicBezTo>
                    <a:cubicBezTo>
                      <a:pt x="0" y="2"/>
                      <a:pt x="0" y="2"/>
                      <a:pt x="0" y="2"/>
                    </a:cubicBezTo>
                    <a:cubicBezTo>
                      <a:pt x="0" y="1"/>
                      <a:pt x="1" y="0"/>
                      <a:pt x="2" y="0"/>
                    </a:cubicBezTo>
                    <a:cubicBezTo>
                      <a:pt x="52" y="0"/>
                      <a:pt x="52" y="0"/>
                      <a:pt x="52" y="0"/>
                    </a:cubicBezTo>
                    <a:cubicBezTo>
                      <a:pt x="54" y="0"/>
                      <a:pt x="55" y="1"/>
                      <a:pt x="5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5" name="Freeform 14"/>
              <p:cNvSpPr>
                <a:spLocks/>
              </p:cNvSpPr>
              <p:nvPr/>
            </p:nvSpPr>
            <p:spPr bwMode="auto">
              <a:xfrm>
                <a:off x="4694238" y="928688"/>
                <a:ext cx="209550" cy="19050"/>
              </a:xfrm>
              <a:custGeom>
                <a:avLst/>
                <a:gdLst>
                  <a:gd name="T0" fmla="*/ 209550 w 56"/>
                  <a:gd name="T1" fmla="*/ 11430 h 5"/>
                  <a:gd name="T2" fmla="*/ 202066 w 56"/>
                  <a:gd name="T3" fmla="*/ 19050 h 5"/>
                  <a:gd name="T4" fmla="*/ 11226 w 56"/>
                  <a:gd name="T5" fmla="*/ 19050 h 5"/>
                  <a:gd name="T6" fmla="*/ 0 w 56"/>
                  <a:gd name="T7" fmla="*/ 11430 h 5"/>
                  <a:gd name="T8" fmla="*/ 0 w 56"/>
                  <a:gd name="T9" fmla="*/ 11430 h 5"/>
                  <a:gd name="T10" fmla="*/ 11226 w 56"/>
                  <a:gd name="T11" fmla="*/ 0 h 5"/>
                  <a:gd name="T12" fmla="*/ 202066 w 56"/>
                  <a:gd name="T13" fmla="*/ 0 h 5"/>
                  <a:gd name="T14" fmla="*/ 209550 w 56"/>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5">
                    <a:moveTo>
                      <a:pt x="56" y="3"/>
                    </a:moveTo>
                    <a:cubicBezTo>
                      <a:pt x="56" y="4"/>
                      <a:pt x="55" y="5"/>
                      <a:pt x="54" y="5"/>
                    </a:cubicBezTo>
                    <a:cubicBezTo>
                      <a:pt x="3" y="5"/>
                      <a:pt x="3" y="5"/>
                      <a:pt x="3" y="5"/>
                    </a:cubicBezTo>
                    <a:cubicBezTo>
                      <a:pt x="1" y="5"/>
                      <a:pt x="0" y="4"/>
                      <a:pt x="0" y="3"/>
                    </a:cubicBezTo>
                    <a:cubicBezTo>
                      <a:pt x="0" y="3"/>
                      <a:pt x="0" y="3"/>
                      <a:pt x="0" y="3"/>
                    </a:cubicBezTo>
                    <a:cubicBezTo>
                      <a:pt x="0" y="1"/>
                      <a:pt x="1" y="0"/>
                      <a:pt x="3" y="0"/>
                    </a:cubicBezTo>
                    <a:cubicBezTo>
                      <a:pt x="54" y="0"/>
                      <a:pt x="54" y="0"/>
                      <a:pt x="54" y="0"/>
                    </a:cubicBezTo>
                    <a:cubicBezTo>
                      <a:pt x="55" y="0"/>
                      <a:pt x="56" y="1"/>
                      <a:pt x="5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6" name="Freeform 15"/>
              <p:cNvSpPr>
                <a:spLocks noEditPoints="1"/>
              </p:cNvSpPr>
              <p:nvPr/>
            </p:nvSpPr>
            <p:spPr bwMode="auto">
              <a:xfrm>
                <a:off x="4546601" y="279400"/>
                <a:ext cx="500063" cy="630238"/>
              </a:xfrm>
              <a:custGeom>
                <a:avLst/>
                <a:gdLst>
                  <a:gd name="T0" fmla="*/ 161675 w 133"/>
                  <a:gd name="T1" fmla="*/ 630238 h 166"/>
                  <a:gd name="T2" fmla="*/ 150395 w 133"/>
                  <a:gd name="T3" fmla="*/ 630238 h 166"/>
                  <a:gd name="T4" fmla="*/ 146635 w 133"/>
                  <a:gd name="T5" fmla="*/ 626441 h 166"/>
                  <a:gd name="T6" fmla="*/ 112796 w 133"/>
                  <a:gd name="T7" fmla="*/ 573289 h 166"/>
                  <a:gd name="T8" fmla="*/ 109036 w 133"/>
                  <a:gd name="T9" fmla="*/ 550509 h 166"/>
                  <a:gd name="T10" fmla="*/ 105276 w 133"/>
                  <a:gd name="T11" fmla="*/ 520136 h 166"/>
                  <a:gd name="T12" fmla="*/ 75197 w 133"/>
                  <a:gd name="T13" fmla="*/ 459390 h 166"/>
                  <a:gd name="T14" fmla="*/ 67678 w 133"/>
                  <a:gd name="T15" fmla="*/ 444204 h 166"/>
                  <a:gd name="T16" fmla="*/ 63918 w 133"/>
                  <a:gd name="T17" fmla="*/ 436611 h 166"/>
                  <a:gd name="T18" fmla="*/ 26319 w 133"/>
                  <a:gd name="T19" fmla="*/ 364475 h 166"/>
                  <a:gd name="T20" fmla="*/ 0 w 133"/>
                  <a:gd name="T21" fmla="*/ 254373 h 166"/>
                  <a:gd name="T22" fmla="*/ 0 w 133"/>
                  <a:gd name="T23" fmla="*/ 239187 h 166"/>
                  <a:gd name="T24" fmla="*/ 22559 w 133"/>
                  <a:gd name="T25" fmla="*/ 144271 h 166"/>
                  <a:gd name="T26" fmla="*/ 75197 w 133"/>
                  <a:gd name="T27" fmla="*/ 75932 h 166"/>
                  <a:gd name="T28" fmla="*/ 236872 w 133"/>
                  <a:gd name="T29" fmla="*/ 0 h 166"/>
                  <a:gd name="T30" fmla="*/ 255671 w 133"/>
                  <a:gd name="T31" fmla="*/ 0 h 166"/>
                  <a:gd name="T32" fmla="*/ 428625 w 133"/>
                  <a:gd name="T33" fmla="*/ 72136 h 166"/>
                  <a:gd name="T34" fmla="*/ 500063 w 133"/>
                  <a:gd name="T35" fmla="*/ 246780 h 166"/>
                  <a:gd name="T36" fmla="*/ 500063 w 133"/>
                  <a:gd name="T37" fmla="*/ 254373 h 166"/>
                  <a:gd name="T38" fmla="*/ 443665 w 133"/>
                  <a:gd name="T39" fmla="*/ 421424 h 166"/>
                  <a:gd name="T40" fmla="*/ 436145 w 133"/>
                  <a:gd name="T41" fmla="*/ 444204 h 166"/>
                  <a:gd name="T42" fmla="*/ 424866 w 133"/>
                  <a:gd name="T43" fmla="*/ 459390 h 166"/>
                  <a:gd name="T44" fmla="*/ 394787 w 133"/>
                  <a:gd name="T45" fmla="*/ 523933 h 166"/>
                  <a:gd name="T46" fmla="*/ 391027 w 133"/>
                  <a:gd name="T47" fmla="*/ 550509 h 166"/>
                  <a:gd name="T48" fmla="*/ 357188 w 133"/>
                  <a:gd name="T49" fmla="*/ 626441 h 166"/>
                  <a:gd name="T50" fmla="*/ 353428 w 133"/>
                  <a:gd name="T51" fmla="*/ 630238 h 166"/>
                  <a:gd name="T52" fmla="*/ 338388 w 133"/>
                  <a:gd name="T53" fmla="*/ 630238 h 166"/>
                  <a:gd name="T54" fmla="*/ 285750 w 133"/>
                  <a:gd name="T55" fmla="*/ 630238 h 166"/>
                  <a:gd name="T56" fmla="*/ 236872 w 133"/>
                  <a:gd name="T57" fmla="*/ 630238 h 166"/>
                  <a:gd name="T58" fmla="*/ 161675 w 133"/>
                  <a:gd name="T59" fmla="*/ 630238 h 166"/>
                  <a:gd name="T60" fmla="*/ 251911 w 133"/>
                  <a:gd name="T61" fmla="*/ 45559 h 166"/>
                  <a:gd name="T62" fmla="*/ 236872 w 133"/>
                  <a:gd name="T63" fmla="*/ 45559 h 166"/>
                  <a:gd name="T64" fmla="*/ 105276 w 133"/>
                  <a:gd name="T65" fmla="*/ 106305 h 166"/>
                  <a:gd name="T66" fmla="*/ 63918 w 133"/>
                  <a:gd name="T67" fmla="*/ 159458 h 166"/>
                  <a:gd name="T68" fmla="*/ 45118 w 133"/>
                  <a:gd name="T69" fmla="*/ 239187 h 166"/>
                  <a:gd name="T70" fmla="*/ 45118 w 133"/>
                  <a:gd name="T71" fmla="*/ 254373 h 166"/>
                  <a:gd name="T72" fmla="*/ 63918 w 133"/>
                  <a:gd name="T73" fmla="*/ 345492 h 166"/>
                  <a:gd name="T74" fmla="*/ 101517 w 133"/>
                  <a:gd name="T75" fmla="*/ 413831 h 166"/>
                  <a:gd name="T76" fmla="*/ 105276 w 133"/>
                  <a:gd name="T77" fmla="*/ 425221 h 166"/>
                  <a:gd name="T78" fmla="*/ 112796 w 133"/>
                  <a:gd name="T79" fmla="*/ 440407 h 166"/>
                  <a:gd name="T80" fmla="*/ 146635 w 133"/>
                  <a:gd name="T81" fmla="*/ 508746 h 166"/>
                  <a:gd name="T82" fmla="*/ 154155 w 133"/>
                  <a:gd name="T83" fmla="*/ 546712 h 166"/>
                  <a:gd name="T84" fmla="*/ 154155 w 133"/>
                  <a:gd name="T85" fmla="*/ 565696 h 166"/>
                  <a:gd name="T86" fmla="*/ 169194 w 133"/>
                  <a:gd name="T87" fmla="*/ 584679 h 166"/>
                  <a:gd name="T88" fmla="*/ 236872 w 133"/>
                  <a:gd name="T89" fmla="*/ 584679 h 166"/>
                  <a:gd name="T90" fmla="*/ 285750 w 133"/>
                  <a:gd name="T91" fmla="*/ 584679 h 166"/>
                  <a:gd name="T92" fmla="*/ 334629 w 133"/>
                  <a:gd name="T93" fmla="*/ 584679 h 166"/>
                  <a:gd name="T94" fmla="*/ 345908 w 133"/>
                  <a:gd name="T95" fmla="*/ 542916 h 166"/>
                  <a:gd name="T96" fmla="*/ 353428 w 133"/>
                  <a:gd name="T97" fmla="*/ 508746 h 166"/>
                  <a:gd name="T98" fmla="*/ 387267 w 133"/>
                  <a:gd name="T99" fmla="*/ 436611 h 166"/>
                  <a:gd name="T100" fmla="*/ 394787 w 133"/>
                  <a:gd name="T101" fmla="*/ 421424 h 166"/>
                  <a:gd name="T102" fmla="*/ 406066 w 133"/>
                  <a:gd name="T103" fmla="*/ 402441 h 166"/>
                  <a:gd name="T104" fmla="*/ 458704 w 133"/>
                  <a:gd name="T105" fmla="*/ 254373 h 166"/>
                  <a:gd name="T106" fmla="*/ 458704 w 133"/>
                  <a:gd name="T107" fmla="*/ 246780 h 166"/>
                  <a:gd name="T108" fmla="*/ 398546 w 133"/>
                  <a:gd name="T109" fmla="*/ 106305 h 166"/>
                  <a:gd name="T110" fmla="*/ 251911 w 133"/>
                  <a:gd name="T111" fmla="*/ 45559 h 16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3" h="166">
                    <a:moveTo>
                      <a:pt x="43" y="166"/>
                    </a:moveTo>
                    <a:cubicBezTo>
                      <a:pt x="40" y="166"/>
                      <a:pt x="40" y="166"/>
                      <a:pt x="40" y="166"/>
                    </a:cubicBezTo>
                    <a:cubicBezTo>
                      <a:pt x="39" y="165"/>
                      <a:pt x="39" y="165"/>
                      <a:pt x="39" y="165"/>
                    </a:cubicBezTo>
                    <a:cubicBezTo>
                      <a:pt x="35" y="161"/>
                      <a:pt x="31" y="157"/>
                      <a:pt x="30" y="151"/>
                    </a:cubicBezTo>
                    <a:cubicBezTo>
                      <a:pt x="30" y="149"/>
                      <a:pt x="29" y="147"/>
                      <a:pt x="29" y="145"/>
                    </a:cubicBezTo>
                    <a:cubicBezTo>
                      <a:pt x="29" y="142"/>
                      <a:pt x="28" y="140"/>
                      <a:pt x="28" y="137"/>
                    </a:cubicBezTo>
                    <a:cubicBezTo>
                      <a:pt x="26" y="132"/>
                      <a:pt x="23" y="126"/>
                      <a:pt x="20" y="121"/>
                    </a:cubicBezTo>
                    <a:cubicBezTo>
                      <a:pt x="20" y="120"/>
                      <a:pt x="19" y="119"/>
                      <a:pt x="18" y="117"/>
                    </a:cubicBezTo>
                    <a:cubicBezTo>
                      <a:pt x="17" y="115"/>
                      <a:pt x="17" y="115"/>
                      <a:pt x="17" y="115"/>
                    </a:cubicBezTo>
                    <a:cubicBezTo>
                      <a:pt x="13" y="109"/>
                      <a:pt x="10" y="103"/>
                      <a:pt x="7" y="96"/>
                    </a:cubicBezTo>
                    <a:cubicBezTo>
                      <a:pt x="3" y="88"/>
                      <a:pt x="1" y="79"/>
                      <a:pt x="0" y="67"/>
                    </a:cubicBezTo>
                    <a:cubicBezTo>
                      <a:pt x="0" y="63"/>
                      <a:pt x="0" y="63"/>
                      <a:pt x="0" y="63"/>
                    </a:cubicBezTo>
                    <a:cubicBezTo>
                      <a:pt x="1" y="54"/>
                      <a:pt x="3" y="46"/>
                      <a:pt x="6" y="38"/>
                    </a:cubicBezTo>
                    <a:cubicBezTo>
                      <a:pt x="10" y="30"/>
                      <a:pt x="15" y="24"/>
                      <a:pt x="20" y="20"/>
                    </a:cubicBezTo>
                    <a:cubicBezTo>
                      <a:pt x="32" y="7"/>
                      <a:pt x="46" y="1"/>
                      <a:pt x="63" y="0"/>
                    </a:cubicBezTo>
                    <a:cubicBezTo>
                      <a:pt x="68" y="0"/>
                      <a:pt x="68" y="0"/>
                      <a:pt x="68" y="0"/>
                    </a:cubicBezTo>
                    <a:cubicBezTo>
                      <a:pt x="87" y="1"/>
                      <a:pt x="102" y="8"/>
                      <a:pt x="114" y="19"/>
                    </a:cubicBezTo>
                    <a:cubicBezTo>
                      <a:pt x="126" y="32"/>
                      <a:pt x="133" y="47"/>
                      <a:pt x="133" y="65"/>
                    </a:cubicBezTo>
                    <a:cubicBezTo>
                      <a:pt x="133" y="67"/>
                      <a:pt x="133" y="67"/>
                      <a:pt x="133" y="67"/>
                    </a:cubicBezTo>
                    <a:cubicBezTo>
                      <a:pt x="132" y="86"/>
                      <a:pt x="125" y="99"/>
                      <a:pt x="118" y="111"/>
                    </a:cubicBezTo>
                    <a:cubicBezTo>
                      <a:pt x="117" y="113"/>
                      <a:pt x="116" y="115"/>
                      <a:pt x="116" y="117"/>
                    </a:cubicBezTo>
                    <a:cubicBezTo>
                      <a:pt x="115" y="118"/>
                      <a:pt x="114" y="120"/>
                      <a:pt x="113" y="121"/>
                    </a:cubicBezTo>
                    <a:cubicBezTo>
                      <a:pt x="110" y="126"/>
                      <a:pt x="107" y="132"/>
                      <a:pt x="105" y="138"/>
                    </a:cubicBezTo>
                    <a:cubicBezTo>
                      <a:pt x="105" y="140"/>
                      <a:pt x="104" y="142"/>
                      <a:pt x="104" y="145"/>
                    </a:cubicBezTo>
                    <a:cubicBezTo>
                      <a:pt x="103" y="152"/>
                      <a:pt x="102" y="160"/>
                      <a:pt x="95" y="165"/>
                    </a:cubicBezTo>
                    <a:cubicBezTo>
                      <a:pt x="94" y="166"/>
                      <a:pt x="94" y="166"/>
                      <a:pt x="94" y="166"/>
                    </a:cubicBezTo>
                    <a:cubicBezTo>
                      <a:pt x="90" y="166"/>
                      <a:pt x="90" y="166"/>
                      <a:pt x="90" y="166"/>
                    </a:cubicBezTo>
                    <a:cubicBezTo>
                      <a:pt x="85" y="166"/>
                      <a:pt x="81" y="166"/>
                      <a:pt x="76" y="166"/>
                    </a:cubicBezTo>
                    <a:cubicBezTo>
                      <a:pt x="71" y="166"/>
                      <a:pt x="67" y="166"/>
                      <a:pt x="63" y="166"/>
                    </a:cubicBezTo>
                    <a:cubicBezTo>
                      <a:pt x="55" y="166"/>
                      <a:pt x="49" y="166"/>
                      <a:pt x="43" y="166"/>
                    </a:cubicBezTo>
                    <a:close/>
                    <a:moveTo>
                      <a:pt x="67" y="12"/>
                    </a:moveTo>
                    <a:cubicBezTo>
                      <a:pt x="63" y="12"/>
                      <a:pt x="63" y="12"/>
                      <a:pt x="63" y="12"/>
                    </a:cubicBezTo>
                    <a:cubicBezTo>
                      <a:pt x="49" y="13"/>
                      <a:pt x="38" y="18"/>
                      <a:pt x="28" y="28"/>
                    </a:cubicBezTo>
                    <a:cubicBezTo>
                      <a:pt x="24" y="32"/>
                      <a:pt x="20" y="36"/>
                      <a:pt x="17" y="42"/>
                    </a:cubicBezTo>
                    <a:cubicBezTo>
                      <a:pt x="14" y="49"/>
                      <a:pt x="12" y="56"/>
                      <a:pt x="12" y="63"/>
                    </a:cubicBezTo>
                    <a:cubicBezTo>
                      <a:pt x="12" y="67"/>
                      <a:pt x="12" y="67"/>
                      <a:pt x="12" y="67"/>
                    </a:cubicBezTo>
                    <a:cubicBezTo>
                      <a:pt x="13" y="77"/>
                      <a:pt x="14" y="85"/>
                      <a:pt x="17" y="91"/>
                    </a:cubicBezTo>
                    <a:cubicBezTo>
                      <a:pt x="20" y="97"/>
                      <a:pt x="23" y="103"/>
                      <a:pt x="27" y="109"/>
                    </a:cubicBezTo>
                    <a:cubicBezTo>
                      <a:pt x="28" y="112"/>
                      <a:pt x="28" y="112"/>
                      <a:pt x="28" y="112"/>
                    </a:cubicBezTo>
                    <a:cubicBezTo>
                      <a:pt x="29" y="113"/>
                      <a:pt x="30" y="114"/>
                      <a:pt x="30" y="116"/>
                    </a:cubicBezTo>
                    <a:cubicBezTo>
                      <a:pt x="34" y="121"/>
                      <a:pt x="37" y="127"/>
                      <a:pt x="39" y="134"/>
                    </a:cubicBezTo>
                    <a:cubicBezTo>
                      <a:pt x="40" y="138"/>
                      <a:pt x="40" y="141"/>
                      <a:pt x="41" y="144"/>
                    </a:cubicBezTo>
                    <a:cubicBezTo>
                      <a:pt x="41" y="146"/>
                      <a:pt x="41" y="147"/>
                      <a:pt x="41" y="149"/>
                    </a:cubicBezTo>
                    <a:cubicBezTo>
                      <a:pt x="42" y="151"/>
                      <a:pt x="43" y="153"/>
                      <a:pt x="45" y="154"/>
                    </a:cubicBezTo>
                    <a:cubicBezTo>
                      <a:pt x="50" y="154"/>
                      <a:pt x="56" y="154"/>
                      <a:pt x="63" y="154"/>
                    </a:cubicBezTo>
                    <a:cubicBezTo>
                      <a:pt x="67" y="154"/>
                      <a:pt x="72" y="154"/>
                      <a:pt x="76" y="154"/>
                    </a:cubicBezTo>
                    <a:cubicBezTo>
                      <a:pt x="80" y="154"/>
                      <a:pt x="85" y="154"/>
                      <a:pt x="89" y="154"/>
                    </a:cubicBezTo>
                    <a:cubicBezTo>
                      <a:pt x="91" y="152"/>
                      <a:pt x="92" y="148"/>
                      <a:pt x="92" y="143"/>
                    </a:cubicBezTo>
                    <a:cubicBezTo>
                      <a:pt x="93" y="140"/>
                      <a:pt x="93" y="137"/>
                      <a:pt x="94" y="134"/>
                    </a:cubicBezTo>
                    <a:cubicBezTo>
                      <a:pt x="97" y="127"/>
                      <a:pt x="100" y="121"/>
                      <a:pt x="103" y="115"/>
                    </a:cubicBezTo>
                    <a:cubicBezTo>
                      <a:pt x="104" y="114"/>
                      <a:pt x="105" y="113"/>
                      <a:pt x="105" y="111"/>
                    </a:cubicBezTo>
                    <a:cubicBezTo>
                      <a:pt x="106" y="110"/>
                      <a:pt x="107" y="108"/>
                      <a:pt x="108" y="106"/>
                    </a:cubicBezTo>
                    <a:cubicBezTo>
                      <a:pt x="115" y="94"/>
                      <a:pt x="121" y="83"/>
                      <a:pt x="122" y="67"/>
                    </a:cubicBezTo>
                    <a:cubicBezTo>
                      <a:pt x="122" y="65"/>
                      <a:pt x="122" y="65"/>
                      <a:pt x="122" y="65"/>
                    </a:cubicBezTo>
                    <a:cubicBezTo>
                      <a:pt x="121" y="50"/>
                      <a:pt x="116" y="38"/>
                      <a:pt x="106" y="28"/>
                    </a:cubicBezTo>
                    <a:cubicBezTo>
                      <a:pt x="96" y="18"/>
                      <a:pt x="83" y="13"/>
                      <a:pt x="67"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64546" name="文本框 68"/>
            <p:cNvSpPr txBox="1">
              <a:spLocks noChangeArrowheads="1"/>
            </p:cNvSpPr>
            <p:nvPr/>
          </p:nvSpPr>
          <p:spPr bwMode="auto">
            <a:xfrm>
              <a:off x="6623011" y="1298913"/>
              <a:ext cx="100064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prstClr val="white"/>
                  </a:solidFill>
                  <a:effectLst/>
                  <a:uLnTx/>
                  <a:uFillTx/>
                  <a:latin typeface="+mn-lt"/>
                  <a:ea typeface="+mn-ea"/>
                  <a:cs typeface="+mn-ea"/>
                  <a:sym typeface="+mn-lt"/>
                </a:rPr>
                <a:t>Sample Text.</a:t>
              </a:r>
              <a:endParaRPr kumimoji="0" lang="zh-CN" altLang="en-US" sz="1223"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4" name="组合 3"/>
          <p:cNvGrpSpPr/>
          <p:nvPr/>
        </p:nvGrpSpPr>
        <p:grpSpPr>
          <a:xfrm>
            <a:off x="6914281" y="1924683"/>
            <a:ext cx="1847850" cy="1387502"/>
            <a:chOff x="7351225" y="2012379"/>
            <a:chExt cx="1964624" cy="1475184"/>
          </a:xfrm>
        </p:grpSpPr>
        <p:sp>
          <p:nvSpPr>
            <p:cNvPr id="39" name="Freeform 32"/>
            <p:cNvSpPr>
              <a:spLocks/>
            </p:cNvSpPr>
            <p:nvPr/>
          </p:nvSpPr>
          <p:spPr bwMode="auto">
            <a:xfrm>
              <a:off x="7351225" y="2012379"/>
              <a:ext cx="1964624" cy="1475184"/>
            </a:xfrm>
            <a:custGeom>
              <a:avLst/>
              <a:gdLst>
                <a:gd name="T0" fmla="*/ 924 w 1521"/>
                <a:gd name="T1" fmla="*/ 1156 h 1156"/>
                <a:gd name="T2" fmla="*/ 943 w 1521"/>
                <a:gd name="T3" fmla="*/ 1156 h 1156"/>
                <a:gd name="T4" fmla="*/ 956 w 1521"/>
                <a:gd name="T5" fmla="*/ 1156 h 1156"/>
                <a:gd name="T6" fmla="*/ 969 w 1521"/>
                <a:gd name="T7" fmla="*/ 1156 h 1156"/>
                <a:gd name="T8" fmla="*/ 1521 w 1521"/>
                <a:gd name="T9" fmla="*/ 578 h 1156"/>
                <a:gd name="T10" fmla="*/ 969 w 1521"/>
                <a:gd name="T11" fmla="*/ 0 h 1156"/>
                <a:gd name="T12" fmla="*/ 956 w 1521"/>
                <a:gd name="T13" fmla="*/ 0 h 1156"/>
                <a:gd name="T14" fmla="*/ 943 w 1521"/>
                <a:gd name="T15" fmla="*/ 0 h 1156"/>
                <a:gd name="T16" fmla="*/ 924 w 1521"/>
                <a:gd name="T17" fmla="*/ 0 h 1156"/>
                <a:gd name="T18" fmla="*/ 0 w 1521"/>
                <a:gd name="T19" fmla="*/ 578 h 1156"/>
                <a:gd name="T20" fmla="*/ 924 w 1521"/>
                <a:gd name="T21" fmla="*/ 1156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924" y="1156"/>
                  </a:moveTo>
                  <a:cubicBezTo>
                    <a:pt x="930" y="1156"/>
                    <a:pt x="936" y="1156"/>
                    <a:pt x="943" y="1156"/>
                  </a:cubicBezTo>
                  <a:cubicBezTo>
                    <a:pt x="947" y="1156"/>
                    <a:pt x="952" y="1156"/>
                    <a:pt x="956" y="1156"/>
                  </a:cubicBezTo>
                  <a:cubicBezTo>
                    <a:pt x="961" y="1156"/>
                    <a:pt x="965" y="1156"/>
                    <a:pt x="969" y="1156"/>
                  </a:cubicBezTo>
                  <a:cubicBezTo>
                    <a:pt x="1276" y="1142"/>
                    <a:pt x="1521" y="889"/>
                    <a:pt x="1521" y="578"/>
                  </a:cubicBezTo>
                  <a:cubicBezTo>
                    <a:pt x="1521" y="267"/>
                    <a:pt x="1276" y="14"/>
                    <a:pt x="969" y="0"/>
                  </a:cubicBezTo>
                  <a:cubicBezTo>
                    <a:pt x="965" y="0"/>
                    <a:pt x="961" y="0"/>
                    <a:pt x="956" y="0"/>
                  </a:cubicBezTo>
                  <a:cubicBezTo>
                    <a:pt x="952" y="0"/>
                    <a:pt x="947" y="0"/>
                    <a:pt x="943" y="0"/>
                  </a:cubicBezTo>
                  <a:cubicBezTo>
                    <a:pt x="936" y="0"/>
                    <a:pt x="930" y="0"/>
                    <a:pt x="924" y="0"/>
                  </a:cubicBezTo>
                  <a:cubicBezTo>
                    <a:pt x="356" y="12"/>
                    <a:pt x="0" y="578"/>
                    <a:pt x="0" y="578"/>
                  </a:cubicBezTo>
                  <a:cubicBezTo>
                    <a:pt x="0" y="578"/>
                    <a:pt x="356" y="1144"/>
                    <a:pt x="924" y="1156"/>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4" name="Oval 19"/>
            <p:cNvSpPr>
              <a:spLocks noChangeArrowheads="1"/>
            </p:cNvSpPr>
            <p:nvPr/>
          </p:nvSpPr>
          <p:spPr bwMode="auto">
            <a:xfrm>
              <a:off x="7958840" y="2147396"/>
              <a:ext cx="1220295" cy="1205151"/>
            </a:xfrm>
            <a:prstGeom prst="ellipse">
              <a:avLst/>
            </a:prstGeom>
            <a:solidFill>
              <a:schemeClr val="accent2"/>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64542" name="组合 63"/>
            <p:cNvGrpSpPr>
              <a:grpSpLocks/>
            </p:cNvGrpSpPr>
            <p:nvPr/>
          </p:nvGrpSpPr>
          <p:grpSpPr bwMode="auto">
            <a:xfrm>
              <a:off x="8292688" y="2261533"/>
              <a:ext cx="581032" cy="441305"/>
              <a:chOff x="8204201" y="339725"/>
              <a:chExt cx="954087" cy="733425"/>
            </a:xfrm>
          </p:grpSpPr>
          <p:sp>
            <p:nvSpPr>
              <p:cNvPr id="64557" name="Freeform 6"/>
              <p:cNvSpPr>
                <a:spLocks noEditPoints="1"/>
              </p:cNvSpPr>
              <p:nvPr/>
            </p:nvSpPr>
            <p:spPr bwMode="auto">
              <a:xfrm>
                <a:off x="8204201" y="438150"/>
                <a:ext cx="631825" cy="635000"/>
              </a:xfrm>
              <a:custGeom>
                <a:avLst/>
                <a:gdLst>
                  <a:gd name="T0" fmla="*/ 631825 w 168"/>
                  <a:gd name="T1" fmla="*/ 361228 h 167"/>
                  <a:gd name="T2" fmla="*/ 631825 w 168"/>
                  <a:gd name="T3" fmla="*/ 277575 h 167"/>
                  <a:gd name="T4" fmla="*/ 567890 w 168"/>
                  <a:gd name="T5" fmla="*/ 262365 h 167"/>
                  <a:gd name="T6" fmla="*/ 552847 w 168"/>
                  <a:gd name="T7" fmla="*/ 212934 h 167"/>
                  <a:gd name="T8" fmla="*/ 594216 w 168"/>
                  <a:gd name="T9" fmla="*/ 163503 h 167"/>
                  <a:gd name="T10" fmla="*/ 549086 w 168"/>
                  <a:gd name="T11" fmla="*/ 95060 h 167"/>
                  <a:gd name="T12" fmla="*/ 488912 w 168"/>
                  <a:gd name="T13" fmla="*/ 121677 h 167"/>
                  <a:gd name="T14" fmla="*/ 447543 w 168"/>
                  <a:gd name="T15" fmla="*/ 91257 h 167"/>
                  <a:gd name="T16" fmla="*/ 451304 w 168"/>
                  <a:gd name="T17" fmla="*/ 26617 h 167"/>
                  <a:gd name="T18" fmla="*/ 372325 w 168"/>
                  <a:gd name="T19" fmla="*/ 0 h 167"/>
                  <a:gd name="T20" fmla="*/ 342239 w 168"/>
                  <a:gd name="T21" fmla="*/ 57036 h 167"/>
                  <a:gd name="T22" fmla="*/ 315913 w 168"/>
                  <a:gd name="T23" fmla="*/ 57036 h 167"/>
                  <a:gd name="T24" fmla="*/ 289586 w 168"/>
                  <a:gd name="T25" fmla="*/ 57036 h 167"/>
                  <a:gd name="T26" fmla="*/ 259500 w 168"/>
                  <a:gd name="T27" fmla="*/ 0 h 167"/>
                  <a:gd name="T28" fmla="*/ 180521 w 168"/>
                  <a:gd name="T29" fmla="*/ 26617 h 167"/>
                  <a:gd name="T30" fmla="*/ 184282 w 168"/>
                  <a:gd name="T31" fmla="*/ 91257 h 167"/>
                  <a:gd name="T32" fmla="*/ 142913 w 168"/>
                  <a:gd name="T33" fmla="*/ 121677 h 167"/>
                  <a:gd name="T34" fmla="*/ 86500 w 168"/>
                  <a:gd name="T35" fmla="*/ 95060 h 167"/>
                  <a:gd name="T36" fmla="*/ 37609 w 168"/>
                  <a:gd name="T37" fmla="*/ 163503 h 167"/>
                  <a:gd name="T38" fmla="*/ 78978 w 168"/>
                  <a:gd name="T39" fmla="*/ 212934 h 167"/>
                  <a:gd name="T40" fmla="*/ 63935 w 168"/>
                  <a:gd name="T41" fmla="*/ 262365 h 167"/>
                  <a:gd name="T42" fmla="*/ 0 w 168"/>
                  <a:gd name="T43" fmla="*/ 277575 h 167"/>
                  <a:gd name="T44" fmla="*/ 0 w 168"/>
                  <a:gd name="T45" fmla="*/ 361228 h 167"/>
                  <a:gd name="T46" fmla="*/ 63935 w 168"/>
                  <a:gd name="T47" fmla="*/ 372635 h 167"/>
                  <a:gd name="T48" fmla="*/ 78978 w 168"/>
                  <a:gd name="T49" fmla="*/ 422066 h 167"/>
                  <a:gd name="T50" fmla="*/ 37609 w 168"/>
                  <a:gd name="T51" fmla="*/ 471497 h 167"/>
                  <a:gd name="T52" fmla="*/ 86500 w 168"/>
                  <a:gd name="T53" fmla="*/ 539940 h 167"/>
                  <a:gd name="T54" fmla="*/ 142913 w 168"/>
                  <a:gd name="T55" fmla="*/ 513323 h 167"/>
                  <a:gd name="T56" fmla="*/ 184282 w 168"/>
                  <a:gd name="T57" fmla="*/ 543743 h 167"/>
                  <a:gd name="T58" fmla="*/ 180521 w 168"/>
                  <a:gd name="T59" fmla="*/ 608383 h 167"/>
                  <a:gd name="T60" fmla="*/ 259500 w 168"/>
                  <a:gd name="T61" fmla="*/ 635000 h 167"/>
                  <a:gd name="T62" fmla="*/ 289586 w 168"/>
                  <a:gd name="T63" fmla="*/ 577964 h 167"/>
                  <a:gd name="T64" fmla="*/ 315913 w 168"/>
                  <a:gd name="T65" fmla="*/ 577964 h 167"/>
                  <a:gd name="T66" fmla="*/ 342239 w 168"/>
                  <a:gd name="T67" fmla="*/ 577964 h 167"/>
                  <a:gd name="T68" fmla="*/ 376086 w 168"/>
                  <a:gd name="T69" fmla="*/ 635000 h 167"/>
                  <a:gd name="T70" fmla="*/ 455064 w 168"/>
                  <a:gd name="T71" fmla="*/ 608383 h 167"/>
                  <a:gd name="T72" fmla="*/ 447543 w 168"/>
                  <a:gd name="T73" fmla="*/ 543743 h 167"/>
                  <a:gd name="T74" fmla="*/ 488912 w 168"/>
                  <a:gd name="T75" fmla="*/ 513323 h 167"/>
                  <a:gd name="T76" fmla="*/ 549086 w 168"/>
                  <a:gd name="T77" fmla="*/ 539940 h 167"/>
                  <a:gd name="T78" fmla="*/ 594216 w 168"/>
                  <a:gd name="T79" fmla="*/ 471497 h 167"/>
                  <a:gd name="T80" fmla="*/ 552847 w 168"/>
                  <a:gd name="T81" fmla="*/ 422066 h 167"/>
                  <a:gd name="T82" fmla="*/ 567890 w 168"/>
                  <a:gd name="T83" fmla="*/ 372635 h 167"/>
                  <a:gd name="T84" fmla="*/ 631825 w 168"/>
                  <a:gd name="T85" fmla="*/ 361228 h 167"/>
                  <a:gd name="T86" fmla="*/ 315913 w 168"/>
                  <a:gd name="T87" fmla="*/ 505719 h 167"/>
                  <a:gd name="T88" fmla="*/ 131630 w 168"/>
                  <a:gd name="T89" fmla="*/ 319401 h 167"/>
                  <a:gd name="T90" fmla="*/ 315913 w 168"/>
                  <a:gd name="T91" fmla="*/ 129281 h 167"/>
                  <a:gd name="T92" fmla="*/ 500195 w 168"/>
                  <a:gd name="T93" fmla="*/ 319401 h 167"/>
                  <a:gd name="T94" fmla="*/ 315913 w 168"/>
                  <a:gd name="T95" fmla="*/ 505719 h 1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558" name="Freeform 7"/>
              <p:cNvSpPr>
                <a:spLocks noEditPoints="1"/>
              </p:cNvSpPr>
              <p:nvPr/>
            </p:nvSpPr>
            <p:spPr bwMode="auto">
              <a:xfrm>
                <a:off x="8783638" y="339725"/>
                <a:ext cx="374650" cy="379413"/>
              </a:xfrm>
              <a:custGeom>
                <a:avLst/>
                <a:gdLst>
                  <a:gd name="T0" fmla="*/ 374650 w 100"/>
                  <a:gd name="T1" fmla="*/ 216265 h 100"/>
                  <a:gd name="T2" fmla="*/ 374650 w 100"/>
                  <a:gd name="T3" fmla="*/ 163148 h 100"/>
                  <a:gd name="T4" fmla="*/ 337185 w 100"/>
                  <a:gd name="T5" fmla="*/ 155559 h 100"/>
                  <a:gd name="T6" fmla="*/ 325946 w 100"/>
                  <a:gd name="T7" fmla="*/ 129000 h 100"/>
                  <a:gd name="T8" fmla="*/ 352171 w 100"/>
                  <a:gd name="T9" fmla="*/ 98647 h 100"/>
                  <a:gd name="T10" fmla="*/ 322199 w 100"/>
                  <a:gd name="T11" fmla="*/ 56912 h 100"/>
                  <a:gd name="T12" fmla="*/ 288481 w 100"/>
                  <a:gd name="T13" fmla="*/ 75883 h 100"/>
                  <a:gd name="T14" fmla="*/ 262255 w 100"/>
                  <a:gd name="T15" fmla="*/ 56912 h 100"/>
                  <a:gd name="T16" fmla="*/ 269748 w 100"/>
                  <a:gd name="T17" fmla="*/ 18971 h 100"/>
                  <a:gd name="T18" fmla="*/ 221044 w 100"/>
                  <a:gd name="T19" fmla="*/ 0 h 100"/>
                  <a:gd name="T20" fmla="*/ 202311 w 100"/>
                  <a:gd name="T21" fmla="*/ 34147 h 100"/>
                  <a:gd name="T22" fmla="*/ 187325 w 100"/>
                  <a:gd name="T23" fmla="*/ 34147 h 100"/>
                  <a:gd name="T24" fmla="*/ 172339 w 100"/>
                  <a:gd name="T25" fmla="*/ 34147 h 100"/>
                  <a:gd name="T26" fmla="*/ 153607 w 100"/>
                  <a:gd name="T27" fmla="*/ 3794 h 100"/>
                  <a:gd name="T28" fmla="*/ 104902 w 100"/>
                  <a:gd name="T29" fmla="*/ 18971 h 100"/>
                  <a:gd name="T30" fmla="*/ 108649 w 100"/>
                  <a:gd name="T31" fmla="*/ 56912 h 100"/>
                  <a:gd name="T32" fmla="*/ 86170 w 100"/>
                  <a:gd name="T33" fmla="*/ 75883 h 100"/>
                  <a:gd name="T34" fmla="*/ 48705 w 100"/>
                  <a:gd name="T35" fmla="*/ 56912 h 100"/>
                  <a:gd name="T36" fmla="*/ 22479 w 100"/>
                  <a:gd name="T37" fmla="*/ 98647 h 100"/>
                  <a:gd name="T38" fmla="*/ 48705 w 100"/>
                  <a:gd name="T39" fmla="*/ 129000 h 100"/>
                  <a:gd name="T40" fmla="*/ 37465 w 100"/>
                  <a:gd name="T41" fmla="*/ 155559 h 100"/>
                  <a:gd name="T42" fmla="*/ 0 w 100"/>
                  <a:gd name="T43" fmla="*/ 163148 h 100"/>
                  <a:gd name="T44" fmla="*/ 0 w 100"/>
                  <a:gd name="T45" fmla="*/ 216265 h 100"/>
                  <a:gd name="T46" fmla="*/ 37465 w 100"/>
                  <a:gd name="T47" fmla="*/ 223854 h 100"/>
                  <a:gd name="T48" fmla="*/ 48705 w 100"/>
                  <a:gd name="T49" fmla="*/ 250413 h 100"/>
                  <a:gd name="T50" fmla="*/ 22479 w 100"/>
                  <a:gd name="T51" fmla="*/ 280766 h 100"/>
                  <a:gd name="T52" fmla="*/ 48705 w 100"/>
                  <a:gd name="T53" fmla="*/ 322501 h 100"/>
                  <a:gd name="T54" fmla="*/ 86170 w 100"/>
                  <a:gd name="T55" fmla="*/ 303530 h 100"/>
                  <a:gd name="T56" fmla="*/ 108649 w 100"/>
                  <a:gd name="T57" fmla="*/ 322501 h 100"/>
                  <a:gd name="T58" fmla="*/ 104902 w 100"/>
                  <a:gd name="T59" fmla="*/ 360442 h 100"/>
                  <a:gd name="T60" fmla="*/ 153607 w 100"/>
                  <a:gd name="T61" fmla="*/ 379413 h 100"/>
                  <a:gd name="T62" fmla="*/ 172339 w 100"/>
                  <a:gd name="T63" fmla="*/ 345266 h 100"/>
                  <a:gd name="T64" fmla="*/ 187325 w 100"/>
                  <a:gd name="T65" fmla="*/ 345266 h 100"/>
                  <a:gd name="T66" fmla="*/ 202311 w 100"/>
                  <a:gd name="T67" fmla="*/ 345266 h 100"/>
                  <a:gd name="T68" fmla="*/ 221044 w 100"/>
                  <a:gd name="T69" fmla="*/ 375619 h 100"/>
                  <a:gd name="T70" fmla="*/ 269748 w 100"/>
                  <a:gd name="T71" fmla="*/ 360442 h 100"/>
                  <a:gd name="T72" fmla="*/ 266002 w 100"/>
                  <a:gd name="T73" fmla="*/ 322501 h 100"/>
                  <a:gd name="T74" fmla="*/ 288481 w 100"/>
                  <a:gd name="T75" fmla="*/ 303530 h 100"/>
                  <a:gd name="T76" fmla="*/ 322199 w 100"/>
                  <a:gd name="T77" fmla="*/ 322501 h 100"/>
                  <a:gd name="T78" fmla="*/ 352171 w 100"/>
                  <a:gd name="T79" fmla="*/ 280766 h 100"/>
                  <a:gd name="T80" fmla="*/ 325946 w 100"/>
                  <a:gd name="T81" fmla="*/ 250413 h 100"/>
                  <a:gd name="T82" fmla="*/ 337185 w 100"/>
                  <a:gd name="T83" fmla="*/ 223854 h 100"/>
                  <a:gd name="T84" fmla="*/ 374650 w 100"/>
                  <a:gd name="T85" fmla="*/ 216265 h 100"/>
                  <a:gd name="T86" fmla="*/ 187325 w 100"/>
                  <a:gd name="T87" fmla="*/ 299736 h 100"/>
                  <a:gd name="T88" fmla="*/ 78677 w 100"/>
                  <a:gd name="T89" fmla="*/ 189707 h 100"/>
                  <a:gd name="T90" fmla="*/ 187325 w 100"/>
                  <a:gd name="T91" fmla="*/ 79677 h 100"/>
                  <a:gd name="T92" fmla="*/ 295974 w 100"/>
                  <a:gd name="T93" fmla="*/ 189707 h 100"/>
                  <a:gd name="T94" fmla="*/ 187325 w 100"/>
                  <a:gd name="T95" fmla="*/ 299736 h 1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64547" name="文本框 69"/>
            <p:cNvSpPr txBox="1">
              <a:spLocks noChangeArrowheads="1"/>
            </p:cNvSpPr>
            <p:nvPr/>
          </p:nvSpPr>
          <p:spPr bwMode="auto">
            <a:xfrm>
              <a:off x="8073693" y="2750344"/>
              <a:ext cx="100064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prstClr val="white"/>
                  </a:solidFill>
                  <a:effectLst/>
                  <a:uLnTx/>
                  <a:uFillTx/>
                  <a:latin typeface="+mn-lt"/>
                  <a:ea typeface="+mn-ea"/>
                  <a:cs typeface="+mn-ea"/>
                  <a:sym typeface="+mn-lt"/>
                </a:rPr>
                <a:t>Sample Text.</a:t>
              </a:r>
              <a:endParaRPr kumimoji="0" lang="zh-CN" altLang="en-US" sz="1223"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5" name="组合 4"/>
          <p:cNvGrpSpPr/>
          <p:nvPr/>
        </p:nvGrpSpPr>
        <p:grpSpPr>
          <a:xfrm>
            <a:off x="6015359" y="2812449"/>
            <a:ext cx="1404938" cy="1824918"/>
            <a:chOff x="6395496" y="2956246"/>
            <a:chExt cx="1493722" cy="1940243"/>
          </a:xfrm>
        </p:grpSpPr>
        <p:sp>
          <p:nvSpPr>
            <p:cNvPr id="38" name="Freeform 27"/>
            <p:cNvSpPr>
              <a:spLocks/>
            </p:cNvSpPr>
            <p:nvPr/>
          </p:nvSpPr>
          <p:spPr bwMode="auto">
            <a:xfrm>
              <a:off x="6395496" y="2956246"/>
              <a:ext cx="1493722" cy="1940243"/>
            </a:xfrm>
            <a:custGeom>
              <a:avLst/>
              <a:gdLst>
                <a:gd name="T0" fmla="*/ 0 w 1156"/>
                <a:gd name="T1" fmla="*/ 924 h 1521"/>
                <a:gd name="T2" fmla="*/ 0 w 1156"/>
                <a:gd name="T3" fmla="*/ 943 h 1521"/>
                <a:gd name="T4" fmla="*/ 0 w 1156"/>
                <a:gd name="T5" fmla="*/ 956 h 1521"/>
                <a:gd name="T6" fmla="*/ 0 w 1156"/>
                <a:gd name="T7" fmla="*/ 969 h 1521"/>
                <a:gd name="T8" fmla="*/ 578 w 1156"/>
                <a:gd name="T9" fmla="*/ 1521 h 1521"/>
                <a:gd name="T10" fmla="*/ 1156 w 1156"/>
                <a:gd name="T11" fmla="*/ 969 h 1521"/>
                <a:gd name="T12" fmla="*/ 1156 w 1156"/>
                <a:gd name="T13" fmla="*/ 956 h 1521"/>
                <a:gd name="T14" fmla="*/ 1156 w 1156"/>
                <a:gd name="T15" fmla="*/ 943 h 1521"/>
                <a:gd name="T16" fmla="*/ 1156 w 1156"/>
                <a:gd name="T17" fmla="*/ 924 h 1521"/>
                <a:gd name="T18" fmla="*/ 578 w 1156"/>
                <a:gd name="T19" fmla="*/ 0 h 1521"/>
                <a:gd name="T20" fmla="*/ 0 w 1156"/>
                <a:gd name="T21" fmla="*/ 924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0" y="924"/>
                  </a:moveTo>
                  <a:cubicBezTo>
                    <a:pt x="0" y="930"/>
                    <a:pt x="0" y="936"/>
                    <a:pt x="0" y="943"/>
                  </a:cubicBezTo>
                  <a:cubicBezTo>
                    <a:pt x="0" y="947"/>
                    <a:pt x="0" y="952"/>
                    <a:pt x="0" y="956"/>
                  </a:cubicBezTo>
                  <a:cubicBezTo>
                    <a:pt x="0" y="961"/>
                    <a:pt x="0" y="965"/>
                    <a:pt x="0" y="969"/>
                  </a:cubicBezTo>
                  <a:cubicBezTo>
                    <a:pt x="14" y="1276"/>
                    <a:pt x="267" y="1521"/>
                    <a:pt x="578" y="1521"/>
                  </a:cubicBezTo>
                  <a:cubicBezTo>
                    <a:pt x="889" y="1521"/>
                    <a:pt x="1142" y="1276"/>
                    <a:pt x="1156" y="969"/>
                  </a:cubicBezTo>
                  <a:cubicBezTo>
                    <a:pt x="1156" y="965"/>
                    <a:pt x="1156" y="961"/>
                    <a:pt x="1156" y="956"/>
                  </a:cubicBezTo>
                  <a:cubicBezTo>
                    <a:pt x="1156" y="952"/>
                    <a:pt x="1156" y="947"/>
                    <a:pt x="1156" y="943"/>
                  </a:cubicBezTo>
                  <a:cubicBezTo>
                    <a:pt x="1156" y="936"/>
                    <a:pt x="1156" y="930"/>
                    <a:pt x="1156" y="924"/>
                  </a:cubicBezTo>
                  <a:cubicBezTo>
                    <a:pt x="1144" y="356"/>
                    <a:pt x="578" y="0"/>
                    <a:pt x="578" y="0"/>
                  </a:cubicBezTo>
                  <a:cubicBezTo>
                    <a:pt x="578" y="0"/>
                    <a:pt x="12" y="356"/>
                    <a:pt x="0" y="924"/>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 name="Oval 17"/>
            <p:cNvSpPr>
              <a:spLocks noChangeArrowheads="1"/>
            </p:cNvSpPr>
            <p:nvPr/>
          </p:nvSpPr>
          <p:spPr bwMode="auto">
            <a:xfrm>
              <a:off x="6532210" y="3564433"/>
              <a:ext cx="1220295" cy="1205151"/>
            </a:xfrm>
            <a:prstGeom prst="ellipse">
              <a:avLst/>
            </a:prstGeom>
            <a:solidFill>
              <a:schemeClr val="accent4"/>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65" name="组合 64"/>
            <p:cNvGrpSpPr>
              <a:grpSpLocks noChangeAspect="1"/>
            </p:cNvGrpSpPr>
            <p:nvPr/>
          </p:nvGrpSpPr>
          <p:grpSpPr>
            <a:xfrm>
              <a:off x="6940914" y="3665848"/>
              <a:ext cx="402887" cy="340664"/>
              <a:chOff x="2162176" y="-104775"/>
              <a:chExt cx="1655763" cy="1417638"/>
            </a:xfrm>
            <a:solidFill>
              <a:schemeClr val="bg1"/>
            </a:solidFill>
          </p:grpSpPr>
          <p:sp>
            <p:nvSpPr>
              <p:cNvPr id="66"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67"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sp>
          <p:nvSpPr>
            <p:cNvPr id="64548" name="文本框 70"/>
            <p:cNvSpPr txBox="1">
              <a:spLocks noChangeArrowheads="1"/>
            </p:cNvSpPr>
            <p:nvPr/>
          </p:nvSpPr>
          <p:spPr bwMode="auto">
            <a:xfrm>
              <a:off x="6623011" y="4134267"/>
              <a:ext cx="100064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23" b="0" i="0" u="none" strike="noStrike" kern="1200" cap="none" spc="0" normalizeH="0" baseline="0" noProof="0">
                  <a:ln>
                    <a:noFill/>
                  </a:ln>
                  <a:solidFill>
                    <a:prstClr val="white"/>
                  </a:solidFill>
                  <a:effectLst/>
                  <a:uLnTx/>
                  <a:uFillTx/>
                  <a:latin typeface="+mn-lt"/>
                  <a:ea typeface="+mn-ea"/>
                  <a:cs typeface="+mn-ea"/>
                  <a:sym typeface="+mn-lt"/>
                </a:rPr>
                <a:t>Sample Text.</a:t>
              </a:r>
              <a:endParaRPr kumimoji="0" lang="zh-CN" altLang="en-US" sz="1223" b="0" i="0" u="none" strike="noStrike" kern="1200" cap="none" spc="0" normalizeH="0" baseline="0" noProof="0">
                <a:ln>
                  <a:noFill/>
                </a:ln>
                <a:solidFill>
                  <a:prstClr val="white"/>
                </a:solidFill>
                <a:effectLst/>
                <a:uLnTx/>
                <a:uFillTx/>
                <a:latin typeface="+mn-lt"/>
                <a:ea typeface="+mn-ea"/>
                <a:cs typeface="+mn-ea"/>
                <a:sym typeface="+mn-lt"/>
              </a:endParaRPr>
            </a:p>
          </p:txBody>
        </p:sp>
      </p:grpSp>
      <p:sp>
        <p:nvSpPr>
          <p:cNvPr id="36" name="矩形 47"/>
          <p:cNvSpPr>
            <a:spLocks noChangeArrowheads="1"/>
          </p:cNvSpPr>
          <p:nvPr/>
        </p:nvSpPr>
        <p:spPr bwMode="auto">
          <a:xfrm>
            <a:off x="625079" y="3190248"/>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23"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Again, this is a dummy text, enter your own text here.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Again, this is a dummy text, enter your own text here.</a:t>
            </a:r>
            <a:endPar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37" name="文本框 48"/>
          <p:cNvSpPr>
            <a:spLocks noChangeArrowheads="1"/>
          </p:cNvSpPr>
          <p:nvPr/>
        </p:nvSpPr>
        <p:spPr bwMode="auto">
          <a:xfrm>
            <a:off x="625078" y="2650533"/>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010"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cxnSp>
        <p:nvCxnSpPr>
          <p:cNvPr id="49" name="直接连接符 48"/>
          <p:cNvCxnSpPr/>
          <p:nvPr/>
        </p:nvCxnSpPr>
        <p:spPr>
          <a:xfrm>
            <a:off x="625079" y="3123224"/>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945196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250"/>
                                        <p:tgtEl>
                                          <p:spTgt spid="37"/>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left)">
                                      <p:cBhvr>
                                        <p:cTn id="11" dur="250"/>
                                        <p:tgtEl>
                                          <p:spTgt spid="4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250"/>
                                        <p:tgtEl>
                                          <p:spTgt spid="36"/>
                                        </p:tgtEl>
                                      </p:cBhvr>
                                    </p:animEffect>
                                  </p:childTnLst>
                                </p:cTn>
                              </p:par>
                            </p:childTnLst>
                          </p:cTn>
                        </p:par>
                        <p:par>
                          <p:cTn id="15" fill="hold">
                            <p:stCondLst>
                              <p:cond delay="500"/>
                            </p:stCondLst>
                            <p:childTnLst>
                              <p:par>
                                <p:cTn id="16" presetID="1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250"/>
                                        <p:tgtEl>
                                          <p:spTgt spid="2"/>
                                        </p:tgtEl>
                                        <p:attrNameLst>
                                          <p:attrName>ppt_x</p:attrName>
                                        </p:attrNameLst>
                                      </p:cBhvr>
                                      <p:tavLst>
                                        <p:tav tm="0">
                                          <p:val>
                                            <p:strVal val="#ppt_x+#ppt_w*1.125000"/>
                                          </p:val>
                                        </p:tav>
                                        <p:tav tm="100000">
                                          <p:val>
                                            <p:strVal val="#ppt_x"/>
                                          </p:val>
                                        </p:tav>
                                      </p:tavLst>
                                    </p:anim>
                                    <p:animEffect transition="in" filter="wipe(left)">
                                      <p:cBhvr>
                                        <p:cTn id="19" dur="250"/>
                                        <p:tgtEl>
                                          <p:spTgt spid="2"/>
                                        </p:tgtEl>
                                      </p:cBhvr>
                                    </p:animEffect>
                                  </p:childTnLst>
                                </p:cTn>
                              </p:par>
                              <p:par>
                                <p:cTn id="20" presetID="12" presetClass="entr" presetSubtype="4"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250"/>
                                        <p:tgtEl>
                                          <p:spTgt spid="3"/>
                                        </p:tgtEl>
                                        <p:attrNameLst>
                                          <p:attrName>ppt_y</p:attrName>
                                        </p:attrNameLst>
                                      </p:cBhvr>
                                      <p:tavLst>
                                        <p:tav tm="0">
                                          <p:val>
                                            <p:strVal val="#ppt_y+#ppt_h*1.125000"/>
                                          </p:val>
                                        </p:tav>
                                        <p:tav tm="100000">
                                          <p:val>
                                            <p:strVal val="#ppt_y"/>
                                          </p:val>
                                        </p:tav>
                                      </p:tavLst>
                                    </p:anim>
                                    <p:animEffect transition="in" filter="wipe(up)">
                                      <p:cBhvr>
                                        <p:cTn id="23" dur="250"/>
                                        <p:tgtEl>
                                          <p:spTgt spid="3"/>
                                        </p:tgtEl>
                                      </p:cBhvr>
                                    </p:animEffect>
                                  </p:childTnLst>
                                </p:cTn>
                              </p:par>
                              <p:par>
                                <p:cTn id="24" presetID="12" presetClass="entr" presetSubtype="8"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250"/>
                                        <p:tgtEl>
                                          <p:spTgt spid="4"/>
                                        </p:tgtEl>
                                        <p:attrNameLst>
                                          <p:attrName>ppt_x</p:attrName>
                                        </p:attrNameLst>
                                      </p:cBhvr>
                                      <p:tavLst>
                                        <p:tav tm="0">
                                          <p:val>
                                            <p:strVal val="#ppt_x-#ppt_w*1.125000"/>
                                          </p:val>
                                        </p:tav>
                                        <p:tav tm="100000">
                                          <p:val>
                                            <p:strVal val="#ppt_x"/>
                                          </p:val>
                                        </p:tav>
                                      </p:tavLst>
                                    </p:anim>
                                    <p:animEffect transition="in" filter="wipe(right)">
                                      <p:cBhvr>
                                        <p:cTn id="27" dur="250"/>
                                        <p:tgtEl>
                                          <p:spTgt spid="4"/>
                                        </p:tgtEl>
                                      </p:cBhvr>
                                    </p:animEffect>
                                  </p:childTnLst>
                                </p:cTn>
                              </p:par>
                              <p:par>
                                <p:cTn id="28" presetID="12" presetClass="entr" presetSubtype="1"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250"/>
                                        <p:tgtEl>
                                          <p:spTgt spid="5"/>
                                        </p:tgtEl>
                                        <p:attrNameLst>
                                          <p:attrName>ppt_y</p:attrName>
                                        </p:attrNameLst>
                                      </p:cBhvr>
                                      <p:tavLst>
                                        <p:tav tm="0">
                                          <p:val>
                                            <p:strVal val="#ppt_y-#ppt_h*1.125000"/>
                                          </p:val>
                                        </p:tav>
                                        <p:tav tm="100000">
                                          <p:val>
                                            <p:strVal val="#ppt_y"/>
                                          </p:val>
                                        </p:tav>
                                      </p:tavLst>
                                    </p:anim>
                                    <p:animEffect transition="in" filter="wipe(down)">
                                      <p:cBhvr>
                                        <p:cTn id="31" dur="250"/>
                                        <p:tgtEl>
                                          <p:spTgt spid="5"/>
                                        </p:tgtEl>
                                      </p:cBhvr>
                                    </p:animEffect>
                                  </p:childTnLst>
                                </p:cTn>
                              </p:par>
                            </p:childTnLst>
                          </p:cTn>
                        </p:par>
                        <p:par>
                          <p:cTn id="32" fill="hold">
                            <p:stCondLst>
                              <p:cond delay="750"/>
                            </p:stCondLst>
                            <p:childTnLst>
                              <p:par>
                                <p:cTn id="33" presetID="32" presetClass="emph" presetSubtype="0" fill="hold" nodeType="afterEffect">
                                  <p:stCondLst>
                                    <p:cond delay="0"/>
                                  </p:stCondLst>
                                  <p:childTnLst>
                                    <p:animRot by="120000">
                                      <p:cBhvr>
                                        <p:cTn id="34" dur="1" fill="hold">
                                          <p:stCondLst>
                                            <p:cond delay="0"/>
                                          </p:stCondLst>
                                        </p:cTn>
                                        <p:tgtEl>
                                          <p:spTgt spid="2"/>
                                        </p:tgtEl>
                                        <p:attrNameLst>
                                          <p:attrName>r</p:attrName>
                                        </p:attrNameLst>
                                      </p:cBhvr>
                                    </p:animRot>
                                    <p:animRot by="-240000">
                                      <p:cBhvr>
                                        <p:cTn id="35" dur="2" fill="hold">
                                          <p:stCondLst>
                                            <p:cond delay="50"/>
                                          </p:stCondLst>
                                        </p:cTn>
                                        <p:tgtEl>
                                          <p:spTgt spid="2"/>
                                        </p:tgtEl>
                                        <p:attrNameLst>
                                          <p:attrName>r</p:attrName>
                                        </p:attrNameLst>
                                      </p:cBhvr>
                                    </p:animRot>
                                    <p:animRot by="240000">
                                      <p:cBhvr>
                                        <p:cTn id="36" dur="2" fill="hold">
                                          <p:stCondLst>
                                            <p:cond delay="100"/>
                                          </p:stCondLst>
                                        </p:cTn>
                                        <p:tgtEl>
                                          <p:spTgt spid="2"/>
                                        </p:tgtEl>
                                        <p:attrNameLst>
                                          <p:attrName>r</p:attrName>
                                        </p:attrNameLst>
                                      </p:cBhvr>
                                    </p:animRot>
                                    <p:animRot by="-240000">
                                      <p:cBhvr>
                                        <p:cTn id="37" dur="2" fill="hold">
                                          <p:stCondLst>
                                            <p:cond delay="150"/>
                                          </p:stCondLst>
                                        </p:cTn>
                                        <p:tgtEl>
                                          <p:spTgt spid="2"/>
                                        </p:tgtEl>
                                        <p:attrNameLst>
                                          <p:attrName>r</p:attrName>
                                        </p:attrNameLst>
                                      </p:cBhvr>
                                    </p:animRot>
                                    <p:animRot by="120000">
                                      <p:cBhvr>
                                        <p:cTn id="38" dur="2" fill="hold">
                                          <p:stCondLst>
                                            <p:cond delay="249"/>
                                          </p:stCondLst>
                                        </p:cTn>
                                        <p:tgtEl>
                                          <p:spTgt spid="2"/>
                                        </p:tgtEl>
                                        <p:attrNameLst>
                                          <p:attrName>r</p:attrName>
                                        </p:attrNameLst>
                                      </p:cBhvr>
                                    </p:animRot>
                                  </p:childTnLst>
                                </p:cTn>
                              </p:par>
                            </p:childTnLst>
                          </p:cTn>
                        </p:par>
                        <p:par>
                          <p:cTn id="39" fill="hold">
                            <p:stCondLst>
                              <p:cond delay="1001"/>
                            </p:stCondLst>
                            <p:childTnLst>
                              <p:par>
                                <p:cTn id="40" presetID="32" presetClass="emph" presetSubtype="0" fill="hold" nodeType="afterEffect">
                                  <p:stCondLst>
                                    <p:cond delay="0"/>
                                  </p:stCondLst>
                                  <p:childTnLst>
                                    <p:animRot by="120000">
                                      <p:cBhvr>
                                        <p:cTn id="41" dur="1" fill="hold">
                                          <p:stCondLst>
                                            <p:cond delay="0"/>
                                          </p:stCondLst>
                                        </p:cTn>
                                        <p:tgtEl>
                                          <p:spTgt spid="3"/>
                                        </p:tgtEl>
                                        <p:attrNameLst>
                                          <p:attrName>r</p:attrName>
                                        </p:attrNameLst>
                                      </p:cBhvr>
                                    </p:animRot>
                                    <p:animRot by="-240000">
                                      <p:cBhvr>
                                        <p:cTn id="42" dur="2" fill="hold">
                                          <p:stCondLst>
                                            <p:cond delay="50"/>
                                          </p:stCondLst>
                                        </p:cTn>
                                        <p:tgtEl>
                                          <p:spTgt spid="3"/>
                                        </p:tgtEl>
                                        <p:attrNameLst>
                                          <p:attrName>r</p:attrName>
                                        </p:attrNameLst>
                                      </p:cBhvr>
                                    </p:animRot>
                                    <p:animRot by="240000">
                                      <p:cBhvr>
                                        <p:cTn id="43" dur="2" fill="hold">
                                          <p:stCondLst>
                                            <p:cond delay="100"/>
                                          </p:stCondLst>
                                        </p:cTn>
                                        <p:tgtEl>
                                          <p:spTgt spid="3"/>
                                        </p:tgtEl>
                                        <p:attrNameLst>
                                          <p:attrName>r</p:attrName>
                                        </p:attrNameLst>
                                      </p:cBhvr>
                                    </p:animRot>
                                    <p:animRot by="-240000">
                                      <p:cBhvr>
                                        <p:cTn id="44" dur="2" fill="hold">
                                          <p:stCondLst>
                                            <p:cond delay="150"/>
                                          </p:stCondLst>
                                        </p:cTn>
                                        <p:tgtEl>
                                          <p:spTgt spid="3"/>
                                        </p:tgtEl>
                                        <p:attrNameLst>
                                          <p:attrName>r</p:attrName>
                                        </p:attrNameLst>
                                      </p:cBhvr>
                                    </p:animRot>
                                    <p:animRot by="120000">
                                      <p:cBhvr>
                                        <p:cTn id="45" dur="2" fill="hold">
                                          <p:stCondLst>
                                            <p:cond delay="249"/>
                                          </p:stCondLst>
                                        </p:cTn>
                                        <p:tgtEl>
                                          <p:spTgt spid="3"/>
                                        </p:tgtEl>
                                        <p:attrNameLst>
                                          <p:attrName>r</p:attrName>
                                        </p:attrNameLst>
                                      </p:cBhvr>
                                    </p:animRot>
                                  </p:childTnLst>
                                </p:cTn>
                              </p:par>
                            </p:childTnLst>
                          </p:cTn>
                        </p:par>
                        <p:par>
                          <p:cTn id="46" fill="hold">
                            <p:stCondLst>
                              <p:cond delay="1252"/>
                            </p:stCondLst>
                            <p:childTnLst>
                              <p:par>
                                <p:cTn id="47" presetID="32" presetClass="emph" presetSubtype="0" fill="hold" nodeType="afterEffect">
                                  <p:stCondLst>
                                    <p:cond delay="0"/>
                                  </p:stCondLst>
                                  <p:childTnLst>
                                    <p:animRot by="120000">
                                      <p:cBhvr>
                                        <p:cTn id="48" dur="1" fill="hold">
                                          <p:stCondLst>
                                            <p:cond delay="0"/>
                                          </p:stCondLst>
                                        </p:cTn>
                                        <p:tgtEl>
                                          <p:spTgt spid="4"/>
                                        </p:tgtEl>
                                        <p:attrNameLst>
                                          <p:attrName>r</p:attrName>
                                        </p:attrNameLst>
                                      </p:cBhvr>
                                    </p:animRot>
                                    <p:animRot by="-240000">
                                      <p:cBhvr>
                                        <p:cTn id="49" dur="2" fill="hold">
                                          <p:stCondLst>
                                            <p:cond delay="50"/>
                                          </p:stCondLst>
                                        </p:cTn>
                                        <p:tgtEl>
                                          <p:spTgt spid="4"/>
                                        </p:tgtEl>
                                        <p:attrNameLst>
                                          <p:attrName>r</p:attrName>
                                        </p:attrNameLst>
                                      </p:cBhvr>
                                    </p:animRot>
                                    <p:animRot by="240000">
                                      <p:cBhvr>
                                        <p:cTn id="50" dur="2" fill="hold">
                                          <p:stCondLst>
                                            <p:cond delay="100"/>
                                          </p:stCondLst>
                                        </p:cTn>
                                        <p:tgtEl>
                                          <p:spTgt spid="4"/>
                                        </p:tgtEl>
                                        <p:attrNameLst>
                                          <p:attrName>r</p:attrName>
                                        </p:attrNameLst>
                                      </p:cBhvr>
                                    </p:animRot>
                                    <p:animRot by="-240000">
                                      <p:cBhvr>
                                        <p:cTn id="51" dur="2" fill="hold">
                                          <p:stCondLst>
                                            <p:cond delay="150"/>
                                          </p:stCondLst>
                                        </p:cTn>
                                        <p:tgtEl>
                                          <p:spTgt spid="4"/>
                                        </p:tgtEl>
                                        <p:attrNameLst>
                                          <p:attrName>r</p:attrName>
                                        </p:attrNameLst>
                                      </p:cBhvr>
                                    </p:animRot>
                                    <p:animRot by="120000">
                                      <p:cBhvr>
                                        <p:cTn id="52" dur="2" fill="hold">
                                          <p:stCondLst>
                                            <p:cond delay="249"/>
                                          </p:stCondLst>
                                        </p:cTn>
                                        <p:tgtEl>
                                          <p:spTgt spid="4"/>
                                        </p:tgtEl>
                                        <p:attrNameLst>
                                          <p:attrName>r</p:attrName>
                                        </p:attrNameLst>
                                      </p:cBhvr>
                                    </p:animRot>
                                  </p:childTnLst>
                                </p:cTn>
                              </p:par>
                            </p:childTnLst>
                          </p:cTn>
                        </p:par>
                        <p:par>
                          <p:cTn id="53" fill="hold">
                            <p:stCondLst>
                              <p:cond delay="1503"/>
                            </p:stCondLst>
                            <p:childTnLst>
                              <p:par>
                                <p:cTn id="54" presetID="32" presetClass="emph" presetSubtype="0" fill="hold" nodeType="afterEffect">
                                  <p:stCondLst>
                                    <p:cond delay="0"/>
                                  </p:stCondLst>
                                  <p:childTnLst>
                                    <p:animRot by="120000">
                                      <p:cBhvr>
                                        <p:cTn id="55" dur="1" fill="hold">
                                          <p:stCondLst>
                                            <p:cond delay="0"/>
                                          </p:stCondLst>
                                        </p:cTn>
                                        <p:tgtEl>
                                          <p:spTgt spid="5"/>
                                        </p:tgtEl>
                                        <p:attrNameLst>
                                          <p:attrName>r</p:attrName>
                                        </p:attrNameLst>
                                      </p:cBhvr>
                                    </p:animRot>
                                    <p:animRot by="-240000">
                                      <p:cBhvr>
                                        <p:cTn id="56" dur="2" fill="hold">
                                          <p:stCondLst>
                                            <p:cond delay="50"/>
                                          </p:stCondLst>
                                        </p:cTn>
                                        <p:tgtEl>
                                          <p:spTgt spid="5"/>
                                        </p:tgtEl>
                                        <p:attrNameLst>
                                          <p:attrName>r</p:attrName>
                                        </p:attrNameLst>
                                      </p:cBhvr>
                                    </p:animRot>
                                    <p:animRot by="240000">
                                      <p:cBhvr>
                                        <p:cTn id="57" dur="2" fill="hold">
                                          <p:stCondLst>
                                            <p:cond delay="100"/>
                                          </p:stCondLst>
                                        </p:cTn>
                                        <p:tgtEl>
                                          <p:spTgt spid="5"/>
                                        </p:tgtEl>
                                        <p:attrNameLst>
                                          <p:attrName>r</p:attrName>
                                        </p:attrNameLst>
                                      </p:cBhvr>
                                    </p:animRot>
                                    <p:animRot by="-240000">
                                      <p:cBhvr>
                                        <p:cTn id="58" dur="2" fill="hold">
                                          <p:stCondLst>
                                            <p:cond delay="150"/>
                                          </p:stCondLst>
                                        </p:cTn>
                                        <p:tgtEl>
                                          <p:spTgt spid="5"/>
                                        </p:tgtEl>
                                        <p:attrNameLst>
                                          <p:attrName>r</p:attrName>
                                        </p:attrNameLst>
                                      </p:cBhvr>
                                    </p:animRot>
                                    <p:animRot by="120000">
                                      <p:cBhvr>
                                        <p:cTn id="59" dur="2" fill="hold">
                                          <p:stCondLst>
                                            <p:cond delay="249"/>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1251086"/>
            <a:ext cx="2740288" cy="3936090"/>
          </a:xfrm>
          <a:prstGeom prst="rect">
            <a:avLst/>
          </a:prstGeom>
        </p:spPr>
      </p:pic>
      <p:pic>
        <p:nvPicPr>
          <p:cNvPr id="11" name="图片 1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41085" y="3021750"/>
            <a:ext cx="2886235" cy="2121750"/>
          </a:xfrm>
          <a:prstGeom prst="rect">
            <a:avLst/>
          </a:prstGeom>
        </p:spPr>
      </p:pic>
      <p:pic>
        <p:nvPicPr>
          <p:cNvPr id="12" name="图片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398" y="4080303"/>
            <a:ext cx="1480593" cy="1063197"/>
          </a:xfrm>
          <a:prstGeom prst="rect">
            <a:avLst/>
          </a:prstGeom>
        </p:spPr>
      </p:pic>
      <p:pic>
        <p:nvPicPr>
          <p:cNvPr id="10" name="图片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49128" y="467767"/>
            <a:ext cx="1331018" cy="3851008"/>
          </a:xfrm>
          <a:prstGeom prst="rect">
            <a:avLst/>
          </a:prstGeom>
        </p:spPr>
      </p:pic>
      <p:sp>
        <p:nvSpPr>
          <p:cNvPr id="2" name="文本框 1"/>
          <p:cNvSpPr txBox="1"/>
          <p:nvPr/>
        </p:nvSpPr>
        <p:spPr>
          <a:xfrm>
            <a:off x="609402" y="296979"/>
            <a:ext cx="1544012" cy="954107"/>
          </a:xfrm>
          <a:prstGeom prst="rect">
            <a:avLst/>
          </a:prstGeom>
          <a:noFill/>
        </p:spPr>
        <p:txBody>
          <a:bodyPr wrap="none" rtlCol="0">
            <a:spAutoFit/>
          </a:bodyPr>
          <a:lstStyle/>
          <a:p>
            <a:pPr algn="ctr"/>
            <a:r>
              <a:rPr lang="zh-CN" altLang="en-US" sz="2800" dirty="0">
                <a:solidFill>
                  <a:srgbClr val="FF0000"/>
                </a:solidFill>
                <a:cs typeface="+mn-ea"/>
                <a:sym typeface="+mn-lt"/>
              </a:rPr>
              <a:t>目录</a:t>
            </a:r>
          </a:p>
          <a:p>
            <a:pPr algn="ctr"/>
            <a:r>
              <a:rPr lang="en-US" altLang="zh-CN" sz="2800" dirty="0">
                <a:solidFill>
                  <a:srgbClr val="FF0000"/>
                </a:solidFill>
                <a:cs typeface="+mn-ea"/>
                <a:sym typeface="+mn-lt"/>
              </a:rPr>
              <a:t>contents</a:t>
            </a:r>
            <a:endParaRPr lang="zh-CN" altLang="en-US" sz="2800" dirty="0">
              <a:solidFill>
                <a:srgbClr val="FF0000"/>
              </a:solidFill>
              <a:cs typeface="+mn-ea"/>
              <a:sym typeface="+mn-lt"/>
            </a:endParaRPr>
          </a:p>
        </p:txBody>
      </p:sp>
      <p:sp>
        <p:nvSpPr>
          <p:cNvPr id="20" name="MH_Title"/>
          <p:cNvSpPr/>
          <p:nvPr>
            <p:custDataLst>
              <p:tags r:id="rId1"/>
            </p:custDataLst>
          </p:nvPr>
        </p:nvSpPr>
        <p:spPr>
          <a:xfrm>
            <a:off x="3053602" y="2262919"/>
            <a:ext cx="3631672" cy="499415"/>
          </a:xfrm>
          <a:prstGeom prst="rect">
            <a:avLst/>
          </a:prstGeom>
          <a:solidFill>
            <a:srgbClr val="C677D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2100" b="1" dirty="0">
                <a:solidFill>
                  <a:srgbClr val="FFFFFF"/>
                </a:solidFill>
                <a:cs typeface="+mn-ea"/>
                <a:sym typeface="+mn-lt"/>
              </a:rPr>
              <a:t>请在此处输入您的文本</a:t>
            </a:r>
          </a:p>
        </p:txBody>
      </p:sp>
      <p:sp>
        <p:nvSpPr>
          <p:cNvPr id="25" name="MH_Number"/>
          <p:cNvSpPr/>
          <p:nvPr>
            <p:custDataLst>
              <p:tags r:id="rId2"/>
            </p:custDataLst>
          </p:nvPr>
        </p:nvSpPr>
        <p:spPr>
          <a:xfrm>
            <a:off x="6104982" y="2088907"/>
            <a:ext cx="580291" cy="673426"/>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dirty="0" smtClean="0">
                <a:solidFill>
                  <a:srgbClr val="FFFFFF"/>
                </a:solidFill>
                <a:cs typeface="+mn-ea"/>
                <a:sym typeface="+mn-lt"/>
              </a:rPr>
              <a:t>2</a:t>
            </a:r>
            <a:endParaRPr lang="zh-CN" altLang="en-US" sz="3600" b="1" dirty="0">
              <a:solidFill>
                <a:srgbClr val="FFFFFF"/>
              </a:solidFill>
              <a:cs typeface="+mn-ea"/>
              <a:sym typeface="+mn-lt"/>
            </a:endParaRPr>
          </a:p>
        </p:txBody>
      </p:sp>
    </p:spTree>
    <p:extLst>
      <p:ext uri="{BB962C8B-B14F-4D97-AF65-F5344CB8AC3E}">
        <p14:creationId xmlns:p14="http://schemas.microsoft.com/office/powerpoint/2010/main" val="224536816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750"/>
                                        <p:tgtEl>
                                          <p:spTgt spid="25"/>
                                        </p:tgtEl>
                                      </p:cBhvr>
                                    </p:animEffect>
                                  </p:childTnLst>
                                </p:cTn>
                              </p:par>
                            </p:childTnLst>
                          </p:cTn>
                        </p:par>
                        <p:par>
                          <p:cTn id="14" fill="hold">
                            <p:stCondLst>
                              <p:cond delay="175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07861" y="1701722"/>
            <a:ext cx="1467953" cy="1627384"/>
            <a:chOff x="7025441" y="1775328"/>
            <a:chExt cx="1560720" cy="1730226"/>
          </a:xfrm>
        </p:grpSpPr>
        <p:sp>
          <p:nvSpPr>
            <p:cNvPr id="48" name="Freeform 13"/>
            <p:cNvSpPr>
              <a:spLocks/>
            </p:cNvSpPr>
            <p:nvPr/>
          </p:nvSpPr>
          <p:spPr bwMode="auto">
            <a:xfrm>
              <a:off x="7025441"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54" name="Freeform 13"/>
            <p:cNvSpPr>
              <a:spLocks/>
            </p:cNvSpPr>
            <p:nvPr/>
          </p:nvSpPr>
          <p:spPr bwMode="auto">
            <a:xfrm>
              <a:off x="7155856"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45082" name="组合 54"/>
            <p:cNvGrpSpPr>
              <a:grpSpLocks/>
            </p:cNvGrpSpPr>
            <p:nvPr/>
          </p:nvGrpSpPr>
          <p:grpSpPr bwMode="auto">
            <a:xfrm>
              <a:off x="7472407" y="2325291"/>
              <a:ext cx="1074720" cy="945118"/>
              <a:chOff x="688976" y="7240588"/>
              <a:chExt cx="519113" cy="461963"/>
            </a:xfrm>
          </p:grpSpPr>
          <p:sp>
            <p:nvSpPr>
              <p:cNvPr id="5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1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1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 name="组合 3"/>
          <p:cNvGrpSpPr/>
          <p:nvPr/>
        </p:nvGrpSpPr>
        <p:grpSpPr>
          <a:xfrm>
            <a:off x="4752044" y="2713551"/>
            <a:ext cx="1492784" cy="1627384"/>
            <a:chOff x="5052347" y="2851099"/>
            <a:chExt cx="1587120" cy="1730226"/>
          </a:xfrm>
        </p:grpSpPr>
        <p:sp>
          <p:nvSpPr>
            <p:cNvPr id="47" name="Freeform 13"/>
            <p:cNvSpPr>
              <a:spLocks/>
            </p:cNvSpPr>
            <p:nvPr/>
          </p:nvSpPr>
          <p:spPr bwMode="auto">
            <a:xfrm>
              <a:off x="5052347"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53" name="Freeform 13"/>
            <p:cNvSpPr>
              <a:spLocks/>
            </p:cNvSpPr>
            <p:nvPr/>
          </p:nvSpPr>
          <p:spPr bwMode="auto">
            <a:xfrm>
              <a:off x="5182763"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2"/>
            </a:solidFill>
            <a:ln w="28575" cap="flat">
              <a:noFill/>
              <a:prstDash val="solid"/>
              <a:miter lim="800000"/>
              <a:headEnd/>
              <a:tailEnd/>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45083" name="组合 58"/>
            <p:cNvGrpSpPr>
              <a:grpSpLocks/>
            </p:cNvGrpSpPr>
            <p:nvPr/>
          </p:nvGrpSpPr>
          <p:grpSpPr bwMode="auto">
            <a:xfrm>
              <a:off x="5579937" y="3412927"/>
              <a:ext cx="1059530" cy="943868"/>
              <a:chOff x="5405438" y="6815138"/>
              <a:chExt cx="511175" cy="460375"/>
            </a:xfrm>
          </p:grpSpPr>
          <p:sp>
            <p:nvSpPr>
              <p:cNvPr id="6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1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1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2" name="组合 1"/>
          <p:cNvGrpSpPr/>
          <p:nvPr/>
        </p:nvGrpSpPr>
        <p:grpSpPr>
          <a:xfrm>
            <a:off x="1040412" y="2713551"/>
            <a:ext cx="1468236" cy="1627384"/>
            <a:chOff x="1106160" y="2851099"/>
            <a:chExt cx="1561020" cy="1730226"/>
          </a:xfrm>
        </p:grpSpPr>
        <p:sp>
          <p:nvSpPr>
            <p:cNvPr id="46" name="Freeform 13"/>
            <p:cNvSpPr>
              <a:spLocks/>
            </p:cNvSpPr>
            <p:nvPr/>
          </p:nvSpPr>
          <p:spPr bwMode="auto">
            <a:xfrm>
              <a:off x="1106160"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49" name="Freeform 13"/>
            <p:cNvSpPr>
              <a:spLocks/>
            </p:cNvSpPr>
            <p:nvPr/>
          </p:nvSpPr>
          <p:spPr bwMode="auto">
            <a:xfrm>
              <a:off x="1236575"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45084" name="组合 62"/>
            <p:cNvGrpSpPr>
              <a:grpSpLocks/>
            </p:cNvGrpSpPr>
            <p:nvPr/>
          </p:nvGrpSpPr>
          <p:grpSpPr bwMode="auto">
            <a:xfrm>
              <a:off x="1607650" y="3392924"/>
              <a:ext cx="1059530" cy="963871"/>
              <a:chOff x="5722963" y="2742165"/>
              <a:chExt cx="500063" cy="460375"/>
            </a:xfrm>
          </p:grpSpPr>
          <p:sp>
            <p:nvSpPr>
              <p:cNvPr id="6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0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0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3" name="组合 2"/>
          <p:cNvGrpSpPr/>
          <p:nvPr/>
        </p:nvGrpSpPr>
        <p:grpSpPr>
          <a:xfrm>
            <a:off x="2896229" y="1701722"/>
            <a:ext cx="1467953" cy="1627384"/>
            <a:chOff x="3079254" y="1775328"/>
            <a:chExt cx="1560720" cy="1730226"/>
          </a:xfrm>
        </p:grpSpPr>
        <p:sp>
          <p:nvSpPr>
            <p:cNvPr id="45" name="Freeform 13"/>
            <p:cNvSpPr>
              <a:spLocks/>
            </p:cNvSpPr>
            <p:nvPr/>
          </p:nvSpPr>
          <p:spPr bwMode="auto">
            <a:xfrm>
              <a:off x="3079254"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50" name="Freeform 13"/>
            <p:cNvSpPr>
              <a:spLocks/>
            </p:cNvSpPr>
            <p:nvPr/>
          </p:nvSpPr>
          <p:spPr bwMode="auto">
            <a:xfrm>
              <a:off x="3209669"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1"/>
            </a:solidFill>
            <a:ln w="28575" cap="flat">
              <a:noFill/>
              <a:prstDash val="solid"/>
              <a:miter lim="800000"/>
              <a:headEnd/>
              <a:tailEnd/>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45085" name="组合 66"/>
            <p:cNvGrpSpPr>
              <a:grpSpLocks/>
            </p:cNvGrpSpPr>
            <p:nvPr/>
          </p:nvGrpSpPr>
          <p:grpSpPr bwMode="auto">
            <a:xfrm>
              <a:off x="3564679" y="2331542"/>
              <a:ext cx="1067125" cy="950119"/>
              <a:chOff x="952501" y="6013451"/>
              <a:chExt cx="511175" cy="460375"/>
            </a:xfrm>
          </p:grpSpPr>
          <p:sp>
            <p:nvSpPr>
              <p:cNvPr id="6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0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510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5089" name="组合 98"/>
          <p:cNvGrpSpPr>
            <a:grpSpLocks/>
          </p:cNvGrpSpPr>
          <p:nvPr/>
        </p:nvGrpSpPr>
        <p:grpSpPr bwMode="auto">
          <a:xfrm>
            <a:off x="885825" y="1762767"/>
            <a:ext cx="1804988" cy="787154"/>
            <a:chOff x="3508035" y="4207856"/>
            <a:chExt cx="2407376" cy="1063141"/>
          </a:xfrm>
        </p:grpSpPr>
        <p:sp>
          <p:nvSpPr>
            <p:cNvPr id="10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10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39" name="组合 98"/>
          <p:cNvGrpSpPr>
            <a:grpSpLocks/>
          </p:cNvGrpSpPr>
          <p:nvPr/>
        </p:nvGrpSpPr>
        <p:grpSpPr bwMode="auto">
          <a:xfrm>
            <a:off x="4752045" y="1762767"/>
            <a:ext cx="1804988" cy="787154"/>
            <a:chOff x="3508035" y="4207856"/>
            <a:chExt cx="2407376" cy="1063141"/>
          </a:xfrm>
        </p:grpSpPr>
        <p:sp>
          <p:nvSpPr>
            <p:cNvPr id="4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4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42" name="组合 98"/>
          <p:cNvGrpSpPr>
            <a:grpSpLocks/>
          </p:cNvGrpSpPr>
          <p:nvPr/>
        </p:nvGrpSpPr>
        <p:grpSpPr bwMode="auto">
          <a:xfrm>
            <a:off x="2878801" y="3452212"/>
            <a:ext cx="1804988" cy="787154"/>
            <a:chOff x="3508035" y="4207856"/>
            <a:chExt cx="2407376" cy="1063141"/>
          </a:xfrm>
        </p:grpSpPr>
        <p:sp>
          <p:nvSpPr>
            <p:cNvPr id="43"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44"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51" name="组合 98"/>
          <p:cNvGrpSpPr>
            <a:grpSpLocks/>
          </p:cNvGrpSpPr>
          <p:nvPr/>
        </p:nvGrpSpPr>
        <p:grpSpPr bwMode="auto">
          <a:xfrm>
            <a:off x="6745021" y="3452212"/>
            <a:ext cx="1804988" cy="787154"/>
            <a:chOff x="3508035" y="4207856"/>
            <a:chExt cx="2407376" cy="1063141"/>
          </a:xfrm>
        </p:grpSpPr>
        <p:sp>
          <p:nvSpPr>
            <p:cNvPr id="52"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5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spTree>
    <p:extLst>
      <p:ext uri="{BB962C8B-B14F-4D97-AF65-F5344CB8AC3E}">
        <p14:creationId xmlns:p14="http://schemas.microsoft.com/office/powerpoint/2010/main" val="425399269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2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50" decel="50000" fill="hold">
                                          <p:stCondLst>
                                            <p:cond delay="0"/>
                                          </p:stCondLst>
                                        </p:cTn>
                                        <p:tgtEl>
                                          <p:spTgt spid="2"/>
                                        </p:tgtEl>
                                        <p:attrNameLst>
                                          <p:attrName>ppt_x</p:attrName>
                                          <p:attrName>ppt_y</p:attrName>
                                        </p:attrNameLst>
                                      </p:cBhvr>
                                    </p:animMotion>
                                    <p:animEffect transition="in" filter="fade">
                                      <p:cBhvr>
                                        <p:cTn id="9" dur="250"/>
                                        <p:tgtEl>
                                          <p:spTgt spid="2"/>
                                        </p:tgtEl>
                                      </p:cBhvr>
                                    </p:animEffect>
                                  </p:childTnLst>
                                </p:cTn>
                              </p:par>
                            </p:childTnLst>
                          </p:cTn>
                        </p:par>
                        <p:par>
                          <p:cTn id="10" fill="hold">
                            <p:stCondLst>
                              <p:cond delay="250"/>
                            </p:stCondLst>
                            <p:childTnLst>
                              <p:par>
                                <p:cTn id="11" presetID="22" presetClass="entr" presetSubtype="8" fill="hold" nodeType="afterEffect">
                                  <p:stCondLst>
                                    <p:cond delay="0"/>
                                  </p:stCondLst>
                                  <p:childTnLst>
                                    <p:set>
                                      <p:cBhvr>
                                        <p:cTn id="12" dur="1" fill="hold">
                                          <p:stCondLst>
                                            <p:cond delay="0"/>
                                          </p:stCondLst>
                                        </p:cTn>
                                        <p:tgtEl>
                                          <p:spTgt spid="45089"/>
                                        </p:tgtEl>
                                        <p:attrNameLst>
                                          <p:attrName>style.visibility</p:attrName>
                                        </p:attrNameLst>
                                      </p:cBhvr>
                                      <p:to>
                                        <p:strVal val="visible"/>
                                      </p:to>
                                    </p:set>
                                    <p:animEffect transition="in" filter="wipe(left)">
                                      <p:cBhvr>
                                        <p:cTn id="13" dur="250"/>
                                        <p:tgtEl>
                                          <p:spTgt spid="45089"/>
                                        </p:tgtEl>
                                      </p:cBhvr>
                                    </p:animEffect>
                                  </p:childTnLst>
                                </p:cTn>
                              </p:par>
                            </p:childTnLst>
                          </p:cTn>
                        </p:par>
                        <p:par>
                          <p:cTn id="14" fill="hold">
                            <p:stCondLst>
                              <p:cond delay="500"/>
                            </p:stCondLst>
                            <p:childTnLst>
                              <p:par>
                                <p:cTn id="15" presetID="5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Scale>
                                      <p:cBhvr>
                                        <p:cTn id="17" dur="2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250" decel="50000" fill="hold">
                                          <p:stCondLst>
                                            <p:cond delay="0"/>
                                          </p:stCondLst>
                                        </p:cTn>
                                        <p:tgtEl>
                                          <p:spTgt spid="3"/>
                                        </p:tgtEl>
                                        <p:attrNameLst>
                                          <p:attrName>ppt_x</p:attrName>
                                          <p:attrName>ppt_y</p:attrName>
                                        </p:attrNameLst>
                                      </p:cBhvr>
                                    </p:animMotion>
                                    <p:animEffect transition="in" filter="fade">
                                      <p:cBhvr>
                                        <p:cTn id="19" dur="250"/>
                                        <p:tgtEl>
                                          <p:spTgt spid="3"/>
                                        </p:tgtEl>
                                      </p:cBhvr>
                                    </p:animEffect>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250"/>
                                        <p:tgtEl>
                                          <p:spTgt spid="42"/>
                                        </p:tgtEl>
                                      </p:cBhvr>
                                    </p:animEffect>
                                  </p:childTnLst>
                                </p:cTn>
                              </p:par>
                            </p:childTnLst>
                          </p:cTn>
                        </p:par>
                        <p:par>
                          <p:cTn id="24" fill="hold">
                            <p:stCondLst>
                              <p:cond delay="1000"/>
                            </p:stCondLst>
                            <p:childTnLst>
                              <p:par>
                                <p:cTn id="25" presetID="5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Scale>
                                      <p:cBhvr>
                                        <p:cTn id="27" dur="2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250" decel="50000" fill="hold">
                                          <p:stCondLst>
                                            <p:cond delay="0"/>
                                          </p:stCondLst>
                                        </p:cTn>
                                        <p:tgtEl>
                                          <p:spTgt spid="4"/>
                                        </p:tgtEl>
                                        <p:attrNameLst>
                                          <p:attrName>ppt_x</p:attrName>
                                          <p:attrName>ppt_y</p:attrName>
                                        </p:attrNameLst>
                                      </p:cBhvr>
                                    </p:animMotion>
                                    <p:animEffect transition="in" filter="fade">
                                      <p:cBhvr>
                                        <p:cTn id="29" dur="250"/>
                                        <p:tgtEl>
                                          <p:spTgt spid="4"/>
                                        </p:tgtEl>
                                      </p:cBhvr>
                                    </p:animEffect>
                                  </p:childTnLst>
                                </p:cTn>
                              </p:par>
                            </p:childTnLst>
                          </p:cTn>
                        </p:par>
                        <p:par>
                          <p:cTn id="30" fill="hold">
                            <p:stCondLst>
                              <p:cond delay="1250"/>
                            </p:stCondLst>
                            <p:childTnLst>
                              <p:par>
                                <p:cTn id="31" presetID="2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250"/>
                                        <p:tgtEl>
                                          <p:spTgt spid="39"/>
                                        </p:tgtEl>
                                      </p:cBhvr>
                                    </p:animEffect>
                                  </p:childTnLst>
                                </p:cTn>
                              </p:par>
                            </p:childTnLst>
                          </p:cTn>
                        </p:par>
                        <p:par>
                          <p:cTn id="34" fill="hold">
                            <p:stCondLst>
                              <p:cond delay="1500"/>
                            </p:stCondLst>
                            <p:childTnLst>
                              <p:par>
                                <p:cTn id="35" presetID="5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2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250" decel="50000" fill="hold">
                                          <p:stCondLst>
                                            <p:cond delay="0"/>
                                          </p:stCondLst>
                                        </p:cTn>
                                        <p:tgtEl>
                                          <p:spTgt spid="5"/>
                                        </p:tgtEl>
                                        <p:attrNameLst>
                                          <p:attrName>ppt_x</p:attrName>
                                          <p:attrName>ppt_y</p:attrName>
                                        </p:attrNameLst>
                                      </p:cBhvr>
                                    </p:animMotion>
                                    <p:animEffect transition="in" filter="fade">
                                      <p:cBhvr>
                                        <p:cTn id="39" dur="250"/>
                                        <p:tgtEl>
                                          <p:spTgt spid="5"/>
                                        </p:tgtEl>
                                      </p:cBhvr>
                                    </p:animEffect>
                                  </p:childTnLst>
                                </p:cTn>
                              </p:par>
                            </p:childTnLst>
                          </p:cTn>
                        </p:par>
                        <p:par>
                          <p:cTn id="40" fill="hold">
                            <p:stCondLst>
                              <p:cond delay="1750"/>
                            </p:stCondLst>
                            <p:childTnLst>
                              <p:par>
                                <p:cTn id="41" presetID="22" presetClass="entr" presetSubtype="8"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5"/>
          <p:cNvSpPr>
            <a:spLocks/>
          </p:cNvSpPr>
          <p:nvPr/>
        </p:nvSpPr>
        <p:spPr bwMode="auto">
          <a:xfrm>
            <a:off x="4317207" y="3208794"/>
            <a:ext cx="1839516" cy="159798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52" name="Freeform 5"/>
          <p:cNvSpPr>
            <a:spLocks/>
          </p:cNvSpPr>
          <p:nvPr/>
        </p:nvSpPr>
        <p:spPr bwMode="auto">
          <a:xfrm>
            <a:off x="2905126" y="798302"/>
            <a:ext cx="1684735" cy="146393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40964" name="组合 1"/>
          <p:cNvGrpSpPr>
            <a:grpSpLocks/>
          </p:cNvGrpSpPr>
          <p:nvPr/>
        </p:nvGrpSpPr>
        <p:grpSpPr bwMode="auto">
          <a:xfrm>
            <a:off x="5672137" y="872381"/>
            <a:ext cx="1622823" cy="1411019"/>
            <a:chOff x="7562320" y="897326"/>
            <a:chExt cx="2164994" cy="1905223"/>
          </a:xfrm>
        </p:grpSpPr>
        <p:sp>
          <p:nvSpPr>
            <p:cNvPr id="110"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103" name="Freeform 5"/>
            <p:cNvSpPr>
              <a:spLocks/>
            </p:cNvSpPr>
            <p:nvPr/>
          </p:nvSpPr>
          <p:spPr bwMode="auto">
            <a:xfrm>
              <a:off x="7708469" y="1025939"/>
              <a:ext cx="1872694"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a:solidFill>
                <a:schemeClr val="bg2">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41024" name="组合 72"/>
            <p:cNvGrpSpPr>
              <a:grpSpLocks/>
            </p:cNvGrpSpPr>
            <p:nvPr/>
          </p:nvGrpSpPr>
          <p:grpSpPr bwMode="auto">
            <a:xfrm>
              <a:off x="8227424" y="1384273"/>
              <a:ext cx="1328649" cy="1223201"/>
              <a:chOff x="5722963" y="2742165"/>
              <a:chExt cx="500063" cy="460375"/>
            </a:xfrm>
          </p:grpSpPr>
          <p:sp>
            <p:nvSpPr>
              <p:cNvPr id="8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1028"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1029"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0965" name="组合 2"/>
          <p:cNvGrpSpPr>
            <a:grpSpLocks/>
          </p:cNvGrpSpPr>
          <p:nvPr/>
        </p:nvGrpSpPr>
        <p:grpSpPr bwMode="auto">
          <a:xfrm>
            <a:off x="4352925" y="1650794"/>
            <a:ext cx="1622823" cy="1411019"/>
            <a:chOff x="5803300" y="1948400"/>
            <a:chExt cx="2164994" cy="1905223"/>
          </a:xfrm>
        </p:grpSpPr>
        <p:sp>
          <p:nvSpPr>
            <p:cNvPr id="111"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102"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solidFill>
                <a:schemeClr val="accent1">
                  <a:lumMod val="75000"/>
                </a:schemeClr>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41012" name="组合 73"/>
            <p:cNvGrpSpPr>
              <a:grpSpLocks/>
            </p:cNvGrpSpPr>
            <p:nvPr/>
          </p:nvGrpSpPr>
          <p:grpSpPr bwMode="auto">
            <a:xfrm>
              <a:off x="6481655" y="2517630"/>
              <a:ext cx="1339125" cy="1206045"/>
              <a:chOff x="952501" y="6013451"/>
              <a:chExt cx="511175" cy="460375"/>
            </a:xfrm>
          </p:grpSpPr>
          <p:sp>
            <p:nvSpPr>
              <p:cNvPr id="8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1016"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1017"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0966" name="组合 3"/>
          <p:cNvGrpSpPr>
            <a:grpSpLocks/>
          </p:cNvGrpSpPr>
          <p:nvPr/>
        </p:nvGrpSpPr>
        <p:grpSpPr bwMode="auto">
          <a:xfrm>
            <a:off x="3033712" y="2429207"/>
            <a:ext cx="1622823" cy="1412194"/>
            <a:chOff x="4044280" y="2999474"/>
            <a:chExt cx="2164994" cy="1905223"/>
          </a:xfrm>
        </p:grpSpPr>
        <p:sp>
          <p:nvSpPr>
            <p:cNvPr id="112"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104"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cap="flat">
              <a:solidFill>
                <a:schemeClr val="accent2">
                  <a:lumMod val="60000"/>
                  <a:lumOff val="40000"/>
                </a:schemeClr>
              </a:solidFill>
              <a:prstDash val="solid"/>
              <a:miter lim="800000"/>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41000" name="组合 74"/>
            <p:cNvGrpSpPr>
              <a:grpSpLocks/>
            </p:cNvGrpSpPr>
            <p:nvPr/>
          </p:nvGrpSpPr>
          <p:grpSpPr bwMode="auto">
            <a:xfrm>
              <a:off x="4742518" y="3572999"/>
              <a:ext cx="1329665" cy="1197525"/>
              <a:chOff x="5405438" y="6815138"/>
              <a:chExt cx="511175" cy="460375"/>
            </a:xfrm>
          </p:grpSpPr>
          <p:sp>
            <p:nvSpPr>
              <p:cNvPr id="8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1004"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1005"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0967" name="组合 4"/>
          <p:cNvGrpSpPr>
            <a:grpSpLocks/>
          </p:cNvGrpSpPr>
          <p:nvPr/>
        </p:nvGrpSpPr>
        <p:grpSpPr bwMode="auto">
          <a:xfrm>
            <a:off x="1714500" y="3208794"/>
            <a:ext cx="1622823" cy="1411019"/>
            <a:chOff x="2285260" y="4050548"/>
            <a:chExt cx="2164994" cy="1905223"/>
          </a:xfrm>
        </p:grpSpPr>
        <p:sp>
          <p:nvSpPr>
            <p:cNvPr id="113"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105"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solidFill>
                <a:schemeClr val="accent4">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40988" name="组合 75"/>
            <p:cNvGrpSpPr>
              <a:grpSpLocks/>
            </p:cNvGrpSpPr>
            <p:nvPr/>
          </p:nvGrpSpPr>
          <p:grpSpPr bwMode="auto">
            <a:xfrm>
              <a:off x="2970142" y="4598630"/>
              <a:ext cx="1348095" cy="1199681"/>
              <a:chOff x="688976" y="7240588"/>
              <a:chExt cx="519113" cy="461963"/>
            </a:xfrm>
          </p:grpSpPr>
          <p:sp>
            <p:nvSpPr>
              <p:cNvPr id="7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099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099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
        <p:nvSpPr>
          <p:cNvPr id="114" name="Freeform 5"/>
          <p:cNvSpPr>
            <a:spLocks/>
          </p:cNvSpPr>
          <p:nvPr/>
        </p:nvSpPr>
        <p:spPr bwMode="auto">
          <a:xfrm>
            <a:off x="3271838" y="3961337"/>
            <a:ext cx="973931" cy="84543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15" name="Freeform 5"/>
          <p:cNvSpPr>
            <a:spLocks/>
          </p:cNvSpPr>
          <p:nvPr/>
        </p:nvSpPr>
        <p:spPr bwMode="auto">
          <a:xfrm>
            <a:off x="4931570" y="824171"/>
            <a:ext cx="823912" cy="71609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19" name="矩形 47"/>
          <p:cNvSpPr>
            <a:spLocks noChangeArrowheads="1"/>
          </p:cNvSpPr>
          <p:nvPr/>
        </p:nvSpPr>
        <p:spPr bwMode="auto">
          <a:xfrm>
            <a:off x="1257300" y="2297511"/>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sz="1223"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20" name="文本框 48"/>
          <p:cNvSpPr>
            <a:spLocks noChangeArrowheads="1"/>
          </p:cNvSpPr>
          <p:nvPr/>
        </p:nvSpPr>
        <p:spPr bwMode="auto">
          <a:xfrm>
            <a:off x="1271588" y="1973240"/>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121" name="Freeform 21"/>
          <p:cNvSpPr>
            <a:spLocks/>
          </p:cNvSpPr>
          <p:nvPr/>
        </p:nvSpPr>
        <p:spPr bwMode="auto">
          <a:xfrm flipH="1" flipV="1">
            <a:off x="1701404" y="2268114"/>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22" name="矩形 47"/>
          <p:cNvSpPr>
            <a:spLocks noChangeArrowheads="1"/>
          </p:cNvSpPr>
          <p:nvPr/>
        </p:nvSpPr>
        <p:spPr bwMode="auto">
          <a:xfrm>
            <a:off x="71438" y="3147648"/>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23" name="文本框 48"/>
          <p:cNvSpPr>
            <a:spLocks noChangeArrowheads="1"/>
          </p:cNvSpPr>
          <p:nvPr/>
        </p:nvSpPr>
        <p:spPr bwMode="auto">
          <a:xfrm>
            <a:off x="84535" y="2853704"/>
            <a:ext cx="189904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124" name="Freeform 21"/>
          <p:cNvSpPr>
            <a:spLocks/>
          </p:cNvSpPr>
          <p:nvPr/>
        </p:nvSpPr>
        <p:spPr bwMode="auto">
          <a:xfrm flipH="1" flipV="1">
            <a:off x="514351" y="3118253"/>
            <a:ext cx="1946672"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25" name="矩形 47"/>
          <p:cNvSpPr>
            <a:spLocks noChangeArrowheads="1"/>
          </p:cNvSpPr>
          <p:nvPr/>
        </p:nvSpPr>
        <p:spPr bwMode="auto">
          <a:xfrm>
            <a:off x="7059216" y="2439788"/>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26" name="文本框 48"/>
          <p:cNvSpPr>
            <a:spLocks noChangeArrowheads="1"/>
          </p:cNvSpPr>
          <p:nvPr/>
        </p:nvSpPr>
        <p:spPr bwMode="auto">
          <a:xfrm>
            <a:off x="7073504" y="2108696"/>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127" name="Freeform 23"/>
          <p:cNvSpPr>
            <a:spLocks/>
          </p:cNvSpPr>
          <p:nvPr/>
        </p:nvSpPr>
        <p:spPr bwMode="auto">
          <a:xfrm flipV="1">
            <a:off x="6613923" y="1976503"/>
            <a:ext cx="1946671"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28" name="矩形 47"/>
          <p:cNvSpPr>
            <a:spLocks noChangeArrowheads="1"/>
          </p:cNvSpPr>
          <p:nvPr/>
        </p:nvSpPr>
        <p:spPr bwMode="auto">
          <a:xfrm>
            <a:off x="5916217" y="3168814"/>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29" name="文本框 48"/>
          <p:cNvSpPr>
            <a:spLocks noChangeArrowheads="1"/>
          </p:cNvSpPr>
          <p:nvPr/>
        </p:nvSpPr>
        <p:spPr bwMode="auto">
          <a:xfrm>
            <a:off x="5930504" y="2853704"/>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130" name="Freeform 23"/>
          <p:cNvSpPr>
            <a:spLocks/>
          </p:cNvSpPr>
          <p:nvPr/>
        </p:nvSpPr>
        <p:spPr bwMode="auto">
          <a:xfrm flipV="1">
            <a:off x="5470922" y="2704354"/>
            <a:ext cx="1946671"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Tree>
    <p:extLst>
      <p:ext uri="{BB962C8B-B14F-4D97-AF65-F5344CB8AC3E}">
        <p14:creationId xmlns:p14="http://schemas.microsoft.com/office/powerpoint/2010/main" val="175420756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40964"/>
                                        </p:tgtEl>
                                        <p:attrNameLst>
                                          <p:attrName>style.visibility</p:attrName>
                                        </p:attrNameLst>
                                      </p:cBhvr>
                                      <p:to>
                                        <p:strVal val="visible"/>
                                      </p:to>
                                    </p:set>
                                    <p:animEffect transition="in" filter="fade">
                                      <p:cBhvr>
                                        <p:cTn id="7" dur="250"/>
                                        <p:tgtEl>
                                          <p:spTgt spid="40964"/>
                                        </p:tgtEl>
                                      </p:cBhvr>
                                    </p:animEffect>
                                    <p:anim calcmode="lin" valueType="num">
                                      <p:cBhvr>
                                        <p:cTn id="8" dur="250" fill="hold"/>
                                        <p:tgtEl>
                                          <p:spTgt spid="40964"/>
                                        </p:tgtEl>
                                        <p:attrNameLst>
                                          <p:attrName>ppt_x</p:attrName>
                                        </p:attrNameLst>
                                      </p:cBhvr>
                                      <p:tavLst>
                                        <p:tav tm="0">
                                          <p:val>
                                            <p:strVal val="#ppt_x"/>
                                          </p:val>
                                        </p:tav>
                                        <p:tav tm="100000">
                                          <p:val>
                                            <p:strVal val="#ppt_x"/>
                                          </p:val>
                                        </p:tav>
                                      </p:tavLst>
                                    </p:anim>
                                    <p:anim calcmode="lin" valueType="num">
                                      <p:cBhvr>
                                        <p:cTn id="9" dur="250" fill="hold"/>
                                        <p:tgtEl>
                                          <p:spTgt spid="40964"/>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22" presetClass="entr" presetSubtype="8" fill="hold" grpId="0" nodeType="afterEffect">
                                  <p:stCondLst>
                                    <p:cond delay="0"/>
                                  </p:stCondLst>
                                  <p:childTnLst>
                                    <p:set>
                                      <p:cBhvr>
                                        <p:cTn id="12" dur="1" fill="hold">
                                          <p:stCondLst>
                                            <p:cond delay="0"/>
                                          </p:stCondLst>
                                        </p:cTn>
                                        <p:tgtEl>
                                          <p:spTgt spid="127"/>
                                        </p:tgtEl>
                                        <p:attrNameLst>
                                          <p:attrName>style.visibility</p:attrName>
                                        </p:attrNameLst>
                                      </p:cBhvr>
                                      <p:to>
                                        <p:strVal val="visible"/>
                                      </p:to>
                                    </p:set>
                                    <p:animEffect transition="in" filter="wipe(left)">
                                      <p:cBhvr>
                                        <p:cTn id="13" dur="250"/>
                                        <p:tgtEl>
                                          <p:spTgt spid="127"/>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left)">
                                      <p:cBhvr>
                                        <p:cTn id="17" dur="250"/>
                                        <p:tgtEl>
                                          <p:spTgt spid="126"/>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125"/>
                                        </p:tgtEl>
                                        <p:attrNameLst>
                                          <p:attrName>style.visibility</p:attrName>
                                        </p:attrNameLst>
                                      </p:cBhvr>
                                      <p:to>
                                        <p:strVal val="visible"/>
                                      </p:to>
                                    </p:set>
                                    <p:animEffect transition="in" filter="wipe(left)">
                                      <p:cBhvr>
                                        <p:cTn id="21" dur="250"/>
                                        <p:tgtEl>
                                          <p:spTgt spid="125"/>
                                        </p:tgtEl>
                                      </p:cBhvr>
                                    </p:animEffect>
                                  </p:childTnLst>
                                </p:cTn>
                              </p:par>
                              <p:par>
                                <p:cTn id="22" presetID="47" presetClass="entr" presetSubtype="0" fill="hold" nodeType="withEffect">
                                  <p:stCondLst>
                                    <p:cond delay="0"/>
                                  </p:stCondLst>
                                  <p:childTnLst>
                                    <p:set>
                                      <p:cBhvr>
                                        <p:cTn id="23" dur="1" fill="hold">
                                          <p:stCondLst>
                                            <p:cond delay="0"/>
                                          </p:stCondLst>
                                        </p:cTn>
                                        <p:tgtEl>
                                          <p:spTgt spid="40965"/>
                                        </p:tgtEl>
                                        <p:attrNameLst>
                                          <p:attrName>style.visibility</p:attrName>
                                        </p:attrNameLst>
                                      </p:cBhvr>
                                      <p:to>
                                        <p:strVal val="visible"/>
                                      </p:to>
                                    </p:set>
                                    <p:animEffect transition="in" filter="fade">
                                      <p:cBhvr>
                                        <p:cTn id="24" dur="250"/>
                                        <p:tgtEl>
                                          <p:spTgt spid="40965"/>
                                        </p:tgtEl>
                                      </p:cBhvr>
                                    </p:animEffect>
                                    <p:anim calcmode="lin" valueType="num">
                                      <p:cBhvr>
                                        <p:cTn id="25" dur="250" fill="hold"/>
                                        <p:tgtEl>
                                          <p:spTgt spid="40965"/>
                                        </p:tgtEl>
                                        <p:attrNameLst>
                                          <p:attrName>ppt_x</p:attrName>
                                        </p:attrNameLst>
                                      </p:cBhvr>
                                      <p:tavLst>
                                        <p:tav tm="0">
                                          <p:val>
                                            <p:strVal val="#ppt_x"/>
                                          </p:val>
                                        </p:tav>
                                        <p:tav tm="100000">
                                          <p:val>
                                            <p:strVal val="#ppt_x"/>
                                          </p:val>
                                        </p:tav>
                                      </p:tavLst>
                                    </p:anim>
                                    <p:anim calcmode="lin" valueType="num">
                                      <p:cBhvr>
                                        <p:cTn id="26" dur="250" fill="hold"/>
                                        <p:tgtEl>
                                          <p:spTgt spid="40965"/>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30"/>
                                        </p:tgtEl>
                                        <p:attrNameLst>
                                          <p:attrName>style.visibility</p:attrName>
                                        </p:attrNameLst>
                                      </p:cBhvr>
                                      <p:to>
                                        <p:strVal val="visible"/>
                                      </p:to>
                                    </p:set>
                                    <p:animEffect transition="in" filter="wipe(left)">
                                      <p:cBhvr>
                                        <p:cTn id="30" dur="250"/>
                                        <p:tgtEl>
                                          <p:spTgt spid="130"/>
                                        </p:tgtEl>
                                      </p:cBhvr>
                                    </p:animEffect>
                                  </p:childTnLst>
                                </p:cTn>
                              </p:par>
                            </p:childTnLst>
                          </p:cTn>
                        </p:par>
                        <p:par>
                          <p:cTn id="31" fill="hold">
                            <p:stCondLst>
                              <p:cond delay="1250"/>
                            </p:stCondLst>
                            <p:childTnLst>
                              <p:par>
                                <p:cTn id="32" presetID="22" presetClass="entr" presetSubtype="8" fill="hold" grpId="0" nodeType="afterEffect">
                                  <p:stCondLst>
                                    <p:cond delay="0"/>
                                  </p:stCondLst>
                                  <p:childTnLst>
                                    <p:set>
                                      <p:cBhvr>
                                        <p:cTn id="33" dur="1" fill="hold">
                                          <p:stCondLst>
                                            <p:cond delay="0"/>
                                          </p:stCondLst>
                                        </p:cTn>
                                        <p:tgtEl>
                                          <p:spTgt spid="129"/>
                                        </p:tgtEl>
                                        <p:attrNameLst>
                                          <p:attrName>style.visibility</p:attrName>
                                        </p:attrNameLst>
                                      </p:cBhvr>
                                      <p:to>
                                        <p:strVal val="visible"/>
                                      </p:to>
                                    </p:set>
                                    <p:animEffect transition="in" filter="wipe(left)">
                                      <p:cBhvr>
                                        <p:cTn id="34" dur="250"/>
                                        <p:tgtEl>
                                          <p:spTgt spid="129"/>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128"/>
                                        </p:tgtEl>
                                        <p:attrNameLst>
                                          <p:attrName>style.visibility</p:attrName>
                                        </p:attrNameLst>
                                      </p:cBhvr>
                                      <p:to>
                                        <p:strVal val="visible"/>
                                      </p:to>
                                    </p:set>
                                    <p:animEffect transition="in" filter="wipe(left)">
                                      <p:cBhvr>
                                        <p:cTn id="38" dur="250"/>
                                        <p:tgtEl>
                                          <p:spTgt spid="128"/>
                                        </p:tgtEl>
                                      </p:cBhvr>
                                    </p:animEffect>
                                  </p:childTnLst>
                                </p:cTn>
                              </p:par>
                              <p:par>
                                <p:cTn id="39" presetID="47" presetClass="entr" presetSubtype="0" fill="hold" nodeType="withEffect">
                                  <p:stCondLst>
                                    <p:cond delay="0"/>
                                  </p:stCondLst>
                                  <p:childTnLst>
                                    <p:set>
                                      <p:cBhvr>
                                        <p:cTn id="40" dur="1" fill="hold">
                                          <p:stCondLst>
                                            <p:cond delay="0"/>
                                          </p:stCondLst>
                                        </p:cTn>
                                        <p:tgtEl>
                                          <p:spTgt spid="40966"/>
                                        </p:tgtEl>
                                        <p:attrNameLst>
                                          <p:attrName>style.visibility</p:attrName>
                                        </p:attrNameLst>
                                      </p:cBhvr>
                                      <p:to>
                                        <p:strVal val="visible"/>
                                      </p:to>
                                    </p:set>
                                    <p:animEffect transition="in" filter="fade">
                                      <p:cBhvr>
                                        <p:cTn id="41" dur="250"/>
                                        <p:tgtEl>
                                          <p:spTgt spid="40966"/>
                                        </p:tgtEl>
                                      </p:cBhvr>
                                    </p:animEffect>
                                    <p:anim calcmode="lin" valueType="num">
                                      <p:cBhvr>
                                        <p:cTn id="42" dur="250" fill="hold"/>
                                        <p:tgtEl>
                                          <p:spTgt spid="40966"/>
                                        </p:tgtEl>
                                        <p:attrNameLst>
                                          <p:attrName>ppt_x</p:attrName>
                                        </p:attrNameLst>
                                      </p:cBhvr>
                                      <p:tavLst>
                                        <p:tav tm="0">
                                          <p:val>
                                            <p:strVal val="#ppt_x"/>
                                          </p:val>
                                        </p:tav>
                                        <p:tav tm="100000">
                                          <p:val>
                                            <p:strVal val="#ppt_x"/>
                                          </p:val>
                                        </p:tav>
                                      </p:tavLst>
                                    </p:anim>
                                    <p:anim calcmode="lin" valueType="num">
                                      <p:cBhvr>
                                        <p:cTn id="43" dur="250" fill="hold"/>
                                        <p:tgtEl>
                                          <p:spTgt spid="40966"/>
                                        </p:tgtEl>
                                        <p:attrNameLst>
                                          <p:attrName>ppt_y</p:attrName>
                                        </p:attrNameLst>
                                      </p:cBhvr>
                                      <p:tavLst>
                                        <p:tav tm="0">
                                          <p:val>
                                            <p:strVal val="#ppt_y-.1"/>
                                          </p:val>
                                        </p:tav>
                                        <p:tav tm="100000">
                                          <p:val>
                                            <p:strVal val="#ppt_y"/>
                                          </p:val>
                                        </p:tav>
                                      </p:tavLst>
                                    </p:anim>
                                  </p:childTnLst>
                                </p:cTn>
                              </p:par>
                            </p:childTnLst>
                          </p:cTn>
                        </p:par>
                        <p:par>
                          <p:cTn id="44" fill="hold">
                            <p:stCondLst>
                              <p:cond delay="1750"/>
                            </p:stCondLst>
                            <p:childTnLst>
                              <p:par>
                                <p:cTn id="45" presetID="22" presetClass="entr" presetSubtype="2" fill="hold" grpId="0" nodeType="afterEffect">
                                  <p:stCondLst>
                                    <p:cond delay="0"/>
                                  </p:stCondLst>
                                  <p:childTnLst>
                                    <p:set>
                                      <p:cBhvr>
                                        <p:cTn id="46" dur="1" fill="hold">
                                          <p:stCondLst>
                                            <p:cond delay="0"/>
                                          </p:stCondLst>
                                        </p:cTn>
                                        <p:tgtEl>
                                          <p:spTgt spid="121"/>
                                        </p:tgtEl>
                                        <p:attrNameLst>
                                          <p:attrName>style.visibility</p:attrName>
                                        </p:attrNameLst>
                                      </p:cBhvr>
                                      <p:to>
                                        <p:strVal val="visible"/>
                                      </p:to>
                                    </p:set>
                                    <p:animEffect transition="in" filter="wipe(right)">
                                      <p:cBhvr>
                                        <p:cTn id="47" dur="250"/>
                                        <p:tgtEl>
                                          <p:spTgt spid="121"/>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wipe(right)">
                                      <p:cBhvr>
                                        <p:cTn id="51" dur="250"/>
                                        <p:tgtEl>
                                          <p:spTgt spid="120"/>
                                        </p:tgtEl>
                                      </p:cBhvr>
                                    </p:animEffect>
                                  </p:childTnLst>
                                </p:cTn>
                              </p:par>
                            </p:childTnLst>
                          </p:cTn>
                        </p:par>
                        <p:par>
                          <p:cTn id="52" fill="hold">
                            <p:stCondLst>
                              <p:cond delay="2250"/>
                            </p:stCondLst>
                            <p:childTnLst>
                              <p:par>
                                <p:cTn id="53" presetID="22" presetClass="entr" presetSubtype="2" fill="hold" grpId="0" nodeType="after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wipe(right)">
                                      <p:cBhvr>
                                        <p:cTn id="55" dur="250"/>
                                        <p:tgtEl>
                                          <p:spTgt spid="119"/>
                                        </p:tgtEl>
                                      </p:cBhvr>
                                    </p:animEffect>
                                  </p:childTnLst>
                                </p:cTn>
                              </p:par>
                              <p:par>
                                <p:cTn id="56" presetID="47" presetClass="entr" presetSubtype="0" fill="hold" nodeType="withEffect">
                                  <p:stCondLst>
                                    <p:cond delay="0"/>
                                  </p:stCondLst>
                                  <p:childTnLst>
                                    <p:set>
                                      <p:cBhvr>
                                        <p:cTn id="57" dur="1" fill="hold">
                                          <p:stCondLst>
                                            <p:cond delay="0"/>
                                          </p:stCondLst>
                                        </p:cTn>
                                        <p:tgtEl>
                                          <p:spTgt spid="40967"/>
                                        </p:tgtEl>
                                        <p:attrNameLst>
                                          <p:attrName>style.visibility</p:attrName>
                                        </p:attrNameLst>
                                      </p:cBhvr>
                                      <p:to>
                                        <p:strVal val="visible"/>
                                      </p:to>
                                    </p:set>
                                    <p:animEffect transition="in" filter="fade">
                                      <p:cBhvr>
                                        <p:cTn id="58" dur="250"/>
                                        <p:tgtEl>
                                          <p:spTgt spid="40967"/>
                                        </p:tgtEl>
                                      </p:cBhvr>
                                    </p:animEffect>
                                    <p:anim calcmode="lin" valueType="num">
                                      <p:cBhvr>
                                        <p:cTn id="59" dur="250" fill="hold"/>
                                        <p:tgtEl>
                                          <p:spTgt spid="40967"/>
                                        </p:tgtEl>
                                        <p:attrNameLst>
                                          <p:attrName>ppt_x</p:attrName>
                                        </p:attrNameLst>
                                      </p:cBhvr>
                                      <p:tavLst>
                                        <p:tav tm="0">
                                          <p:val>
                                            <p:strVal val="#ppt_x"/>
                                          </p:val>
                                        </p:tav>
                                        <p:tav tm="100000">
                                          <p:val>
                                            <p:strVal val="#ppt_x"/>
                                          </p:val>
                                        </p:tav>
                                      </p:tavLst>
                                    </p:anim>
                                    <p:anim calcmode="lin" valueType="num">
                                      <p:cBhvr>
                                        <p:cTn id="60" dur="250" fill="hold"/>
                                        <p:tgtEl>
                                          <p:spTgt spid="40967"/>
                                        </p:tgtEl>
                                        <p:attrNameLst>
                                          <p:attrName>ppt_y</p:attrName>
                                        </p:attrNameLst>
                                      </p:cBhvr>
                                      <p:tavLst>
                                        <p:tav tm="0">
                                          <p:val>
                                            <p:strVal val="#ppt_y-.1"/>
                                          </p:val>
                                        </p:tav>
                                        <p:tav tm="100000">
                                          <p:val>
                                            <p:strVal val="#ppt_y"/>
                                          </p:val>
                                        </p:tav>
                                      </p:tavLst>
                                    </p:anim>
                                  </p:childTnLst>
                                </p:cTn>
                              </p:par>
                            </p:childTnLst>
                          </p:cTn>
                        </p:par>
                        <p:par>
                          <p:cTn id="61" fill="hold">
                            <p:stCondLst>
                              <p:cond delay="2500"/>
                            </p:stCondLst>
                            <p:childTnLst>
                              <p:par>
                                <p:cTn id="62" presetID="22" presetClass="entr" presetSubtype="2" fill="hold" grpId="0" nodeType="afterEffect">
                                  <p:stCondLst>
                                    <p:cond delay="0"/>
                                  </p:stCondLst>
                                  <p:childTnLst>
                                    <p:set>
                                      <p:cBhvr>
                                        <p:cTn id="63" dur="1" fill="hold">
                                          <p:stCondLst>
                                            <p:cond delay="0"/>
                                          </p:stCondLst>
                                        </p:cTn>
                                        <p:tgtEl>
                                          <p:spTgt spid="124"/>
                                        </p:tgtEl>
                                        <p:attrNameLst>
                                          <p:attrName>style.visibility</p:attrName>
                                        </p:attrNameLst>
                                      </p:cBhvr>
                                      <p:to>
                                        <p:strVal val="visible"/>
                                      </p:to>
                                    </p:set>
                                    <p:animEffect transition="in" filter="wipe(right)">
                                      <p:cBhvr>
                                        <p:cTn id="64" dur="250"/>
                                        <p:tgtEl>
                                          <p:spTgt spid="124"/>
                                        </p:tgtEl>
                                      </p:cBhvr>
                                    </p:animEffect>
                                  </p:childTnLst>
                                </p:cTn>
                              </p:par>
                            </p:childTnLst>
                          </p:cTn>
                        </p:par>
                        <p:par>
                          <p:cTn id="65" fill="hold">
                            <p:stCondLst>
                              <p:cond delay="2750"/>
                            </p:stCondLst>
                            <p:childTnLst>
                              <p:par>
                                <p:cTn id="66" presetID="22" presetClass="entr" presetSubtype="2" fill="hold" grpId="0" nodeType="afterEffect">
                                  <p:stCondLst>
                                    <p:cond delay="0"/>
                                  </p:stCondLst>
                                  <p:childTnLst>
                                    <p:set>
                                      <p:cBhvr>
                                        <p:cTn id="67" dur="1" fill="hold">
                                          <p:stCondLst>
                                            <p:cond delay="0"/>
                                          </p:stCondLst>
                                        </p:cTn>
                                        <p:tgtEl>
                                          <p:spTgt spid="123"/>
                                        </p:tgtEl>
                                        <p:attrNameLst>
                                          <p:attrName>style.visibility</p:attrName>
                                        </p:attrNameLst>
                                      </p:cBhvr>
                                      <p:to>
                                        <p:strVal val="visible"/>
                                      </p:to>
                                    </p:set>
                                    <p:animEffect transition="in" filter="wipe(right)">
                                      <p:cBhvr>
                                        <p:cTn id="68" dur="250"/>
                                        <p:tgtEl>
                                          <p:spTgt spid="123"/>
                                        </p:tgtEl>
                                      </p:cBhvr>
                                    </p:animEffect>
                                  </p:childTnLst>
                                </p:cTn>
                              </p:par>
                            </p:childTnLst>
                          </p:cTn>
                        </p:par>
                        <p:par>
                          <p:cTn id="69" fill="hold">
                            <p:stCondLst>
                              <p:cond delay="3000"/>
                            </p:stCondLst>
                            <p:childTnLst>
                              <p:par>
                                <p:cTn id="70" presetID="22" presetClass="entr" presetSubtype="2" fill="hold" grpId="0" nodeType="afterEffect">
                                  <p:stCondLst>
                                    <p:cond delay="0"/>
                                  </p:stCondLst>
                                  <p:childTnLst>
                                    <p:set>
                                      <p:cBhvr>
                                        <p:cTn id="71" dur="1" fill="hold">
                                          <p:stCondLst>
                                            <p:cond delay="0"/>
                                          </p:stCondLst>
                                        </p:cTn>
                                        <p:tgtEl>
                                          <p:spTgt spid="122"/>
                                        </p:tgtEl>
                                        <p:attrNameLst>
                                          <p:attrName>style.visibility</p:attrName>
                                        </p:attrNameLst>
                                      </p:cBhvr>
                                      <p:to>
                                        <p:strVal val="visible"/>
                                      </p:to>
                                    </p:set>
                                    <p:animEffect transition="in" filter="wipe(right)">
                                      <p:cBhvr>
                                        <p:cTn id="72" dur="250"/>
                                        <p:tgtEl>
                                          <p:spTgt spid="12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250"/>
                                        <p:tgtEl>
                                          <p:spTgt spid="5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15"/>
                                        </p:tgtEl>
                                        <p:attrNameLst>
                                          <p:attrName>style.visibility</p:attrName>
                                        </p:attrNameLst>
                                      </p:cBhvr>
                                      <p:to>
                                        <p:strVal val="visible"/>
                                      </p:to>
                                    </p:set>
                                    <p:animEffect transition="in" filter="fade">
                                      <p:cBhvr>
                                        <p:cTn id="78" dur="250"/>
                                        <p:tgtEl>
                                          <p:spTgt spid="11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1"/>
                                        </p:tgtEl>
                                        <p:attrNameLst>
                                          <p:attrName>style.visibility</p:attrName>
                                        </p:attrNameLst>
                                      </p:cBhvr>
                                      <p:to>
                                        <p:strVal val="visible"/>
                                      </p:to>
                                    </p:set>
                                    <p:animEffect transition="in" filter="fade">
                                      <p:cBhvr>
                                        <p:cTn id="81" dur="250"/>
                                        <p:tgtEl>
                                          <p:spTgt spid="51"/>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14"/>
                                        </p:tgtEl>
                                        <p:attrNameLst>
                                          <p:attrName>style.visibility</p:attrName>
                                        </p:attrNameLst>
                                      </p:cBhvr>
                                      <p:to>
                                        <p:strVal val="visible"/>
                                      </p:to>
                                    </p:set>
                                    <p:animEffect transition="in" filter="fade">
                                      <p:cBhvr>
                                        <p:cTn id="84" dur="25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114" grpId="0" animBg="1"/>
      <p:bldP spid="115" grpId="0" animBg="1"/>
      <p:bldP spid="119" grpId="0"/>
      <p:bldP spid="120" grpId="0"/>
      <p:bldP spid="121" grpId="0" animBg="1"/>
      <p:bldP spid="122" grpId="0"/>
      <p:bldP spid="123" grpId="0"/>
      <p:bldP spid="124" grpId="0" animBg="1"/>
      <p:bldP spid="125" grpId="0"/>
      <p:bldP spid="126" grpId="0"/>
      <p:bldP spid="127" grpId="0" animBg="1"/>
      <p:bldP spid="128" grpId="0"/>
      <p:bldP spid="129" grpId="0"/>
      <p:bldP spid="1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7309" y="1233995"/>
            <a:ext cx="1537831" cy="1336516"/>
            <a:chOff x="3112298" y="1278043"/>
            <a:chExt cx="1635013" cy="1420976"/>
          </a:xfrm>
        </p:grpSpPr>
        <p:sp>
          <p:nvSpPr>
            <p:cNvPr id="9" name="Freeform 5"/>
            <p:cNvSpPr>
              <a:spLocks/>
            </p:cNvSpPr>
            <p:nvPr/>
          </p:nvSpPr>
          <p:spPr bwMode="auto">
            <a:xfrm>
              <a:off x="3112298"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44" name="Freeform 5"/>
            <p:cNvSpPr>
              <a:spLocks/>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cap="flat">
              <a:noFill/>
              <a:prstDash val="solid"/>
              <a:miter lim="800000"/>
              <a:headEnd/>
              <a:tailEnd/>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58402" name="组合 47"/>
            <p:cNvGrpSpPr>
              <a:grpSpLocks/>
            </p:cNvGrpSpPr>
            <p:nvPr/>
          </p:nvGrpSpPr>
          <p:grpSpPr bwMode="auto">
            <a:xfrm>
              <a:off x="3754558" y="1808480"/>
              <a:ext cx="664580" cy="603825"/>
              <a:chOff x="12327405" y="858403"/>
              <a:chExt cx="833274" cy="767141"/>
            </a:xfrm>
          </p:grpSpPr>
          <p:sp>
            <p:nvSpPr>
              <p:cNvPr id="4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28"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29"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3" name="组合 2"/>
          <p:cNvGrpSpPr/>
          <p:nvPr/>
        </p:nvGrpSpPr>
        <p:grpSpPr>
          <a:xfrm>
            <a:off x="4711863" y="1233995"/>
            <a:ext cx="1537831" cy="1336516"/>
            <a:chOff x="5009626" y="1278043"/>
            <a:chExt cx="1635013" cy="1420976"/>
          </a:xfrm>
        </p:grpSpPr>
        <p:sp>
          <p:nvSpPr>
            <p:cNvPr id="10" name="Freeform 5"/>
            <p:cNvSpPr>
              <a:spLocks/>
            </p:cNvSpPr>
            <p:nvPr/>
          </p:nvSpPr>
          <p:spPr bwMode="auto">
            <a:xfrm>
              <a:off x="5009626"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45" name="Freeform 5"/>
            <p:cNvSpPr>
              <a:spLocks/>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noFill/>
              <a:prstDash val="solid"/>
              <a:miter lim="800000"/>
              <a:headEnd/>
              <a:tailEnd/>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58403" name="组合 51"/>
            <p:cNvGrpSpPr>
              <a:grpSpLocks/>
            </p:cNvGrpSpPr>
            <p:nvPr/>
          </p:nvGrpSpPr>
          <p:grpSpPr bwMode="auto">
            <a:xfrm>
              <a:off x="5628040" y="1804730"/>
              <a:ext cx="679770" cy="603826"/>
              <a:chOff x="952501" y="6013451"/>
              <a:chExt cx="511175" cy="460375"/>
            </a:xfrm>
          </p:grpSpPr>
          <p:sp>
            <p:nvSpPr>
              <p:cNvPr id="5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2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24"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 name="组合 3"/>
          <p:cNvGrpSpPr/>
          <p:nvPr/>
        </p:nvGrpSpPr>
        <p:grpSpPr>
          <a:xfrm>
            <a:off x="4711863" y="2932970"/>
            <a:ext cx="1537831" cy="1336516"/>
            <a:chOff x="5009626" y="3084384"/>
            <a:chExt cx="1635013" cy="1420976"/>
          </a:xfrm>
        </p:grpSpPr>
        <p:sp>
          <p:nvSpPr>
            <p:cNvPr id="11" name="Freeform 5"/>
            <p:cNvSpPr>
              <a:spLocks/>
            </p:cNvSpPr>
            <p:nvPr/>
          </p:nvSpPr>
          <p:spPr bwMode="auto">
            <a:xfrm>
              <a:off x="5009626"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47" name="Freeform 5"/>
            <p:cNvSpPr>
              <a:spLocks/>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58404" name="组合 55"/>
            <p:cNvGrpSpPr>
              <a:grpSpLocks/>
            </p:cNvGrpSpPr>
            <p:nvPr/>
          </p:nvGrpSpPr>
          <p:grpSpPr bwMode="auto">
            <a:xfrm>
              <a:off x="5640699" y="3590449"/>
              <a:ext cx="679770" cy="603826"/>
              <a:chOff x="5405438" y="6815138"/>
              <a:chExt cx="511175" cy="460375"/>
            </a:xfrm>
          </p:grpSpPr>
          <p:sp>
            <p:nvSpPr>
              <p:cNvPr id="5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1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1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5" name="组合 4"/>
          <p:cNvGrpSpPr/>
          <p:nvPr/>
        </p:nvGrpSpPr>
        <p:grpSpPr>
          <a:xfrm>
            <a:off x="2927309" y="2932970"/>
            <a:ext cx="1537831" cy="1336516"/>
            <a:chOff x="3112298" y="3084384"/>
            <a:chExt cx="1635013" cy="1420976"/>
          </a:xfrm>
        </p:grpSpPr>
        <p:sp>
          <p:nvSpPr>
            <p:cNvPr id="12" name="Freeform 5"/>
            <p:cNvSpPr>
              <a:spLocks/>
            </p:cNvSpPr>
            <p:nvPr/>
          </p:nvSpPr>
          <p:spPr bwMode="auto">
            <a:xfrm>
              <a:off x="3112298"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46" name="Freeform 5"/>
            <p:cNvSpPr>
              <a:spLocks/>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58405" name="组合 59"/>
            <p:cNvGrpSpPr>
              <a:grpSpLocks/>
            </p:cNvGrpSpPr>
            <p:nvPr/>
          </p:nvGrpSpPr>
          <p:grpSpPr bwMode="auto">
            <a:xfrm>
              <a:off x="3724178" y="3599201"/>
              <a:ext cx="689897" cy="606325"/>
              <a:chOff x="688976" y="7240588"/>
              <a:chExt cx="519113" cy="461963"/>
            </a:xfrm>
          </p:grpSpPr>
          <p:sp>
            <p:nvSpPr>
              <p:cNvPr id="6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1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41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21" name="组合 20"/>
          <p:cNvGrpSpPr/>
          <p:nvPr/>
        </p:nvGrpSpPr>
        <p:grpSpPr>
          <a:xfrm>
            <a:off x="1930957" y="2832413"/>
            <a:ext cx="524514" cy="584774"/>
            <a:chOff x="7156451" y="4826087"/>
            <a:chExt cx="763588" cy="862012"/>
          </a:xfrm>
          <a:solidFill>
            <a:schemeClr val="accent2"/>
          </a:solidFill>
        </p:grpSpPr>
        <p:sp>
          <p:nvSpPr>
            <p:cNvPr id="22" name="Freeform 78"/>
            <p:cNvSpPr>
              <a:spLocks/>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 name="Freeform 79"/>
            <p:cNvSpPr>
              <a:spLocks/>
            </p:cNvSpPr>
            <p:nvPr/>
          </p:nvSpPr>
          <p:spPr bwMode="auto">
            <a:xfrm>
              <a:off x="7156451"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4" name="Freeform 80"/>
            <p:cNvSpPr>
              <a:spLocks/>
            </p:cNvSpPr>
            <p:nvPr/>
          </p:nvSpPr>
          <p:spPr bwMode="auto">
            <a:xfrm>
              <a:off x="7454901"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25" name="组合 24"/>
          <p:cNvGrpSpPr/>
          <p:nvPr/>
        </p:nvGrpSpPr>
        <p:grpSpPr>
          <a:xfrm>
            <a:off x="1971611" y="1352647"/>
            <a:ext cx="292160" cy="570741"/>
            <a:chOff x="8080376" y="1863812"/>
            <a:chExt cx="361950" cy="715962"/>
          </a:xfrm>
          <a:solidFill>
            <a:schemeClr val="accent3"/>
          </a:solidFill>
        </p:grpSpPr>
        <p:sp>
          <p:nvSpPr>
            <p:cNvPr id="26" name="Freeform 81"/>
            <p:cNvSpPr>
              <a:spLocks/>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7" name="Freeform 82"/>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8" name="Freeform 83"/>
            <p:cNvSpPr>
              <a:spLocks/>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9" name="Freeform 84"/>
            <p:cNvSpPr>
              <a:spLocks/>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0" name="Freeform 85"/>
            <p:cNvSpPr>
              <a:spLocks/>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1" name="Freeform 86"/>
            <p:cNvSpPr>
              <a:spLocks/>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32" name="组合 31"/>
          <p:cNvGrpSpPr/>
          <p:nvPr/>
        </p:nvGrpSpPr>
        <p:grpSpPr>
          <a:xfrm>
            <a:off x="6898436" y="2659855"/>
            <a:ext cx="500985" cy="711716"/>
            <a:chOff x="10885488" y="4680037"/>
            <a:chExt cx="503238" cy="723900"/>
          </a:xfrm>
          <a:solidFill>
            <a:schemeClr val="accent4"/>
          </a:solidFill>
        </p:grpSpPr>
        <p:sp>
          <p:nvSpPr>
            <p:cNvPr id="33" name="Freeform 87"/>
            <p:cNvSpPr>
              <a:spLocks/>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4" name="Freeform 88"/>
            <p:cNvSpPr>
              <a:spLocks/>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5" name="Freeform 89"/>
            <p:cNvSpPr>
              <a:spLocks/>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6" name="Freeform 90"/>
            <p:cNvSpPr>
              <a:spLocks/>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7" name="Freeform 91"/>
            <p:cNvSpPr>
              <a:spLocks/>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8" name="Freeform 92"/>
            <p:cNvSpPr>
              <a:spLocks/>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 name="Oval 93"/>
            <p:cNvSpPr>
              <a:spLocks noChangeArrowheads="1"/>
            </p:cNvSpPr>
            <p:nvPr/>
          </p:nvSpPr>
          <p:spPr bwMode="auto">
            <a:xfrm>
              <a:off x="10939463" y="4856249"/>
              <a:ext cx="117475"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0" name="Freeform 94"/>
            <p:cNvSpPr>
              <a:spLocks/>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41" name="组合 40"/>
          <p:cNvGrpSpPr/>
          <p:nvPr/>
        </p:nvGrpSpPr>
        <p:grpSpPr>
          <a:xfrm>
            <a:off x="6908310" y="1308840"/>
            <a:ext cx="428625" cy="574595"/>
            <a:chOff x="10709276" y="1628862"/>
            <a:chExt cx="439738" cy="596900"/>
          </a:xfrm>
          <a:solidFill>
            <a:schemeClr val="accent1"/>
          </a:solidFill>
        </p:grpSpPr>
        <p:sp>
          <p:nvSpPr>
            <p:cNvPr id="42" name="Freeform 95"/>
            <p:cNvSpPr>
              <a:spLocks/>
            </p:cNvSpPr>
            <p:nvPr/>
          </p:nvSpPr>
          <p:spPr bwMode="auto">
            <a:xfrm>
              <a:off x="10709276"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43" name="Freeform 96"/>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17" name="Freeform 23"/>
          <p:cNvSpPr>
            <a:spLocks/>
          </p:cNvSpPr>
          <p:nvPr/>
        </p:nvSpPr>
        <p:spPr bwMode="auto">
          <a:xfrm>
            <a:off x="5969795" y="126068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8" name="Freeform 21"/>
          <p:cNvSpPr>
            <a:spLocks/>
          </p:cNvSpPr>
          <p:nvPr/>
        </p:nvSpPr>
        <p:spPr bwMode="auto">
          <a:xfrm flipH="1" flipV="1">
            <a:off x="1275160" y="126068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9" name="Freeform 23"/>
          <p:cNvSpPr>
            <a:spLocks/>
          </p:cNvSpPr>
          <p:nvPr/>
        </p:nvSpPr>
        <p:spPr bwMode="auto">
          <a:xfrm flipV="1">
            <a:off x="5969795" y="380404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0" name="Freeform 21"/>
          <p:cNvSpPr>
            <a:spLocks/>
          </p:cNvSpPr>
          <p:nvPr/>
        </p:nvSpPr>
        <p:spPr bwMode="auto">
          <a:xfrm flipH="1">
            <a:off x="1275160" y="380404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58" name="文本框 20"/>
          <p:cNvSpPr txBox="1"/>
          <p:nvPr/>
        </p:nvSpPr>
        <p:spPr>
          <a:xfrm>
            <a:off x="1623926" y="1939032"/>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59" name="矩形 47"/>
          <p:cNvSpPr>
            <a:spLocks noChangeArrowheads="1"/>
          </p:cNvSpPr>
          <p:nvPr/>
        </p:nvSpPr>
        <p:spPr bwMode="auto">
          <a:xfrm>
            <a:off x="110828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60" name="文本框 20"/>
          <p:cNvSpPr txBox="1"/>
          <p:nvPr/>
        </p:nvSpPr>
        <p:spPr>
          <a:xfrm>
            <a:off x="6488550" y="1939032"/>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62" name="矩形 47"/>
          <p:cNvSpPr>
            <a:spLocks noChangeArrowheads="1"/>
          </p:cNvSpPr>
          <p:nvPr/>
        </p:nvSpPr>
        <p:spPr bwMode="auto">
          <a:xfrm>
            <a:off x="644700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63" name="文本框 20"/>
          <p:cNvSpPr txBox="1"/>
          <p:nvPr/>
        </p:nvSpPr>
        <p:spPr>
          <a:xfrm>
            <a:off x="1623926" y="3429047"/>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68" name="矩形 47"/>
          <p:cNvSpPr>
            <a:spLocks noChangeArrowheads="1"/>
          </p:cNvSpPr>
          <p:nvPr/>
        </p:nvSpPr>
        <p:spPr bwMode="auto">
          <a:xfrm>
            <a:off x="110828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69" name="文本框 20"/>
          <p:cNvSpPr txBox="1"/>
          <p:nvPr/>
        </p:nvSpPr>
        <p:spPr>
          <a:xfrm>
            <a:off x="6488550" y="3429047"/>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70" name="矩形 47"/>
          <p:cNvSpPr>
            <a:spLocks noChangeArrowheads="1"/>
          </p:cNvSpPr>
          <p:nvPr/>
        </p:nvSpPr>
        <p:spPr bwMode="auto">
          <a:xfrm>
            <a:off x="644700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Tree>
    <p:extLst>
      <p:ext uri="{BB962C8B-B14F-4D97-AF65-F5344CB8AC3E}">
        <p14:creationId xmlns:p14="http://schemas.microsoft.com/office/powerpoint/2010/main" val="166632684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2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250"/>
                                        <p:tgtEl>
                                          <p:spTgt spid="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250"/>
                                        <p:tgtEl>
                                          <p:spTgt spid="5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childTnLst>
                                </p:cTn>
                              </p:par>
                            </p:childTnLst>
                          </p:cTn>
                        </p:par>
                        <p:par>
                          <p:cTn id="23" fill="hold">
                            <p:stCondLst>
                              <p:cond delay="750"/>
                            </p:stCondLst>
                            <p:childTnLst>
                              <p:par>
                                <p:cTn id="24" presetID="2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250" fill="hold"/>
                                        <p:tgtEl>
                                          <p:spTgt spid="3"/>
                                        </p:tgtEl>
                                        <p:attrNameLst>
                                          <p:attrName>ppt_w</p:attrName>
                                        </p:attrNameLst>
                                      </p:cBhvr>
                                      <p:tavLst>
                                        <p:tav tm="0">
                                          <p:val>
                                            <p:fltVal val="0"/>
                                          </p:val>
                                        </p:tav>
                                        <p:tav tm="100000">
                                          <p:val>
                                            <p:strVal val="#ppt_w"/>
                                          </p:val>
                                        </p:tav>
                                      </p:tavLst>
                                    </p:anim>
                                    <p:anim calcmode="lin" valueType="num">
                                      <p:cBhvr>
                                        <p:cTn id="27" dur="250" fill="hold"/>
                                        <p:tgtEl>
                                          <p:spTgt spid="3"/>
                                        </p:tgtEl>
                                        <p:attrNameLst>
                                          <p:attrName>ppt_h</p:attrName>
                                        </p:attrNameLst>
                                      </p:cBhvr>
                                      <p:tavLst>
                                        <p:tav tm="0">
                                          <p:val>
                                            <p:fltVal val="0"/>
                                          </p:val>
                                        </p:tav>
                                        <p:tav tm="100000">
                                          <p:val>
                                            <p:strVal val="#ppt_h"/>
                                          </p:val>
                                        </p:tav>
                                      </p:tavLst>
                                    </p:anim>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50"/>
                                        <p:tgtEl>
                                          <p:spTgt spid="17"/>
                                        </p:tgtEl>
                                      </p:cBhvr>
                                    </p:animEffect>
                                  </p:childTnLst>
                                </p:cTn>
                              </p:par>
                            </p:childTnLst>
                          </p:cTn>
                        </p:par>
                        <p:par>
                          <p:cTn id="32" fill="hold">
                            <p:stCondLst>
                              <p:cond delay="125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25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250"/>
                                        <p:tgtEl>
                                          <p:spTgt spid="6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250"/>
                                        <p:tgtEl>
                                          <p:spTgt spid="62"/>
                                        </p:tgtEl>
                                      </p:cBhvr>
                                    </p:animEffect>
                                  </p:childTnLst>
                                </p:cTn>
                              </p:par>
                            </p:childTnLst>
                          </p:cTn>
                        </p:par>
                        <p:par>
                          <p:cTn id="42" fill="hold">
                            <p:stCondLst>
                              <p:cond delay="1500"/>
                            </p:stCondLst>
                            <p:childTnLst>
                              <p:par>
                                <p:cTn id="43" presetID="2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250" fill="hold"/>
                                        <p:tgtEl>
                                          <p:spTgt spid="4"/>
                                        </p:tgtEl>
                                        <p:attrNameLst>
                                          <p:attrName>ppt_w</p:attrName>
                                        </p:attrNameLst>
                                      </p:cBhvr>
                                      <p:tavLst>
                                        <p:tav tm="0">
                                          <p:val>
                                            <p:fltVal val="0"/>
                                          </p:val>
                                        </p:tav>
                                        <p:tav tm="100000">
                                          <p:val>
                                            <p:strVal val="#ppt_w"/>
                                          </p:val>
                                        </p:tav>
                                      </p:tavLst>
                                    </p:anim>
                                    <p:anim calcmode="lin" valueType="num">
                                      <p:cBhvr>
                                        <p:cTn id="46" dur="250" fill="hold"/>
                                        <p:tgtEl>
                                          <p:spTgt spid="4"/>
                                        </p:tgtEl>
                                        <p:attrNameLst>
                                          <p:attrName>ppt_h</p:attrName>
                                        </p:attrNameLst>
                                      </p:cBhvr>
                                      <p:tavLst>
                                        <p:tav tm="0">
                                          <p:val>
                                            <p:fltVal val="0"/>
                                          </p:val>
                                        </p:tav>
                                        <p:tav tm="100000">
                                          <p:val>
                                            <p:strVal val="#ppt_h"/>
                                          </p:val>
                                        </p:tav>
                                      </p:tavLst>
                                    </p:anim>
                                  </p:childTnLst>
                                </p:cTn>
                              </p:par>
                            </p:childTnLst>
                          </p:cTn>
                        </p:par>
                        <p:par>
                          <p:cTn id="47" fill="hold">
                            <p:stCondLst>
                              <p:cond delay="1750"/>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250"/>
                                        <p:tgtEl>
                                          <p:spTgt spid="19"/>
                                        </p:tgtEl>
                                      </p:cBhvr>
                                    </p:animEffect>
                                  </p:childTnLst>
                                </p:cTn>
                              </p:par>
                            </p:childTnLst>
                          </p:cTn>
                        </p:par>
                        <p:par>
                          <p:cTn id="51" fill="hold">
                            <p:stCondLst>
                              <p:cond delay="2000"/>
                            </p:stCondLst>
                            <p:childTnLst>
                              <p:par>
                                <p:cTn id="52" presetID="22" presetClass="entr" presetSubtype="4"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250"/>
                                        <p:tgtEl>
                                          <p:spTgt spid="3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wipe(down)">
                                      <p:cBhvr>
                                        <p:cTn id="57" dur="250"/>
                                        <p:tgtEl>
                                          <p:spTgt spid="69"/>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wipe(down)">
                                      <p:cBhvr>
                                        <p:cTn id="60" dur="250"/>
                                        <p:tgtEl>
                                          <p:spTgt spid="70"/>
                                        </p:tgtEl>
                                      </p:cBhvr>
                                    </p:animEffect>
                                  </p:childTnLst>
                                </p:cTn>
                              </p:par>
                            </p:childTnLst>
                          </p:cTn>
                        </p:par>
                        <p:par>
                          <p:cTn id="61" fill="hold">
                            <p:stCondLst>
                              <p:cond delay="2250"/>
                            </p:stCondLst>
                            <p:childTnLst>
                              <p:par>
                                <p:cTn id="62" presetID="23" presetClass="entr" presetSubtype="16"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250" fill="hold"/>
                                        <p:tgtEl>
                                          <p:spTgt spid="5"/>
                                        </p:tgtEl>
                                        <p:attrNameLst>
                                          <p:attrName>ppt_w</p:attrName>
                                        </p:attrNameLst>
                                      </p:cBhvr>
                                      <p:tavLst>
                                        <p:tav tm="0">
                                          <p:val>
                                            <p:fltVal val="0"/>
                                          </p:val>
                                        </p:tav>
                                        <p:tav tm="100000">
                                          <p:val>
                                            <p:strVal val="#ppt_w"/>
                                          </p:val>
                                        </p:tav>
                                      </p:tavLst>
                                    </p:anim>
                                    <p:anim calcmode="lin" valueType="num">
                                      <p:cBhvr>
                                        <p:cTn id="65" dur="250" fill="hold"/>
                                        <p:tgtEl>
                                          <p:spTgt spid="5"/>
                                        </p:tgtEl>
                                        <p:attrNameLst>
                                          <p:attrName>ppt_h</p:attrName>
                                        </p:attrNameLst>
                                      </p:cBhvr>
                                      <p:tavLst>
                                        <p:tav tm="0">
                                          <p:val>
                                            <p:fltVal val="0"/>
                                          </p:val>
                                        </p:tav>
                                        <p:tav tm="100000">
                                          <p:val>
                                            <p:strVal val="#ppt_h"/>
                                          </p:val>
                                        </p:tav>
                                      </p:tavLst>
                                    </p:anim>
                                  </p:childTnLst>
                                </p:cTn>
                              </p:par>
                            </p:childTnLst>
                          </p:cTn>
                        </p:par>
                        <p:par>
                          <p:cTn id="66" fill="hold">
                            <p:stCondLst>
                              <p:cond delay="2500"/>
                            </p:stCondLst>
                            <p:childTnLst>
                              <p:par>
                                <p:cTn id="67" presetID="22" presetClass="entr" presetSubtype="2"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250"/>
                                        <p:tgtEl>
                                          <p:spTgt spid="20"/>
                                        </p:tgtEl>
                                      </p:cBhvr>
                                    </p:animEffect>
                                  </p:childTnLst>
                                </p:cTn>
                              </p:par>
                            </p:childTnLst>
                          </p:cTn>
                        </p:par>
                        <p:par>
                          <p:cTn id="70" fill="hold">
                            <p:stCondLst>
                              <p:cond delay="2750"/>
                            </p:stCondLst>
                            <p:childTnLst>
                              <p:par>
                                <p:cTn id="71" presetID="10"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25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fade">
                                      <p:cBhvr>
                                        <p:cTn id="76" dur="250"/>
                                        <p:tgtEl>
                                          <p:spTgt spid="63"/>
                                        </p:tgtEl>
                                      </p:cBhvr>
                                    </p:animEffect>
                                  </p:childTnLst>
                                </p:cTn>
                              </p:par>
                              <p:par>
                                <p:cTn id="77" presetID="10"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58" grpId="0"/>
      <p:bldP spid="59" grpId="0"/>
      <p:bldP spid="60" grpId="0"/>
      <p:bldP spid="62" grpId="0"/>
      <p:bldP spid="63" grpId="0"/>
      <p:bldP spid="68" grpId="0"/>
      <p:bldP spid="69" grpId="0"/>
      <p:bldP spid="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94279" y="752555"/>
            <a:ext cx="1510536" cy="1491791"/>
            <a:chOff x="3608778" y="766179"/>
            <a:chExt cx="1605994" cy="1586064"/>
          </a:xfrm>
        </p:grpSpPr>
        <p:sp>
          <p:nvSpPr>
            <p:cNvPr id="3" name="菱形 2"/>
            <p:cNvSpPr/>
            <p:nvPr/>
          </p:nvSpPr>
          <p:spPr>
            <a:xfrm>
              <a:off x="3608778" y="766179"/>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7" name="菱形 6"/>
            <p:cNvSpPr/>
            <p:nvPr/>
          </p:nvSpPr>
          <p:spPr>
            <a:xfrm>
              <a:off x="3725444" y="881361"/>
              <a:ext cx="1372199" cy="1355169"/>
            </a:xfrm>
            <a:prstGeom prst="diamond">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61458" name="Freeform 5"/>
            <p:cNvSpPr>
              <a:spLocks noEditPoints="1"/>
            </p:cNvSpPr>
            <p:nvPr/>
          </p:nvSpPr>
          <p:spPr bwMode="auto">
            <a:xfrm>
              <a:off x="4206473" y="1160145"/>
              <a:ext cx="426596" cy="696337"/>
            </a:xfrm>
            <a:custGeom>
              <a:avLst/>
              <a:gdLst>
                <a:gd name="T0" fmla="*/ 496612 w 237"/>
                <a:gd name="T1" fmla="*/ 0 h 393"/>
                <a:gd name="T2" fmla="*/ 36117 w 237"/>
                <a:gd name="T3" fmla="*/ 0 h 393"/>
                <a:gd name="T4" fmla="*/ 0 w 237"/>
                <a:gd name="T5" fmla="*/ 38249 h 393"/>
                <a:gd name="T6" fmla="*/ 0 w 237"/>
                <a:gd name="T7" fmla="*/ 848238 h 393"/>
                <a:gd name="T8" fmla="*/ 36117 w 237"/>
                <a:gd name="T9" fmla="*/ 884238 h 393"/>
                <a:gd name="T10" fmla="*/ 496612 w 237"/>
                <a:gd name="T11" fmla="*/ 884238 h 393"/>
                <a:gd name="T12" fmla="*/ 534987 w 237"/>
                <a:gd name="T13" fmla="*/ 848238 h 393"/>
                <a:gd name="T14" fmla="*/ 534987 w 237"/>
                <a:gd name="T15" fmla="*/ 38249 h 393"/>
                <a:gd name="T16" fmla="*/ 496612 w 237"/>
                <a:gd name="T17" fmla="*/ 0 h 393"/>
                <a:gd name="T18" fmla="*/ 223476 w 237"/>
                <a:gd name="T19" fmla="*/ 24750 h 393"/>
                <a:gd name="T20" fmla="*/ 311511 w 237"/>
                <a:gd name="T21" fmla="*/ 24750 h 393"/>
                <a:gd name="T22" fmla="*/ 322798 w 237"/>
                <a:gd name="T23" fmla="*/ 36000 h 393"/>
                <a:gd name="T24" fmla="*/ 311511 w 237"/>
                <a:gd name="T25" fmla="*/ 47249 h 393"/>
                <a:gd name="T26" fmla="*/ 223476 w 237"/>
                <a:gd name="T27" fmla="*/ 47249 h 393"/>
                <a:gd name="T28" fmla="*/ 212189 w 237"/>
                <a:gd name="T29" fmla="*/ 36000 h 393"/>
                <a:gd name="T30" fmla="*/ 223476 w 237"/>
                <a:gd name="T31" fmla="*/ 24750 h 393"/>
                <a:gd name="T32" fmla="*/ 266365 w 237"/>
                <a:gd name="T33" fmla="*/ 861738 h 393"/>
                <a:gd name="T34" fmla="*/ 216704 w 237"/>
                <a:gd name="T35" fmla="*/ 809989 h 393"/>
                <a:gd name="T36" fmla="*/ 266365 w 237"/>
                <a:gd name="T37" fmla="*/ 760490 h 393"/>
                <a:gd name="T38" fmla="*/ 318283 w 237"/>
                <a:gd name="T39" fmla="*/ 809989 h 393"/>
                <a:gd name="T40" fmla="*/ 266365 w 237"/>
                <a:gd name="T41" fmla="*/ 861738 h 393"/>
                <a:gd name="T42" fmla="*/ 512414 w 237"/>
                <a:gd name="T43" fmla="*/ 699741 h 393"/>
                <a:gd name="T44" fmla="*/ 471782 w 237"/>
                <a:gd name="T45" fmla="*/ 735740 h 393"/>
                <a:gd name="T46" fmla="*/ 60948 w 237"/>
                <a:gd name="T47" fmla="*/ 735740 h 393"/>
                <a:gd name="T48" fmla="*/ 22573 w 237"/>
                <a:gd name="T49" fmla="*/ 699741 h 393"/>
                <a:gd name="T50" fmla="*/ 22573 w 237"/>
                <a:gd name="T51" fmla="*/ 119248 h 393"/>
                <a:gd name="T52" fmla="*/ 60948 w 237"/>
                <a:gd name="T53" fmla="*/ 83249 h 393"/>
                <a:gd name="T54" fmla="*/ 471782 w 237"/>
                <a:gd name="T55" fmla="*/ 83249 h 393"/>
                <a:gd name="T56" fmla="*/ 512414 w 237"/>
                <a:gd name="T57" fmla="*/ 119248 h 393"/>
                <a:gd name="T58" fmla="*/ 512414 w 237"/>
                <a:gd name="T59" fmla="*/ 699741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12" name="组合 11"/>
          <p:cNvGrpSpPr/>
          <p:nvPr/>
        </p:nvGrpSpPr>
        <p:grpSpPr>
          <a:xfrm>
            <a:off x="3386978" y="2463468"/>
            <a:ext cx="1510536" cy="1491791"/>
            <a:chOff x="3601016" y="2585212"/>
            <a:chExt cx="1605994" cy="1586064"/>
          </a:xfrm>
        </p:grpSpPr>
        <p:sp>
          <p:nvSpPr>
            <p:cNvPr id="5" name="菱形 4"/>
            <p:cNvSpPr/>
            <p:nvPr/>
          </p:nvSpPr>
          <p:spPr>
            <a:xfrm>
              <a:off x="3601016" y="2585212"/>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9" name="菱形 8"/>
            <p:cNvSpPr/>
            <p:nvPr/>
          </p:nvSpPr>
          <p:spPr>
            <a:xfrm>
              <a:off x="3717848" y="2700338"/>
              <a:ext cx="1372199" cy="1355169"/>
            </a:xfrm>
            <a:prstGeom prst="diamond">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13" name="组合 12"/>
            <p:cNvGrpSpPr/>
            <p:nvPr/>
          </p:nvGrpSpPr>
          <p:grpSpPr>
            <a:xfrm>
              <a:off x="4079878" y="2939717"/>
              <a:ext cx="672175" cy="670085"/>
              <a:chOff x="2654300" y="2195513"/>
              <a:chExt cx="842963" cy="850901"/>
            </a:xfrm>
            <a:solidFill>
              <a:schemeClr val="bg1"/>
            </a:solidFill>
          </p:grpSpPr>
          <p:sp>
            <p:nvSpPr>
              <p:cNvPr id="14" name="Freeform 6"/>
              <p:cNvSpPr>
                <a:spLocks/>
              </p:cNvSpPr>
              <p:nvPr/>
            </p:nvSpPr>
            <p:spPr bwMode="auto">
              <a:xfrm>
                <a:off x="2654300" y="2698751"/>
                <a:ext cx="404812"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37" y="32"/>
                      <a:pt x="2" y="89"/>
                      <a:pt x="0" y="155"/>
                    </a:cubicBezTo>
                    <a:cubicBezTo>
                      <a:pt x="179" y="155"/>
                      <a:pt x="179" y="155"/>
                      <a:pt x="179" y="155"/>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5" name="Freeform 7"/>
              <p:cNvSpPr>
                <a:spLocks/>
              </p:cNvSpPr>
              <p:nvPr/>
            </p:nvSpPr>
            <p:spPr bwMode="auto">
              <a:xfrm>
                <a:off x="3094038" y="2698751"/>
                <a:ext cx="403225"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0" y="155"/>
                      <a:pt x="0" y="155"/>
                      <a:pt x="0" y="155"/>
                    </a:cubicBezTo>
                    <a:cubicBezTo>
                      <a:pt x="179" y="155"/>
                      <a:pt x="179" y="155"/>
                      <a:pt x="179" y="155"/>
                    </a:cubicBezTo>
                    <a:cubicBezTo>
                      <a:pt x="178" y="89"/>
                      <a:pt x="142" y="32"/>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6" name="Oval 8"/>
              <p:cNvSpPr>
                <a:spLocks noChangeArrowheads="1"/>
              </p:cNvSpPr>
              <p:nvPr/>
            </p:nvSpPr>
            <p:spPr bwMode="auto">
              <a:xfrm>
                <a:off x="2809875" y="2195513"/>
                <a:ext cx="531812" cy="530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7" name="Freeform 9"/>
              <p:cNvSpPr>
                <a:spLocks/>
              </p:cNvSpPr>
              <p:nvPr/>
            </p:nvSpPr>
            <p:spPr bwMode="auto">
              <a:xfrm>
                <a:off x="2997200" y="2755901"/>
                <a:ext cx="158750" cy="209550"/>
              </a:xfrm>
              <a:custGeom>
                <a:avLst/>
                <a:gdLst>
                  <a:gd name="T0" fmla="*/ 0 w 100"/>
                  <a:gd name="T1" fmla="*/ 0 h 132"/>
                  <a:gd name="T2" fmla="*/ 50 w 100"/>
                  <a:gd name="T3" fmla="*/ 132 h 132"/>
                  <a:gd name="T4" fmla="*/ 100 w 100"/>
                  <a:gd name="T5" fmla="*/ 0 h 132"/>
                  <a:gd name="T6" fmla="*/ 0 w 100"/>
                  <a:gd name="T7" fmla="*/ 0 h 132"/>
                </a:gdLst>
                <a:ahLst/>
                <a:cxnLst>
                  <a:cxn ang="0">
                    <a:pos x="T0" y="T1"/>
                  </a:cxn>
                  <a:cxn ang="0">
                    <a:pos x="T2" y="T3"/>
                  </a:cxn>
                  <a:cxn ang="0">
                    <a:pos x="T4" y="T5"/>
                  </a:cxn>
                  <a:cxn ang="0">
                    <a:pos x="T6" y="T7"/>
                  </a:cxn>
                </a:cxnLst>
                <a:rect l="0" t="0" r="r" b="b"/>
                <a:pathLst>
                  <a:path w="100" h="132">
                    <a:moveTo>
                      <a:pt x="0" y="0"/>
                    </a:moveTo>
                    <a:lnTo>
                      <a:pt x="50" y="132"/>
                    </a:lnTo>
                    <a:lnTo>
                      <a:pt x="10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11" name="组合 10"/>
          <p:cNvGrpSpPr/>
          <p:nvPr/>
        </p:nvGrpSpPr>
        <p:grpSpPr>
          <a:xfrm>
            <a:off x="4246487" y="1632367"/>
            <a:ext cx="1510536" cy="1491791"/>
            <a:chOff x="4514841" y="1701590"/>
            <a:chExt cx="1605994" cy="1586064"/>
          </a:xfrm>
        </p:grpSpPr>
        <p:sp>
          <p:nvSpPr>
            <p:cNvPr id="4" name="菱形 3"/>
            <p:cNvSpPr/>
            <p:nvPr/>
          </p:nvSpPr>
          <p:spPr>
            <a:xfrm>
              <a:off x="4514841" y="1701590"/>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8" name="菱形 7"/>
            <p:cNvSpPr/>
            <p:nvPr/>
          </p:nvSpPr>
          <p:spPr>
            <a:xfrm>
              <a:off x="4631803" y="1816478"/>
              <a:ext cx="1372199" cy="1355169"/>
            </a:xfrm>
            <a:prstGeom prst="diamond">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18" name="组合 17"/>
            <p:cNvGrpSpPr/>
            <p:nvPr/>
          </p:nvGrpSpPr>
          <p:grpSpPr>
            <a:xfrm>
              <a:off x="4996664" y="2138681"/>
              <a:ext cx="678504" cy="587573"/>
              <a:chOff x="1123950" y="3781426"/>
              <a:chExt cx="850900" cy="746125"/>
            </a:xfrm>
            <a:solidFill>
              <a:schemeClr val="bg1"/>
            </a:solidFill>
          </p:grpSpPr>
          <p:sp>
            <p:nvSpPr>
              <p:cNvPr id="19"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0"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5" name="组合 44"/>
          <p:cNvGrpSpPr/>
          <p:nvPr/>
        </p:nvGrpSpPr>
        <p:grpSpPr>
          <a:xfrm>
            <a:off x="4246487" y="3343280"/>
            <a:ext cx="1510536" cy="1491791"/>
            <a:chOff x="4514841" y="3520623"/>
            <a:chExt cx="1605994" cy="1586064"/>
          </a:xfrm>
        </p:grpSpPr>
        <p:sp>
          <p:nvSpPr>
            <p:cNvPr id="6" name="菱形 5"/>
            <p:cNvSpPr/>
            <p:nvPr/>
          </p:nvSpPr>
          <p:spPr>
            <a:xfrm>
              <a:off x="4514841" y="3520623"/>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0" name="菱形 9"/>
            <p:cNvSpPr/>
            <p:nvPr/>
          </p:nvSpPr>
          <p:spPr>
            <a:xfrm>
              <a:off x="4631803" y="3636705"/>
              <a:ext cx="1372199" cy="1353919"/>
            </a:xfrm>
            <a:prstGeom prst="diamond">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1" name="组合 20"/>
            <p:cNvGrpSpPr>
              <a:grpSpLocks noChangeAspect="1"/>
            </p:cNvGrpSpPr>
            <p:nvPr/>
          </p:nvGrpSpPr>
          <p:grpSpPr>
            <a:xfrm>
              <a:off x="5078103" y="3934630"/>
              <a:ext cx="497231" cy="844792"/>
              <a:chOff x="2792413" y="5253038"/>
              <a:chExt cx="561975" cy="966788"/>
            </a:xfrm>
            <a:solidFill>
              <a:schemeClr val="bg1"/>
            </a:solidFill>
          </p:grpSpPr>
          <p:sp>
            <p:nvSpPr>
              <p:cNvPr id="22" name="Freeform 12"/>
              <p:cNvSpPr>
                <a:spLocks noEditPoints="1"/>
              </p:cNvSpPr>
              <p:nvPr/>
            </p:nvSpPr>
            <p:spPr bwMode="auto">
              <a:xfrm>
                <a:off x="2792413" y="5253038"/>
                <a:ext cx="561975" cy="704850"/>
              </a:xfrm>
              <a:custGeom>
                <a:avLst/>
                <a:gdLst>
                  <a:gd name="T0" fmla="*/ 124 w 249"/>
                  <a:gd name="T1" fmla="*/ 0 h 313"/>
                  <a:gd name="T2" fmla="*/ 0 w 249"/>
                  <a:gd name="T3" fmla="*/ 125 h 313"/>
                  <a:gd name="T4" fmla="*/ 5 w 249"/>
                  <a:gd name="T5" fmla="*/ 163 h 313"/>
                  <a:gd name="T6" fmla="*/ 61 w 249"/>
                  <a:gd name="T7" fmla="*/ 313 h 313"/>
                  <a:gd name="T8" fmla="*/ 187 w 249"/>
                  <a:gd name="T9" fmla="*/ 313 h 313"/>
                  <a:gd name="T10" fmla="*/ 243 w 249"/>
                  <a:gd name="T11" fmla="*/ 163 h 313"/>
                  <a:gd name="T12" fmla="*/ 249 w 249"/>
                  <a:gd name="T13" fmla="*/ 125 h 313"/>
                  <a:gd name="T14" fmla="*/ 124 w 249"/>
                  <a:gd name="T15" fmla="*/ 0 h 313"/>
                  <a:gd name="T16" fmla="*/ 230 w 249"/>
                  <a:gd name="T17" fmla="*/ 162 h 313"/>
                  <a:gd name="T18" fmla="*/ 180 w 249"/>
                  <a:gd name="T19" fmla="*/ 296 h 313"/>
                  <a:gd name="T20" fmla="*/ 68 w 249"/>
                  <a:gd name="T21" fmla="*/ 296 h 313"/>
                  <a:gd name="T22" fmla="*/ 18 w 249"/>
                  <a:gd name="T23" fmla="*/ 162 h 313"/>
                  <a:gd name="T24" fmla="*/ 13 w 249"/>
                  <a:gd name="T25" fmla="*/ 128 h 313"/>
                  <a:gd name="T26" fmla="*/ 124 w 249"/>
                  <a:gd name="T27" fmla="*/ 17 h 313"/>
                  <a:gd name="T28" fmla="*/ 235 w 249"/>
                  <a:gd name="T29" fmla="*/ 128 h 313"/>
                  <a:gd name="T30" fmla="*/ 230 w 249"/>
                  <a:gd name="T31" fmla="*/ 16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313">
                    <a:moveTo>
                      <a:pt x="124" y="0"/>
                    </a:moveTo>
                    <a:cubicBezTo>
                      <a:pt x="55" y="0"/>
                      <a:pt x="0" y="56"/>
                      <a:pt x="0" y="125"/>
                    </a:cubicBezTo>
                    <a:cubicBezTo>
                      <a:pt x="0" y="138"/>
                      <a:pt x="2" y="151"/>
                      <a:pt x="5" y="163"/>
                    </a:cubicBezTo>
                    <a:cubicBezTo>
                      <a:pt x="61" y="313"/>
                      <a:pt x="61" y="313"/>
                      <a:pt x="61" y="313"/>
                    </a:cubicBezTo>
                    <a:cubicBezTo>
                      <a:pt x="187" y="313"/>
                      <a:pt x="187" y="313"/>
                      <a:pt x="187" y="313"/>
                    </a:cubicBezTo>
                    <a:cubicBezTo>
                      <a:pt x="243" y="163"/>
                      <a:pt x="243" y="163"/>
                      <a:pt x="243" y="163"/>
                    </a:cubicBezTo>
                    <a:cubicBezTo>
                      <a:pt x="247" y="151"/>
                      <a:pt x="249" y="138"/>
                      <a:pt x="249" y="125"/>
                    </a:cubicBezTo>
                    <a:cubicBezTo>
                      <a:pt x="249" y="56"/>
                      <a:pt x="193" y="0"/>
                      <a:pt x="124" y="0"/>
                    </a:cubicBezTo>
                    <a:close/>
                    <a:moveTo>
                      <a:pt x="230" y="162"/>
                    </a:moveTo>
                    <a:cubicBezTo>
                      <a:pt x="180" y="296"/>
                      <a:pt x="180" y="296"/>
                      <a:pt x="180" y="296"/>
                    </a:cubicBezTo>
                    <a:cubicBezTo>
                      <a:pt x="68" y="296"/>
                      <a:pt x="68" y="296"/>
                      <a:pt x="68" y="296"/>
                    </a:cubicBezTo>
                    <a:cubicBezTo>
                      <a:pt x="18" y="162"/>
                      <a:pt x="18" y="162"/>
                      <a:pt x="18" y="162"/>
                    </a:cubicBezTo>
                    <a:cubicBezTo>
                      <a:pt x="15" y="152"/>
                      <a:pt x="13" y="140"/>
                      <a:pt x="13" y="128"/>
                    </a:cubicBezTo>
                    <a:cubicBezTo>
                      <a:pt x="13" y="67"/>
                      <a:pt x="63" y="17"/>
                      <a:pt x="124" y="17"/>
                    </a:cubicBezTo>
                    <a:cubicBezTo>
                      <a:pt x="185" y="17"/>
                      <a:pt x="235" y="67"/>
                      <a:pt x="235" y="128"/>
                    </a:cubicBezTo>
                    <a:cubicBezTo>
                      <a:pt x="235" y="140"/>
                      <a:pt x="233" y="152"/>
                      <a:pt x="230"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 name="Freeform 13"/>
              <p:cNvSpPr>
                <a:spLocks/>
              </p:cNvSpPr>
              <p:nvPr/>
            </p:nvSpPr>
            <p:spPr bwMode="auto">
              <a:xfrm>
                <a:off x="3003550" y="6189663"/>
                <a:ext cx="136525" cy="30163"/>
              </a:xfrm>
              <a:custGeom>
                <a:avLst/>
                <a:gdLst>
                  <a:gd name="T0" fmla="*/ 60 w 60"/>
                  <a:gd name="T1" fmla="*/ 8 h 14"/>
                  <a:gd name="T2" fmla="*/ 57 w 60"/>
                  <a:gd name="T3" fmla="*/ 14 h 14"/>
                  <a:gd name="T4" fmla="*/ 3 w 60"/>
                  <a:gd name="T5" fmla="*/ 14 h 14"/>
                  <a:gd name="T6" fmla="*/ 0 w 60"/>
                  <a:gd name="T7" fmla="*/ 8 h 14"/>
                  <a:gd name="T8" fmla="*/ 0 w 60"/>
                  <a:gd name="T9" fmla="*/ 6 h 14"/>
                  <a:gd name="T10" fmla="*/ 3 w 60"/>
                  <a:gd name="T11" fmla="*/ 0 h 14"/>
                  <a:gd name="T12" fmla="*/ 57 w 60"/>
                  <a:gd name="T13" fmla="*/ 0 h 14"/>
                  <a:gd name="T14" fmla="*/ 60 w 60"/>
                  <a:gd name="T15" fmla="*/ 6 h 14"/>
                  <a:gd name="T16" fmla="*/ 60 w 6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60" y="8"/>
                    </a:moveTo>
                    <a:cubicBezTo>
                      <a:pt x="60" y="11"/>
                      <a:pt x="59" y="14"/>
                      <a:pt x="57" y="14"/>
                    </a:cubicBezTo>
                    <a:cubicBezTo>
                      <a:pt x="3" y="14"/>
                      <a:pt x="3" y="14"/>
                      <a:pt x="3" y="14"/>
                    </a:cubicBezTo>
                    <a:cubicBezTo>
                      <a:pt x="1" y="14"/>
                      <a:pt x="0" y="11"/>
                      <a:pt x="0" y="8"/>
                    </a:cubicBezTo>
                    <a:cubicBezTo>
                      <a:pt x="0" y="6"/>
                      <a:pt x="0" y="6"/>
                      <a:pt x="0" y="6"/>
                    </a:cubicBezTo>
                    <a:cubicBezTo>
                      <a:pt x="0" y="2"/>
                      <a:pt x="1" y="0"/>
                      <a:pt x="3" y="0"/>
                    </a:cubicBezTo>
                    <a:cubicBezTo>
                      <a:pt x="57" y="0"/>
                      <a:pt x="57" y="0"/>
                      <a:pt x="57" y="0"/>
                    </a:cubicBezTo>
                    <a:cubicBezTo>
                      <a:pt x="59" y="0"/>
                      <a:pt x="60" y="2"/>
                      <a:pt x="60" y="6"/>
                    </a:cubicBezTo>
                    <a:lnTo>
                      <a:pt x="6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4" name="Freeform 14"/>
              <p:cNvSpPr>
                <a:spLocks/>
              </p:cNvSpPr>
              <p:nvPr/>
            </p:nvSpPr>
            <p:spPr bwMode="auto">
              <a:xfrm>
                <a:off x="2974975" y="6143626"/>
                <a:ext cx="193675" cy="31750"/>
              </a:xfrm>
              <a:custGeom>
                <a:avLst/>
                <a:gdLst>
                  <a:gd name="T0" fmla="*/ 86 w 86"/>
                  <a:gd name="T1" fmla="*/ 8 h 14"/>
                  <a:gd name="T2" fmla="*/ 82 w 86"/>
                  <a:gd name="T3" fmla="*/ 14 h 14"/>
                  <a:gd name="T4" fmla="*/ 4 w 86"/>
                  <a:gd name="T5" fmla="*/ 14 h 14"/>
                  <a:gd name="T6" fmla="*/ 0 w 86"/>
                  <a:gd name="T7" fmla="*/ 8 h 14"/>
                  <a:gd name="T8" fmla="*/ 0 w 86"/>
                  <a:gd name="T9" fmla="*/ 6 h 14"/>
                  <a:gd name="T10" fmla="*/ 4 w 86"/>
                  <a:gd name="T11" fmla="*/ 0 h 14"/>
                  <a:gd name="T12" fmla="*/ 82 w 86"/>
                  <a:gd name="T13" fmla="*/ 0 h 14"/>
                  <a:gd name="T14" fmla="*/ 86 w 86"/>
                  <a:gd name="T15" fmla="*/ 6 h 14"/>
                  <a:gd name="T16" fmla="*/ 86 w 86"/>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
                    <a:moveTo>
                      <a:pt x="86" y="8"/>
                    </a:moveTo>
                    <a:cubicBezTo>
                      <a:pt x="86" y="11"/>
                      <a:pt x="84" y="14"/>
                      <a:pt x="82" y="14"/>
                    </a:cubicBezTo>
                    <a:cubicBezTo>
                      <a:pt x="4" y="14"/>
                      <a:pt x="4" y="14"/>
                      <a:pt x="4" y="14"/>
                    </a:cubicBezTo>
                    <a:cubicBezTo>
                      <a:pt x="2" y="14"/>
                      <a:pt x="0" y="11"/>
                      <a:pt x="0" y="8"/>
                    </a:cubicBezTo>
                    <a:cubicBezTo>
                      <a:pt x="0" y="6"/>
                      <a:pt x="0" y="6"/>
                      <a:pt x="0" y="6"/>
                    </a:cubicBezTo>
                    <a:cubicBezTo>
                      <a:pt x="0" y="3"/>
                      <a:pt x="2" y="0"/>
                      <a:pt x="4" y="0"/>
                    </a:cubicBezTo>
                    <a:cubicBezTo>
                      <a:pt x="82" y="0"/>
                      <a:pt x="82" y="0"/>
                      <a:pt x="82" y="0"/>
                    </a:cubicBezTo>
                    <a:cubicBezTo>
                      <a:pt x="84" y="0"/>
                      <a:pt x="86" y="3"/>
                      <a:pt x="86" y="6"/>
                    </a:cubicBez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 name="Freeform 15"/>
              <p:cNvSpPr>
                <a:spLocks/>
              </p:cNvSpPr>
              <p:nvPr/>
            </p:nvSpPr>
            <p:spPr bwMode="auto">
              <a:xfrm>
                <a:off x="2933700" y="609917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 name="Freeform 16"/>
              <p:cNvSpPr>
                <a:spLocks/>
              </p:cNvSpPr>
              <p:nvPr/>
            </p:nvSpPr>
            <p:spPr bwMode="auto">
              <a:xfrm>
                <a:off x="2933700" y="6053138"/>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2"/>
                      <a:pt x="120" y="14"/>
                      <a:pt x="117" y="14"/>
                    </a:cubicBezTo>
                    <a:cubicBezTo>
                      <a:pt x="6" y="14"/>
                      <a:pt x="6" y="14"/>
                      <a:pt x="6" y="14"/>
                    </a:cubicBezTo>
                    <a:cubicBezTo>
                      <a:pt x="3" y="14"/>
                      <a:pt x="0" y="12"/>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7" name="Freeform 17"/>
              <p:cNvSpPr>
                <a:spLocks/>
              </p:cNvSpPr>
              <p:nvPr/>
            </p:nvSpPr>
            <p:spPr bwMode="auto">
              <a:xfrm>
                <a:off x="2933700" y="6011863"/>
                <a:ext cx="276225" cy="28575"/>
              </a:xfrm>
              <a:custGeom>
                <a:avLst/>
                <a:gdLst>
                  <a:gd name="T0" fmla="*/ 122 w 122"/>
                  <a:gd name="T1" fmla="*/ 8 h 13"/>
                  <a:gd name="T2" fmla="*/ 117 w 122"/>
                  <a:gd name="T3" fmla="*/ 13 h 13"/>
                  <a:gd name="T4" fmla="*/ 6 w 122"/>
                  <a:gd name="T5" fmla="*/ 13 h 13"/>
                  <a:gd name="T6" fmla="*/ 0 w 122"/>
                  <a:gd name="T7" fmla="*/ 8 h 13"/>
                  <a:gd name="T8" fmla="*/ 0 w 122"/>
                  <a:gd name="T9" fmla="*/ 6 h 13"/>
                  <a:gd name="T10" fmla="*/ 6 w 122"/>
                  <a:gd name="T11" fmla="*/ 0 h 13"/>
                  <a:gd name="T12" fmla="*/ 117 w 122"/>
                  <a:gd name="T13" fmla="*/ 0 h 13"/>
                  <a:gd name="T14" fmla="*/ 122 w 122"/>
                  <a:gd name="T15" fmla="*/ 6 h 13"/>
                  <a:gd name="T16" fmla="*/ 122 w 122"/>
                  <a:gd name="T1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3">
                    <a:moveTo>
                      <a:pt x="122" y="8"/>
                    </a:moveTo>
                    <a:cubicBezTo>
                      <a:pt x="122" y="11"/>
                      <a:pt x="120" y="13"/>
                      <a:pt x="117" y="13"/>
                    </a:cubicBezTo>
                    <a:cubicBezTo>
                      <a:pt x="6" y="13"/>
                      <a:pt x="6" y="13"/>
                      <a:pt x="6" y="13"/>
                    </a:cubicBezTo>
                    <a:cubicBezTo>
                      <a:pt x="3" y="13"/>
                      <a:pt x="0" y="11"/>
                      <a:pt x="0" y="8"/>
                    </a:cubicBezTo>
                    <a:cubicBezTo>
                      <a:pt x="0" y="6"/>
                      <a:pt x="0" y="6"/>
                      <a:pt x="0" y="6"/>
                    </a:cubicBezTo>
                    <a:cubicBezTo>
                      <a:pt x="0" y="2"/>
                      <a:pt x="3" y="0"/>
                      <a:pt x="6" y="0"/>
                    </a:cubicBezTo>
                    <a:cubicBezTo>
                      <a:pt x="117" y="0"/>
                      <a:pt x="117" y="0"/>
                      <a:pt x="117" y="0"/>
                    </a:cubicBezTo>
                    <a:cubicBezTo>
                      <a:pt x="120" y="0"/>
                      <a:pt x="122" y="2"/>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8" name="Freeform 18"/>
              <p:cNvSpPr>
                <a:spLocks/>
              </p:cNvSpPr>
              <p:nvPr/>
            </p:nvSpPr>
            <p:spPr bwMode="auto">
              <a:xfrm>
                <a:off x="2933700" y="596582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
        <p:nvSpPr>
          <p:cNvPr id="37" name="文本框 20"/>
          <p:cNvSpPr txBox="1"/>
          <p:nvPr/>
        </p:nvSpPr>
        <p:spPr>
          <a:xfrm>
            <a:off x="1972156" y="1206272"/>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38" name="矩形 47"/>
          <p:cNvSpPr>
            <a:spLocks noChangeArrowheads="1"/>
          </p:cNvSpPr>
          <p:nvPr/>
        </p:nvSpPr>
        <p:spPr bwMode="auto">
          <a:xfrm>
            <a:off x="1456513" y="154022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39" name="文本框 20"/>
          <p:cNvSpPr txBox="1"/>
          <p:nvPr/>
        </p:nvSpPr>
        <p:spPr>
          <a:xfrm>
            <a:off x="1972156" y="2842755"/>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40" name="矩形 47"/>
          <p:cNvSpPr>
            <a:spLocks noChangeArrowheads="1"/>
          </p:cNvSpPr>
          <p:nvPr/>
        </p:nvSpPr>
        <p:spPr bwMode="auto">
          <a:xfrm>
            <a:off x="1456513" y="317670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41" name="文本框 20"/>
          <p:cNvSpPr txBox="1"/>
          <p:nvPr/>
        </p:nvSpPr>
        <p:spPr>
          <a:xfrm>
            <a:off x="5998452" y="1827200"/>
            <a:ext cx="1099677" cy="358377"/>
          </a:xfrm>
          <a:prstGeom prst="rect">
            <a:avLst/>
          </a:prstGeom>
          <a:noFill/>
        </p:spPr>
        <p:txBody>
          <a:bodyPr wrap="none"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42" name="矩形 47"/>
          <p:cNvSpPr>
            <a:spLocks noChangeArrowheads="1"/>
          </p:cNvSpPr>
          <p:nvPr/>
        </p:nvSpPr>
        <p:spPr bwMode="auto">
          <a:xfrm>
            <a:off x="5984150" y="2161150"/>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43" name="文本框 20"/>
          <p:cNvSpPr txBox="1"/>
          <p:nvPr/>
        </p:nvSpPr>
        <p:spPr>
          <a:xfrm>
            <a:off x="5998452" y="3463683"/>
            <a:ext cx="1099677" cy="358377"/>
          </a:xfrm>
          <a:prstGeom prst="rect">
            <a:avLst/>
          </a:prstGeom>
          <a:noFill/>
        </p:spPr>
        <p:txBody>
          <a:bodyPr wrap="none"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44" name="矩形 47"/>
          <p:cNvSpPr>
            <a:spLocks noChangeArrowheads="1"/>
          </p:cNvSpPr>
          <p:nvPr/>
        </p:nvSpPr>
        <p:spPr bwMode="auto">
          <a:xfrm>
            <a:off x="5984150" y="379763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Tree>
    <p:extLst>
      <p:ext uri="{BB962C8B-B14F-4D97-AF65-F5344CB8AC3E}">
        <p14:creationId xmlns:p14="http://schemas.microsoft.com/office/powerpoint/2010/main" val="45384749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1">
                                          <p:stCondLst>
                                            <p:cond delay="0"/>
                                          </p:stCondLst>
                                        </p:cTn>
                                        <p:tgtEl>
                                          <p:spTgt spid="2"/>
                                        </p:tgtEl>
                                      </p:cBhvr>
                                    </p:animEffect>
                                    <p:anim calcmode="lin" valueType="num">
                                      <p:cBhvr>
                                        <p:cTn id="8" dur="22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8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82" tmFilter="0, 0; 0.125,0.2665; 0.25,0.4; 0.375,0.465; 0.5,0.5;  0.625,0.535; 0.75,0.6; 0.875,0.7335; 1,1">
                                          <p:stCondLst>
                                            <p:cond delay="82"/>
                                          </p:stCondLst>
                                        </p:cTn>
                                        <p:tgtEl>
                                          <p:spTgt spid="2"/>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163"/>
                                          </p:stCondLst>
                                        </p:cTn>
                                        <p:tgtEl>
                                          <p:spTgt spid="2"/>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249"/>
                                          </p:stCondLst>
                                        </p:cTn>
                                        <p:tgtEl>
                                          <p:spTgt spid="2"/>
                                        </p:tgtEl>
                                        <p:attrNameLst>
                                          <p:attrName>ppt_y</p:attrName>
                                        </p:attrNameLst>
                                      </p:cBhvr>
                                      <p:tavLst>
                                        <p:tav tm="0" fmla="#ppt_y-sin(pi*$)/81">
                                          <p:val>
                                            <p:fltVal val="0"/>
                                          </p:val>
                                        </p:tav>
                                        <p:tav tm="100000">
                                          <p:val>
                                            <p:fltVal val="1"/>
                                          </p:val>
                                        </p:tav>
                                      </p:tavLst>
                                    </p:anim>
                                    <p:animScale>
                                      <p:cBhvr>
                                        <p:cTn id="13" dur="1">
                                          <p:stCondLst>
                                            <p:cond delay="80"/>
                                          </p:stCondLst>
                                        </p:cTn>
                                        <p:tgtEl>
                                          <p:spTgt spid="2"/>
                                        </p:tgtEl>
                                      </p:cBhvr>
                                      <p:to x="100000" y="60000"/>
                                    </p:animScale>
                                    <p:animScale>
                                      <p:cBhvr>
                                        <p:cTn id="14" dur="1" decel="50000">
                                          <p:stCondLst>
                                            <p:cond delay="83"/>
                                          </p:stCondLst>
                                        </p:cTn>
                                        <p:tgtEl>
                                          <p:spTgt spid="2"/>
                                        </p:tgtEl>
                                      </p:cBhvr>
                                      <p:to x="100000" y="100000"/>
                                    </p:animScale>
                                    <p:animScale>
                                      <p:cBhvr>
                                        <p:cTn id="15" dur="1">
                                          <p:stCondLst>
                                            <p:cond delay="161"/>
                                          </p:stCondLst>
                                        </p:cTn>
                                        <p:tgtEl>
                                          <p:spTgt spid="2"/>
                                        </p:tgtEl>
                                      </p:cBhvr>
                                      <p:to x="100000" y="80000"/>
                                    </p:animScale>
                                    <p:animScale>
                                      <p:cBhvr>
                                        <p:cTn id="16" dur="1" decel="50000">
                                          <p:stCondLst>
                                            <p:cond delay="164"/>
                                          </p:stCondLst>
                                        </p:cTn>
                                        <p:tgtEl>
                                          <p:spTgt spid="2"/>
                                        </p:tgtEl>
                                      </p:cBhvr>
                                      <p:to x="100000" y="100000"/>
                                    </p:animScale>
                                    <p:animScale>
                                      <p:cBhvr>
                                        <p:cTn id="17" dur="1">
                                          <p:stCondLst>
                                            <p:cond delay="249"/>
                                          </p:stCondLst>
                                        </p:cTn>
                                        <p:tgtEl>
                                          <p:spTgt spid="2"/>
                                        </p:tgtEl>
                                      </p:cBhvr>
                                      <p:to x="100000" y="90000"/>
                                    </p:animScale>
                                    <p:animScale>
                                      <p:cBhvr>
                                        <p:cTn id="18" dur="1" decel="50000">
                                          <p:stCondLst>
                                            <p:cond delay="249"/>
                                          </p:stCondLst>
                                        </p:cTn>
                                        <p:tgtEl>
                                          <p:spTgt spid="2"/>
                                        </p:tgtEl>
                                      </p:cBhvr>
                                      <p:to x="100000" y="100000"/>
                                    </p:animScale>
                                    <p:animScale>
                                      <p:cBhvr>
                                        <p:cTn id="19" dur="1">
                                          <p:stCondLst>
                                            <p:cond delay="249"/>
                                          </p:stCondLst>
                                        </p:cTn>
                                        <p:tgtEl>
                                          <p:spTgt spid="2"/>
                                        </p:tgtEl>
                                      </p:cBhvr>
                                      <p:to x="100000" y="95000"/>
                                    </p:animScale>
                                    <p:animScale>
                                      <p:cBhvr>
                                        <p:cTn id="20" dur="1" decel="50000">
                                          <p:stCondLst>
                                            <p:cond delay="249"/>
                                          </p:stCondLst>
                                        </p:cTn>
                                        <p:tgtEl>
                                          <p:spTgt spid="2"/>
                                        </p:tgtEl>
                                      </p:cBhvr>
                                      <p:to x="100000" y="100000"/>
                                    </p:animScale>
                                  </p:childTnLst>
                                </p:cTn>
                              </p:par>
                            </p:childTnLst>
                          </p:cTn>
                        </p:par>
                        <p:par>
                          <p:cTn id="21" fill="hold">
                            <p:stCondLst>
                              <p:cond delay="250"/>
                            </p:stCondLst>
                            <p:childTnLst>
                              <p:par>
                                <p:cTn id="22" presetID="42"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50"/>
                                        <p:tgtEl>
                                          <p:spTgt spid="37"/>
                                        </p:tgtEl>
                                      </p:cBhvr>
                                    </p:animEffect>
                                    <p:anim calcmode="lin" valueType="num">
                                      <p:cBhvr>
                                        <p:cTn id="25" dur="250" fill="hold"/>
                                        <p:tgtEl>
                                          <p:spTgt spid="37"/>
                                        </p:tgtEl>
                                        <p:attrNameLst>
                                          <p:attrName>ppt_x</p:attrName>
                                        </p:attrNameLst>
                                      </p:cBhvr>
                                      <p:tavLst>
                                        <p:tav tm="0">
                                          <p:val>
                                            <p:strVal val="#ppt_x"/>
                                          </p:val>
                                        </p:tav>
                                        <p:tav tm="100000">
                                          <p:val>
                                            <p:strVal val="#ppt_x"/>
                                          </p:val>
                                        </p:tav>
                                      </p:tavLst>
                                    </p:anim>
                                    <p:anim calcmode="lin" valueType="num">
                                      <p:cBhvr>
                                        <p:cTn id="26" dur="250" fill="hold"/>
                                        <p:tgtEl>
                                          <p:spTgt spid="3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250"/>
                                        <p:tgtEl>
                                          <p:spTgt spid="38"/>
                                        </p:tgtEl>
                                      </p:cBhvr>
                                    </p:animEffect>
                                    <p:anim calcmode="lin" valueType="num">
                                      <p:cBhvr>
                                        <p:cTn id="30" dur="250" fill="hold"/>
                                        <p:tgtEl>
                                          <p:spTgt spid="38"/>
                                        </p:tgtEl>
                                        <p:attrNameLst>
                                          <p:attrName>ppt_x</p:attrName>
                                        </p:attrNameLst>
                                      </p:cBhvr>
                                      <p:tavLst>
                                        <p:tav tm="0">
                                          <p:val>
                                            <p:strVal val="#ppt_x"/>
                                          </p:val>
                                        </p:tav>
                                        <p:tav tm="100000">
                                          <p:val>
                                            <p:strVal val="#ppt_x"/>
                                          </p:val>
                                        </p:tav>
                                      </p:tavLst>
                                    </p:anim>
                                    <p:anim calcmode="lin" valueType="num">
                                      <p:cBhvr>
                                        <p:cTn id="31" dur="250" fill="hold"/>
                                        <p:tgtEl>
                                          <p:spTgt spid="38"/>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26"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71">
                                          <p:stCondLst>
                                            <p:cond delay="0"/>
                                          </p:stCondLst>
                                        </p:cTn>
                                        <p:tgtEl>
                                          <p:spTgt spid="11"/>
                                        </p:tgtEl>
                                      </p:cBhvr>
                                    </p:animEffect>
                                    <p:anim calcmode="lin" valueType="num">
                                      <p:cBhvr>
                                        <p:cTn id="36" dur="224"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7" dur="8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8" dur="82" tmFilter="0, 0; 0.125,0.2665; 0.25,0.4; 0.375,0.465; 0.5,0.5;  0.625,0.535; 0.75,0.6; 0.875,0.7335; 1,1">
                                          <p:stCondLst>
                                            <p:cond delay="82"/>
                                          </p:stCondLst>
                                        </p:cTn>
                                        <p:tgtEl>
                                          <p:spTgt spid="11"/>
                                        </p:tgtEl>
                                        <p:attrNameLst>
                                          <p:attrName>ppt_y</p:attrName>
                                        </p:attrNameLst>
                                      </p:cBhvr>
                                      <p:tavLst>
                                        <p:tav tm="0" fmla="#ppt_y-sin(pi*$)/9">
                                          <p:val>
                                            <p:fltVal val="0"/>
                                          </p:val>
                                        </p:tav>
                                        <p:tav tm="100000">
                                          <p:val>
                                            <p:fltVal val="1"/>
                                          </p:val>
                                        </p:tav>
                                      </p:tavLst>
                                    </p:anim>
                                    <p:anim calcmode="lin" valueType="num">
                                      <p:cBhvr>
                                        <p:cTn id="39" dur="2" tmFilter="0, 0; 0.125,0.2665; 0.25,0.4; 0.375,0.465; 0.5,0.5;  0.625,0.535; 0.75,0.6; 0.875,0.7335; 1,1">
                                          <p:stCondLst>
                                            <p:cond delay="163"/>
                                          </p:stCondLst>
                                        </p:cTn>
                                        <p:tgtEl>
                                          <p:spTgt spid="11"/>
                                        </p:tgtEl>
                                        <p:attrNameLst>
                                          <p:attrName>ppt_y</p:attrName>
                                        </p:attrNameLst>
                                      </p:cBhvr>
                                      <p:tavLst>
                                        <p:tav tm="0" fmla="#ppt_y-sin(pi*$)/27">
                                          <p:val>
                                            <p:fltVal val="0"/>
                                          </p:val>
                                        </p:tav>
                                        <p:tav tm="100000">
                                          <p:val>
                                            <p:fltVal val="1"/>
                                          </p:val>
                                        </p:tav>
                                      </p:tavLst>
                                    </p:anim>
                                    <p:anim calcmode="lin" valueType="num">
                                      <p:cBhvr>
                                        <p:cTn id="40" dur="1" tmFilter="0, 0; 0.125,0.2665; 0.25,0.4; 0.375,0.465; 0.5,0.5;  0.625,0.535; 0.75,0.6; 0.875,0.7335; 1,1">
                                          <p:stCondLst>
                                            <p:cond delay="249"/>
                                          </p:stCondLst>
                                        </p:cTn>
                                        <p:tgtEl>
                                          <p:spTgt spid="11"/>
                                        </p:tgtEl>
                                        <p:attrNameLst>
                                          <p:attrName>ppt_y</p:attrName>
                                        </p:attrNameLst>
                                      </p:cBhvr>
                                      <p:tavLst>
                                        <p:tav tm="0" fmla="#ppt_y-sin(pi*$)/81">
                                          <p:val>
                                            <p:fltVal val="0"/>
                                          </p:val>
                                        </p:tav>
                                        <p:tav tm="100000">
                                          <p:val>
                                            <p:fltVal val="1"/>
                                          </p:val>
                                        </p:tav>
                                      </p:tavLst>
                                    </p:anim>
                                    <p:animScale>
                                      <p:cBhvr>
                                        <p:cTn id="41" dur="1">
                                          <p:stCondLst>
                                            <p:cond delay="80"/>
                                          </p:stCondLst>
                                        </p:cTn>
                                        <p:tgtEl>
                                          <p:spTgt spid="11"/>
                                        </p:tgtEl>
                                      </p:cBhvr>
                                      <p:to x="100000" y="60000"/>
                                    </p:animScale>
                                    <p:animScale>
                                      <p:cBhvr>
                                        <p:cTn id="42" dur="1" decel="50000">
                                          <p:stCondLst>
                                            <p:cond delay="83"/>
                                          </p:stCondLst>
                                        </p:cTn>
                                        <p:tgtEl>
                                          <p:spTgt spid="11"/>
                                        </p:tgtEl>
                                      </p:cBhvr>
                                      <p:to x="100000" y="100000"/>
                                    </p:animScale>
                                    <p:animScale>
                                      <p:cBhvr>
                                        <p:cTn id="43" dur="1">
                                          <p:stCondLst>
                                            <p:cond delay="161"/>
                                          </p:stCondLst>
                                        </p:cTn>
                                        <p:tgtEl>
                                          <p:spTgt spid="11"/>
                                        </p:tgtEl>
                                      </p:cBhvr>
                                      <p:to x="100000" y="80000"/>
                                    </p:animScale>
                                    <p:animScale>
                                      <p:cBhvr>
                                        <p:cTn id="44" dur="1" decel="50000">
                                          <p:stCondLst>
                                            <p:cond delay="164"/>
                                          </p:stCondLst>
                                        </p:cTn>
                                        <p:tgtEl>
                                          <p:spTgt spid="11"/>
                                        </p:tgtEl>
                                      </p:cBhvr>
                                      <p:to x="100000" y="100000"/>
                                    </p:animScale>
                                    <p:animScale>
                                      <p:cBhvr>
                                        <p:cTn id="45" dur="1">
                                          <p:stCondLst>
                                            <p:cond delay="249"/>
                                          </p:stCondLst>
                                        </p:cTn>
                                        <p:tgtEl>
                                          <p:spTgt spid="11"/>
                                        </p:tgtEl>
                                      </p:cBhvr>
                                      <p:to x="100000" y="90000"/>
                                    </p:animScale>
                                    <p:animScale>
                                      <p:cBhvr>
                                        <p:cTn id="46" dur="1" decel="50000">
                                          <p:stCondLst>
                                            <p:cond delay="249"/>
                                          </p:stCondLst>
                                        </p:cTn>
                                        <p:tgtEl>
                                          <p:spTgt spid="11"/>
                                        </p:tgtEl>
                                      </p:cBhvr>
                                      <p:to x="100000" y="100000"/>
                                    </p:animScale>
                                    <p:animScale>
                                      <p:cBhvr>
                                        <p:cTn id="47" dur="1">
                                          <p:stCondLst>
                                            <p:cond delay="249"/>
                                          </p:stCondLst>
                                        </p:cTn>
                                        <p:tgtEl>
                                          <p:spTgt spid="11"/>
                                        </p:tgtEl>
                                      </p:cBhvr>
                                      <p:to x="100000" y="95000"/>
                                    </p:animScale>
                                    <p:animScale>
                                      <p:cBhvr>
                                        <p:cTn id="48" dur="1" decel="50000">
                                          <p:stCondLst>
                                            <p:cond delay="249"/>
                                          </p:stCondLst>
                                        </p:cTn>
                                        <p:tgtEl>
                                          <p:spTgt spid="11"/>
                                        </p:tgtEl>
                                      </p:cBhvr>
                                      <p:to x="100000" y="100000"/>
                                    </p:animScale>
                                  </p:childTnLst>
                                </p:cTn>
                              </p:par>
                            </p:childTnLst>
                          </p:cTn>
                        </p:par>
                        <p:par>
                          <p:cTn id="49" fill="hold">
                            <p:stCondLst>
                              <p:cond delay="750"/>
                            </p:stCondLst>
                            <p:childTnLst>
                              <p:par>
                                <p:cTn id="50" presetID="42"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50"/>
                                        <p:tgtEl>
                                          <p:spTgt spid="41"/>
                                        </p:tgtEl>
                                      </p:cBhvr>
                                    </p:animEffect>
                                    <p:anim calcmode="lin" valueType="num">
                                      <p:cBhvr>
                                        <p:cTn id="53" dur="250" fill="hold"/>
                                        <p:tgtEl>
                                          <p:spTgt spid="41"/>
                                        </p:tgtEl>
                                        <p:attrNameLst>
                                          <p:attrName>ppt_x</p:attrName>
                                        </p:attrNameLst>
                                      </p:cBhvr>
                                      <p:tavLst>
                                        <p:tav tm="0">
                                          <p:val>
                                            <p:strVal val="#ppt_x"/>
                                          </p:val>
                                        </p:tav>
                                        <p:tav tm="100000">
                                          <p:val>
                                            <p:strVal val="#ppt_x"/>
                                          </p:val>
                                        </p:tav>
                                      </p:tavLst>
                                    </p:anim>
                                    <p:anim calcmode="lin" valueType="num">
                                      <p:cBhvr>
                                        <p:cTn id="54" dur="25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250"/>
                                        <p:tgtEl>
                                          <p:spTgt spid="42"/>
                                        </p:tgtEl>
                                      </p:cBhvr>
                                    </p:animEffect>
                                    <p:anim calcmode="lin" valueType="num">
                                      <p:cBhvr>
                                        <p:cTn id="58" dur="250" fill="hold"/>
                                        <p:tgtEl>
                                          <p:spTgt spid="42"/>
                                        </p:tgtEl>
                                        <p:attrNameLst>
                                          <p:attrName>ppt_x</p:attrName>
                                        </p:attrNameLst>
                                      </p:cBhvr>
                                      <p:tavLst>
                                        <p:tav tm="0">
                                          <p:val>
                                            <p:strVal val="#ppt_x"/>
                                          </p:val>
                                        </p:tav>
                                        <p:tav tm="100000">
                                          <p:val>
                                            <p:strVal val="#ppt_x"/>
                                          </p:val>
                                        </p:tav>
                                      </p:tavLst>
                                    </p:anim>
                                    <p:anim calcmode="lin" valueType="num">
                                      <p:cBhvr>
                                        <p:cTn id="59" dur="25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6" presetClass="entr" presetSubtype="0"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71">
                                          <p:stCondLst>
                                            <p:cond delay="0"/>
                                          </p:stCondLst>
                                        </p:cTn>
                                        <p:tgtEl>
                                          <p:spTgt spid="12"/>
                                        </p:tgtEl>
                                      </p:cBhvr>
                                    </p:animEffect>
                                    <p:anim calcmode="lin" valueType="num">
                                      <p:cBhvr>
                                        <p:cTn id="64" dur="224"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5" dur="8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6" dur="82" tmFilter="0, 0; 0.125,0.2665; 0.25,0.4; 0.375,0.465; 0.5,0.5;  0.625,0.535; 0.75,0.6; 0.875,0.7335; 1,1">
                                          <p:stCondLst>
                                            <p:cond delay="82"/>
                                          </p:stCondLst>
                                        </p:cTn>
                                        <p:tgtEl>
                                          <p:spTgt spid="12"/>
                                        </p:tgtEl>
                                        <p:attrNameLst>
                                          <p:attrName>ppt_y</p:attrName>
                                        </p:attrNameLst>
                                      </p:cBhvr>
                                      <p:tavLst>
                                        <p:tav tm="0" fmla="#ppt_y-sin(pi*$)/9">
                                          <p:val>
                                            <p:fltVal val="0"/>
                                          </p:val>
                                        </p:tav>
                                        <p:tav tm="100000">
                                          <p:val>
                                            <p:fltVal val="1"/>
                                          </p:val>
                                        </p:tav>
                                      </p:tavLst>
                                    </p:anim>
                                    <p:anim calcmode="lin" valueType="num">
                                      <p:cBhvr>
                                        <p:cTn id="67" dur="2" tmFilter="0, 0; 0.125,0.2665; 0.25,0.4; 0.375,0.465; 0.5,0.5;  0.625,0.535; 0.75,0.6; 0.875,0.7335; 1,1">
                                          <p:stCondLst>
                                            <p:cond delay="163"/>
                                          </p:stCondLst>
                                        </p:cTn>
                                        <p:tgtEl>
                                          <p:spTgt spid="12"/>
                                        </p:tgtEl>
                                        <p:attrNameLst>
                                          <p:attrName>ppt_y</p:attrName>
                                        </p:attrNameLst>
                                      </p:cBhvr>
                                      <p:tavLst>
                                        <p:tav tm="0" fmla="#ppt_y-sin(pi*$)/27">
                                          <p:val>
                                            <p:fltVal val="0"/>
                                          </p:val>
                                        </p:tav>
                                        <p:tav tm="100000">
                                          <p:val>
                                            <p:fltVal val="1"/>
                                          </p:val>
                                        </p:tav>
                                      </p:tavLst>
                                    </p:anim>
                                    <p:anim calcmode="lin" valueType="num">
                                      <p:cBhvr>
                                        <p:cTn id="68" dur="1" tmFilter="0, 0; 0.125,0.2665; 0.25,0.4; 0.375,0.465; 0.5,0.5;  0.625,0.535; 0.75,0.6; 0.875,0.7335; 1,1">
                                          <p:stCondLst>
                                            <p:cond delay="249"/>
                                          </p:stCondLst>
                                        </p:cTn>
                                        <p:tgtEl>
                                          <p:spTgt spid="12"/>
                                        </p:tgtEl>
                                        <p:attrNameLst>
                                          <p:attrName>ppt_y</p:attrName>
                                        </p:attrNameLst>
                                      </p:cBhvr>
                                      <p:tavLst>
                                        <p:tav tm="0" fmla="#ppt_y-sin(pi*$)/81">
                                          <p:val>
                                            <p:fltVal val="0"/>
                                          </p:val>
                                        </p:tav>
                                        <p:tav tm="100000">
                                          <p:val>
                                            <p:fltVal val="1"/>
                                          </p:val>
                                        </p:tav>
                                      </p:tavLst>
                                    </p:anim>
                                    <p:animScale>
                                      <p:cBhvr>
                                        <p:cTn id="69" dur="1">
                                          <p:stCondLst>
                                            <p:cond delay="80"/>
                                          </p:stCondLst>
                                        </p:cTn>
                                        <p:tgtEl>
                                          <p:spTgt spid="12"/>
                                        </p:tgtEl>
                                      </p:cBhvr>
                                      <p:to x="100000" y="60000"/>
                                    </p:animScale>
                                    <p:animScale>
                                      <p:cBhvr>
                                        <p:cTn id="70" dur="1" decel="50000">
                                          <p:stCondLst>
                                            <p:cond delay="83"/>
                                          </p:stCondLst>
                                        </p:cTn>
                                        <p:tgtEl>
                                          <p:spTgt spid="12"/>
                                        </p:tgtEl>
                                      </p:cBhvr>
                                      <p:to x="100000" y="100000"/>
                                    </p:animScale>
                                    <p:animScale>
                                      <p:cBhvr>
                                        <p:cTn id="71" dur="1">
                                          <p:stCondLst>
                                            <p:cond delay="161"/>
                                          </p:stCondLst>
                                        </p:cTn>
                                        <p:tgtEl>
                                          <p:spTgt spid="12"/>
                                        </p:tgtEl>
                                      </p:cBhvr>
                                      <p:to x="100000" y="80000"/>
                                    </p:animScale>
                                    <p:animScale>
                                      <p:cBhvr>
                                        <p:cTn id="72" dur="1" decel="50000">
                                          <p:stCondLst>
                                            <p:cond delay="164"/>
                                          </p:stCondLst>
                                        </p:cTn>
                                        <p:tgtEl>
                                          <p:spTgt spid="12"/>
                                        </p:tgtEl>
                                      </p:cBhvr>
                                      <p:to x="100000" y="100000"/>
                                    </p:animScale>
                                    <p:animScale>
                                      <p:cBhvr>
                                        <p:cTn id="73" dur="1">
                                          <p:stCondLst>
                                            <p:cond delay="249"/>
                                          </p:stCondLst>
                                        </p:cTn>
                                        <p:tgtEl>
                                          <p:spTgt spid="12"/>
                                        </p:tgtEl>
                                      </p:cBhvr>
                                      <p:to x="100000" y="90000"/>
                                    </p:animScale>
                                    <p:animScale>
                                      <p:cBhvr>
                                        <p:cTn id="74" dur="1" decel="50000">
                                          <p:stCondLst>
                                            <p:cond delay="249"/>
                                          </p:stCondLst>
                                        </p:cTn>
                                        <p:tgtEl>
                                          <p:spTgt spid="12"/>
                                        </p:tgtEl>
                                      </p:cBhvr>
                                      <p:to x="100000" y="100000"/>
                                    </p:animScale>
                                    <p:animScale>
                                      <p:cBhvr>
                                        <p:cTn id="75" dur="1">
                                          <p:stCondLst>
                                            <p:cond delay="249"/>
                                          </p:stCondLst>
                                        </p:cTn>
                                        <p:tgtEl>
                                          <p:spTgt spid="12"/>
                                        </p:tgtEl>
                                      </p:cBhvr>
                                      <p:to x="100000" y="95000"/>
                                    </p:animScale>
                                    <p:animScale>
                                      <p:cBhvr>
                                        <p:cTn id="76" dur="1" decel="50000">
                                          <p:stCondLst>
                                            <p:cond delay="249"/>
                                          </p:stCondLst>
                                        </p:cTn>
                                        <p:tgtEl>
                                          <p:spTgt spid="12"/>
                                        </p:tgtEl>
                                      </p:cBhvr>
                                      <p:to x="100000" y="100000"/>
                                    </p:animScale>
                                  </p:childTnLst>
                                </p:cTn>
                              </p:par>
                            </p:childTnLst>
                          </p:cTn>
                        </p:par>
                        <p:par>
                          <p:cTn id="77" fill="hold">
                            <p:stCondLst>
                              <p:cond delay="1250"/>
                            </p:stCondLst>
                            <p:childTnLst>
                              <p:par>
                                <p:cTn id="78" presetID="42"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250"/>
                                        <p:tgtEl>
                                          <p:spTgt spid="39"/>
                                        </p:tgtEl>
                                      </p:cBhvr>
                                    </p:animEffect>
                                    <p:anim calcmode="lin" valueType="num">
                                      <p:cBhvr>
                                        <p:cTn id="81" dur="250" fill="hold"/>
                                        <p:tgtEl>
                                          <p:spTgt spid="39"/>
                                        </p:tgtEl>
                                        <p:attrNameLst>
                                          <p:attrName>ppt_x</p:attrName>
                                        </p:attrNameLst>
                                      </p:cBhvr>
                                      <p:tavLst>
                                        <p:tav tm="0">
                                          <p:val>
                                            <p:strVal val="#ppt_x"/>
                                          </p:val>
                                        </p:tav>
                                        <p:tav tm="100000">
                                          <p:val>
                                            <p:strVal val="#ppt_x"/>
                                          </p:val>
                                        </p:tav>
                                      </p:tavLst>
                                    </p:anim>
                                    <p:anim calcmode="lin" valueType="num">
                                      <p:cBhvr>
                                        <p:cTn id="82" dur="250" fill="hold"/>
                                        <p:tgtEl>
                                          <p:spTgt spid="3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250"/>
                                        <p:tgtEl>
                                          <p:spTgt spid="40"/>
                                        </p:tgtEl>
                                      </p:cBhvr>
                                    </p:animEffect>
                                    <p:anim calcmode="lin" valueType="num">
                                      <p:cBhvr>
                                        <p:cTn id="86" dur="250" fill="hold"/>
                                        <p:tgtEl>
                                          <p:spTgt spid="40"/>
                                        </p:tgtEl>
                                        <p:attrNameLst>
                                          <p:attrName>ppt_x</p:attrName>
                                        </p:attrNameLst>
                                      </p:cBhvr>
                                      <p:tavLst>
                                        <p:tav tm="0">
                                          <p:val>
                                            <p:strVal val="#ppt_x"/>
                                          </p:val>
                                        </p:tav>
                                        <p:tav tm="100000">
                                          <p:val>
                                            <p:strVal val="#ppt_x"/>
                                          </p:val>
                                        </p:tav>
                                      </p:tavLst>
                                    </p:anim>
                                    <p:anim calcmode="lin" valueType="num">
                                      <p:cBhvr>
                                        <p:cTn id="87" dur="250" fill="hold"/>
                                        <p:tgtEl>
                                          <p:spTgt spid="40"/>
                                        </p:tgtEl>
                                        <p:attrNameLst>
                                          <p:attrName>ppt_y</p:attrName>
                                        </p:attrNameLst>
                                      </p:cBhvr>
                                      <p:tavLst>
                                        <p:tav tm="0">
                                          <p:val>
                                            <p:strVal val="#ppt_y+.1"/>
                                          </p:val>
                                        </p:tav>
                                        <p:tav tm="100000">
                                          <p:val>
                                            <p:strVal val="#ppt_y"/>
                                          </p:val>
                                        </p:tav>
                                      </p:tavLst>
                                    </p:anim>
                                  </p:childTnLst>
                                </p:cTn>
                              </p:par>
                            </p:childTnLst>
                          </p:cTn>
                        </p:par>
                        <p:par>
                          <p:cTn id="88" fill="hold">
                            <p:stCondLst>
                              <p:cond delay="1500"/>
                            </p:stCondLst>
                            <p:childTnLst>
                              <p:par>
                                <p:cTn id="89" presetID="26" presetClass="entr" presetSubtype="0" fill="hold"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down)">
                                      <p:cBhvr>
                                        <p:cTn id="91" dur="71">
                                          <p:stCondLst>
                                            <p:cond delay="0"/>
                                          </p:stCondLst>
                                        </p:cTn>
                                        <p:tgtEl>
                                          <p:spTgt spid="45"/>
                                        </p:tgtEl>
                                      </p:cBhvr>
                                    </p:animEffect>
                                    <p:anim calcmode="lin" valueType="num">
                                      <p:cBhvr>
                                        <p:cTn id="92" dur="224"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93" dur="8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94" dur="82" tmFilter="0, 0; 0.125,0.2665; 0.25,0.4; 0.375,0.465; 0.5,0.5;  0.625,0.535; 0.75,0.6; 0.875,0.7335; 1,1">
                                          <p:stCondLst>
                                            <p:cond delay="82"/>
                                          </p:stCondLst>
                                        </p:cTn>
                                        <p:tgtEl>
                                          <p:spTgt spid="45"/>
                                        </p:tgtEl>
                                        <p:attrNameLst>
                                          <p:attrName>ppt_y</p:attrName>
                                        </p:attrNameLst>
                                      </p:cBhvr>
                                      <p:tavLst>
                                        <p:tav tm="0" fmla="#ppt_y-sin(pi*$)/9">
                                          <p:val>
                                            <p:fltVal val="0"/>
                                          </p:val>
                                        </p:tav>
                                        <p:tav tm="100000">
                                          <p:val>
                                            <p:fltVal val="1"/>
                                          </p:val>
                                        </p:tav>
                                      </p:tavLst>
                                    </p:anim>
                                    <p:anim calcmode="lin" valueType="num">
                                      <p:cBhvr>
                                        <p:cTn id="95" dur="2" tmFilter="0, 0; 0.125,0.2665; 0.25,0.4; 0.375,0.465; 0.5,0.5;  0.625,0.535; 0.75,0.6; 0.875,0.7335; 1,1">
                                          <p:stCondLst>
                                            <p:cond delay="163"/>
                                          </p:stCondLst>
                                        </p:cTn>
                                        <p:tgtEl>
                                          <p:spTgt spid="45"/>
                                        </p:tgtEl>
                                        <p:attrNameLst>
                                          <p:attrName>ppt_y</p:attrName>
                                        </p:attrNameLst>
                                      </p:cBhvr>
                                      <p:tavLst>
                                        <p:tav tm="0" fmla="#ppt_y-sin(pi*$)/27">
                                          <p:val>
                                            <p:fltVal val="0"/>
                                          </p:val>
                                        </p:tav>
                                        <p:tav tm="100000">
                                          <p:val>
                                            <p:fltVal val="1"/>
                                          </p:val>
                                        </p:tav>
                                      </p:tavLst>
                                    </p:anim>
                                    <p:anim calcmode="lin" valueType="num">
                                      <p:cBhvr>
                                        <p:cTn id="96" dur="1" tmFilter="0, 0; 0.125,0.2665; 0.25,0.4; 0.375,0.465; 0.5,0.5;  0.625,0.535; 0.75,0.6; 0.875,0.7335; 1,1">
                                          <p:stCondLst>
                                            <p:cond delay="249"/>
                                          </p:stCondLst>
                                        </p:cTn>
                                        <p:tgtEl>
                                          <p:spTgt spid="45"/>
                                        </p:tgtEl>
                                        <p:attrNameLst>
                                          <p:attrName>ppt_y</p:attrName>
                                        </p:attrNameLst>
                                      </p:cBhvr>
                                      <p:tavLst>
                                        <p:tav tm="0" fmla="#ppt_y-sin(pi*$)/81">
                                          <p:val>
                                            <p:fltVal val="0"/>
                                          </p:val>
                                        </p:tav>
                                        <p:tav tm="100000">
                                          <p:val>
                                            <p:fltVal val="1"/>
                                          </p:val>
                                        </p:tav>
                                      </p:tavLst>
                                    </p:anim>
                                    <p:animScale>
                                      <p:cBhvr>
                                        <p:cTn id="97" dur="1">
                                          <p:stCondLst>
                                            <p:cond delay="80"/>
                                          </p:stCondLst>
                                        </p:cTn>
                                        <p:tgtEl>
                                          <p:spTgt spid="45"/>
                                        </p:tgtEl>
                                      </p:cBhvr>
                                      <p:to x="100000" y="60000"/>
                                    </p:animScale>
                                    <p:animScale>
                                      <p:cBhvr>
                                        <p:cTn id="98" dur="1" decel="50000">
                                          <p:stCondLst>
                                            <p:cond delay="83"/>
                                          </p:stCondLst>
                                        </p:cTn>
                                        <p:tgtEl>
                                          <p:spTgt spid="45"/>
                                        </p:tgtEl>
                                      </p:cBhvr>
                                      <p:to x="100000" y="100000"/>
                                    </p:animScale>
                                    <p:animScale>
                                      <p:cBhvr>
                                        <p:cTn id="99" dur="1">
                                          <p:stCondLst>
                                            <p:cond delay="161"/>
                                          </p:stCondLst>
                                        </p:cTn>
                                        <p:tgtEl>
                                          <p:spTgt spid="45"/>
                                        </p:tgtEl>
                                      </p:cBhvr>
                                      <p:to x="100000" y="80000"/>
                                    </p:animScale>
                                    <p:animScale>
                                      <p:cBhvr>
                                        <p:cTn id="100" dur="1" decel="50000">
                                          <p:stCondLst>
                                            <p:cond delay="164"/>
                                          </p:stCondLst>
                                        </p:cTn>
                                        <p:tgtEl>
                                          <p:spTgt spid="45"/>
                                        </p:tgtEl>
                                      </p:cBhvr>
                                      <p:to x="100000" y="100000"/>
                                    </p:animScale>
                                    <p:animScale>
                                      <p:cBhvr>
                                        <p:cTn id="101" dur="1">
                                          <p:stCondLst>
                                            <p:cond delay="249"/>
                                          </p:stCondLst>
                                        </p:cTn>
                                        <p:tgtEl>
                                          <p:spTgt spid="45"/>
                                        </p:tgtEl>
                                      </p:cBhvr>
                                      <p:to x="100000" y="90000"/>
                                    </p:animScale>
                                    <p:animScale>
                                      <p:cBhvr>
                                        <p:cTn id="102" dur="1" decel="50000">
                                          <p:stCondLst>
                                            <p:cond delay="249"/>
                                          </p:stCondLst>
                                        </p:cTn>
                                        <p:tgtEl>
                                          <p:spTgt spid="45"/>
                                        </p:tgtEl>
                                      </p:cBhvr>
                                      <p:to x="100000" y="100000"/>
                                    </p:animScale>
                                    <p:animScale>
                                      <p:cBhvr>
                                        <p:cTn id="103" dur="1">
                                          <p:stCondLst>
                                            <p:cond delay="249"/>
                                          </p:stCondLst>
                                        </p:cTn>
                                        <p:tgtEl>
                                          <p:spTgt spid="45"/>
                                        </p:tgtEl>
                                      </p:cBhvr>
                                      <p:to x="100000" y="95000"/>
                                    </p:animScale>
                                    <p:animScale>
                                      <p:cBhvr>
                                        <p:cTn id="104" dur="1" decel="50000">
                                          <p:stCondLst>
                                            <p:cond delay="249"/>
                                          </p:stCondLst>
                                        </p:cTn>
                                        <p:tgtEl>
                                          <p:spTgt spid="45"/>
                                        </p:tgtEl>
                                      </p:cBhvr>
                                      <p:to x="100000" y="100000"/>
                                    </p:animScale>
                                  </p:childTnLst>
                                </p:cTn>
                              </p:par>
                            </p:childTnLst>
                          </p:cTn>
                        </p:par>
                        <p:par>
                          <p:cTn id="105" fill="hold">
                            <p:stCondLst>
                              <p:cond delay="1750"/>
                            </p:stCondLst>
                            <p:childTnLst>
                              <p:par>
                                <p:cTn id="106" presetID="42" presetClass="entr" presetSubtype="0" fill="hold" grpId="0" nodeType="after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250"/>
                                        <p:tgtEl>
                                          <p:spTgt spid="43"/>
                                        </p:tgtEl>
                                      </p:cBhvr>
                                    </p:animEffect>
                                    <p:anim calcmode="lin" valueType="num">
                                      <p:cBhvr>
                                        <p:cTn id="109" dur="250" fill="hold"/>
                                        <p:tgtEl>
                                          <p:spTgt spid="43"/>
                                        </p:tgtEl>
                                        <p:attrNameLst>
                                          <p:attrName>ppt_x</p:attrName>
                                        </p:attrNameLst>
                                      </p:cBhvr>
                                      <p:tavLst>
                                        <p:tav tm="0">
                                          <p:val>
                                            <p:strVal val="#ppt_x"/>
                                          </p:val>
                                        </p:tav>
                                        <p:tav tm="100000">
                                          <p:val>
                                            <p:strVal val="#ppt_x"/>
                                          </p:val>
                                        </p:tav>
                                      </p:tavLst>
                                    </p:anim>
                                    <p:anim calcmode="lin" valueType="num">
                                      <p:cBhvr>
                                        <p:cTn id="110" dur="250" fill="hold"/>
                                        <p:tgtEl>
                                          <p:spTgt spid="4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250"/>
                                        <p:tgtEl>
                                          <p:spTgt spid="44"/>
                                        </p:tgtEl>
                                      </p:cBhvr>
                                    </p:animEffect>
                                    <p:anim calcmode="lin" valueType="num">
                                      <p:cBhvr>
                                        <p:cTn id="114" dur="250" fill="hold"/>
                                        <p:tgtEl>
                                          <p:spTgt spid="44"/>
                                        </p:tgtEl>
                                        <p:attrNameLst>
                                          <p:attrName>ppt_x</p:attrName>
                                        </p:attrNameLst>
                                      </p:cBhvr>
                                      <p:tavLst>
                                        <p:tav tm="0">
                                          <p:val>
                                            <p:strVal val="#ppt_x"/>
                                          </p:val>
                                        </p:tav>
                                        <p:tav tm="100000">
                                          <p:val>
                                            <p:strVal val="#ppt_x"/>
                                          </p:val>
                                        </p:tav>
                                      </p:tavLst>
                                    </p:anim>
                                    <p:anim calcmode="lin" valueType="num">
                                      <p:cBhvr>
                                        <p:cTn id="115" dur="2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4961711" y="2638942"/>
            <a:ext cx="1693223" cy="1460293"/>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pic>
          <p:nvPicPr>
            <p:cNvPr id="34" name="Picture 2"/>
            <p:cNvPicPr>
              <a:picLocks noChangeAspect="1" noChangeArrowheads="1"/>
            </p:cNvPicPr>
            <p:nvPr/>
          </p:nvPicPr>
          <p:blipFill>
            <a:blip r:embed="rId3"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3" name="组合 34"/>
          <p:cNvGrpSpPr>
            <a:grpSpLocks/>
          </p:cNvGrpSpPr>
          <p:nvPr/>
        </p:nvGrpSpPr>
        <p:grpSpPr bwMode="auto">
          <a:xfrm>
            <a:off x="2178495" y="1111459"/>
            <a:ext cx="1693223" cy="1458799"/>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pic>
          <p:nvPicPr>
            <p:cNvPr id="37" name="Picture 2"/>
            <p:cNvPicPr>
              <a:picLocks noChangeAspect="1" noChangeArrowheads="1"/>
            </p:cNvPicPr>
            <p:nvPr/>
          </p:nvPicPr>
          <p:blipFill>
            <a:blip r:embed="rId4" cstate="prin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p:spPr>
        </p:pic>
      </p:grpSp>
      <p:grpSp>
        <p:nvGrpSpPr>
          <p:cNvPr id="4" name="组合 37"/>
          <p:cNvGrpSpPr>
            <a:grpSpLocks/>
          </p:cNvGrpSpPr>
          <p:nvPr/>
        </p:nvGrpSpPr>
        <p:grpSpPr bwMode="auto">
          <a:xfrm>
            <a:off x="779420" y="1849071"/>
            <a:ext cx="1693223" cy="1460293"/>
            <a:chOff x="828477" y="1932254"/>
            <a:chExt cx="1800200" cy="1551897"/>
          </a:xfrm>
        </p:grpSpPr>
        <p:grpSp>
          <p:nvGrpSpPr>
            <p:cNvPr id="8220" name="组合 38"/>
            <p:cNvGrpSpPr>
              <a:grpSpLocks/>
            </p:cNvGrpSpPr>
            <p:nvPr/>
          </p:nvGrpSpPr>
          <p:grpSpPr bwMode="auto">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sp>
          <p:nvSpPr>
            <p:cNvPr id="8221" name="TextBox 39"/>
            <p:cNvSpPr txBox="1">
              <a:spLocks noChangeArrowheads="1"/>
            </p:cNvSpPr>
            <p:nvPr/>
          </p:nvSpPr>
          <p:spPr bwMode="auto">
            <a:xfrm flipH="1">
              <a:off x="1225322" y="2301388"/>
              <a:ext cx="1043315" cy="836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添加</a:t>
              </a:r>
              <a:endParaRPr kumimoji="0" lang="en-US" altLang="zh-CN" sz="2257" b="1" i="0" u="none" strike="noStrike" kern="1200" cap="none" spc="0" normalizeH="0" baseline="0" noProof="0">
                <a:ln>
                  <a:noFill/>
                </a:ln>
                <a:solidFill>
                  <a:prstClr val="white"/>
                </a:solidFill>
                <a:effectLst/>
                <a:uLnTx/>
                <a:uFillTx/>
                <a:latin typeface="+mn-lt"/>
                <a:ea typeface="+mn-ea"/>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文本</a:t>
              </a:r>
            </a:p>
          </p:txBody>
        </p:sp>
      </p:grpSp>
      <p:grpSp>
        <p:nvGrpSpPr>
          <p:cNvPr id="6" name="组合 72"/>
          <p:cNvGrpSpPr>
            <a:grpSpLocks/>
          </p:cNvGrpSpPr>
          <p:nvPr/>
        </p:nvGrpSpPr>
        <p:grpSpPr bwMode="auto">
          <a:xfrm>
            <a:off x="3568609" y="1875947"/>
            <a:ext cx="1693223" cy="1458799"/>
            <a:chOff x="3794088" y="1960081"/>
            <a:chExt cx="1800200" cy="1551897"/>
          </a:xfrm>
        </p:grpSpPr>
        <p:grpSp>
          <p:nvGrpSpPr>
            <p:cNvPr id="8214" name="组合 73"/>
            <p:cNvGrpSpPr>
              <a:grpSpLocks/>
            </p:cNvGrpSpPr>
            <p:nvPr/>
          </p:nvGrpSpPr>
          <p:grpSpPr bwMode="auto">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77" name="六边形 7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sp>
          <p:nvSpPr>
            <p:cNvPr id="8215" name="TextBox 74"/>
            <p:cNvSpPr txBox="1">
              <a:spLocks noChangeArrowheads="1"/>
            </p:cNvSpPr>
            <p:nvPr/>
          </p:nvSpPr>
          <p:spPr bwMode="auto">
            <a:xfrm flipH="1">
              <a:off x="4172530"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添加</a:t>
              </a:r>
              <a:endParaRPr kumimoji="0" lang="en-US" altLang="zh-CN" sz="2257" b="1" i="0" u="none" strike="noStrike" kern="1200" cap="none" spc="0" normalizeH="0" baseline="0" noProof="0">
                <a:ln>
                  <a:noFill/>
                </a:ln>
                <a:solidFill>
                  <a:prstClr val="white"/>
                </a:solidFill>
                <a:effectLst/>
                <a:uLnTx/>
                <a:uFillTx/>
                <a:latin typeface="+mn-lt"/>
                <a:ea typeface="+mn-ea"/>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文本</a:t>
              </a:r>
            </a:p>
          </p:txBody>
        </p:sp>
      </p:grpSp>
      <p:grpSp>
        <p:nvGrpSpPr>
          <p:cNvPr id="8" name="组合 77"/>
          <p:cNvGrpSpPr>
            <a:grpSpLocks/>
          </p:cNvGrpSpPr>
          <p:nvPr/>
        </p:nvGrpSpPr>
        <p:grpSpPr bwMode="auto">
          <a:xfrm>
            <a:off x="6365264" y="1875947"/>
            <a:ext cx="1693223" cy="1458799"/>
            <a:chOff x="6768011" y="1960080"/>
            <a:chExt cx="1800200" cy="1551897"/>
          </a:xfrm>
        </p:grpSpPr>
        <p:grpSp>
          <p:nvGrpSpPr>
            <p:cNvPr id="8208" name="组合 78"/>
            <p:cNvGrpSpPr>
              <a:grpSpLocks/>
            </p:cNvGrpSpPr>
            <p:nvPr/>
          </p:nvGrpSpPr>
          <p:grpSpPr bwMode="auto">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82" name="六边形 81"/>
              <p:cNvSpPr/>
              <p:nvPr/>
            </p:nvSpPr>
            <p:spPr>
              <a:xfrm>
                <a:off x="1081631" y="2043058"/>
                <a:ext cx="1607692" cy="1385942"/>
              </a:xfrm>
              <a:prstGeom prst="hexagon">
                <a:avLst/>
              </a:prstGeom>
              <a:solidFill>
                <a:schemeClr val="accent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sp>
          <p:nvSpPr>
            <p:cNvPr id="8209" name="TextBox 79"/>
            <p:cNvSpPr txBox="1">
              <a:spLocks noChangeArrowheads="1"/>
            </p:cNvSpPr>
            <p:nvPr/>
          </p:nvSpPr>
          <p:spPr bwMode="auto">
            <a:xfrm flipH="1">
              <a:off x="7146453"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添加</a:t>
              </a:r>
              <a:endParaRPr kumimoji="0" lang="en-US" altLang="zh-CN" sz="2257" b="1" i="0" u="none" strike="noStrike" kern="1200" cap="none" spc="0" normalizeH="0" baseline="0" noProof="0">
                <a:ln>
                  <a:noFill/>
                </a:ln>
                <a:solidFill>
                  <a:prstClr val="white"/>
                </a:solidFill>
                <a:effectLst/>
                <a:uLnTx/>
                <a:uFillTx/>
                <a:latin typeface="+mn-lt"/>
                <a:ea typeface="+mn-ea"/>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文本</a:t>
              </a:r>
            </a:p>
          </p:txBody>
        </p:sp>
      </p:grpSp>
      <p:grpSp>
        <p:nvGrpSpPr>
          <p:cNvPr id="10" name="组合 82"/>
          <p:cNvGrpSpPr>
            <a:grpSpLocks/>
          </p:cNvGrpSpPr>
          <p:nvPr/>
        </p:nvGrpSpPr>
        <p:grpSpPr bwMode="auto">
          <a:xfrm>
            <a:off x="4961711" y="1111459"/>
            <a:ext cx="1693223" cy="1458799"/>
            <a:chOff x="5276006" y="1147394"/>
            <a:chExt cx="1800200" cy="1551897"/>
          </a:xfrm>
        </p:grpSpPr>
        <p:grpSp>
          <p:nvGrpSpPr>
            <p:cNvPr id="8202" name="组合 83"/>
            <p:cNvGrpSpPr>
              <a:grpSpLocks/>
            </p:cNvGrpSpPr>
            <p:nvPr/>
          </p:nvGrpSpPr>
          <p:grpSpPr bwMode="auto">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87" name="六边形 86"/>
              <p:cNvSpPr/>
              <p:nvPr/>
            </p:nvSpPr>
            <p:spPr>
              <a:xfrm>
                <a:off x="1081631" y="2043058"/>
                <a:ext cx="1607692" cy="1385942"/>
              </a:xfrm>
              <a:prstGeom prst="hexagon">
                <a:avLst/>
              </a:prstGeom>
              <a:solidFill>
                <a:schemeClr val="accent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sp>
          <p:nvSpPr>
            <p:cNvPr id="8203" name="TextBox 84"/>
            <p:cNvSpPr txBox="1">
              <a:spLocks noChangeArrowheads="1"/>
            </p:cNvSpPr>
            <p:nvPr/>
          </p:nvSpPr>
          <p:spPr bwMode="auto">
            <a:xfrm flipH="1">
              <a:off x="5653013" y="1476201"/>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添加</a:t>
              </a:r>
              <a:endParaRPr kumimoji="0" lang="en-US" altLang="zh-CN" sz="2257" b="1" i="0" u="none" strike="noStrike" kern="1200" cap="none" spc="0" normalizeH="0" baseline="0" noProof="0">
                <a:ln>
                  <a:noFill/>
                </a:ln>
                <a:solidFill>
                  <a:prstClr val="white"/>
                </a:solidFill>
                <a:effectLst/>
                <a:uLnTx/>
                <a:uFillTx/>
                <a:latin typeface="+mn-lt"/>
                <a:ea typeface="+mn-ea"/>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prstClr val="white"/>
                  </a:solidFill>
                  <a:effectLst/>
                  <a:uLnTx/>
                  <a:uFillTx/>
                  <a:latin typeface="+mn-lt"/>
                  <a:ea typeface="+mn-ea"/>
                  <a:cs typeface="+mn-ea"/>
                  <a:sym typeface="+mn-lt"/>
                </a:rPr>
                <a:t>文本</a:t>
              </a:r>
            </a:p>
          </p:txBody>
        </p:sp>
      </p:grpSp>
      <p:sp>
        <p:nvSpPr>
          <p:cNvPr id="88" name="Title 3"/>
          <p:cNvSpPr txBox="1">
            <a:spLocks/>
          </p:cNvSpPr>
          <p:nvPr/>
        </p:nvSpPr>
        <p:spPr bwMode="auto">
          <a:xfrm>
            <a:off x="1876880" y="3519895"/>
            <a:ext cx="2671230"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93" b="1" i="0" u="none" strike="noStrike" kern="1200" cap="none" spc="0" normalizeH="0" baseline="0" noProof="0">
                <a:ln>
                  <a:noFill/>
                </a:ln>
                <a:solidFill>
                  <a:prstClr val="black"/>
                </a:solidFill>
                <a:effectLst/>
                <a:uLnTx/>
                <a:uFillTx/>
                <a:latin typeface="+mn-lt"/>
                <a:ea typeface="+mn-ea"/>
                <a:cs typeface="+mn-ea"/>
                <a:sym typeface="+mn-lt"/>
              </a:rPr>
              <a:t>单击填加标题</a:t>
            </a:r>
            <a:endParaRPr kumimoji="0" lang="en-US" sz="1693" b="1"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89" name="Title 3"/>
          <p:cNvSpPr txBox="1">
            <a:spLocks/>
          </p:cNvSpPr>
          <p:nvPr/>
        </p:nvSpPr>
        <p:spPr>
          <a:xfrm>
            <a:off x="1969455" y="3890195"/>
            <a:ext cx="2669737" cy="751231"/>
          </a:xfrm>
          <a:prstGeom prst="rect">
            <a:avLst/>
          </a:prstGeom>
        </p:spPr>
        <p:txBody>
          <a:bodyPr lIns="0" tIns="0" rIns="0" bIns="0">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marL="0" marR="0" lvl="0" indent="0" algn="l" defTabSz="685487" rtl="0" eaLnBrk="1" fontAlgn="auto" latinLnBrk="0" hangingPunct="1">
              <a:lnSpc>
                <a:spcPct val="150000"/>
              </a:lnSpc>
              <a:spcBef>
                <a:spcPct val="0"/>
              </a:spcBef>
              <a:spcAft>
                <a:spcPts val="0"/>
              </a:spcAft>
              <a:buClrTx/>
              <a:buSzTx/>
              <a:buFontTx/>
              <a:buNone/>
              <a:tabLst/>
              <a:defRPr/>
            </a:pPr>
            <a:r>
              <a:rPr kumimoji="0" lang="zh-CN" altLang="en-US" sz="1129" b="0" i="0" u="none" strike="noStrike" kern="1200" cap="none" spc="-75" normalizeH="0" baseline="0" noProof="0" dirty="0">
                <a:ln w="3175">
                  <a:noFill/>
                </a:ln>
                <a:solidFill>
                  <a:prstClr val="black"/>
                </a:solidFill>
                <a:effectLst/>
                <a:uLnTx/>
                <a:uFillTx/>
                <a:latin typeface="+mn-lt"/>
                <a:cs typeface="+mn-ea"/>
                <a:sym typeface="+mn-lt"/>
              </a:rPr>
              <a:t>单击填加文字内容单击填加文字内容</a:t>
            </a:r>
            <a:endParaRPr kumimoji="0" lang="en-US" altLang="zh-CN" sz="1129" b="0" i="0" u="none" strike="noStrike" kern="1200" cap="none" spc="-75" normalizeH="0" baseline="0" noProof="0" dirty="0">
              <a:ln w="3175">
                <a:noFill/>
              </a:ln>
              <a:solidFill>
                <a:prstClr val="black"/>
              </a:solidFill>
              <a:effectLst/>
              <a:uLnTx/>
              <a:uFillTx/>
              <a:latin typeface="+mn-lt"/>
              <a:cs typeface="+mn-ea"/>
              <a:sym typeface="+mn-lt"/>
            </a:endParaRPr>
          </a:p>
          <a:p>
            <a:pPr marL="0" marR="0" lvl="0" indent="0" algn="l" defTabSz="685487" rtl="0" eaLnBrk="1" fontAlgn="auto" latinLnBrk="0" hangingPunct="1">
              <a:lnSpc>
                <a:spcPct val="150000"/>
              </a:lnSpc>
              <a:spcBef>
                <a:spcPct val="0"/>
              </a:spcBef>
              <a:spcAft>
                <a:spcPts val="0"/>
              </a:spcAft>
              <a:buClrTx/>
              <a:buSzTx/>
              <a:buFontTx/>
              <a:buNone/>
              <a:tabLst/>
              <a:defRPr/>
            </a:pPr>
            <a:r>
              <a:rPr kumimoji="0" lang="zh-CN" altLang="en-US" sz="1129" b="0" i="0" u="none" strike="noStrike" kern="1200" cap="none" spc="-75" normalizeH="0" baseline="0" noProof="0" dirty="0">
                <a:ln w="3175">
                  <a:noFill/>
                </a:ln>
                <a:solidFill>
                  <a:prstClr val="black"/>
                </a:solidFill>
                <a:effectLst/>
                <a:uLnTx/>
                <a:uFillTx/>
                <a:latin typeface="+mn-lt"/>
                <a:cs typeface="+mn-ea"/>
                <a:sym typeface="+mn-lt"/>
              </a:rPr>
              <a:t>单击填加文字内容单击填加文字内容</a:t>
            </a:r>
          </a:p>
          <a:p>
            <a:pPr marL="0" marR="0" lvl="0" indent="0" algn="l" defTabSz="685487" rtl="0" eaLnBrk="1" fontAlgn="auto" latinLnBrk="0" hangingPunct="1">
              <a:lnSpc>
                <a:spcPct val="150000"/>
              </a:lnSpc>
              <a:spcBef>
                <a:spcPct val="0"/>
              </a:spcBef>
              <a:spcAft>
                <a:spcPts val="0"/>
              </a:spcAft>
              <a:buClrTx/>
              <a:buSzTx/>
              <a:buFontTx/>
              <a:buNone/>
              <a:tabLst/>
              <a:defRPr/>
            </a:pPr>
            <a:endParaRPr kumimoji="0" lang="zh-CN" altLang="en-US" sz="1129" b="0" i="0" u="none" strike="noStrike" kern="1200" cap="none" spc="-75" normalizeH="0" baseline="0" noProof="0" dirty="0">
              <a:ln w="3175">
                <a:noFill/>
              </a:ln>
              <a:solidFill>
                <a:prstClr val="black"/>
              </a:solidFill>
              <a:effectLst/>
              <a:uLnTx/>
              <a:uFillTx/>
              <a:latin typeface="+mn-lt"/>
              <a:cs typeface="+mn-ea"/>
              <a:sym typeface="+mn-lt"/>
            </a:endParaRPr>
          </a:p>
        </p:txBody>
      </p:sp>
    </p:spTree>
    <p:extLst>
      <p:ext uri="{BB962C8B-B14F-4D97-AF65-F5344CB8AC3E}">
        <p14:creationId xmlns:p14="http://schemas.microsoft.com/office/powerpoint/2010/main" val="24027315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anim calcmode="lin" valueType="num">
                                      <p:cBhvr>
                                        <p:cTn id="10" dur="250" fill="hold"/>
                                        <p:tgtEl>
                                          <p:spTgt spid="4"/>
                                        </p:tgtEl>
                                        <p:attrNameLst>
                                          <p:attrName>ppt_x</p:attrName>
                                        </p:attrNameLst>
                                      </p:cBhvr>
                                      <p:tavLst>
                                        <p:tav tm="0">
                                          <p:val>
                                            <p:fltVal val="0.5"/>
                                          </p:val>
                                        </p:tav>
                                        <p:tav tm="100000">
                                          <p:val>
                                            <p:strVal val="#ppt_x"/>
                                          </p:val>
                                        </p:tav>
                                      </p:tavLst>
                                    </p:anim>
                                    <p:anim calcmode="lin" valueType="num">
                                      <p:cBhvr>
                                        <p:cTn id="11" dur="250" fill="hold"/>
                                        <p:tgtEl>
                                          <p:spTgt spid="4"/>
                                        </p:tgtEl>
                                        <p:attrNameLst>
                                          <p:attrName>ppt_y</p:attrName>
                                        </p:attrNameLst>
                                      </p:cBhvr>
                                      <p:tavLst>
                                        <p:tav tm="0">
                                          <p:val>
                                            <p:fltVal val="0.5"/>
                                          </p:val>
                                        </p:tav>
                                        <p:tav tm="100000">
                                          <p:val>
                                            <p:strVal val="#ppt_y"/>
                                          </p:val>
                                        </p:tav>
                                      </p:tavLst>
                                    </p:anim>
                                  </p:childTnLst>
                                </p:cTn>
                              </p:par>
                            </p:childTnLst>
                          </p:cTn>
                        </p:par>
                        <p:par>
                          <p:cTn id="12" fill="hold" nodeType="afterGroup">
                            <p:stCondLst>
                              <p:cond delay="25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50" fill="hold"/>
                                        <p:tgtEl>
                                          <p:spTgt spid="3"/>
                                        </p:tgtEl>
                                        <p:attrNameLst>
                                          <p:attrName>ppt_w</p:attrName>
                                        </p:attrNameLst>
                                      </p:cBhvr>
                                      <p:tavLst>
                                        <p:tav tm="0">
                                          <p:val>
                                            <p:fltVal val="0"/>
                                          </p:val>
                                        </p:tav>
                                        <p:tav tm="100000">
                                          <p:val>
                                            <p:strVal val="#ppt_w"/>
                                          </p:val>
                                        </p:tav>
                                      </p:tavLst>
                                    </p:anim>
                                    <p:anim calcmode="lin" valueType="num">
                                      <p:cBhvr>
                                        <p:cTn id="16" dur="250" fill="hold"/>
                                        <p:tgtEl>
                                          <p:spTgt spid="3"/>
                                        </p:tgtEl>
                                        <p:attrNameLst>
                                          <p:attrName>ppt_h</p:attrName>
                                        </p:attrNameLst>
                                      </p:cBhvr>
                                      <p:tavLst>
                                        <p:tav tm="0">
                                          <p:val>
                                            <p:fltVal val="0"/>
                                          </p:val>
                                        </p:tav>
                                        <p:tav tm="100000">
                                          <p:val>
                                            <p:strVal val="#ppt_h"/>
                                          </p:val>
                                        </p:tav>
                                      </p:tavLst>
                                    </p:anim>
                                    <p:animEffect transition="in" filter="fade">
                                      <p:cBhvr>
                                        <p:cTn id="17" dur="250"/>
                                        <p:tgtEl>
                                          <p:spTgt spid="3"/>
                                        </p:tgtEl>
                                      </p:cBhvr>
                                    </p:animEffect>
                                    <p:anim calcmode="lin" valueType="num">
                                      <p:cBhvr>
                                        <p:cTn id="18" dur="250" fill="hold"/>
                                        <p:tgtEl>
                                          <p:spTgt spid="3"/>
                                        </p:tgtEl>
                                        <p:attrNameLst>
                                          <p:attrName>ppt_x</p:attrName>
                                        </p:attrNameLst>
                                      </p:cBhvr>
                                      <p:tavLst>
                                        <p:tav tm="0">
                                          <p:val>
                                            <p:fltVal val="0.5"/>
                                          </p:val>
                                        </p:tav>
                                        <p:tav tm="100000">
                                          <p:val>
                                            <p:strVal val="#ppt_x"/>
                                          </p:val>
                                        </p:tav>
                                      </p:tavLst>
                                    </p:anim>
                                    <p:anim calcmode="lin" valueType="num">
                                      <p:cBhvr>
                                        <p:cTn id="19" dur="250" fill="hold"/>
                                        <p:tgtEl>
                                          <p:spTgt spid="3"/>
                                        </p:tgtEl>
                                        <p:attrNameLst>
                                          <p:attrName>ppt_y</p:attrName>
                                        </p:attrNameLst>
                                      </p:cBhvr>
                                      <p:tavLst>
                                        <p:tav tm="0">
                                          <p:val>
                                            <p:fltVal val="0.5"/>
                                          </p:val>
                                        </p:tav>
                                        <p:tav tm="100000">
                                          <p:val>
                                            <p:strVal val="#ppt_y"/>
                                          </p:val>
                                        </p:tav>
                                      </p:tavLst>
                                    </p:anim>
                                  </p:childTnLst>
                                </p:cTn>
                              </p:par>
                            </p:childTnLst>
                          </p:cTn>
                        </p:par>
                        <p:par>
                          <p:cTn id="20" fill="hold" nodeType="afterGroup">
                            <p:stCondLst>
                              <p:cond delay="5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ppt_w</p:attrName>
                                        </p:attrNameLst>
                                      </p:cBhvr>
                                      <p:tavLst>
                                        <p:tav tm="0">
                                          <p:val>
                                            <p:fltVal val="0"/>
                                          </p:val>
                                        </p:tav>
                                        <p:tav tm="100000">
                                          <p:val>
                                            <p:strVal val="#ppt_w"/>
                                          </p:val>
                                        </p:tav>
                                      </p:tavLst>
                                    </p:anim>
                                    <p:anim calcmode="lin" valueType="num">
                                      <p:cBhvr>
                                        <p:cTn id="24" dur="250" fill="hold"/>
                                        <p:tgtEl>
                                          <p:spTgt spid="6"/>
                                        </p:tgtEl>
                                        <p:attrNameLst>
                                          <p:attrName>ppt_h</p:attrName>
                                        </p:attrNameLst>
                                      </p:cBhvr>
                                      <p:tavLst>
                                        <p:tav tm="0">
                                          <p:val>
                                            <p:fltVal val="0"/>
                                          </p:val>
                                        </p:tav>
                                        <p:tav tm="100000">
                                          <p:val>
                                            <p:strVal val="#ppt_h"/>
                                          </p:val>
                                        </p:tav>
                                      </p:tavLst>
                                    </p:anim>
                                    <p:animEffect transition="in" filter="fade">
                                      <p:cBhvr>
                                        <p:cTn id="25" dur="250"/>
                                        <p:tgtEl>
                                          <p:spTgt spid="6"/>
                                        </p:tgtEl>
                                      </p:cBhvr>
                                    </p:animEffect>
                                    <p:anim calcmode="lin" valueType="num">
                                      <p:cBhvr>
                                        <p:cTn id="26" dur="250" fill="hold"/>
                                        <p:tgtEl>
                                          <p:spTgt spid="6"/>
                                        </p:tgtEl>
                                        <p:attrNameLst>
                                          <p:attrName>ppt_x</p:attrName>
                                        </p:attrNameLst>
                                      </p:cBhvr>
                                      <p:tavLst>
                                        <p:tav tm="0">
                                          <p:val>
                                            <p:fltVal val="0.5"/>
                                          </p:val>
                                        </p:tav>
                                        <p:tav tm="100000">
                                          <p:val>
                                            <p:strVal val="#ppt_x"/>
                                          </p:val>
                                        </p:tav>
                                      </p:tavLst>
                                    </p:anim>
                                    <p:anim calcmode="lin" valueType="num">
                                      <p:cBhvr>
                                        <p:cTn id="27" dur="250" fill="hold"/>
                                        <p:tgtEl>
                                          <p:spTgt spid="6"/>
                                        </p:tgtEl>
                                        <p:attrNameLst>
                                          <p:attrName>ppt_y</p:attrName>
                                        </p:attrNameLst>
                                      </p:cBhvr>
                                      <p:tavLst>
                                        <p:tav tm="0">
                                          <p:val>
                                            <p:fltVal val="0.5"/>
                                          </p:val>
                                        </p:tav>
                                        <p:tav tm="100000">
                                          <p:val>
                                            <p:strVal val="#ppt_y"/>
                                          </p:val>
                                        </p:tav>
                                      </p:tavLst>
                                    </p:anim>
                                  </p:childTnLst>
                                </p:cTn>
                              </p:par>
                            </p:childTnLst>
                          </p:cTn>
                        </p:par>
                        <p:par>
                          <p:cTn id="28" fill="hold" nodeType="afterGroup">
                            <p:stCondLst>
                              <p:cond delay="750"/>
                            </p:stCondLst>
                            <p:childTnLst>
                              <p:par>
                                <p:cTn id="29" presetID="53" presetClass="entr" presetSubtype="52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250" fill="hold"/>
                                        <p:tgtEl>
                                          <p:spTgt spid="10"/>
                                        </p:tgtEl>
                                        <p:attrNameLst>
                                          <p:attrName>ppt_w</p:attrName>
                                        </p:attrNameLst>
                                      </p:cBhvr>
                                      <p:tavLst>
                                        <p:tav tm="0">
                                          <p:val>
                                            <p:fltVal val="0"/>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animEffect transition="in" filter="fade">
                                      <p:cBhvr>
                                        <p:cTn id="33" dur="250"/>
                                        <p:tgtEl>
                                          <p:spTgt spid="10"/>
                                        </p:tgtEl>
                                      </p:cBhvr>
                                    </p:animEffect>
                                    <p:anim calcmode="lin" valueType="num">
                                      <p:cBhvr>
                                        <p:cTn id="34" dur="250" fill="hold"/>
                                        <p:tgtEl>
                                          <p:spTgt spid="10"/>
                                        </p:tgtEl>
                                        <p:attrNameLst>
                                          <p:attrName>ppt_x</p:attrName>
                                        </p:attrNameLst>
                                      </p:cBhvr>
                                      <p:tavLst>
                                        <p:tav tm="0">
                                          <p:val>
                                            <p:fltVal val="0.5"/>
                                          </p:val>
                                        </p:tav>
                                        <p:tav tm="100000">
                                          <p:val>
                                            <p:strVal val="#ppt_x"/>
                                          </p:val>
                                        </p:tav>
                                      </p:tavLst>
                                    </p:anim>
                                    <p:anim calcmode="lin" valueType="num">
                                      <p:cBhvr>
                                        <p:cTn id="35" dur="250" fill="hold"/>
                                        <p:tgtEl>
                                          <p:spTgt spid="10"/>
                                        </p:tgtEl>
                                        <p:attrNameLst>
                                          <p:attrName>ppt_y</p:attrName>
                                        </p:attrNameLst>
                                      </p:cBhvr>
                                      <p:tavLst>
                                        <p:tav tm="0">
                                          <p:val>
                                            <p:fltVal val="0.5"/>
                                          </p:val>
                                        </p:tav>
                                        <p:tav tm="100000">
                                          <p:val>
                                            <p:strVal val="#ppt_y"/>
                                          </p:val>
                                        </p:tav>
                                      </p:tavLst>
                                    </p:anim>
                                  </p:childTnLst>
                                </p:cTn>
                              </p:par>
                            </p:childTnLst>
                          </p:cTn>
                        </p:par>
                        <p:par>
                          <p:cTn id="36" fill="hold" nodeType="afterGroup">
                            <p:stCondLst>
                              <p:cond delay="1000"/>
                            </p:stCondLst>
                            <p:childTnLst>
                              <p:par>
                                <p:cTn id="37" presetID="53" presetClass="entr" presetSubtype="52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50" fill="hold"/>
                                        <p:tgtEl>
                                          <p:spTgt spid="2"/>
                                        </p:tgtEl>
                                        <p:attrNameLst>
                                          <p:attrName>ppt_w</p:attrName>
                                        </p:attrNameLst>
                                      </p:cBhvr>
                                      <p:tavLst>
                                        <p:tav tm="0">
                                          <p:val>
                                            <p:fltVal val="0"/>
                                          </p:val>
                                        </p:tav>
                                        <p:tav tm="100000">
                                          <p:val>
                                            <p:strVal val="#ppt_w"/>
                                          </p:val>
                                        </p:tav>
                                      </p:tavLst>
                                    </p:anim>
                                    <p:anim calcmode="lin" valueType="num">
                                      <p:cBhvr>
                                        <p:cTn id="40" dur="250" fill="hold"/>
                                        <p:tgtEl>
                                          <p:spTgt spid="2"/>
                                        </p:tgtEl>
                                        <p:attrNameLst>
                                          <p:attrName>ppt_h</p:attrName>
                                        </p:attrNameLst>
                                      </p:cBhvr>
                                      <p:tavLst>
                                        <p:tav tm="0">
                                          <p:val>
                                            <p:fltVal val="0"/>
                                          </p:val>
                                        </p:tav>
                                        <p:tav tm="100000">
                                          <p:val>
                                            <p:strVal val="#ppt_h"/>
                                          </p:val>
                                        </p:tav>
                                      </p:tavLst>
                                    </p:anim>
                                    <p:animEffect transition="in" filter="fade">
                                      <p:cBhvr>
                                        <p:cTn id="41" dur="250"/>
                                        <p:tgtEl>
                                          <p:spTgt spid="2"/>
                                        </p:tgtEl>
                                      </p:cBhvr>
                                    </p:animEffect>
                                    <p:anim calcmode="lin" valueType="num">
                                      <p:cBhvr>
                                        <p:cTn id="42" dur="250" fill="hold"/>
                                        <p:tgtEl>
                                          <p:spTgt spid="2"/>
                                        </p:tgtEl>
                                        <p:attrNameLst>
                                          <p:attrName>ppt_x</p:attrName>
                                        </p:attrNameLst>
                                      </p:cBhvr>
                                      <p:tavLst>
                                        <p:tav tm="0">
                                          <p:val>
                                            <p:fltVal val="0.5"/>
                                          </p:val>
                                        </p:tav>
                                        <p:tav tm="100000">
                                          <p:val>
                                            <p:strVal val="#ppt_x"/>
                                          </p:val>
                                        </p:tav>
                                      </p:tavLst>
                                    </p:anim>
                                    <p:anim calcmode="lin" valueType="num">
                                      <p:cBhvr>
                                        <p:cTn id="43" dur="250" fill="hold"/>
                                        <p:tgtEl>
                                          <p:spTgt spid="2"/>
                                        </p:tgtEl>
                                        <p:attrNameLst>
                                          <p:attrName>ppt_y</p:attrName>
                                        </p:attrNameLst>
                                      </p:cBhvr>
                                      <p:tavLst>
                                        <p:tav tm="0">
                                          <p:val>
                                            <p:fltVal val="0.5"/>
                                          </p:val>
                                        </p:tav>
                                        <p:tav tm="100000">
                                          <p:val>
                                            <p:strVal val="#ppt_y"/>
                                          </p:val>
                                        </p:tav>
                                      </p:tavLst>
                                    </p:anim>
                                  </p:childTnLst>
                                </p:cTn>
                              </p:par>
                            </p:childTnLst>
                          </p:cTn>
                        </p:par>
                        <p:par>
                          <p:cTn id="44" fill="hold" nodeType="afterGroup">
                            <p:stCondLst>
                              <p:cond delay="1250"/>
                            </p:stCondLst>
                            <p:childTnLst>
                              <p:par>
                                <p:cTn id="45" presetID="53" presetClass="entr" presetSubtype="528"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250" fill="hold"/>
                                        <p:tgtEl>
                                          <p:spTgt spid="8"/>
                                        </p:tgtEl>
                                        <p:attrNameLst>
                                          <p:attrName>ppt_w</p:attrName>
                                        </p:attrNameLst>
                                      </p:cBhvr>
                                      <p:tavLst>
                                        <p:tav tm="0">
                                          <p:val>
                                            <p:fltVal val="0"/>
                                          </p:val>
                                        </p:tav>
                                        <p:tav tm="100000">
                                          <p:val>
                                            <p:strVal val="#ppt_w"/>
                                          </p:val>
                                        </p:tav>
                                      </p:tavLst>
                                    </p:anim>
                                    <p:anim calcmode="lin" valueType="num">
                                      <p:cBhvr>
                                        <p:cTn id="48" dur="250" fill="hold"/>
                                        <p:tgtEl>
                                          <p:spTgt spid="8"/>
                                        </p:tgtEl>
                                        <p:attrNameLst>
                                          <p:attrName>ppt_h</p:attrName>
                                        </p:attrNameLst>
                                      </p:cBhvr>
                                      <p:tavLst>
                                        <p:tav tm="0">
                                          <p:val>
                                            <p:fltVal val="0"/>
                                          </p:val>
                                        </p:tav>
                                        <p:tav tm="100000">
                                          <p:val>
                                            <p:strVal val="#ppt_h"/>
                                          </p:val>
                                        </p:tav>
                                      </p:tavLst>
                                    </p:anim>
                                    <p:animEffect transition="in" filter="fade">
                                      <p:cBhvr>
                                        <p:cTn id="49" dur="250"/>
                                        <p:tgtEl>
                                          <p:spTgt spid="8"/>
                                        </p:tgtEl>
                                      </p:cBhvr>
                                    </p:animEffect>
                                    <p:anim calcmode="lin" valueType="num">
                                      <p:cBhvr>
                                        <p:cTn id="50" dur="250" fill="hold"/>
                                        <p:tgtEl>
                                          <p:spTgt spid="8"/>
                                        </p:tgtEl>
                                        <p:attrNameLst>
                                          <p:attrName>ppt_x</p:attrName>
                                        </p:attrNameLst>
                                      </p:cBhvr>
                                      <p:tavLst>
                                        <p:tav tm="0">
                                          <p:val>
                                            <p:fltVal val="0.5"/>
                                          </p:val>
                                        </p:tav>
                                        <p:tav tm="100000">
                                          <p:val>
                                            <p:strVal val="#ppt_x"/>
                                          </p:val>
                                        </p:tav>
                                      </p:tavLst>
                                    </p:anim>
                                    <p:anim calcmode="lin" valueType="num">
                                      <p:cBhvr>
                                        <p:cTn id="51" dur="250" fill="hold"/>
                                        <p:tgtEl>
                                          <p:spTgt spid="8"/>
                                        </p:tgtEl>
                                        <p:attrNameLst>
                                          <p:attrName>ppt_y</p:attrName>
                                        </p:attrNameLst>
                                      </p:cBhvr>
                                      <p:tavLst>
                                        <p:tav tm="0">
                                          <p:val>
                                            <p:fltVal val="0.5"/>
                                          </p:val>
                                        </p:tav>
                                        <p:tav tm="100000">
                                          <p:val>
                                            <p:strVal val="#ppt_y"/>
                                          </p:val>
                                        </p:tav>
                                      </p:tavLst>
                                    </p:anim>
                                  </p:childTnLst>
                                </p:cTn>
                              </p:par>
                            </p:childTnLst>
                          </p:cTn>
                        </p:par>
                        <p:par>
                          <p:cTn id="52" fill="hold" nodeType="afterGroup">
                            <p:stCondLst>
                              <p:cond delay="15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250"/>
                                        <p:tgtEl>
                                          <p:spTgt spid="88"/>
                                        </p:tgtEl>
                                      </p:cBhvr>
                                    </p:animEffect>
                                  </p:childTnLst>
                                </p:cTn>
                              </p:par>
                            </p:childTnLst>
                          </p:cTn>
                        </p:par>
                        <p:par>
                          <p:cTn id="56" fill="hold" nodeType="afterGroup">
                            <p:stCondLst>
                              <p:cond delay="175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1251086"/>
            <a:ext cx="2740288" cy="3936090"/>
          </a:xfrm>
          <a:prstGeom prst="rect">
            <a:avLst/>
          </a:prstGeom>
        </p:spPr>
      </p:pic>
      <p:pic>
        <p:nvPicPr>
          <p:cNvPr id="11" name="图片 1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41085" y="3021750"/>
            <a:ext cx="2886235" cy="2121750"/>
          </a:xfrm>
          <a:prstGeom prst="rect">
            <a:avLst/>
          </a:prstGeom>
        </p:spPr>
      </p:pic>
      <p:pic>
        <p:nvPicPr>
          <p:cNvPr id="12" name="图片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398" y="4080303"/>
            <a:ext cx="1480593" cy="1063197"/>
          </a:xfrm>
          <a:prstGeom prst="rect">
            <a:avLst/>
          </a:prstGeom>
        </p:spPr>
      </p:pic>
      <p:pic>
        <p:nvPicPr>
          <p:cNvPr id="10" name="图片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49128" y="467767"/>
            <a:ext cx="1331018" cy="3851008"/>
          </a:xfrm>
          <a:prstGeom prst="rect">
            <a:avLst/>
          </a:prstGeom>
        </p:spPr>
      </p:pic>
      <p:sp>
        <p:nvSpPr>
          <p:cNvPr id="2" name="文本框 1"/>
          <p:cNvSpPr txBox="1"/>
          <p:nvPr/>
        </p:nvSpPr>
        <p:spPr>
          <a:xfrm>
            <a:off x="609402" y="296979"/>
            <a:ext cx="1544012" cy="954107"/>
          </a:xfrm>
          <a:prstGeom prst="rect">
            <a:avLst/>
          </a:prstGeom>
          <a:noFill/>
        </p:spPr>
        <p:txBody>
          <a:bodyPr wrap="none" rtlCol="0">
            <a:spAutoFit/>
          </a:bodyPr>
          <a:lstStyle/>
          <a:p>
            <a:pPr algn="ctr"/>
            <a:r>
              <a:rPr lang="zh-CN" altLang="en-US" sz="2800" dirty="0">
                <a:solidFill>
                  <a:srgbClr val="FF0000"/>
                </a:solidFill>
                <a:cs typeface="+mn-ea"/>
                <a:sym typeface="+mn-lt"/>
              </a:rPr>
              <a:t>目录</a:t>
            </a:r>
          </a:p>
          <a:p>
            <a:pPr algn="ctr"/>
            <a:r>
              <a:rPr lang="en-US" altLang="zh-CN" sz="2800" dirty="0">
                <a:solidFill>
                  <a:srgbClr val="FF0000"/>
                </a:solidFill>
                <a:cs typeface="+mn-ea"/>
                <a:sym typeface="+mn-lt"/>
              </a:rPr>
              <a:t>contents</a:t>
            </a:r>
            <a:endParaRPr lang="zh-CN" altLang="en-US" sz="2800" dirty="0">
              <a:solidFill>
                <a:srgbClr val="FF0000"/>
              </a:solidFill>
              <a:cs typeface="+mn-ea"/>
              <a:sym typeface="+mn-lt"/>
            </a:endParaRPr>
          </a:p>
        </p:txBody>
      </p:sp>
      <p:sp>
        <p:nvSpPr>
          <p:cNvPr id="20" name="MH_Title"/>
          <p:cNvSpPr/>
          <p:nvPr>
            <p:custDataLst>
              <p:tags r:id="rId1"/>
            </p:custDataLst>
          </p:nvPr>
        </p:nvSpPr>
        <p:spPr>
          <a:xfrm>
            <a:off x="3053602" y="2262919"/>
            <a:ext cx="3631672" cy="499415"/>
          </a:xfrm>
          <a:prstGeom prst="rect">
            <a:avLst/>
          </a:prstGeom>
          <a:solidFill>
            <a:srgbClr val="C677D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2100" b="1" dirty="0">
                <a:solidFill>
                  <a:srgbClr val="FFFFFF"/>
                </a:solidFill>
                <a:cs typeface="+mn-ea"/>
                <a:sym typeface="+mn-lt"/>
              </a:rPr>
              <a:t>请在此处输入您的文本</a:t>
            </a:r>
          </a:p>
        </p:txBody>
      </p:sp>
      <p:sp>
        <p:nvSpPr>
          <p:cNvPr id="25" name="MH_Number"/>
          <p:cNvSpPr/>
          <p:nvPr>
            <p:custDataLst>
              <p:tags r:id="rId2"/>
            </p:custDataLst>
          </p:nvPr>
        </p:nvSpPr>
        <p:spPr>
          <a:xfrm>
            <a:off x="6104982" y="2088907"/>
            <a:ext cx="580291" cy="673426"/>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dirty="0" smtClean="0">
                <a:solidFill>
                  <a:srgbClr val="FFFFFF"/>
                </a:solidFill>
                <a:cs typeface="+mn-ea"/>
                <a:sym typeface="+mn-lt"/>
              </a:rPr>
              <a:t>3</a:t>
            </a:r>
            <a:endParaRPr lang="zh-CN" altLang="en-US" sz="3600" b="1" dirty="0">
              <a:solidFill>
                <a:srgbClr val="FFFFFF"/>
              </a:solidFill>
              <a:cs typeface="+mn-ea"/>
              <a:sym typeface="+mn-lt"/>
            </a:endParaRPr>
          </a:p>
        </p:txBody>
      </p:sp>
    </p:spTree>
    <p:extLst>
      <p:ext uri="{BB962C8B-B14F-4D97-AF65-F5344CB8AC3E}">
        <p14:creationId xmlns:p14="http://schemas.microsoft.com/office/powerpoint/2010/main" val="81616945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750"/>
                                        <p:tgtEl>
                                          <p:spTgt spid="25"/>
                                        </p:tgtEl>
                                      </p:cBhvr>
                                    </p:animEffect>
                                  </p:childTnLst>
                                </p:cTn>
                              </p:par>
                            </p:childTnLst>
                          </p:cTn>
                        </p:par>
                        <p:par>
                          <p:cTn id="14" fill="hold">
                            <p:stCondLst>
                              <p:cond delay="175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01529" y="912372"/>
            <a:ext cx="3719364" cy="3671625"/>
            <a:chOff x="2930187" y="1260157"/>
            <a:chExt cx="3954407" cy="3903651"/>
          </a:xfrm>
        </p:grpSpPr>
        <p:sp>
          <p:nvSpPr>
            <p:cNvPr id="2" name="任意多边形 1"/>
            <p:cNvSpPr/>
            <p:nvPr/>
          </p:nvSpPr>
          <p:spPr>
            <a:xfrm rot="5400000">
              <a:off x="2955565" y="1234779"/>
              <a:ext cx="3903651" cy="3954407"/>
            </a:xfrm>
            <a:custGeom>
              <a:avLst/>
              <a:gdLst>
                <a:gd name="connsiteX0" fmla="*/ 1152171 w 3932773"/>
                <a:gd name="connsiteY0" fmla="*/ 1968106 h 3934467"/>
                <a:gd name="connsiteX1" fmla="*/ 1288654 w 3932773"/>
                <a:gd name="connsiteY1" fmla="*/ 2419231 h 3934467"/>
                <a:gd name="connsiteX2" fmla="*/ 1386106 w 3932773"/>
                <a:gd name="connsiteY2" fmla="*/ 2538551 h 3934467"/>
                <a:gd name="connsiteX3" fmla="*/ 1395026 w 3932773"/>
                <a:gd name="connsiteY3" fmla="*/ 2546036 h 3934467"/>
                <a:gd name="connsiteX4" fmla="*/ 1395531 w 3932773"/>
                <a:gd name="connsiteY4" fmla="*/ 2546036 h 3934467"/>
                <a:gd name="connsiteX5" fmla="*/ 1966413 w 3932773"/>
                <a:gd name="connsiteY5" fmla="*/ 2780328 h 3934467"/>
                <a:gd name="connsiteX6" fmla="*/ 2537295 w 3932773"/>
                <a:gd name="connsiteY6" fmla="*/ 2546036 h 3934467"/>
                <a:gd name="connsiteX7" fmla="*/ 2538020 w 3932773"/>
                <a:gd name="connsiteY7" fmla="*/ 2546036 h 3934467"/>
                <a:gd name="connsiteX8" fmla="*/ 2542530 w 3932773"/>
                <a:gd name="connsiteY8" fmla="*/ 2542251 h 3934467"/>
                <a:gd name="connsiteX9" fmla="*/ 2546310 w 3932773"/>
                <a:gd name="connsiteY9" fmla="*/ 2537747 h 3934467"/>
                <a:gd name="connsiteX10" fmla="*/ 2546310 w 3932773"/>
                <a:gd name="connsiteY10" fmla="*/ 2537242 h 3934467"/>
                <a:gd name="connsiteX11" fmla="*/ 2780602 w 3932773"/>
                <a:gd name="connsiteY11" fmla="*/ 1966360 h 3934467"/>
                <a:gd name="connsiteX12" fmla="*/ 2644120 w 3932773"/>
                <a:gd name="connsiteY12" fmla="*/ 1515236 h 3934467"/>
                <a:gd name="connsiteX13" fmla="*/ 2546667 w 3932773"/>
                <a:gd name="connsiteY13" fmla="*/ 1395915 h 3934467"/>
                <a:gd name="connsiteX14" fmla="*/ 2537747 w 3932773"/>
                <a:gd name="connsiteY14" fmla="*/ 1388431 h 3934467"/>
                <a:gd name="connsiteX15" fmla="*/ 2537242 w 3932773"/>
                <a:gd name="connsiteY15" fmla="*/ 1388431 h 3934467"/>
                <a:gd name="connsiteX16" fmla="*/ 1966361 w 3932773"/>
                <a:gd name="connsiteY16" fmla="*/ 1154139 h 3934467"/>
                <a:gd name="connsiteX17" fmla="*/ 1395478 w 3932773"/>
                <a:gd name="connsiteY17" fmla="*/ 1388431 h 3934467"/>
                <a:gd name="connsiteX18" fmla="*/ 1394753 w 3932773"/>
                <a:gd name="connsiteY18" fmla="*/ 1388431 h 3934467"/>
                <a:gd name="connsiteX19" fmla="*/ 1390243 w 3932773"/>
                <a:gd name="connsiteY19" fmla="*/ 1392216 h 3934467"/>
                <a:gd name="connsiteX20" fmla="*/ 1386464 w 3932773"/>
                <a:gd name="connsiteY20" fmla="*/ 1396720 h 3934467"/>
                <a:gd name="connsiteX21" fmla="*/ 1386464 w 3932773"/>
                <a:gd name="connsiteY21" fmla="*/ 1397225 h 3934467"/>
                <a:gd name="connsiteX22" fmla="*/ 1152171 w 3932773"/>
                <a:gd name="connsiteY22" fmla="*/ 1968106 h 3934467"/>
                <a:gd name="connsiteX23" fmla="*/ 0 w 3932773"/>
                <a:gd name="connsiteY23" fmla="*/ 3119635 h 3934467"/>
                <a:gd name="connsiteX24" fmla="*/ 4286 w 3932773"/>
                <a:gd name="connsiteY24" fmla="*/ 3035553 h 3934467"/>
                <a:gd name="connsiteX25" fmla="*/ 5385 w 3932773"/>
                <a:gd name="connsiteY25" fmla="*/ 3028424 h 3934467"/>
                <a:gd name="connsiteX26" fmla="*/ 16828 w 3932773"/>
                <a:gd name="connsiteY26" fmla="*/ 2953450 h 3934467"/>
                <a:gd name="connsiteX27" fmla="*/ 238932 w 3932773"/>
                <a:gd name="connsiteY27" fmla="*/ 2541494 h 3934467"/>
                <a:gd name="connsiteX28" fmla="*/ 243201 w 3932773"/>
                <a:gd name="connsiteY28" fmla="*/ 2537971 h 3934467"/>
                <a:gd name="connsiteX29" fmla="*/ 243201 w 3932773"/>
                <a:gd name="connsiteY29" fmla="*/ 2537048 h 3934467"/>
                <a:gd name="connsiteX30" fmla="*/ 475893 w 3932773"/>
                <a:gd name="connsiteY30" fmla="*/ 1968106 h 3934467"/>
                <a:gd name="connsiteX31" fmla="*/ 243201 w 3932773"/>
                <a:gd name="connsiteY31" fmla="*/ 1399165 h 3934467"/>
                <a:gd name="connsiteX32" fmla="*/ 243201 w 3932773"/>
                <a:gd name="connsiteY32" fmla="*/ 1396721 h 3934467"/>
                <a:gd name="connsiteX33" fmla="*/ 238659 w 3932773"/>
                <a:gd name="connsiteY33" fmla="*/ 1392973 h 3934467"/>
                <a:gd name="connsiteX34" fmla="*/ 156039 w 3932773"/>
                <a:gd name="connsiteY34" fmla="*/ 1292837 h 3934467"/>
                <a:gd name="connsiteX35" fmla="*/ 141802 w 3932773"/>
                <a:gd name="connsiteY35" fmla="*/ 1275869 h 3934467"/>
                <a:gd name="connsiteX36" fmla="*/ 141328 w 3932773"/>
                <a:gd name="connsiteY36" fmla="*/ 1275008 h 3934467"/>
                <a:gd name="connsiteX37" fmla="*/ 139161 w 3932773"/>
                <a:gd name="connsiteY37" fmla="*/ 1272380 h 3934467"/>
                <a:gd name="connsiteX38" fmla="*/ 84340 w 3932773"/>
                <a:gd name="connsiteY38" fmla="*/ 1171381 h 3934467"/>
                <a:gd name="connsiteX39" fmla="*/ 65246 w 3932773"/>
                <a:gd name="connsiteY39" fmla="*/ 1136660 h 3934467"/>
                <a:gd name="connsiteX40" fmla="*/ 64713 w 3932773"/>
                <a:gd name="connsiteY40" fmla="*/ 1135221 h 3934467"/>
                <a:gd name="connsiteX41" fmla="*/ 64034 w 3932773"/>
                <a:gd name="connsiteY41" fmla="*/ 1133969 h 3934467"/>
                <a:gd name="connsiteX42" fmla="*/ 45079 w 3932773"/>
                <a:gd name="connsiteY42" fmla="*/ 1082180 h 3934467"/>
                <a:gd name="connsiteX43" fmla="*/ 37326 w 3932773"/>
                <a:gd name="connsiteY43" fmla="*/ 1061237 h 3934467"/>
                <a:gd name="connsiteX44" fmla="*/ 37112 w 3932773"/>
                <a:gd name="connsiteY44" fmla="*/ 1060414 h 3934467"/>
                <a:gd name="connsiteX45" fmla="*/ 36633 w 3932773"/>
                <a:gd name="connsiteY45" fmla="*/ 1059106 h 3934467"/>
                <a:gd name="connsiteX46" fmla="*/ 23489 w 3932773"/>
                <a:gd name="connsiteY46" fmla="*/ 1007984 h 3934467"/>
                <a:gd name="connsiteX47" fmla="*/ 16867 w 3932773"/>
                <a:gd name="connsiteY47" fmla="*/ 982502 h 3934467"/>
                <a:gd name="connsiteX48" fmla="*/ 16764 w 3932773"/>
                <a:gd name="connsiteY48" fmla="*/ 981830 h 3934467"/>
                <a:gd name="connsiteX49" fmla="*/ 16555 w 3932773"/>
                <a:gd name="connsiteY49" fmla="*/ 981017 h 3934467"/>
                <a:gd name="connsiteX50" fmla="*/ 8143 w 3932773"/>
                <a:gd name="connsiteY50" fmla="*/ 925900 h 3934467"/>
                <a:gd name="connsiteX51" fmla="*/ 4286 w 3932773"/>
                <a:gd name="connsiteY51" fmla="*/ 900880 h 3934467"/>
                <a:gd name="connsiteX52" fmla="*/ 4267 w 3932773"/>
                <a:gd name="connsiteY52" fmla="*/ 900507 h 3934467"/>
                <a:gd name="connsiteX53" fmla="*/ 4207 w 3932773"/>
                <a:gd name="connsiteY53" fmla="*/ 900112 h 3934467"/>
                <a:gd name="connsiteX54" fmla="*/ 0 w 3932773"/>
                <a:gd name="connsiteY54" fmla="*/ 816800 h 3934467"/>
                <a:gd name="connsiteX55" fmla="*/ 0 w 3932773"/>
                <a:gd name="connsiteY55" fmla="*/ 816799 h 3934467"/>
                <a:gd name="connsiteX56" fmla="*/ 0 w 3932773"/>
                <a:gd name="connsiteY56" fmla="*/ 816799 h 3934467"/>
                <a:gd name="connsiteX57" fmla="*/ 814832 w 3932773"/>
                <a:gd name="connsiteY57" fmla="*/ 1967 h 3934467"/>
                <a:gd name="connsiteX58" fmla="*/ 898144 w 3932773"/>
                <a:gd name="connsiteY58" fmla="*/ 6174 h 3934467"/>
                <a:gd name="connsiteX59" fmla="*/ 898548 w 3932773"/>
                <a:gd name="connsiteY59" fmla="*/ 6235 h 3934467"/>
                <a:gd name="connsiteX60" fmla="*/ 898914 w 3932773"/>
                <a:gd name="connsiteY60" fmla="*/ 6254 h 3934467"/>
                <a:gd name="connsiteX61" fmla="*/ 923375 w 3932773"/>
                <a:gd name="connsiteY61" fmla="*/ 10024 h 3934467"/>
                <a:gd name="connsiteX62" fmla="*/ 979049 w 3932773"/>
                <a:gd name="connsiteY62" fmla="*/ 18521 h 3934467"/>
                <a:gd name="connsiteX63" fmla="*/ 979871 w 3932773"/>
                <a:gd name="connsiteY63" fmla="*/ 18732 h 3934467"/>
                <a:gd name="connsiteX64" fmla="*/ 980535 w 3932773"/>
                <a:gd name="connsiteY64" fmla="*/ 18835 h 3934467"/>
                <a:gd name="connsiteX65" fmla="*/ 1005725 w 3932773"/>
                <a:gd name="connsiteY65" fmla="*/ 25380 h 3934467"/>
                <a:gd name="connsiteX66" fmla="*/ 1057138 w 3932773"/>
                <a:gd name="connsiteY66" fmla="*/ 38600 h 3934467"/>
                <a:gd name="connsiteX67" fmla="*/ 1058454 w 3932773"/>
                <a:gd name="connsiteY67" fmla="*/ 39082 h 3934467"/>
                <a:gd name="connsiteX68" fmla="*/ 1059270 w 3932773"/>
                <a:gd name="connsiteY68" fmla="*/ 39294 h 3934467"/>
                <a:gd name="connsiteX69" fmla="*/ 1080037 w 3932773"/>
                <a:gd name="connsiteY69" fmla="*/ 46981 h 3934467"/>
                <a:gd name="connsiteX70" fmla="*/ 1132002 w 3932773"/>
                <a:gd name="connsiteY70" fmla="*/ 66000 h 3934467"/>
                <a:gd name="connsiteX71" fmla="*/ 1133258 w 3932773"/>
                <a:gd name="connsiteY71" fmla="*/ 66682 h 3934467"/>
                <a:gd name="connsiteX72" fmla="*/ 1134694 w 3932773"/>
                <a:gd name="connsiteY72" fmla="*/ 67214 h 3934467"/>
                <a:gd name="connsiteX73" fmla="*/ 1169317 w 3932773"/>
                <a:gd name="connsiteY73" fmla="*/ 86254 h 3934467"/>
                <a:gd name="connsiteX74" fmla="*/ 1270413 w 3932773"/>
                <a:gd name="connsiteY74" fmla="*/ 141127 h 3934467"/>
                <a:gd name="connsiteX75" fmla="*/ 1273043 w 3932773"/>
                <a:gd name="connsiteY75" fmla="*/ 143297 h 3934467"/>
                <a:gd name="connsiteX76" fmla="*/ 1273902 w 3932773"/>
                <a:gd name="connsiteY76" fmla="*/ 143770 h 3934467"/>
                <a:gd name="connsiteX77" fmla="*/ 1290827 w 3932773"/>
                <a:gd name="connsiteY77" fmla="*/ 157970 h 3934467"/>
                <a:gd name="connsiteX78" fmla="*/ 1391006 w 3932773"/>
                <a:gd name="connsiteY78" fmla="*/ 240625 h 3934467"/>
                <a:gd name="connsiteX79" fmla="*/ 1394755 w 3932773"/>
                <a:gd name="connsiteY79" fmla="*/ 245169 h 3934467"/>
                <a:gd name="connsiteX80" fmla="*/ 1397420 w 3932773"/>
                <a:gd name="connsiteY80" fmla="*/ 245169 h 3934467"/>
                <a:gd name="connsiteX81" fmla="*/ 1966361 w 3932773"/>
                <a:gd name="connsiteY81" fmla="*/ 477860 h 3934467"/>
                <a:gd name="connsiteX82" fmla="*/ 2535302 w 3932773"/>
                <a:gd name="connsiteY82" fmla="*/ 245169 h 3934467"/>
                <a:gd name="connsiteX83" fmla="*/ 2536396 w 3932773"/>
                <a:gd name="connsiteY83" fmla="*/ 245169 h 3934467"/>
                <a:gd name="connsiteX84" fmla="*/ 2541768 w 3932773"/>
                <a:gd name="connsiteY84" fmla="*/ 238658 h 3934467"/>
                <a:gd name="connsiteX85" fmla="*/ 3117941 w 3932773"/>
                <a:gd name="connsiteY85" fmla="*/ 0 h 3934467"/>
                <a:gd name="connsiteX86" fmla="*/ 3932773 w 3932773"/>
                <a:gd name="connsiteY86" fmla="*/ 814832 h 3934467"/>
                <a:gd name="connsiteX87" fmla="*/ 3928487 w 3932773"/>
                <a:gd name="connsiteY87" fmla="*/ 898913 h 3934467"/>
                <a:gd name="connsiteX88" fmla="*/ 3927394 w 3932773"/>
                <a:gd name="connsiteY88" fmla="*/ 906003 h 3934467"/>
                <a:gd name="connsiteX89" fmla="*/ 3915946 w 3932773"/>
                <a:gd name="connsiteY89" fmla="*/ 981017 h 3934467"/>
                <a:gd name="connsiteX90" fmla="*/ 3693842 w 3932773"/>
                <a:gd name="connsiteY90" fmla="*/ 1392973 h 3934467"/>
                <a:gd name="connsiteX91" fmla="*/ 3689572 w 3932773"/>
                <a:gd name="connsiteY91" fmla="*/ 1396496 h 3934467"/>
                <a:gd name="connsiteX92" fmla="*/ 3689572 w 3932773"/>
                <a:gd name="connsiteY92" fmla="*/ 1397419 h 3934467"/>
                <a:gd name="connsiteX93" fmla="*/ 3456881 w 3932773"/>
                <a:gd name="connsiteY93" fmla="*/ 1966360 h 3934467"/>
                <a:gd name="connsiteX94" fmla="*/ 3689572 w 3932773"/>
                <a:gd name="connsiteY94" fmla="*/ 2535302 h 3934467"/>
                <a:gd name="connsiteX95" fmla="*/ 3689572 w 3932773"/>
                <a:gd name="connsiteY95" fmla="*/ 2537745 h 3934467"/>
                <a:gd name="connsiteX96" fmla="*/ 3694115 w 3932773"/>
                <a:gd name="connsiteY96" fmla="*/ 2541494 h 3934467"/>
                <a:gd name="connsiteX97" fmla="*/ 3776742 w 3932773"/>
                <a:gd name="connsiteY97" fmla="*/ 2641639 h 3934467"/>
                <a:gd name="connsiteX98" fmla="*/ 3790971 w 3932773"/>
                <a:gd name="connsiteY98" fmla="*/ 2658598 h 3934467"/>
                <a:gd name="connsiteX99" fmla="*/ 3791445 w 3932773"/>
                <a:gd name="connsiteY99" fmla="*/ 2659459 h 3934467"/>
                <a:gd name="connsiteX100" fmla="*/ 3793613 w 3932773"/>
                <a:gd name="connsiteY100" fmla="*/ 2662087 h 3934467"/>
                <a:gd name="connsiteX101" fmla="*/ 3848439 w 3932773"/>
                <a:gd name="connsiteY101" fmla="*/ 2763095 h 3934467"/>
                <a:gd name="connsiteX102" fmla="*/ 3867527 w 3932773"/>
                <a:gd name="connsiteY102" fmla="*/ 2797806 h 3934467"/>
                <a:gd name="connsiteX103" fmla="*/ 3868060 w 3932773"/>
                <a:gd name="connsiteY103" fmla="*/ 2799246 h 3934467"/>
                <a:gd name="connsiteX104" fmla="*/ 3868740 w 3932773"/>
                <a:gd name="connsiteY104" fmla="*/ 2800497 h 3934467"/>
                <a:gd name="connsiteX105" fmla="*/ 3887700 w 3932773"/>
                <a:gd name="connsiteY105" fmla="*/ 2852300 h 3934467"/>
                <a:gd name="connsiteX106" fmla="*/ 3895447 w 3932773"/>
                <a:gd name="connsiteY106" fmla="*/ 2873230 h 3934467"/>
                <a:gd name="connsiteX107" fmla="*/ 3895661 w 3932773"/>
                <a:gd name="connsiteY107" fmla="*/ 2874052 h 3934467"/>
                <a:gd name="connsiteX108" fmla="*/ 3896140 w 3932773"/>
                <a:gd name="connsiteY108" fmla="*/ 2875361 h 3934467"/>
                <a:gd name="connsiteX109" fmla="*/ 3909287 w 3932773"/>
                <a:gd name="connsiteY109" fmla="*/ 2926490 h 3934467"/>
                <a:gd name="connsiteX110" fmla="*/ 3915906 w 3932773"/>
                <a:gd name="connsiteY110" fmla="*/ 2951965 h 3934467"/>
                <a:gd name="connsiteX111" fmla="*/ 3916010 w 3932773"/>
                <a:gd name="connsiteY111" fmla="*/ 2952637 h 3934467"/>
                <a:gd name="connsiteX112" fmla="*/ 3916219 w 3932773"/>
                <a:gd name="connsiteY112" fmla="*/ 2953450 h 3934467"/>
                <a:gd name="connsiteX113" fmla="*/ 3924630 w 3932773"/>
                <a:gd name="connsiteY113" fmla="*/ 3008560 h 3934467"/>
                <a:gd name="connsiteX114" fmla="*/ 3928487 w 3932773"/>
                <a:gd name="connsiteY114" fmla="*/ 3033586 h 3934467"/>
                <a:gd name="connsiteX115" fmla="*/ 3928506 w 3932773"/>
                <a:gd name="connsiteY115" fmla="*/ 3033960 h 3934467"/>
                <a:gd name="connsiteX116" fmla="*/ 3928566 w 3932773"/>
                <a:gd name="connsiteY116" fmla="*/ 3034355 h 3934467"/>
                <a:gd name="connsiteX117" fmla="*/ 3932773 w 3932773"/>
                <a:gd name="connsiteY117" fmla="*/ 3117667 h 3934467"/>
                <a:gd name="connsiteX118" fmla="*/ 3932773 w 3932773"/>
                <a:gd name="connsiteY118" fmla="*/ 3117667 h 3934467"/>
                <a:gd name="connsiteX119" fmla="*/ 3932773 w 3932773"/>
                <a:gd name="connsiteY119" fmla="*/ 3117668 h 3934467"/>
                <a:gd name="connsiteX120" fmla="*/ 3117941 w 3932773"/>
                <a:gd name="connsiteY120" fmla="*/ 3932500 h 3934467"/>
                <a:gd name="connsiteX121" fmla="*/ 3034629 w 3932773"/>
                <a:gd name="connsiteY121" fmla="*/ 3928293 h 3934467"/>
                <a:gd name="connsiteX122" fmla="*/ 3034222 w 3932773"/>
                <a:gd name="connsiteY122" fmla="*/ 3928231 h 3934467"/>
                <a:gd name="connsiteX123" fmla="*/ 3033860 w 3932773"/>
                <a:gd name="connsiteY123" fmla="*/ 3928213 h 3934467"/>
                <a:gd name="connsiteX124" fmla="*/ 3009572 w 3932773"/>
                <a:gd name="connsiteY124" fmla="*/ 3924469 h 3934467"/>
                <a:gd name="connsiteX125" fmla="*/ 2953724 w 3932773"/>
                <a:gd name="connsiteY125" fmla="*/ 3915946 h 3934467"/>
                <a:gd name="connsiteX126" fmla="*/ 2952901 w 3932773"/>
                <a:gd name="connsiteY126" fmla="*/ 3915734 h 3934467"/>
                <a:gd name="connsiteX127" fmla="*/ 2952238 w 3932773"/>
                <a:gd name="connsiteY127" fmla="*/ 3915632 h 3934467"/>
                <a:gd name="connsiteX128" fmla="*/ 2927128 w 3932773"/>
                <a:gd name="connsiteY128" fmla="*/ 3909107 h 3934467"/>
                <a:gd name="connsiteX129" fmla="*/ 2875635 w 3932773"/>
                <a:gd name="connsiteY129" fmla="*/ 3895867 h 3934467"/>
                <a:gd name="connsiteX130" fmla="*/ 2874317 w 3932773"/>
                <a:gd name="connsiteY130" fmla="*/ 3895384 h 3934467"/>
                <a:gd name="connsiteX131" fmla="*/ 2873503 w 3932773"/>
                <a:gd name="connsiteY131" fmla="*/ 3895173 h 3934467"/>
                <a:gd name="connsiteX132" fmla="*/ 2852779 w 3932773"/>
                <a:gd name="connsiteY132" fmla="*/ 3887501 h 3934467"/>
                <a:gd name="connsiteX133" fmla="*/ 2800772 w 3932773"/>
                <a:gd name="connsiteY133" fmla="*/ 3868466 h 3934467"/>
                <a:gd name="connsiteX134" fmla="*/ 2799515 w 3932773"/>
                <a:gd name="connsiteY134" fmla="*/ 3867784 h 3934467"/>
                <a:gd name="connsiteX135" fmla="*/ 2798080 w 3932773"/>
                <a:gd name="connsiteY135" fmla="*/ 3867253 h 3934467"/>
                <a:gd name="connsiteX136" fmla="*/ 2763464 w 3932773"/>
                <a:gd name="connsiteY136" fmla="*/ 3848216 h 3934467"/>
                <a:gd name="connsiteX137" fmla="*/ 2662361 w 3932773"/>
                <a:gd name="connsiteY137" fmla="*/ 3793340 h 3934467"/>
                <a:gd name="connsiteX138" fmla="*/ 2659731 w 3932773"/>
                <a:gd name="connsiteY138" fmla="*/ 3791170 h 3934467"/>
                <a:gd name="connsiteX139" fmla="*/ 2658872 w 3932773"/>
                <a:gd name="connsiteY139" fmla="*/ 3790697 h 3934467"/>
                <a:gd name="connsiteX140" fmla="*/ 2641943 w 3932773"/>
                <a:gd name="connsiteY140" fmla="*/ 3776493 h 3934467"/>
                <a:gd name="connsiteX141" fmla="*/ 2541768 w 3932773"/>
                <a:gd name="connsiteY141" fmla="*/ 3693841 h 3934467"/>
                <a:gd name="connsiteX142" fmla="*/ 2538019 w 3932773"/>
                <a:gd name="connsiteY142" fmla="*/ 3689298 h 3934467"/>
                <a:gd name="connsiteX143" fmla="*/ 2535354 w 3932773"/>
                <a:gd name="connsiteY143" fmla="*/ 3689298 h 3934467"/>
                <a:gd name="connsiteX144" fmla="*/ 1966413 w 3932773"/>
                <a:gd name="connsiteY144" fmla="*/ 3456607 h 3934467"/>
                <a:gd name="connsiteX145" fmla="*/ 1397472 w 3932773"/>
                <a:gd name="connsiteY145" fmla="*/ 3689298 h 3934467"/>
                <a:gd name="connsiteX146" fmla="*/ 1396377 w 3932773"/>
                <a:gd name="connsiteY146" fmla="*/ 3689298 h 3934467"/>
                <a:gd name="connsiteX147" fmla="*/ 1391006 w 3932773"/>
                <a:gd name="connsiteY147" fmla="*/ 3695808 h 3934467"/>
                <a:gd name="connsiteX148" fmla="*/ 814832 w 3932773"/>
                <a:gd name="connsiteY148" fmla="*/ 3934467 h 3934467"/>
                <a:gd name="connsiteX149" fmla="*/ 0 w 3932773"/>
                <a:gd name="connsiteY149" fmla="*/ 3119635 h 3934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3932773" h="3934467">
                  <a:moveTo>
                    <a:pt x="1152171" y="1968106"/>
                  </a:moveTo>
                  <a:cubicBezTo>
                    <a:pt x="1152171" y="2135020"/>
                    <a:pt x="1202358" y="2290212"/>
                    <a:pt x="1288654" y="2419231"/>
                  </a:cubicBezTo>
                  <a:lnTo>
                    <a:pt x="1386106" y="2538551"/>
                  </a:lnTo>
                  <a:lnTo>
                    <a:pt x="1395026" y="2546036"/>
                  </a:lnTo>
                  <a:lnTo>
                    <a:pt x="1395531" y="2546036"/>
                  </a:lnTo>
                  <a:cubicBezTo>
                    <a:pt x="1542148" y="2691107"/>
                    <a:pt x="1743861" y="2780328"/>
                    <a:pt x="1966413" y="2780328"/>
                  </a:cubicBezTo>
                  <a:cubicBezTo>
                    <a:pt x="2188965" y="2780328"/>
                    <a:pt x="2390677" y="2691107"/>
                    <a:pt x="2537295" y="2546036"/>
                  </a:cubicBezTo>
                  <a:lnTo>
                    <a:pt x="2538020" y="2546036"/>
                  </a:lnTo>
                  <a:lnTo>
                    <a:pt x="2542530" y="2542251"/>
                  </a:lnTo>
                  <a:lnTo>
                    <a:pt x="2546310" y="2537747"/>
                  </a:lnTo>
                  <a:lnTo>
                    <a:pt x="2546310" y="2537242"/>
                  </a:lnTo>
                  <a:cubicBezTo>
                    <a:pt x="2691381" y="2390625"/>
                    <a:pt x="2780602" y="2188912"/>
                    <a:pt x="2780602" y="1966360"/>
                  </a:cubicBezTo>
                  <a:cubicBezTo>
                    <a:pt x="2780602" y="1799446"/>
                    <a:pt x="2730415" y="1644254"/>
                    <a:pt x="2644120" y="1515236"/>
                  </a:cubicBezTo>
                  <a:lnTo>
                    <a:pt x="2546667" y="1395915"/>
                  </a:lnTo>
                  <a:lnTo>
                    <a:pt x="2537747" y="1388431"/>
                  </a:lnTo>
                  <a:lnTo>
                    <a:pt x="2537242" y="1388431"/>
                  </a:lnTo>
                  <a:cubicBezTo>
                    <a:pt x="2390625" y="1243360"/>
                    <a:pt x="2188912" y="1154139"/>
                    <a:pt x="1966361" y="1154139"/>
                  </a:cubicBezTo>
                  <a:cubicBezTo>
                    <a:pt x="1743808" y="1154139"/>
                    <a:pt x="1542096" y="1243360"/>
                    <a:pt x="1395478" y="1388431"/>
                  </a:cubicBezTo>
                  <a:lnTo>
                    <a:pt x="1394753" y="1388431"/>
                  </a:lnTo>
                  <a:lnTo>
                    <a:pt x="1390243" y="1392216"/>
                  </a:lnTo>
                  <a:lnTo>
                    <a:pt x="1386464" y="1396720"/>
                  </a:lnTo>
                  <a:lnTo>
                    <a:pt x="1386464" y="1397225"/>
                  </a:lnTo>
                  <a:cubicBezTo>
                    <a:pt x="1241393" y="1543842"/>
                    <a:pt x="1152171" y="1745555"/>
                    <a:pt x="1152171" y="1968106"/>
                  </a:cubicBezTo>
                  <a:close/>
                  <a:moveTo>
                    <a:pt x="0" y="3119635"/>
                  </a:moveTo>
                  <a:cubicBezTo>
                    <a:pt x="0" y="3091245"/>
                    <a:pt x="1452" y="3063194"/>
                    <a:pt x="4286" y="3035553"/>
                  </a:cubicBezTo>
                  <a:lnTo>
                    <a:pt x="5385" y="3028424"/>
                  </a:lnTo>
                  <a:lnTo>
                    <a:pt x="16828" y="2953450"/>
                  </a:lnTo>
                  <a:cubicBezTo>
                    <a:pt x="49391" y="2794319"/>
                    <a:pt x="128340" y="2652085"/>
                    <a:pt x="238932" y="2541494"/>
                  </a:cubicBezTo>
                  <a:lnTo>
                    <a:pt x="243201" y="2537971"/>
                  </a:lnTo>
                  <a:lnTo>
                    <a:pt x="243201" y="2537048"/>
                  </a:lnTo>
                  <a:cubicBezTo>
                    <a:pt x="387394" y="2390735"/>
                    <a:pt x="475893" y="2189756"/>
                    <a:pt x="475893" y="1968106"/>
                  </a:cubicBezTo>
                  <a:cubicBezTo>
                    <a:pt x="475893" y="1746457"/>
                    <a:pt x="387394" y="1545478"/>
                    <a:pt x="243201" y="1399165"/>
                  </a:cubicBezTo>
                  <a:lnTo>
                    <a:pt x="243201" y="1396721"/>
                  </a:lnTo>
                  <a:lnTo>
                    <a:pt x="238659" y="1392973"/>
                  </a:lnTo>
                  <a:lnTo>
                    <a:pt x="156039" y="1292837"/>
                  </a:lnTo>
                  <a:lnTo>
                    <a:pt x="141802" y="1275869"/>
                  </a:lnTo>
                  <a:lnTo>
                    <a:pt x="141328" y="1275008"/>
                  </a:lnTo>
                  <a:lnTo>
                    <a:pt x="139161" y="1272380"/>
                  </a:lnTo>
                  <a:lnTo>
                    <a:pt x="84340" y="1171381"/>
                  </a:lnTo>
                  <a:lnTo>
                    <a:pt x="65246" y="1136660"/>
                  </a:lnTo>
                  <a:lnTo>
                    <a:pt x="64713" y="1135221"/>
                  </a:lnTo>
                  <a:lnTo>
                    <a:pt x="64034" y="1133969"/>
                  </a:lnTo>
                  <a:lnTo>
                    <a:pt x="45079" y="1082180"/>
                  </a:lnTo>
                  <a:lnTo>
                    <a:pt x="37326" y="1061237"/>
                  </a:lnTo>
                  <a:lnTo>
                    <a:pt x="37112" y="1060414"/>
                  </a:lnTo>
                  <a:lnTo>
                    <a:pt x="36633" y="1059106"/>
                  </a:lnTo>
                  <a:lnTo>
                    <a:pt x="23489" y="1007984"/>
                  </a:lnTo>
                  <a:lnTo>
                    <a:pt x="16867" y="982502"/>
                  </a:lnTo>
                  <a:lnTo>
                    <a:pt x="16764" y="981830"/>
                  </a:lnTo>
                  <a:lnTo>
                    <a:pt x="16555" y="981017"/>
                  </a:lnTo>
                  <a:lnTo>
                    <a:pt x="8143" y="925900"/>
                  </a:lnTo>
                  <a:lnTo>
                    <a:pt x="4286" y="900880"/>
                  </a:lnTo>
                  <a:lnTo>
                    <a:pt x="4267" y="900507"/>
                  </a:lnTo>
                  <a:lnTo>
                    <a:pt x="4207" y="900112"/>
                  </a:lnTo>
                  <a:cubicBezTo>
                    <a:pt x="1425" y="872719"/>
                    <a:pt x="0" y="844926"/>
                    <a:pt x="0" y="816800"/>
                  </a:cubicBezTo>
                  <a:lnTo>
                    <a:pt x="0" y="816799"/>
                  </a:lnTo>
                  <a:lnTo>
                    <a:pt x="0" y="816799"/>
                  </a:lnTo>
                  <a:cubicBezTo>
                    <a:pt x="0" y="366779"/>
                    <a:pt x="364812" y="1967"/>
                    <a:pt x="814832" y="1967"/>
                  </a:cubicBezTo>
                  <a:cubicBezTo>
                    <a:pt x="842958" y="1967"/>
                    <a:pt x="870752" y="3392"/>
                    <a:pt x="898144" y="6174"/>
                  </a:cubicBezTo>
                  <a:lnTo>
                    <a:pt x="898548" y="6235"/>
                  </a:lnTo>
                  <a:lnTo>
                    <a:pt x="898914" y="6254"/>
                  </a:lnTo>
                  <a:lnTo>
                    <a:pt x="923375" y="10024"/>
                  </a:lnTo>
                  <a:lnTo>
                    <a:pt x="979049" y="18521"/>
                  </a:lnTo>
                  <a:lnTo>
                    <a:pt x="979871" y="18732"/>
                  </a:lnTo>
                  <a:lnTo>
                    <a:pt x="980535" y="18835"/>
                  </a:lnTo>
                  <a:lnTo>
                    <a:pt x="1005725" y="25380"/>
                  </a:lnTo>
                  <a:lnTo>
                    <a:pt x="1057138" y="38600"/>
                  </a:lnTo>
                  <a:lnTo>
                    <a:pt x="1058454" y="39082"/>
                  </a:lnTo>
                  <a:lnTo>
                    <a:pt x="1059270" y="39294"/>
                  </a:lnTo>
                  <a:lnTo>
                    <a:pt x="1080037" y="46981"/>
                  </a:lnTo>
                  <a:lnTo>
                    <a:pt x="1132002" y="66000"/>
                  </a:lnTo>
                  <a:lnTo>
                    <a:pt x="1133258" y="66682"/>
                  </a:lnTo>
                  <a:lnTo>
                    <a:pt x="1134694" y="67214"/>
                  </a:lnTo>
                  <a:lnTo>
                    <a:pt x="1169317" y="86254"/>
                  </a:lnTo>
                  <a:lnTo>
                    <a:pt x="1270413" y="141127"/>
                  </a:lnTo>
                  <a:lnTo>
                    <a:pt x="1273043" y="143297"/>
                  </a:lnTo>
                  <a:lnTo>
                    <a:pt x="1273902" y="143770"/>
                  </a:lnTo>
                  <a:lnTo>
                    <a:pt x="1290827" y="157970"/>
                  </a:lnTo>
                  <a:lnTo>
                    <a:pt x="1391006" y="240625"/>
                  </a:lnTo>
                  <a:lnTo>
                    <a:pt x="1394755" y="245169"/>
                  </a:lnTo>
                  <a:lnTo>
                    <a:pt x="1397420" y="245169"/>
                  </a:lnTo>
                  <a:cubicBezTo>
                    <a:pt x="1543732" y="389361"/>
                    <a:pt x="1744711" y="477860"/>
                    <a:pt x="1966361" y="477860"/>
                  </a:cubicBezTo>
                  <a:cubicBezTo>
                    <a:pt x="2188010" y="477860"/>
                    <a:pt x="2388989" y="389361"/>
                    <a:pt x="2535302" y="245169"/>
                  </a:cubicBezTo>
                  <a:lnTo>
                    <a:pt x="2536396" y="245169"/>
                  </a:lnTo>
                  <a:lnTo>
                    <a:pt x="2541768" y="238658"/>
                  </a:lnTo>
                  <a:cubicBezTo>
                    <a:pt x="2689224" y="91203"/>
                    <a:pt x="2892932" y="0"/>
                    <a:pt x="3117941" y="0"/>
                  </a:cubicBezTo>
                  <a:cubicBezTo>
                    <a:pt x="3567961" y="0"/>
                    <a:pt x="3932773" y="364812"/>
                    <a:pt x="3932773" y="814832"/>
                  </a:cubicBezTo>
                  <a:cubicBezTo>
                    <a:pt x="3932773" y="843222"/>
                    <a:pt x="3931321" y="871273"/>
                    <a:pt x="3928487" y="898913"/>
                  </a:cubicBezTo>
                  <a:lnTo>
                    <a:pt x="3927394" y="906003"/>
                  </a:lnTo>
                  <a:lnTo>
                    <a:pt x="3915946" y="981017"/>
                  </a:lnTo>
                  <a:cubicBezTo>
                    <a:pt x="3883383" y="1140148"/>
                    <a:pt x="3804433" y="1282381"/>
                    <a:pt x="3693842" y="1392973"/>
                  </a:cubicBezTo>
                  <a:lnTo>
                    <a:pt x="3689572" y="1396496"/>
                  </a:lnTo>
                  <a:lnTo>
                    <a:pt x="3689572" y="1397419"/>
                  </a:lnTo>
                  <a:cubicBezTo>
                    <a:pt x="3545380" y="1543732"/>
                    <a:pt x="3456881" y="1744711"/>
                    <a:pt x="3456881" y="1966360"/>
                  </a:cubicBezTo>
                  <a:cubicBezTo>
                    <a:pt x="3456881" y="2188010"/>
                    <a:pt x="3545380" y="2388989"/>
                    <a:pt x="3689572" y="2535302"/>
                  </a:cubicBezTo>
                  <a:lnTo>
                    <a:pt x="3689572" y="2537745"/>
                  </a:lnTo>
                  <a:lnTo>
                    <a:pt x="3694115" y="2541494"/>
                  </a:lnTo>
                  <a:lnTo>
                    <a:pt x="3776742" y="2641639"/>
                  </a:lnTo>
                  <a:lnTo>
                    <a:pt x="3790971" y="2658598"/>
                  </a:lnTo>
                  <a:lnTo>
                    <a:pt x="3791445" y="2659459"/>
                  </a:lnTo>
                  <a:lnTo>
                    <a:pt x="3793613" y="2662087"/>
                  </a:lnTo>
                  <a:lnTo>
                    <a:pt x="3848439" y="2763095"/>
                  </a:lnTo>
                  <a:lnTo>
                    <a:pt x="3867527" y="2797806"/>
                  </a:lnTo>
                  <a:lnTo>
                    <a:pt x="3868060" y="2799246"/>
                  </a:lnTo>
                  <a:lnTo>
                    <a:pt x="3868740" y="2800497"/>
                  </a:lnTo>
                  <a:lnTo>
                    <a:pt x="3887700" y="2852300"/>
                  </a:lnTo>
                  <a:lnTo>
                    <a:pt x="3895447" y="2873230"/>
                  </a:lnTo>
                  <a:lnTo>
                    <a:pt x="3895661" y="2874052"/>
                  </a:lnTo>
                  <a:lnTo>
                    <a:pt x="3896140" y="2875361"/>
                  </a:lnTo>
                  <a:lnTo>
                    <a:pt x="3909287" y="2926490"/>
                  </a:lnTo>
                  <a:lnTo>
                    <a:pt x="3915906" y="2951965"/>
                  </a:lnTo>
                  <a:lnTo>
                    <a:pt x="3916010" y="2952637"/>
                  </a:lnTo>
                  <a:lnTo>
                    <a:pt x="3916219" y="2953450"/>
                  </a:lnTo>
                  <a:lnTo>
                    <a:pt x="3924630" y="3008560"/>
                  </a:lnTo>
                  <a:lnTo>
                    <a:pt x="3928487" y="3033586"/>
                  </a:lnTo>
                  <a:lnTo>
                    <a:pt x="3928506" y="3033960"/>
                  </a:lnTo>
                  <a:lnTo>
                    <a:pt x="3928566" y="3034355"/>
                  </a:lnTo>
                  <a:cubicBezTo>
                    <a:pt x="3931348" y="3061747"/>
                    <a:pt x="3932773" y="3089541"/>
                    <a:pt x="3932773" y="3117667"/>
                  </a:cubicBezTo>
                  <a:lnTo>
                    <a:pt x="3932773" y="3117667"/>
                  </a:lnTo>
                  <a:lnTo>
                    <a:pt x="3932773" y="3117668"/>
                  </a:lnTo>
                  <a:cubicBezTo>
                    <a:pt x="3932773" y="3567688"/>
                    <a:pt x="3567961" y="3932500"/>
                    <a:pt x="3117941" y="3932500"/>
                  </a:cubicBezTo>
                  <a:cubicBezTo>
                    <a:pt x="3089815" y="3932500"/>
                    <a:pt x="3062022" y="3931075"/>
                    <a:pt x="3034629" y="3928293"/>
                  </a:cubicBezTo>
                  <a:lnTo>
                    <a:pt x="3034222" y="3928231"/>
                  </a:lnTo>
                  <a:lnTo>
                    <a:pt x="3033860" y="3928213"/>
                  </a:lnTo>
                  <a:lnTo>
                    <a:pt x="3009572" y="3924469"/>
                  </a:lnTo>
                  <a:lnTo>
                    <a:pt x="2953724" y="3915946"/>
                  </a:lnTo>
                  <a:lnTo>
                    <a:pt x="2952901" y="3915734"/>
                  </a:lnTo>
                  <a:lnTo>
                    <a:pt x="2952238" y="3915632"/>
                  </a:lnTo>
                  <a:lnTo>
                    <a:pt x="2927128" y="3909107"/>
                  </a:lnTo>
                  <a:lnTo>
                    <a:pt x="2875635" y="3895867"/>
                  </a:lnTo>
                  <a:lnTo>
                    <a:pt x="2874317" y="3895384"/>
                  </a:lnTo>
                  <a:lnTo>
                    <a:pt x="2873503" y="3895173"/>
                  </a:lnTo>
                  <a:lnTo>
                    <a:pt x="2852779" y="3887501"/>
                  </a:lnTo>
                  <a:lnTo>
                    <a:pt x="2800772" y="3868466"/>
                  </a:lnTo>
                  <a:lnTo>
                    <a:pt x="2799515" y="3867784"/>
                  </a:lnTo>
                  <a:lnTo>
                    <a:pt x="2798080" y="3867253"/>
                  </a:lnTo>
                  <a:lnTo>
                    <a:pt x="2763464" y="3848216"/>
                  </a:lnTo>
                  <a:lnTo>
                    <a:pt x="2662361" y="3793340"/>
                  </a:lnTo>
                  <a:lnTo>
                    <a:pt x="2659731" y="3791170"/>
                  </a:lnTo>
                  <a:lnTo>
                    <a:pt x="2658872" y="3790697"/>
                  </a:lnTo>
                  <a:lnTo>
                    <a:pt x="2641943" y="3776493"/>
                  </a:lnTo>
                  <a:lnTo>
                    <a:pt x="2541768" y="3693841"/>
                  </a:lnTo>
                  <a:lnTo>
                    <a:pt x="2538019" y="3689298"/>
                  </a:lnTo>
                  <a:lnTo>
                    <a:pt x="2535354" y="3689298"/>
                  </a:lnTo>
                  <a:cubicBezTo>
                    <a:pt x="2389041" y="3545106"/>
                    <a:pt x="2188062" y="3456607"/>
                    <a:pt x="1966413" y="3456607"/>
                  </a:cubicBezTo>
                  <a:cubicBezTo>
                    <a:pt x="1744763" y="3456607"/>
                    <a:pt x="1543784" y="3545106"/>
                    <a:pt x="1397472" y="3689298"/>
                  </a:cubicBezTo>
                  <a:lnTo>
                    <a:pt x="1396377" y="3689298"/>
                  </a:lnTo>
                  <a:lnTo>
                    <a:pt x="1391006" y="3695808"/>
                  </a:lnTo>
                  <a:cubicBezTo>
                    <a:pt x="1243550" y="3843264"/>
                    <a:pt x="1039842" y="3934467"/>
                    <a:pt x="814832" y="3934467"/>
                  </a:cubicBezTo>
                  <a:cubicBezTo>
                    <a:pt x="364812" y="3934467"/>
                    <a:pt x="0" y="3569655"/>
                    <a:pt x="0" y="3119635"/>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fr-FR" sz="1270" b="0" i="0" u="none" strike="noStrike" kern="1200" cap="none" spc="0" normalizeH="0" baseline="0" noProof="0">
                <a:ln>
                  <a:noFill/>
                </a:ln>
                <a:solidFill>
                  <a:prstClr val="white"/>
                </a:solidFill>
                <a:effectLst/>
                <a:uLnTx/>
                <a:uFillTx/>
                <a:cs typeface="+mn-ea"/>
                <a:sym typeface="+mn-lt"/>
              </a:endParaRPr>
            </a:p>
          </p:txBody>
        </p:sp>
        <p:sp>
          <p:nvSpPr>
            <p:cNvPr id="44" name="文本框 43"/>
            <p:cNvSpPr txBox="1"/>
            <p:nvPr/>
          </p:nvSpPr>
          <p:spPr>
            <a:xfrm>
              <a:off x="4296349" y="2796600"/>
              <a:ext cx="1278246" cy="919790"/>
            </a:xfrm>
            <a:prstGeom prst="rect">
              <a:avLst/>
            </a:prstGeom>
            <a:noFill/>
          </p:spPr>
          <p:txBody>
            <a:bodyPr wrap="none"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46" b="0" i="0" u="none" strike="noStrike" kern="1200" cap="none" spc="0" normalizeH="0" baseline="0" noProof="0" dirty="0">
                  <a:ln>
                    <a:noFill/>
                  </a:ln>
                  <a:solidFill>
                    <a:prstClr val="black">
                      <a:lumMod val="65000"/>
                      <a:lumOff val="35000"/>
                    </a:prstClr>
                  </a:solidFill>
                  <a:effectLst/>
                  <a:uLnTx/>
                  <a:uFillTx/>
                  <a:cs typeface="+mn-ea"/>
                  <a:sym typeface="+mn-lt"/>
                </a:rPr>
                <a:t>Sample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28" b="0" i="0" u="none" strike="noStrike" kern="1200" cap="none" spc="0" normalizeH="0" baseline="0" noProof="0" dirty="0">
                  <a:ln>
                    <a:noFill/>
                  </a:ln>
                  <a:solidFill>
                    <a:prstClr val="black">
                      <a:lumMod val="65000"/>
                      <a:lumOff val="35000"/>
                    </a:prstClr>
                  </a:solidFill>
                  <a:effectLst/>
                  <a:uLnTx/>
                  <a:uFillTx/>
                  <a:cs typeface="+mn-ea"/>
                  <a:sym typeface="+mn-lt"/>
                </a:rPr>
                <a:t>TEXT</a:t>
              </a:r>
              <a:endParaRPr kumimoji="0" lang="zh-CN" altLang="en-US" sz="2728" b="0" i="0" u="none" strike="noStrike" kern="1200" cap="none" spc="0" normalizeH="0" baseline="0" noProof="0" dirty="0">
                <a:ln>
                  <a:noFill/>
                </a:ln>
                <a:solidFill>
                  <a:prstClr val="black">
                    <a:lumMod val="65000"/>
                    <a:lumOff val="35000"/>
                  </a:prstClr>
                </a:solidFill>
                <a:effectLst/>
                <a:uLnTx/>
                <a:uFillTx/>
                <a:cs typeface="+mn-ea"/>
                <a:sym typeface="+mn-lt"/>
              </a:endParaRPr>
            </a:p>
          </p:txBody>
        </p:sp>
      </p:grpSp>
      <p:grpSp>
        <p:nvGrpSpPr>
          <p:cNvPr id="5" name="组合 4"/>
          <p:cNvGrpSpPr/>
          <p:nvPr/>
        </p:nvGrpSpPr>
        <p:grpSpPr>
          <a:xfrm>
            <a:off x="2799436" y="1026430"/>
            <a:ext cx="1357312" cy="1340468"/>
            <a:chOff x="3034281" y="1381423"/>
            <a:chExt cx="1443087" cy="1425178"/>
          </a:xfrm>
        </p:grpSpPr>
        <p:sp>
          <p:nvSpPr>
            <p:cNvPr id="4" name="椭圆 3"/>
            <p:cNvSpPr/>
            <p:nvPr/>
          </p:nvSpPr>
          <p:spPr>
            <a:xfrm>
              <a:off x="3034281"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2534" name="椭圆 4"/>
            <p:cNvSpPr>
              <a:spLocks noChangeArrowheads="1"/>
            </p:cNvSpPr>
            <p:nvPr/>
          </p:nvSpPr>
          <p:spPr bwMode="auto">
            <a:xfrm>
              <a:off x="3120360" y="1465183"/>
              <a:ext cx="1270929" cy="1256407"/>
            </a:xfrm>
            <a:prstGeom prst="ellipse">
              <a:avLst/>
            </a:prstGeom>
            <a:solidFill>
              <a:schemeClr val="accent3"/>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6" name="椭圆 5"/>
            <p:cNvSpPr/>
            <p:nvPr/>
          </p:nvSpPr>
          <p:spPr>
            <a:xfrm>
              <a:off x="3162133"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19" name="组合 18"/>
            <p:cNvGrpSpPr/>
            <p:nvPr/>
          </p:nvGrpSpPr>
          <p:grpSpPr>
            <a:xfrm>
              <a:off x="3353856" y="1598451"/>
              <a:ext cx="804308" cy="990456"/>
              <a:chOff x="6059488" y="2238376"/>
              <a:chExt cx="514350" cy="641350"/>
            </a:xfrm>
            <a:solidFill>
              <a:schemeClr val="bg2"/>
            </a:solidFill>
          </p:grpSpPr>
          <p:sp>
            <p:nvSpPr>
              <p:cNvPr id="20" name="Freeform 48"/>
              <p:cNvSpPr>
                <a:spLocks/>
              </p:cNvSpPr>
              <p:nvPr/>
            </p:nvSpPr>
            <p:spPr bwMode="auto">
              <a:xfrm>
                <a:off x="6535738" y="2392363"/>
                <a:ext cx="38100" cy="38100"/>
              </a:xfrm>
              <a:custGeom>
                <a:avLst/>
                <a:gdLst>
                  <a:gd name="T0" fmla="*/ 0 w 10"/>
                  <a:gd name="T1" fmla="*/ 5 h 10"/>
                  <a:gd name="T2" fmla="*/ 4 w 10"/>
                  <a:gd name="T3" fmla="*/ 10 h 10"/>
                  <a:gd name="T4" fmla="*/ 10 w 10"/>
                  <a:gd name="T5" fmla="*/ 4 h 10"/>
                  <a:gd name="T6" fmla="*/ 6 w 10"/>
                  <a:gd name="T7" fmla="*/ 0 h 10"/>
                  <a:gd name="T8" fmla="*/ 0 w 10"/>
                  <a:gd name="T9" fmla="*/ 5 h 10"/>
                </a:gdLst>
                <a:ahLst/>
                <a:cxnLst>
                  <a:cxn ang="0">
                    <a:pos x="T0" y="T1"/>
                  </a:cxn>
                  <a:cxn ang="0">
                    <a:pos x="T2" y="T3"/>
                  </a:cxn>
                  <a:cxn ang="0">
                    <a:pos x="T4" y="T5"/>
                  </a:cxn>
                  <a:cxn ang="0">
                    <a:pos x="T6" y="T7"/>
                  </a:cxn>
                  <a:cxn ang="0">
                    <a:pos x="T8" y="T9"/>
                  </a:cxn>
                </a:cxnLst>
                <a:rect l="0" t="0" r="r" b="b"/>
                <a:pathLst>
                  <a:path w="10" h="10">
                    <a:moveTo>
                      <a:pt x="0" y="5"/>
                    </a:moveTo>
                    <a:cubicBezTo>
                      <a:pt x="0" y="7"/>
                      <a:pt x="1" y="10"/>
                      <a:pt x="4" y="10"/>
                    </a:cubicBezTo>
                    <a:cubicBezTo>
                      <a:pt x="6" y="10"/>
                      <a:pt x="10" y="7"/>
                      <a:pt x="10" y="4"/>
                    </a:cubicBezTo>
                    <a:cubicBezTo>
                      <a:pt x="10" y="2"/>
                      <a:pt x="9" y="0"/>
                      <a:pt x="6" y="0"/>
                    </a:cubicBezTo>
                    <a:cubicBezTo>
                      <a:pt x="3" y="0"/>
                      <a:pt x="0" y="2"/>
                      <a:pt x="0" y="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1" name="Freeform 49"/>
              <p:cNvSpPr>
                <a:spLocks/>
              </p:cNvSpPr>
              <p:nvPr/>
            </p:nvSpPr>
            <p:spPr bwMode="auto">
              <a:xfrm>
                <a:off x="6340475" y="2347913"/>
                <a:ext cx="209550" cy="382588"/>
              </a:xfrm>
              <a:custGeom>
                <a:avLst/>
                <a:gdLst>
                  <a:gd name="T0" fmla="*/ 54 w 56"/>
                  <a:gd name="T1" fmla="*/ 57 h 102"/>
                  <a:gd name="T2" fmla="*/ 55 w 56"/>
                  <a:gd name="T3" fmla="*/ 51 h 102"/>
                  <a:gd name="T4" fmla="*/ 55 w 56"/>
                  <a:gd name="T5" fmla="*/ 40 h 102"/>
                  <a:gd name="T6" fmla="*/ 22 w 56"/>
                  <a:gd name="T7" fmla="*/ 1 h 102"/>
                  <a:gd name="T8" fmla="*/ 1 w 56"/>
                  <a:gd name="T9" fmla="*/ 19 h 102"/>
                  <a:gd name="T10" fmla="*/ 1 w 56"/>
                  <a:gd name="T11" fmla="*/ 20 h 102"/>
                  <a:gd name="T12" fmla="*/ 13 w 56"/>
                  <a:gd name="T13" fmla="*/ 50 h 102"/>
                  <a:gd name="T14" fmla="*/ 11 w 56"/>
                  <a:gd name="T15" fmla="*/ 57 h 102"/>
                  <a:gd name="T16" fmla="*/ 4 w 56"/>
                  <a:gd name="T17" fmla="*/ 80 h 102"/>
                  <a:gd name="T18" fmla="*/ 4 w 56"/>
                  <a:gd name="T19" fmla="*/ 83 h 102"/>
                  <a:gd name="T20" fmla="*/ 15 w 56"/>
                  <a:gd name="T21" fmla="*/ 100 h 102"/>
                  <a:gd name="T22" fmla="*/ 24 w 56"/>
                  <a:gd name="T23" fmla="*/ 100 h 102"/>
                  <a:gd name="T24" fmla="*/ 46 w 56"/>
                  <a:gd name="T25" fmla="*/ 76 h 102"/>
                  <a:gd name="T26" fmla="*/ 54 w 56"/>
                  <a:gd name="T2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2">
                    <a:moveTo>
                      <a:pt x="54" y="57"/>
                    </a:moveTo>
                    <a:cubicBezTo>
                      <a:pt x="55" y="55"/>
                      <a:pt x="55" y="52"/>
                      <a:pt x="55" y="51"/>
                    </a:cubicBezTo>
                    <a:cubicBezTo>
                      <a:pt x="55" y="51"/>
                      <a:pt x="56" y="44"/>
                      <a:pt x="55" y="40"/>
                    </a:cubicBezTo>
                    <a:cubicBezTo>
                      <a:pt x="54" y="26"/>
                      <a:pt x="38" y="1"/>
                      <a:pt x="22" y="1"/>
                    </a:cubicBezTo>
                    <a:cubicBezTo>
                      <a:pt x="12" y="0"/>
                      <a:pt x="1" y="9"/>
                      <a:pt x="1" y="19"/>
                    </a:cubicBezTo>
                    <a:cubicBezTo>
                      <a:pt x="1" y="20"/>
                      <a:pt x="1" y="20"/>
                      <a:pt x="1" y="20"/>
                    </a:cubicBezTo>
                    <a:cubicBezTo>
                      <a:pt x="0" y="31"/>
                      <a:pt x="13" y="40"/>
                      <a:pt x="13" y="50"/>
                    </a:cubicBezTo>
                    <a:cubicBezTo>
                      <a:pt x="13" y="52"/>
                      <a:pt x="12" y="54"/>
                      <a:pt x="11" y="57"/>
                    </a:cubicBezTo>
                    <a:cubicBezTo>
                      <a:pt x="9" y="64"/>
                      <a:pt x="4" y="75"/>
                      <a:pt x="4" y="80"/>
                    </a:cubicBezTo>
                    <a:cubicBezTo>
                      <a:pt x="4" y="80"/>
                      <a:pt x="4" y="82"/>
                      <a:pt x="4" y="83"/>
                    </a:cubicBezTo>
                    <a:cubicBezTo>
                      <a:pt x="4" y="89"/>
                      <a:pt x="7" y="96"/>
                      <a:pt x="15" y="100"/>
                    </a:cubicBezTo>
                    <a:cubicBezTo>
                      <a:pt x="19" y="102"/>
                      <a:pt x="24" y="100"/>
                      <a:pt x="24" y="100"/>
                    </a:cubicBezTo>
                    <a:cubicBezTo>
                      <a:pt x="33" y="98"/>
                      <a:pt x="43" y="85"/>
                      <a:pt x="46" y="76"/>
                    </a:cubicBezTo>
                    <a:cubicBezTo>
                      <a:pt x="48" y="73"/>
                      <a:pt x="52" y="64"/>
                      <a:pt x="54" y="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2" name="Freeform 50"/>
              <p:cNvSpPr>
                <a:spLocks/>
              </p:cNvSpPr>
              <p:nvPr/>
            </p:nvSpPr>
            <p:spPr bwMode="auto">
              <a:xfrm>
                <a:off x="6472238" y="2298701"/>
                <a:ext cx="52388" cy="55563"/>
              </a:xfrm>
              <a:custGeom>
                <a:avLst/>
                <a:gdLst>
                  <a:gd name="T0" fmla="*/ 5 w 14"/>
                  <a:gd name="T1" fmla="*/ 15 h 15"/>
                  <a:gd name="T2" fmla="*/ 14 w 14"/>
                  <a:gd name="T3" fmla="*/ 6 h 15"/>
                  <a:gd name="T4" fmla="*/ 9 w 14"/>
                  <a:gd name="T5" fmla="*/ 0 h 15"/>
                  <a:gd name="T6" fmla="*/ 0 w 14"/>
                  <a:gd name="T7" fmla="*/ 8 h 15"/>
                  <a:gd name="T8" fmla="*/ 5 w 14"/>
                  <a:gd name="T9" fmla="*/ 15 h 15"/>
                </a:gdLst>
                <a:ahLst/>
                <a:cxnLst>
                  <a:cxn ang="0">
                    <a:pos x="T0" y="T1"/>
                  </a:cxn>
                  <a:cxn ang="0">
                    <a:pos x="T2" y="T3"/>
                  </a:cxn>
                  <a:cxn ang="0">
                    <a:pos x="T4" y="T5"/>
                  </a:cxn>
                  <a:cxn ang="0">
                    <a:pos x="T6" y="T7"/>
                  </a:cxn>
                  <a:cxn ang="0">
                    <a:pos x="T8" y="T9"/>
                  </a:cxn>
                </a:cxnLst>
                <a:rect l="0" t="0" r="r" b="b"/>
                <a:pathLst>
                  <a:path w="14" h="15">
                    <a:moveTo>
                      <a:pt x="5" y="15"/>
                    </a:moveTo>
                    <a:cubicBezTo>
                      <a:pt x="9" y="15"/>
                      <a:pt x="14" y="10"/>
                      <a:pt x="14" y="6"/>
                    </a:cubicBezTo>
                    <a:cubicBezTo>
                      <a:pt x="14" y="4"/>
                      <a:pt x="12" y="1"/>
                      <a:pt x="9" y="0"/>
                    </a:cubicBezTo>
                    <a:cubicBezTo>
                      <a:pt x="5" y="0"/>
                      <a:pt x="1" y="4"/>
                      <a:pt x="0" y="8"/>
                    </a:cubicBezTo>
                    <a:cubicBezTo>
                      <a:pt x="0" y="11"/>
                      <a:pt x="2" y="14"/>
                      <a:pt x="5" y="1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3" name="Freeform 51"/>
              <p:cNvSpPr>
                <a:spLocks/>
              </p:cNvSpPr>
              <p:nvPr/>
            </p:nvSpPr>
            <p:spPr bwMode="auto">
              <a:xfrm>
                <a:off x="6419850" y="2260601"/>
                <a:ext cx="60325" cy="71438"/>
              </a:xfrm>
              <a:custGeom>
                <a:avLst/>
                <a:gdLst>
                  <a:gd name="T0" fmla="*/ 6 w 16"/>
                  <a:gd name="T1" fmla="*/ 18 h 19"/>
                  <a:gd name="T2" fmla="*/ 9 w 16"/>
                  <a:gd name="T3" fmla="*/ 18 h 19"/>
                  <a:gd name="T4" fmla="*/ 16 w 16"/>
                  <a:gd name="T5" fmla="*/ 8 h 19"/>
                  <a:gd name="T6" fmla="*/ 9 w 16"/>
                  <a:gd name="T7" fmla="*/ 0 h 19"/>
                  <a:gd name="T8" fmla="*/ 1 w 16"/>
                  <a:gd name="T9" fmla="*/ 8 h 19"/>
                  <a:gd name="T10" fmla="*/ 6 w 16"/>
                  <a:gd name="T11" fmla="*/ 18 h 19"/>
                </a:gdLst>
                <a:ahLst/>
                <a:cxnLst>
                  <a:cxn ang="0">
                    <a:pos x="T0" y="T1"/>
                  </a:cxn>
                  <a:cxn ang="0">
                    <a:pos x="T2" y="T3"/>
                  </a:cxn>
                  <a:cxn ang="0">
                    <a:pos x="T4" y="T5"/>
                  </a:cxn>
                  <a:cxn ang="0">
                    <a:pos x="T6" y="T7"/>
                  </a:cxn>
                  <a:cxn ang="0">
                    <a:pos x="T8" y="T9"/>
                  </a:cxn>
                  <a:cxn ang="0">
                    <a:pos x="T10" y="T11"/>
                  </a:cxn>
                </a:cxnLst>
                <a:rect l="0" t="0" r="r" b="b"/>
                <a:pathLst>
                  <a:path w="16" h="19">
                    <a:moveTo>
                      <a:pt x="6" y="18"/>
                    </a:moveTo>
                    <a:cubicBezTo>
                      <a:pt x="7" y="19"/>
                      <a:pt x="9" y="18"/>
                      <a:pt x="9" y="18"/>
                    </a:cubicBezTo>
                    <a:cubicBezTo>
                      <a:pt x="13" y="17"/>
                      <a:pt x="16" y="11"/>
                      <a:pt x="16" y="8"/>
                    </a:cubicBezTo>
                    <a:cubicBezTo>
                      <a:pt x="16" y="4"/>
                      <a:pt x="13" y="0"/>
                      <a:pt x="9" y="0"/>
                    </a:cubicBezTo>
                    <a:cubicBezTo>
                      <a:pt x="6" y="0"/>
                      <a:pt x="1" y="4"/>
                      <a:pt x="1" y="8"/>
                    </a:cubicBezTo>
                    <a:cubicBezTo>
                      <a:pt x="0" y="13"/>
                      <a:pt x="2" y="17"/>
                      <a:pt x="6" y="1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4" name="Freeform 52"/>
              <p:cNvSpPr>
                <a:spLocks/>
              </p:cNvSpPr>
              <p:nvPr/>
            </p:nvSpPr>
            <p:spPr bwMode="auto">
              <a:xfrm>
                <a:off x="6510338" y="2343151"/>
                <a:ext cx="39688" cy="46038"/>
              </a:xfrm>
              <a:custGeom>
                <a:avLst/>
                <a:gdLst>
                  <a:gd name="T0" fmla="*/ 1 w 11"/>
                  <a:gd name="T1" fmla="*/ 4 h 12"/>
                  <a:gd name="T2" fmla="*/ 1 w 11"/>
                  <a:gd name="T3" fmla="*/ 9 h 12"/>
                  <a:gd name="T4" fmla="*/ 5 w 11"/>
                  <a:gd name="T5" fmla="*/ 12 h 12"/>
                  <a:gd name="T6" fmla="*/ 11 w 11"/>
                  <a:gd name="T7" fmla="*/ 5 h 12"/>
                  <a:gd name="T8" fmla="*/ 7 w 11"/>
                  <a:gd name="T9" fmla="*/ 1 h 12"/>
                  <a:gd name="T10" fmla="*/ 1 w 11"/>
                  <a:gd name="T11" fmla="*/ 4 h 12"/>
                </a:gdLst>
                <a:ahLst/>
                <a:cxnLst>
                  <a:cxn ang="0">
                    <a:pos x="T0" y="T1"/>
                  </a:cxn>
                  <a:cxn ang="0">
                    <a:pos x="T2" y="T3"/>
                  </a:cxn>
                  <a:cxn ang="0">
                    <a:pos x="T4" y="T5"/>
                  </a:cxn>
                  <a:cxn ang="0">
                    <a:pos x="T6" y="T7"/>
                  </a:cxn>
                  <a:cxn ang="0">
                    <a:pos x="T8" y="T9"/>
                  </a:cxn>
                  <a:cxn ang="0">
                    <a:pos x="T10" y="T11"/>
                  </a:cxn>
                </a:cxnLst>
                <a:rect l="0" t="0" r="r" b="b"/>
                <a:pathLst>
                  <a:path w="11" h="12">
                    <a:moveTo>
                      <a:pt x="1" y="4"/>
                    </a:moveTo>
                    <a:cubicBezTo>
                      <a:pt x="0" y="6"/>
                      <a:pt x="0" y="9"/>
                      <a:pt x="1" y="9"/>
                    </a:cubicBezTo>
                    <a:cubicBezTo>
                      <a:pt x="1" y="10"/>
                      <a:pt x="2" y="11"/>
                      <a:pt x="5" y="12"/>
                    </a:cubicBezTo>
                    <a:cubicBezTo>
                      <a:pt x="8" y="12"/>
                      <a:pt x="11" y="8"/>
                      <a:pt x="11" y="5"/>
                    </a:cubicBezTo>
                    <a:cubicBezTo>
                      <a:pt x="11" y="3"/>
                      <a:pt x="10" y="1"/>
                      <a:pt x="7" y="1"/>
                    </a:cubicBezTo>
                    <a:cubicBezTo>
                      <a:pt x="5" y="0"/>
                      <a:pt x="3" y="2"/>
                      <a:pt x="1" y="4"/>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 name="Freeform 53"/>
              <p:cNvSpPr>
                <a:spLocks/>
              </p:cNvSpPr>
              <p:nvPr/>
            </p:nvSpPr>
            <p:spPr bwMode="auto">
              <a:xfrm>
                <a:off x="6334125" y="2238376"/>
                <a:ext cx="80963" cy="101600"/>
              </a:xfrm>
              <a:custGeom>
                <a:avLst/>
                <a:gdLst>
                  <a:gd name="T0" fmla="*/ 10 w 22"/>
                  <a:gd name="T1" fmla="*/ 27 h 27"/>
                  <a:gd name="T2" fmla="*/ 22 w 22"/>
                  <a:gd name="T3" fmla="*/ 15 h 27"/>
                  <a:gd name="T4" fmla="*/ 22 w 22"/>
                  <a:gd name="T5" fmla="*/ 9 h 27"/>
                  <a:gd name="T6" fmla="*/ 12 w 22"/>
                  <a:gd name="T7" fmla="*/ 0 h 27"/>
                  <a:gd name="T8" fmla="*/ 1 w 22"/>
                  <a:gd name="T9" fmla="*/ 14 h 27"/>
                  <a:gd name="T10" fmla="*/ 10 w 22"/>
                  <a:gd name="T11" fmla="*/ 27 h 27"/>
                </a:gdLst>
                <a:ahLst/>
                <a:cxnLst>
                  <a:cxn ang="0">
                    <a:pos x="T0" y="T1"/>
                  </a:cxn>
                  <a:cxn ang="0">
                    <a:pos x="T2" y="T3"/>
                  </a:cxn>
                  <a:cxn ang="0">
                    <a:pos x="T4" y="T5"/>
                  </a:cxn>
                  <a:cxn ang="0">
                    <a:pos x="T6" y="T7"/>
                  </a:cxn>
                  <a:cxn ang="0">
                    <a:pos x="T8" y="T9"/>
                  </a:cxn>
                  <a:cxn ang="0">
                    <a:pos x="T10" y="T11"/>
                  </a:cxn>
                </a:cxnLst>
                <a:rect l="0" t="0" r="r" b="b"/>
                <a:pathLst>
                  <a:path w="22" h="27">
                    <a:moveTo>
                      <a:pt x="10" y="27"/>
                    </a:moveTo>
                    <a:cubicBezTo>
                      <a:pt x="15" y="27"/>
                      <a:pt x="22" y="22"/>
                      <a:pt x="22" y="15"/>
                    </a:cubicBezTo>
                    <a:cubicBezTo>
                      <a:pt x="22" y="15"/>
                      <a:pt x="22" y="11"/>
                      <a:pt x="22" y="9"/>
                    </a:cubicBezTo>
                    <a:cubicBezTo>
                      <a:pt x="21" y="4"/>
                      <a:pt x="17" y="0"/>
                      <a:pt x="12" y="0"/>
                    </a:cubicBezTo>
                    <a:cubicBezTo>
                      <a:pt x="5" y="0"/>
                      <a:pt x="1" y="8"/>
                      <a:pt x="1" y="14"/>
                    </a:cubicBezTo>
                    <a:cubicBezTo>
                      <a:pt x="0" y="18"/>
                      <a:pt x="2" y="27"/>
                      <a:pt x="10" y="2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 name="Freeform 54"/>
              <p:cNvSpPr>
                <a:spLocks/>
              </p:cNvSpPr>
              <p:nvPr/>
            </p:nvSpPr>
            <p:spPr bwMode="auto">
              <a:xfrm>
                <a:off x="6164263" y="2455863"/>
                <a:ext cx="52388" cy="63500"/>
              </a:xfrm>
              <a:custGeom>
                <a:avLst/>
                <a:gdLst>
                  <a:gd name="T0" fmla="*/ 7 w 14"/>
                  <a:gd name="T1" fmla="*/ 17 h 17"/>
                  <a:gd name="T2" fmla="*/ 14 w 14"/>
                  <a:gd name="T3" fmla="*/ 9 h 17"/>
                  <a:gd name="T4" fmla="*/ 7 w 14"/>
                  <a:gd name="T5" fmla="*/ 0 h 17"/>
                  <a:gd name="T6" fmla="*/ 0 w 14"/>
                  <a:gd name="T7" fmla="*/ 8 h 17"/>
                  <a:gd name="T8" fmla="*/ 7 w 14"/>
                  <a:gd name="T9" fmla="*/ 17 h 17"/>
                </a:gdLst>
                <a:ahLst/>
                <a:cxnLst>
                  <a:cxn ang="0">
                    <a:pos x="T0" y="T1"/>
                  </a:cxn>
                  <a:cxn ang="0">
                    <a:pos x="T2" y="T3"/>
                  </a:cxn>
                  <a:cxn ang="0">
                    <a:pos x="T4" y="T5"/>
                  </a:cxn>
                  <a:cxn ang="0">
                    <a:pos x="T6" y="T7"/>
                  </a:cxn>
                  <a:cxn ang="0">
                    <a:pos x="T8" y="T9"/>
                  </a:cxn>
                </a:cxnLst>
                <a:rect l="0" t="0" r="r" b="b"/>
                <a:pathLst>
                  <a:path w="14" h="17">
                    <a:moveTo>
                      <a:pt x="7" y="17"/>
                    </a:moveTo>
                    <a:cubicBezTo>
                      <a:pt x="11" y="17"/>
                      <a:pt x="14" y="12"/>
                      <a:pt x="14" y="9"/>
                    </a:cubicBezTo>
                    <a:cubicBezTo>
                      <a:pt x="14" y="5"/>
                      <a:pt x="11" y="0"/>
                      <a:pt x="7" y="0"/>
                    </a:cubicBezTo>
                    <a:cubicBezTo>
                      <a:pt x="2" y="0"/>
                      <a:pt x="0" y="5"/>
                      <a:pt x="0" y="8"/>
                    </a:cubicBezTo>
                    <a:cubicBezTo>
                      <a:pt x="0" y="12"/>
                      <a:pt x="2" y="17"/>
                      <a:pt x="7" y="1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7" name="Freeform 55"/>
              <p:cNvSpPr>
                <a:spLocks/>
              </p:cNvSpPr>
              <p:nvPr/>
            </p:nvSpPr>
            <p:spPr bwMode="auto">
              <a:xfrm>
                <a:off x="6119813" y="2486026"/>
                <a:ext cx="44450" cy="49213"/>
              </a:xfrm>
              <a:custGeom>
                <a:avLst/>
                <a:gdLst>
                  <a:gd name="T0" fmla="*/ 6 w 12"/>
                  <a:gd name="T1" fmla="*/ 13 h 13"/>
                  <a:gd name="T2" fmla="*/ 11 w 12"/>
                  <a:gd name="T3" fmla="*/ 7 h 13"/>
                  <a:gd name="T4" fmla="*/ 5 w 12"/>
                  <a:gd name="T5" fmla="*/ 0 h 13"/>
                  <a:gd name="T6" fmla="*/ 0 w 12"/>
                  <a:gd name="T7" fmla="*/ 5 h 13"/>
                  <a:gd name="T8" fmla="*/ 6 w 12"/>
                  <a:gd name="T9" fmla="*/ 13 h 13"/>
                </a:gdLst>
                <a:ahLst/>
                <a:cxnLst>
                  <a:cxn ang="0">
                    <a:pos x="T0" y="T1"/>
                  </a:cxn>
                  <a:cxn ang="0">
                    <a:pos x="T2" y="T3"/>
                  </a:cxn>
                  <a:cxn ang="0">
                    <a:pos x="T4" y="T5"/>
                  </a:cxn>
                  <a:cxn ang="0">
                    <a:pos x="T6" y="T7"/>
                  </a:cxn>
                  <a:cxn ang="0">
                    <a:pos x="T8" y="T9"/>
                  </a:cxn>
                </a:cxnLst>
                <a:rect l="0" t="0" r="r" b="b"/>
                <a:pathLst>
                  <a:path w="12" h="13">
                    <a:moveTo>
                      <a:pt x="6" y="13"/>
                    </a:moveTo>
                    <a:cubicBezTo>
                      <a:pt x="9" y="13"/>
                      <a:pt x="12" y="10"/>
                      <a:pt x="11" y="7"/>
                    </a:cubicBezTo>
                    <a:cubicBezTo>
                      <a:pt x="11" y="4"/>
                      <a:pt x="8" y="0"/>
                      <a:pt x="5" y="0"/>
                    </a:cubicBezTo>
                    <a:cubicBezTo>
                      <a:pt x="2" y="0"/>
                      <a:pt x="0" y="2"/>
                      <a:pt x="0" y="5"/>
                    </a:cubicBezTo>
                    <a:cubicBezTo>
                      <a:pt x="0" y="8"/>
                      <a:pt x="2" y="13"/>
                      <a:pt x="6" y="13"/>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8" name="Freeform 56"/>
              <p:cNvSpPr>
                <a:spLocks/>
              </p:cNvSpPr>
              <p:nvPr/>
            </p:nvSpPr>
            <p:spPr bwMode="auto">
              <a:xfrm>
                <a:off x="6081713" y="2524126"/>
                <a:ext cx="46038" cy="44450"/>
              </a:xfrm>
              <a:custGeom>
                <a:avLst/>
                <a:gdLst>
                  <a:gd name="T0" fmla="*/ 5 w 12"/>
                  <a:gd name="T1" fmla="*/ 11 h 12"/>
                  <a:gd name="T2" fmla="*/ 9 w 12"/>
                  <a:gd name="T3" fmla="*/ 11 h 12"/>
                  <a:gd name="T4" fmla="*/ 12 w 12"/>
                  <a:gd name="T5" fmla="*/ 8 h 12"/>
                  <a:gd name="T6" fmla="*/ 5 w 12"/>
                  <a:gd name="T7" fmla="*/ 0 h 12"/>
                  <a:gd name="T8" fmla="*/ 1 w 12"/>
                  <a:gd name="T9" fmla="*/ 1 h 12"/>
                  <a:gd name="T10" fmla="*/ 0 w 12"/>
                  <a:gd name="T11" fmla="*/ 5 h 12"/>
                  <a:gd name="T12" fmla="*/ 5 w 12"/>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5" y="11"/>
                    </a:moveTo>
                    <a:cubicBezTo>
                      <a:pt x="7" y="12"/>
                      <a:pt x="8" y="11"/>
                      <a:pt x="9" y="11"/>
                    </a:cubicBezTo>
                    <a:cubicBezTo>
                      <a:pt x="11" y="10"/>
                      <a:pt x="12" y="9"/>
                      <a:pt x="12" y="8"/>
                    </a:cubicBezTo>
                    <a:cubicBezTo>
                      <a:pt x="12" y="5"/>
                      <a:pt x="9" y="0"/>
                      <a:pt x="5" y="0"/>
                    </a:cubicBezTo>
                    <a:cubicBezTo>
                      <a:pt x="4" y="0"/>
                      <a:pt x="2" y="0"/>
                      <a:pt x="1" y="1"/>
                    </a:cubicBezTo>
                    <a:cubicBezTo>
                      <a:pt x="0" y="2"/>
                      <a:pt x="0" y="3"/>
                      <a:pt x="0" y="5"/>
                    </a:cubicBezTo>
                    <a:cubicBezTo>
                      <a:pt x="0" y="7"/>
                      <a:pt x="3" y="10"/>
                      <a:pt x="5" y="11"/>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9" name="Freeform 57"/>
              <p:cNvSpPr>
                <a:spLocks/>
              </p:cNvSpPr>
              <p:nvPr/>
            </p:nvSpPr>
            <p:spPr bwMode="auto">
              <a:xfrm>
                <a:off x="6221413" y="2436813"/>
                <a:ext cx="74613" cy="93663"/>
              </a:xfrm>
              <a:custGeom>
                <a:avLst/>
                <a:gdLst>
                  <a:gd name="T0" fmla="*/ 11 w 20"/>
                  <a:gd name="T1" fmla="*/ 0 h 25"/>
                  <a:gd name="T2" fmla="*/ 0 w 20"/>
                  <a:gd name="T3" fmla="*/ 11 h 25"/>
                  <a:gd name="T4" fmla="*/ 5 w 20"/>
                  <a:gd name="T5" fmla="*/ 22 h 25"/>
                  <a:gd name="T6" fmla="*/ 12 w 20"/>
                  <a:gd name="T7" fmla="*/ 24 h 25"/>
                  <a:gd name="T8" fmla="*/ 20 w 20"/>
                  <a:gd name="T9" fmla="*/ 12 h 25"/>
                  <a:gd name="T10" fmla="*/ 11 w 20"/>
                  <a:gd name="T11" fmla="*/ 0 h 25"/>
                </a:gdLst>
                <a:ahLst/>
                <a:cxnLst>
                  <a:cxn ang="0">
                    <a:pos x="T0" y="T1"/>
                  </a:cxn>
                  <a:cxn ang="0">
                    <a:pos x="T2" y="T3"/>
                  </a:cxn>
                  <a:cxn ang="0">
                    <a:pos x="T4" y="T5"/>
                  </a:cxn>
                  <a:cxn ang="0">
                    <a:pos x="T6" y="T7"/>
                  </a:cxn>
                  <a:cxn ang="0">
                    <a:pos x="T8" y="T9"/>
                  </a:cxn>
                  <a:cxn ang="0">
                    <a:pos x="T10" y="T11"/>
                  </a:cxn>
                </a:cxnLst>
                <a:rect l="0" t="0" r="r" b="b"/>
                <a:pathLst>
                  <a:path w="20" h="25">
                    <a:moveTo>
                      <a:pt x="11" y="0"/>
                    </a:moveTo>
                    <a:cubicBezTo>
                      <a:pt x="5" y="0"/>
                      <a:pt x="0" y="6"/>
                      <a:pt x="0" y="11"/>
                    </a:cubicBezTo>
                    <a:cubicBezTo>
                      <a:pt x="0" y="15"/>
                      <a:pt x="0" y="19"/>
                      <a:pt x="5" y="22"/>
                    </a:cubicBezTo>
                    <a:cubicBezTo>
                      <a:pt x="8" y="25"/>
                      <a:pt x="11" y="24"/>
                      <a:pt x="12" y="24"/>
                    </a:cubicBezTo>
                    <a:cubicBezTo>
                      <a:pt x="17" y="22"/>
                      <a:pt x="20" y="18"/>
                      <a:pt x="20" y="12"/>
                    </a:cubicBezTo>
                    <a:cubicBezTo>
                      <a:pt x="20" y="6"/>
                      <a:pt x="17" y="0"/>
                      <a:pt x="11"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0" name="Freeform 58"/>
              <p:cNvSpPr>
                <a:spLocks/>
              </p:cNvSpPr>
              <p:nvPr/>
            </p:nvSpPr>
            <p:spPr bwMode="auto">
              <a:xfrm>
                <a:off x="6078538" y="2535238"/>
                <a:ext cx="209550" cy="344488"/>
              </a:xfrm>
              <a:custGeom>
                <a:avLst/>
                <a:gdLst>
                  <a:gd name="T0" fmla="*/ 56 w 56"/>
                  <a:gd name="T1" fmla="*/ 16 h 92"/>
                  <a:gd name="T2" fmla="*/ 37 w 56"/>
                  <a:gd name="T3" fmla="*/ 1 h 92"/>
                  <a:gd name="T4" fmla="*/ 0 w 56"/>
                  <a:gd name="T5" fmla="*/ 36 h 92"/>
                  <a:gd name="T6" fmla="*/ 0 w 56"/>
                  <a:gd name="T7" fmla="*/ 39 h 92"/>
                  <a:gd name="T8" fmla="*/ 0 w 56"/>
                  <a:gd name="T9" fmla="*/ 39 h 92"/>
                  <a:gd name="T10" fmla="*/ 0 w 56"/>
                  <a:gd name="T11" fmla="*/ 43 h 92"/>
                  <a:gd name="T12" fmla="*/ 0 w 56"/>
                  <a:gd name="T13" fmla="*/ 48 h 92"/>
                  <a:gd name="T14" fmla="*/ 37 w 56"/>
                  <a:gd name="T15" fmla="*/ 92 h 92"/>
                  <a:gd name="T16" fmla="*/ 52 w 56"/>
                  <a:gd name="T17" fmla="*/ 81 h 92"/>
                  <a:gd name="T18" fmla="*/ 43 w 56"/>
                  <a:gd name="T19" fmla="*/ 50 h 92"/>
                  <a:gd name="T20" fmla="*/ 46 w 56"/>
                  <a:gd name="T21" fmla="*/ 39 h 92"/>
                  <a:gd name="T22" fmla="*/ 56 w 56"/>
                  <a:gd name="T23"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92">
                    <a:moveTo>
                      <a:pt x="56" y="16"/>
                    </a:moveTo>
                    <a:cubicBezTo>
                      <a:pt x="56" y="6"/>
                      <a:pt x="45" y="1"/>
                      <a:pt x="37" y="1"/>
                    </a:cubicBezTo>
                    <a:cubicBezTo>
                      <a:pt x="19" y="0"/>
                      <a:pt x="0" y="17"/>
                      <a:pt x="0" y="36"/>
                    </a:cubicBezTo>
                    <a:cubicBezTo>
                      <a:pt x="0" y="36"/>
                      <a:pt x="0" y="38"/>
                      <a:pt x="0" y="39"/>
                    </a:cubicBezTo>
                    <a:cubicBezTo>
                      <a:pt x="0" y="39"/>
                      <a:pt x="0" y="39"/>
                      <a:pt x="0" y="39"/>
                    </a:cubicBezTo>
                    <a:cubicBezTo>
                      <a:pt x="0" y="43"/>
                      <a:pt x="0" y="43"/>
                      <a:pt x="0" y="43"/>
                    </a:cubicBezTo>
                    <a:cubicBezTo>
                      <a:pt x="0" y="44"/>
                      <a:pt x="0" y="47"/>
                      <a:pt x="0" y="48"/>
                    </a:cubicBezTo>
                    <a:cubicBezTo>
                      <a:pt x="1" y="61"/>
                      <a:pt x="21" y="92"/>
                      <a:pt x="37" y="92"/>
                    </a:cubicBezTo>
                    <a:cubicBezTo>
                      <a:pt x="42" y="92"/>
                      <a:pt x="52" y="88"/>
                      <a:pt x="52" y="81"/>
                    </a:cubicBezTo>
                    <a:cubicBezTo>
                      <a:pt x="52" y="76"/>
                      <a:pt x="42" y="60"/>
                      <a:pt x="43" y="50"/>
                    </a:cubicBezTo>
                    <a:cubicBezTo>
                      <a:pt x="43" y="46"/>
                      <a:pt x="44" y="43"/>
                      <a:pt x="46" y="39"/>
                    </a:cubicBezTo>
                    <a:cubicBezTo>
                      <a:pt x="50" y="31"/>
                      <a:pt x="56" y="23"/>
                      <a:pt x="56" y="16"/>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1" name="Freeform 59"/>
              <p:cNvSpPr>
                <a:spLocks/>
              </p:cNvSpPr>
              <p:nvPr/>
            </p:nvSpPr>
            <p:spPr bwMode="auto">
              <a:xfrm>
                <a:off x="6059488" y="2557463"/>
                <a:ext cx="38100" cy="41275"/>
              </a:xfrm>
              <a:custGeom>
                <a:avLst/>
                <a:gdLst>
                  <a:gd name="T0" fmla="*/ 10 w 10"/>
                  <a:gd name="T1" fmla="*/ 7 h 11"/>
                  <a:gd name="T2" fmla="*/ 7 w 10"/>
                  <a:gd name="T3" fmla="*/ 1 h 11"/>
                  <a:gd name="T4" fmla="*/ 2 w 10"/>
                  <a:gd name="T5" fmla="*/ 1 h 11"/>
                  <a:gd name="T6" fmla="*/ 0 w 10"/>
                  <a:gd name="T7" fmla="*/ 5 h 11"/>
                  <a:gd name="T8" fmla="*/ 6 w 10"/>
                  <a:gd name="T9" fmla="*/ 11 h 11"/>
                  <a:gd name="T10" fmla="*/ 10 w 10"/>
                  <a:gd name="T11" fmla="*/ 7 h 11"/>
                </a:gdLst>
                <a:ahLst/>
                <a:cxnLst>
                  <a:cxn ang="0">
                    <a:pos x="T0" y="T1"/>
                  </a:cxn>
                  <a:cxn ang="0">
                    <a:pos x="T2" y="T3"/>
                  </a:cxn>
                  <a:cxn ang="0">
                    <a:pos x="T4" y="T5"/>
                  </a:cxn>
                  <a:cxn ang="0">
                    <a:pos x="T6" y="T7"/>
                  </a:cxn>
                  <a:cxn ang="0">
                    <a:pos x="T8" y="T9"/>
                  </a:cxn>
                  <a:cxn ang="0">
                    <a:pos x="T10" y="T11"/>
                  </a:cxn>
                </a:cxnLst>
                <a:rect l="0" t="0" r="r" b="b"/>
                <a:pathLst>
                  <a:path w="10" h="11">
                    <a:moveTo>
                      <a:pt x="10" y="7"/>
                    </a:moveTo>
                    <a:cubicBezTo>
                      <a:pt x="10" y="5"/>
                      <a:pt x="8" y="3"/>
                      <a:pt x="7" y="1"/>
                    </a:cubicBezTo>
                    <a:cubicBezTo>
                      <a:pt x="6" y="1"/>
                      <a:pt x="5" y="0"/>
                      <a:pt x="2" y="1"/>
                    </a:cubicBezTo>
                    <a:cubicBezTo>
                      <a:pt x="1" y="1"/>
                      <a:pt x="0" y="3"/>
                      <a:pt x="0" y="5"/>
                    </a:cubicBezTo>
                    <a:cubicBezTo>
                      <a:pt x="0" y="7"/>
                      <a:pt x="2" y="10"/>
                      <a:pt x="6" y="11"/>
                    </a:cubicBezTo>
                    <a:cubicBezTo>
                      <a:pt x="8" y="11"/>
                      <a:pt x="10" y="10"/>
                      <a:pt x="10" y="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9" name="组合 8"/>
          <p:cNvGrpSpPr/>
          <p:nvPr/>
        </p:nvGrpSpPr>
        <p:grpSpPr>
          <a:xfrm>
            <a:off x="4950895" y="3131200"/>
            <a:ext cx="1357312" cy="1340468"/>
            <a:chOff x="5321700" y="3619203"/>
            <a:chExt cx="1443087" cy="1425178"/>
          </a:xfrm>
        </p:grpSpPr>
        <p:sp>
          <p:nvSpPr>
            <p:cNvPr id="16" name="椭圆 15"/>
            <p:cNvSpPr/>
            <p:nvPr/>
          </p:nvSpPr>
          <p:spPr>
            <a:xfrm>
              <a:off x="5321700"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2543" name="椭圆 16"/>
            <p:cNvSpPr>
              <a:spLocks noChangeArrowheads="1"/>
            </p:cNvSpPr>
            <p:nvPr/>
          </p:nvSpPr>
          <p:spPr bwMode="auto">
            <a:xfrm>
              <a:off x="5407779" y="3704213"/>
              <a:ext cx="1270929" cy="1255157"/>
            </a:xfrm>
            <a:prstGeom prst="ellipse">
              <a:avLst/>
            </a:prstGeom>
            <a:solidFill>
              <a:schemeClr val="accent4"/>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18" name="椭圆 17"/>
            <p:cNvSpPr/>
            <p:nvPr/>
          </p:nvSpPr>
          <p:spPr>
            <a:xfrm>
              <a:off x="5449554"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2546" name="Freeform 578"/>
            <p:cNvSpPr>
              <a:spLocks noEditPoints="1"/>
            </p:cNvSpPr>
            <p:nvPr/>
          </p:nvSpPr>
          <p:spPr bwMode="auto">
            <a:xfrm>
              <a:off x="5678674" y="4125516"/>
              <a:ext cx="725342" cy="470059"/>
            </a:xfrm>
            <a:custGeom>
              <a:avLst/>
              <a:gdLst>
                <a:gd name="T0" fmla="*/ 847921 w 87"/>
                <a:gd name="T1" fmla="*/ 0 h 57"/>
                <a:gd name="T2" fmla="*/ 837453 w 87"/>
                <a:gd name="T3" fmla="*/ 0 h 57"/>
                <a:gd name="T4" fmla="*/ 73277 w 87"/>
                <a:gd name="T5" fmla="*/ 0 h 57"/>
                <a:gd name="T6" fmla="*/ 73277 w 87"/>
                <a:gd name="T7" fmla="*/ 0 h 57"/>
                <a:gd name="T8" fmla="*/ 460599 w 87"/>
                <a:gd name="T9" fmla="*/ 272172 h 57"/>
                <a:gd name="T10" fmla="*/ 847921 w 87"/>
                <a:gd name="T11" fmla="*/ 0 h 57"/>
                <a:gd name="T12" fmla="*/ 889794 w 87"/>
                <a:gd name="T13" fmla="*/ 20936 h 57"/>
                <a:gd name="T14" fmla="*/ 460599 w 87"/>
                <a:gd name="T15" fmla="*/ 324513 h 57"/>
                <a:gd name="T16" fmla="*/ 31404 w 87"/>
                <a:gd name="T17" fmla="*/ 10468 h 57"/>
                <a:gd name="T18" fmla="*/ 0 w 87"/>
                <a:gd name="T19" fmla="*/ 73277 h 57"/>
                <a:gd name="T20" fmla="*/ 0 w 87"/>
                <a:gd name="T21" fmla="*/ 523408 h 57"/>
                <a:gd name="T22" fmla="*/ 73277 w 87"/>
                <a:gd name="T23" fmla="*/ 596685 h 57"/>
                <a:gd name="T24" fmla="*/ 837453 w 87"/>
                <a:gd name="T25" fmla="*/ 596685 h 57"/>
                <a:gd name="T26" fmla="*/ 910730 w 87"/>
                <a:gd name="T27" fmla="*/ 523408 h 57"/>
                <a:gd name="T28" fmla="*/ 910730 w 87"/>
                <a:gd name="T29" fmla="*/ 73277 h 57"/>
                <a:gd name="T30" fmla="*/ 889794 w 87"/>
                <a:gd name="T31" fmla="*/ 2093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7">
                  <a:moveTo>
                    <a:pt x="81" y="0"/>
                  </a:moveTo>
                  <a:cubicBezTo>
                    <a:pt x="81" y="0"/>
                    <a:pt x="81" y="0"/>
                    <a:pt x="80" y="0"/>
                  </a:cubicBezTo>
                  <a:cubicBezTo>
                    <a:pt x="7" y="0"/>
                    <a:pt x="7" y="0"/>
                    <a:pt x="7" y="0"/>
                  </a:cubicBezTo>
                  <a:cubicBezTo>
                    <a:pt x="7" y="0"/>
                    <a:pt x="7" y="0"/>
                    <a:pt x="7" y="0"/>
                  </a:cubicBezTo>
                  <a:cubicBezTo>
                    <a:pt x="44" y="26"/>
                    <a:pt x="44" y="26"/>
                    <a:pt x="44" y="26"/>
                  </a:cubicBezTo>
                  <a:lnTo>
                    <a:pt x="81" y="0"/>
                  </a:lnTo>
                  <a:close/>
                  <a:moveTo>
                    <a:pt x="85" y="2"/>
                  </a:moveTo>
                  <a:cubicBezTo>
                    <a:pt x="44" y="31"/>
                    <a:pt x="44" y="31"/>
                    <a:pt x="44" y="31"/>
                  </a:cubicBezTo>
                  <a:cubicBezTo>
                    <a:pt x="3" y="1"/>
                    <a:pt x="3" y="1"/>
                    <a:pt x="3" y="1"/>
                  </a:cubicBezTo>
                  <a:cubicBezTo>
                    <a:pt x="1" y="3"/>
                    <a:pt x="0" y="5"/>
                    <a:pt x="0" y="7"/>
                  </a:cubicBezTo>
                  <a:cubicBezTo>
                    <a:pt x="0" y="50"/>
                    <a:pt x="0" y="50"/>
                    <a:pt x="0" y="50"/>
                  </a:cubicBezTo>
                  <a:cubicBezTo>
                    <a:pt x="0" y="54"/>
                    <a:pt x="3" y="57"/>
                    <a:pt x="7" y="57"/>
                  </a:cubicBezTo>
                  <a:cubicBezTo>
                    <a:pt x="80" y="57"/>
                    <a:pt x="80" y="57"/>
                    <a:pt x="80" y="57"/>
                  </a:cubicBezTo>
                  <a:cubicBezTo>
                    <a:pt x="84" y="57"/>
                    <a:pt x="87" y="54"/>
                    <a:pt x="87" y="50"/>
                  </a:cubicBezTo>
                  <a:cubicBezTo>
                    <a:pt x="87" y="7"/>
                    <a:pt x="87" y="7"/>
                    <a:pt x="87" y="7"/>
                  </a:cubicBezTo>
                  <a:cubicBezTo>
                    <a:pt x="87" y="5"/>
                    <a:pt x="86" y="3"/>
                    <a:pt x="85" y="2"/>
                  </a:cubicBezTo>
                  <a:close/>
                </a:path>
              </a:pathLst>
            </a:custGeom>
            <a:solidFill>
              <a:schemeClr val="accent4"/>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7" name="组合 6"/>
          <p:cNvGrpSpPr/>
          <p:nvPr/>
        </p:nvGrpSpPr>
        <p:grpSpPr>
          <a:xfrm>
            <a:off x="4950895" y="1026430"/>
            <a:ext cx="1357312" cy="1340468"/>
            <a:chOff x="5321700" y="1381423"/>
            <a:chExt cx="1443087" cy="1425178"/>
          </a:xfrm>
        </p:grpSpPr>
        <p:sp>
          <p:nvSpPr>
            <p:cNvPr id="8" name="椭圆 7"/>
            <p:cNvSpPr/>
            <p:nvPr/>
          </p:nvSpPr>
          <p:spPr>
            <a:xfrm>
              <a:off x="5321700"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2537" name="椭圆 8"/>
            <p:cNvSpPr>
              <a:spLocks noChangeArrowheads="1"/>
            </p:cNvSpPr>
            <p:nvPr/>
          </p:nvSpPr>
          <p:spPr bwMode="auto">
            <a:xfrm>
              <a:off x="5407779" y="1465183"/>
              <a:ext cx="1270929" cy="1256407"/>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10" name="椭圆 9"/>
            <p:cNvSpPr/>
            <p:nvPr/>
          </p:nvSpPr>
          <p:spPr>
            <a:xfrm>
              <a:off x="5449554"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2547" name="Freeform 583"/>
            <p:cNvSpPr>
              <a:spLocks noEditPoints="1"/>
            </p:cNvSpPr>
            <p:nvPr/>
          </p:nvSpPr>
          <p:spPr bwMode="auto">
            <a:xfrm>
              <a:off x="5660952" y="1693962"/>
              <a:ext cx="764583" cy="760095"/>
            </a:xfrm>
            <a:custGeom>
              <a:avLst/>
              <a:gdLst>
                <a:gd name="T0" fmla="*/ 705888 w 87"/>
                <a:gd name="T1" fmla="*/ 155301 h 87"/>
                <a:gd name="T2" fmla="*/ 154413 w 87"/>
                <a:gd name="T3" fmla="*/ 155301 h 87"/>
                <a:gd name="T4" fmla="*/ 154413 w 87"/>
                <a:gd name="T5" fmla="*/ 709947 h 87"/>
                <a:gd name="T6" fmla="*/ 650741 w 87"/>
                <a:gd name="T7" fmla="*/ 765411 h 87"/>
                <a:gd name="T8" fmla="*/ 816183 w 87"/>
                <a:gd name="T9" fmla="*/ 931805 h 87"/>
                <a:gd name="T10" fmla="*/ 915449 w 87"/>
                <a:gd name="T11" fmla="*/ 931805 h 87"/>
                <a:gd name="T12" fmla="*/ 926478 w 87"/>
                <a:gd name="T13" fmla="*/ 920712 h 87"/>
                <a:gd name="T14" fmla="*/ 926478 w 87"/>
                <a:gd name="T15" fmla="*/ 820876 h 87"/>
                <a:gd name="T16" fmla="*/ 761036 w 87"/>
                <a:gd name="T17" fmla="*/ 654482 h 87"/>
                <a:gd name="T18" fmla="*/ 705888 w 87"/>
                <a:gd name="T19" fmla="*/ 155301 h 87"/>
                <a:gd name="T20" fmla="*/ 639711 w 87"/>
                <a:gd name="T21" fmla="*/ 643389 h 87"/>
                <a:gd name="T22" fmla="*/ 220590 w 87"/>
                <a:gd name="T23" fmla="*/ 643389 h 87"/>
                <a:gd name="T24" fmla="*/ 220590 w 87"/>
                <a:gd name="T25" fmla="*/ 232951 h 87"/>
                <a:gd name="T26" fmla="*/ 639711 w 87"/>
                <a:gd name="T27" fmla="*/ 232951 h 87"/>
                <a:gd name="T28" fmla="*/ 639711 w 87"/>
                <a:gd name="T29" fmla="*/ 643389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1"/>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nvGrpSpPr>
          <p:cNvPr id="11" name="组合 10"/>
          <p:cNvGrpSpPr/>
          <p:nvPr/>
        </p:nvGrpSpPr>
        <p:grpSpPr>
          <a:xfrm>
            <a:off x="2799436" y="3131200"/>
            <a:ext cx="1357312" cy="1340468"/>
            <a:chOff x="3034281" y="3619203"/>
            <a:chExt cx="1443087" cy="1425178"/>
          </a:xfrm>
        </p:grpSpPr>
        <p:sp>
          <p:nvSpPr>
            <p:cNvPr id="12" name="椭圆 11"/>
            <p:cNvSpPr/>
            <p:nvPr/>
          </p:nvSpPr>
          <p:spPr>
            <a:xfrm>
              <a:off x="3034281"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2540" name="椭圆 12"/>
            <p:cNvSpPr>
              <a:spLocks noChangeArrowheads="1"/>
            </p:cNvSpPr>
            <p:nvPr/>
          </p:nvSpPr>
          <p:spPr bwMode="auto">
            <a:xfrm>
              <a:off x="3120360" y="3704213"/>
              <a:ext cx="1270929" cy="1255157"/>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14" name="椭圆 13"/>
            <p:cNvSpPr/>
            <p:nvPr/>
          </p:nvSpPr>
          <p:spPr>
            <a:xfrm>
              <a:off x="3162133"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2548" name="Freeform 584"/>
            <p:cNvSpPr>
              <a:spLocks noEditPoints="1"/>
            </p:cNvSpPr>
            <p:nvPr/>
          </p:nvSpPr>
          <p:spPr bwMode="auto">
            <a:xfrm>
              <a:off x="3482398" y="4004251"/>
              <a:ext cx="529132" cy="622578"/>
            </a:xfrm>
            <a:custGeom>
              <a:avLst/>
              <a:gdLst>
                <a:gd name="T0" fmla="*/ 606267 w 70"/>
                <a:gd name="T1" fmla="*/ 285901 h 83"/>
                <a:gd name="T2" fmla="*/ 606267 w 70"/>
                <a:gd name="T3" fmla="*/ 285901 h 83"/>
                <a:gd name="T4" fmla="*/ 331553 w 70"/>
                <a:gd name="T5" fmla="*/ 0 h 83"/>
                <a:gd name="T6" fmla="*/ 47365 w 70"/>
                <a:gd name="T7" fmla="*/ 285901 h 83"/>
                <a:gd name="T8" fmla="*/ 47365 w 70"/>
                <a:gd name="T9" fmla="*/ 285901 h 83"/>
                <a:gd name="T10" fmla="*/ 0 w 70"/>
                <a:gd name="T11" fmla="*/ 343081 h 83"/>
                <a:gd name="T12" fmla="*/ 0 w 70"/>
                <a:gd name="T13" fmla="*/ 733812 h 83"/>
                <a:gd name="T14" fmla="*/ 66311 w 70"/>
                <a:gd name="T15" fmla="*/ 790992 h 83"/>
                <a:gd name="T16" fmla="*/ 596795 w 70"/>
                <a:gd name="T17" fmla="*/ 790992 h 83"/>
                <a:gd name="T18" fmla="*/ 663105 w 70"/>
                <a:gd name="T19" fmla="*/ 733812 h 83"/>
                <a:gd name="T20" fmla="*/ 663105 w 70"/>
                <a:gd name="T21" fmla="*/ 343081 h 83"/>
                <a:gd name="T22" fmla="*/ 606267 w 70"/>
                <a:gd name="T23" fmla="*/ 285901 h 83"/>
                <a:gd name="T24" fmla="*/ 331553 w 70"/>
                <a:gd name="T25" fmla="*/ 104830 h 83"/>
                <a:gd name="T26" fmla="*/ 511538 w 70"/>
                <a:gd name="T27" fmla="*/ 285901 h 83"/>
                <a:gd name="T28" fmla="*/ 151567 w 70"/>
                <a:gd name="T29" fmla="*/ 285901 h 83"/>
                <a:gd name="T30" fmla="*/ 331553 w 70"/>
                <a:gd name="T31" fmla="*/ 104830 h 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83">
                  <a:moveTo>
                    <a:pt x="64" y="30"/>
                  </a:moveTo>
                  <a:cubicBezTo>
                    <a:pt x="64" y="30"/>
                    <a:pt x="64" y="30"/>
                    <a:pt x="64" y="30"/>
                  </a:cubicBezTo>
                  <a:cubicBezTo>
                    <a:pt x="64" y="13"/>
                    <a:pt x="51" y="0"/>
                    <a:pt x="35" y="0"/>
                  </a:cubicBezTo>
                  <a:cubicBezTo>
                    <a:pt x="19" y="0"/>
                    <a:pt x="5" y="13"/>
                    <a:pt x="5" y="30"/>
                  </a:cubicBezTo>
                  <a:cubicBezTo>
                    <a:pt x="5" y="30"/>
                    <a:pt x="5" y="30"/>
                    <a:pt x="5" y="30"/>
                  </a:cubicBezTo>
                  <a:cubicBezTo>
                    <a:pt x="2" y="30"/>
                    <a:pt x="0" y="33"/>
                    <a:pt x="0" y="36"/>
                  </a:cubicBezTo>
                  <a:cubicBezTo>
                    <a:pt x="0" y="77"/>
                    <a:pt x="0" y="77"/>
                    <a:pt x="0" y="77"/>
                  </a:cubicBezTo>
                  <a:cubicBezTo>
                    <a:pt x="0" y="81"/>
                    <a:pt x="3" y="83"/>
                    <a:pt x="7" y="83"/>
                  </a:cubicBezTo>
                  <a:cubicBezTo>
                    <a:pt x="63" y="83"/>
                    <a:pt x="63" y="83"/>
                    <a:pt x="63" y="83"/>
                  </a:cubicBezTo>
                  <a:cubicBezTo>
                    <a:pt x="67" y="83"/>
                    <a:pt x="70" y="81"/>
                    <a:pt x="70" y="77"/>
                  </a:cubicBezTo>
                  <a:cubicBezTo>
                    <a:pt x="70" y="36"/>
                    <a:pt x="70" y="36"/>
                    <a:pt x="70" y="36"/>
                  </a:cubicBezTo>
                  <a:cubicBezTo>
                    <a:pt x="70" y="33"/>
                    <a:pt x="67" y="30"/>
                    <a:pt x="64" y="30"/>
                  </a:cubicBezTo>
                  <a:close/>
                  <a:moveTo>
                    <a:pt x="35" y="11"/>
                  </a:moveTo>
                  <a:cubicBezTo>
                    <a:pt x="45" y="11"/>
                    <a:pt x="54" y="19"/>
                    <a:pt x="54" y="30"/>
                  </a:cubicBezTo>
                  <a:cubicBezTo>
                    <a:pt x="16" y="30"/>
                    <a:pt x="16" y="30"/>
                    <a:pt x="16" y="30"/>
                  </a:cubicBezTo>
                  <a:cubicBezTo>
                    <a:pt x="16" y="19"/>
                    <a:pt x="24" y="11"/>
                    <a:pt x="35" y="11"/>
                  </a:cubicBezTo>
                  <a:close/>
                </a:path>
              </a:pathLst>
            </a:custGeom>
            <a:solidFill>
              <a:schemeClr val="accent2"/>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36" name="TextBox 49"/>
          <p:cNvSpPr txBox="1"/>
          <p:nvPr/>
        </p:nvSpPr>
        <p:spPr>
          <a:xfrm>
            <a:off x="6603840" y="1932089"/>
            <a:ext cx="3275409" cy="474306"/>
          </a:xfrm>
          <a:prstGeom prst="rect">
            <a:avLst/>
          </a:prstGeom>
          <a:noFill/>
          <a:ln w="3175">
            <a:noFill/>
          </a:ln>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37" name="文本框 36"/>
          <p:cNvSpPr txBox="1"/>
          <p:nvPr/>
        </p:nvSpPr>
        <p:spPr>
          <a:xfrm>
            <a:off x="1539047" y="1251031"/>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38" name="TextBox 49"/>
          <p:cNvSpPr txBox="1"/>
          <p:nvPr/>
        </p:nvSpPr>
        <p:spPr>
          <a:xfrm>
            <a:off x="-573880" y="1932089"/>
            <a:ext cx="3275409" cy="474306"/>
          </a:xfrm>
          <a:prstGeom prst="rect">
            <a:avLst/>
          </a:prstGeom>
          <a:noFill/>
          <a:ln w="3175">
            <a:noFill/>
          </a:ln>
        </p:spPr>
        <p:txBody>
          <a:bodyPr lIns="68271" tIns="34136" rIns="68271" bIns="34136">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40" name="TextBox 49"/>
          <p:cNvSpPr txBox="1"/>
          <p:nvPr/>
        </p:nvSpPr>
        <p:spPr>
          <a:xfrm>
            <a:off x="6518949" y="3901381"/>
            <a:ext cx="3275409" cy="474306"/>
          </a:xfrm>
          <a:prstGeom prst="rect">
            <a:avLst/>
          </a:prstGeom>
          <a:noFill/>
          <a:ln w="3175">
            <a:noFill/>
          </a:ln>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42" name="TextBox 49"/>
          <p:cNvSpPr txBox="1"/>
          <p:nvPr/>
        </p:nvSpPr>
        <p:spPr>
          <a:xfrm>
            <a:off x="-556935" y="3959914"/>
            <a:ext cx="3275409" cy="474306"/>
          </a:xfrm>
          <a:prstGeom prst="rect">
            <a:avLst/>
          </a:prstGeom>
          <a:noFill/>
          <a:ln w="3175">
            <a:noFill/>
          </a:ln>
        </p:spPr>
        <p:txBody>
          <a:bodyPr lIns="68271" tIns="34136" rIns="68271" bIns="34136">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317"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45" name="文本框 36"/>
          <p:cNvSpPr txBox="1"/>
          <p:nvPr/>
        </p:nvSpPr>
        <p:spPr>
          <a:xfrm>
            <a:off x="1539047" y="3510026"/>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46" name="文本框 36"/>
          <p:cNvSpPr txBox="1"/>
          <p:nvPr/>
        </p:nvSpPr>
        <p:spPr>
          <a:xfrm>
            <a:off x="6550917" y="1251031"/>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47" name="文本框 36"/>
          <p:cNvSpPr txBox="1"/>
          <p:nvPr/>
        </p:nvSpPr>
        <p:spPr>
          <a:xfrm>
            <a:off x="6550917" y="3510026"/>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Tree>
    <p:extLst>
      <p:ext uri="{BB962C8B-B14F-4D97-AF65-F5344CB8AC3E}">
        <p14:creationId xmlns:p14="http://schemas.microsoft.com/office/powerpoint/2010/main" val="3678065508"/>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style.rotation</p:attrName>
                                        </p:attrNameLst>
                                      </p:cBhvr>
                                      <p:tavLst>
                                        <p:tav tm="0">
                                          <p:val>
                                            <p:fltVal val="720"/>
                                          </p:val>
                                        </p:tav>
                                        <p:tav tm="100000">
                                          <p:val>
                                            <p:fltVal val="0"/>
                                          </p:val>
                                        </p:tav>
                                      </p:tavLst>
                                    </p:anim>
                                    <p:anim calcmode="lin" valueType="num">
                                      <p:cBhvr>
                                        <p:cTn id="9" dur="250" fill="hold"/>
                                        <p:tgtEl>
                                          <p:spTgt spid="3"/>
                                        </p:tgtEl>
                                        <p:attrNameLst>
                                          <p:attrName>ppt_h</p:attrName>
                                        </p:attrNameLst>
                                      </p:cBhvr>
                                      <p:tavLst>
                                        <p:tav tm="0">
                                          <p:val>
                                            <p:fltVal val="0"/>
                                          </p:val>
                                        </p:tav>
                                        <p:tav tm="100000">
                                          <p:val>
                                            <p:strVal val="#ppt_h"/>
                                          </p:val>
                                        </p:tav>
                                      </p:tavLst>
                                    </p:anim>
                                    <p:anim calcmode="lin" valueType="num">
                                      <p:cBhvr>
                                        <p:cTn id="10" dur="25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25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fltVal val="0"/>
                                          </p:val>
                                        </p:tav>
                                        <p:tav tm="100000">
                                          <p:val>
                                            <p:strVal val="#ppt_w"/>
                                          </p:val>
                                        </p:tav>
                                      </p:tavLst>
                                    </p:anim>
                                    <p:anim calcmode="lin" valueType="num">
                                      <p:cBhvr>
                                        <p:cTn id="15" dur="250" fill="hold"/>
                                        <p:tgtEl>
                                          <p:spTgt spid="5"/>
                                        </p:tgtEl>
                                        <p:attrNameLst>
                                          <p:attrName>ppt_h</p:attrName>
                                        </p:attrNameLst>
                                      </p:cBhvr>
                                      <p:tavLst>
                                        <p:tav tm="0">
                                          <p:val>
                                            <p:fltVal val="0"/>
                                          </p:val>
                                        </p:tav>
                                        <p:tav tm="100000">
                                          <p:val>
                                            <p:strVal val="#ppt_h"/>
                                          </p:val>
                                        </p:tav>
                                      </p:tavLst>
                                    </p:anim>
                                    <p:animEffect transition="in" filter="fade">
                                      <p:cBhvr>
                                        <p:cTn id="16" dur="25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50"/>
                                        <p:tgtEl>
                                          <p:spTgt spid="3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250"/>
                                        <p:tgtEl>
                                          <p:spTgt spid="38"/>
                                        </p:tgtEl>
                                      </p:cBhvr>
                                    </p:animEffect>
                                  </p:childTnLst>
                                </p:cTn>
                              </p:par>
                            </p:childTnLst>
                          </p:cTn>
                        </p:par>
                        <p:par>
                          <p:cTn id="23" fill="hold">
                            <p:stCondLst>
                              <p:cond delay="500"/>
                            </p:stCondLst>
                            <p:childTnLst>
                              <p:par>
                                <p:cTn id="24" presetID="5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250" fill="hold"/>
                                        <p:tgtEl>
                                          <p:spTgt spid="7"/>
                                        </p:tgtEl>
                                        <p:attrNameLst>
                                          <p:attrName>ppt_w</p:attrName>
                                        </p:attrNameLst>
                                      </p:cBhvr>
                                      <p:tavLst>
                                        <p:tav tm="0">
                                          <p:val>
                                            <p:fltVal val="0"/>
                                          </p:val>
                                        </p:tav>
                                        <p:tav tm="100000">
                                          <p:val>
                                            <p:strVal val="#ppt_w"/>
                                          </p:val>
                                        </p:tav>
                                      </p:tavLst>
                                    </p:anim>
                                    <p:anim calcmode="lin" valueType="num">
                                      <p:cBhvr>
                                        <p:cTn id="27" dur="250" fill="hold"/>
                                        <p:tgtEl>
                                          <p:spTgt spid="7"/>
                                        </p:tgtEl>
                                        <p:attrNameLst>
                                          <p:attrName>ppt_h</p:attrName>
                                        </p:attrNameLst>
                                      </p:cBhvr>
                                      <p:tavLst>
                                        <p:tav tm="0">
                                          <p:val>
                                            <p:fltVal val="0"/>
                                          </p:val>
                                        </p:tav>
                                        <p:tav tm="100000">
                                          <p:val>
                                            <p:strVal val="#ppt_h"/>
                                          </p:val>
                                        </p:tav>
                                      </p:tavLst>
                                    </p:anim>
                                    <p:animEffect transition="in" filter="fade">
                                      <p:cBhvr>
                                        <p:cTn id="28" dur="25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250"/>
                                        <p:tgtEl>
                                          <p:spTgt spid="4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250"/>
                                        <p:tgtEl>
                                          <p:spTgt spid="36"/>
                                        </p:tgtEl>
                                      </p:cBhvr>
                                    </p:animEffect>
                                  </p:childTnLst>
                                </p:cTn>
                              </p:par>
                            </p:childTnLst>
                          </p:cTn>
                        </p:par>
                        <p:par>
                          <p:cTn id="35" fill="hold">
                            <p:stCondLst>
                              <p:cond delay="750"/>
                            </p:stCondLst>
                            <p:childTnLst>
                              <p:par>
                                <p:cTn id="36" presetID="53" presetClass="entr" presetSubtype="16"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250" fill="hold"/>
                                        <p:tgtEl>
                                          <p:spTgt spid="11"/>
                                        </p:tgtEl>
                                        <p:attrNameLst>
                                          <p:attrName>ppt_w</p:attrName>
                                        </p:attrNameLst>
                                      </p:cBhvr>
                                      <p:tavLst>
                                        <p:tav tm="0">
                                          <p:val>
                                            <p:fltVal val="0"/>
                                          </p:val>
                                        </p:tav>
                                        <p:tav tm="100000">
                                          <p:val>
                                            <p:strVal val="#ppt_w"/>
                                          </p:val>
                                        </p:tav>
                                      </p:tavLst>
                                    </p:anim>
                                    <p:anim calcmode="lin" valueType="num">
                                      <p:cBhvr>
                                        <p:cTn id="39" dur="250" fill="hold"/>
                                        <p:tgtEl>
                                          <p:spTgt spid="11"/>
                                        </p:tgtEl>
                                        <p:attrNameLst>
                                          <p:attrName>ppt_h</p:attrName>
                                        </p:attrNameLst>
                                      </p:cBhvr>
                                      <p:tavLst>
                                        <p:tav tm="0">
                                          <p:val>
                                            <p:fltVal val="0"/>
                                          </p:val>
                                        </p:tav>
                                        <p:tav tm="100000">
                                          <p:val>
                                            <p:strVal val="#ppt_h"/>
                                          </p:val>
                                        </p:tav>
                                      </p:tavLst>
                                    </p:anim>
                                    <p:animEffect transition="in" filter="fade">
                                      <p:cBhvr>
                                        <p:cTn id="40" dur="25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left)">
                                      <p:cBhvr>
                                        <p:cTn id="43" dur="250"/>
                                        <p:tgtEl>
                                          <p:spTgt spid="4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250"/>
                                        <p:tgtEl>
                                          <p:spTgt spid="42"/>
                                        </p:tgtEl>
                                      </p:cBhvr>
                                    </p:animEffect>
                                  </p:childTnLst>
                                </p:cTn>
                              </p:par>
                            </p:childTnLst>
                          </p:cTn>
                        </p:par>
                        <p:par>
                          <p:cTn id="47" fill="hold">
                            <p:stCondLst>
                              <p:cond delay="1000"/>
                            </p:stCondLst>
                            <p:childTnLst>
                              <p:par>
                                <p:cTn id="48" presetID="53" presetClass="entr" presetSubtype="16"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250" fill="hold"/>
                                        <p:tgtEl>
                                          <p:spTgt spid="9"/>
                                        </p:tgtEl>
                                        <p:attrNameLst>
                                          <p:attrName>ppt_w</p:attrName>
                                        </p:attrNameLst>
                                      </p:cBhvr>
                                      <p:tavLst>
                                        <p:tav tm="0">
                                          <p:val>
                                            <p:fltVal val="0"/>
                                          </p:val>
                                        </p:tav>
                                        <p:tav tm="100000">
                                          <p:val>
                                            <p:strVal val="#ppt_w"/>
                                          </p:val>
                                        </p:tav>
                                      </p:tavLst>
                                    </p:anim>
                                    <p:anim calcmode="lin" valueType="num">
                                      <p:cBhvr>
                                        <p:cTn id="51" dur="250" fill="hold"/>
                                        <p:tgtEl>
                                          <p:spTgt spid="9"/>
                                        </p:tgtEl>
                                        <p:attrNameLst>
                                          <p:attrName>ppt_h</p:attrName>
                                        </p:attrNameLst>
                                      </p:cBhvr>
                                      <p:tavLst>
                                        <p:tav tm="0">
                                          <p:val>
                                            <p:fltVal val="0"/>
                                          </p:val>
                                        </p:tav>
                                        <p:tav tm="100000">
                                          <p:val>
                                            <p:strVal val="#ppt_h"/>
                                          </p:val>
                                        </p:tav>
                                      </p:tavLst>
                                    </p:anim>
                                    <p:animEffect transition="in" filter="fade">
                                      <p:cBhvr>
                                        <p:cTn id="52" dur="250"/>
                                        <p:tgtEl>
                                          <p:spTgt spid="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250"/>
                                        <p:tgtEl>
                                          <p:spTgt spid="4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40" grpId="0"/>
      <p:bldP spid="42" grpId="0"/>
      <p:bldP spid="45" grpId="0"/>
      <p:bldP spid="46"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55777" y="2835141"/>
            <a:ext cx="3525698" cy="933624"/>
            <a:chOff x="697218" y="2980373"/>
            <a:chExt cx="3748503" cy="992624"/>
          </a:xfrm>
        </p:grpSpPr>
        <p:sp>
          <p:nvSpPr>
            <p:cNvPr id="51" name="圆角矩形 50"/>
            <p:cNvSpPr/>
            <p:nvPr/>
          </p:nvSpPr>
          <p:spPr bwMode="auto">
            <a:xfrm>
              <a:off x="697218" y="3055300"/>
              <a:ext cx="3725262" cy="84526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52" name="圆角矩形 51"/>
            <p:cNvSpPr/>
            <p:nvPr/>
          </p:nvSpPr>
          <p:spPr bwMode="auto">
            <a:xfrm>
              <a:off x="789901" y="3132892"/>
              <a:ext cx="3520373" cy="687586"/>
            </a:xfrm>
            <a:prstGeom prst="roundRect">
              <a:avLst>
                <a:gd name="adj" fmla="val 50000"/>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pic>
          <p:nvPicPr>
            <p:cNvPr id="49" name="图片 4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3440624" y="2980373"/>
              <a:ext cx="1005097" cy="992624"/>
            </a:xfrm>
            <a:prstGeom prst="rect">
              <a:avLst/>
            </a:prstGeom>
            <a:effectLst>
              <a:outerShdw blurRad="279400" dist="152400" dir="2700000" sx="102000" sy="102000" algn="tl" rotWithShape="0">
                <a:prstClr val="black">
                  <a:alpha val="28000"/>
                </a:prstClr>
              </a:outerShdw>
            </a:effectLst>
          </p:spPr>
        </p:pic>
        <p:sp>
          <p:nvSpPr>
            <p:cNvPr id="50" name="椭圆 49"/>
            <p:cNvSpPr/>
            <p:nvPr/>
          </p:nvSpPr>
          <p:spPr bwMode="auto">
            <a:xfrm>
              <a:off x="3544425" y="3082885"/>
              <a:ext cx="797495" cy="787599"/>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65568" name="组合 23"/>
            <p:cNvGrpSpPr>
              <a:grpSpLocks/>
            </p:cNvGrpSpPr>
            <p:nvPr/>
          </p:nvGrpSpPr>
          <p:grpSpPr bwMode="auto">
            <a:xfrm>
              <a:off x="3720435" y="3287935"/>
              <a:ext cx="720758" cy="641157"/>
              <a:chOff x="952501" y="6013451"/>
              <a:chExt cx="511175" cy="460375"/>
            </a:xfrm>
          </p:grpSpPr>
          <p:sp>
            <p:nvSpPr>
              <p:cNvPr id="25"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58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585"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65542" name="文本框 77"/>
            <p:cNvSpPr txBox="1">
              <a:spLocks noChangeArrowheads="1"/>
            </p:cNvSpPr>
            <p:nvPr/>
          </p:nvSpPr>
          <p:spPr bwMode="auto">
            <a:xfrm>
              <a:off x="1097936" y="3295412"/>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a:ln>
                    <a:noFill/>
                  </a:ln>
                  <a:solidFill>
                    <a:prstClr val="white"/>
                  </a:solidFill>
                  <a:effectLst/>
                  <a:uLnTx/>
                  <a:uFillTx/>
                  <a:latin typeface="+mn-lt"/>
                  <a:ea typeface="+mn-ea"/>
                  <a:cs typeface="+mn-ea"/>
                  <a:sym typeface="+mn-lt"/>
                </a:rPr>
                <a:t>Some Title Here</a:t>
              </a:r>
              <a:endParaRPr kumimoji="0" lang="zh-CN" altLang="en-US" sz="2069"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2" name="组合 1"/>
          <p:cNvGrpSpPr/>
          <p:nvPr/>
        </p:nvGrpSpPr>
        <p:grpSpPr>
          <a:xfrm>
            <a:off x="638176" y="1616962"/>
            <a:ext cx="3525569" cy="933373"/>
            <a:chOff x="678505" y="1685211"/>
            <a:chExt cx="3748365" cy="992357"/>
          </a:xfrm>
        </p:grpSpPr>
        <p:grpSp>
          <p:nvGrpSpPr>
            <p:cNvPr id="65558" name="组合 44"/>
            <p:cNvGrpSpPr>
              <a:grpSpLocks/>
            </p:cNvGrpSpPr>
            <p:nvPr/>
          </p:nvGrpSpPr>
          <p:grpSpPr bwMode="auto">
            <a:xfrm>
              <a:off x="678505" y="1685211"/>
              <a:ext cx="3748365" cy="992357"/>
              <a:chOff x="423507" y="1004527"/>
              <a:chExt cx="4700868" cy="1260000"/>
            </a:xfrm>
          </p:grpSpPr>
          <p:grpSp>
            <p:nvGrpSpPr>
              <p:cNvPr id="65605" name="组合 39"/>
              <p:cNvGrpSpPr>
                <a:grpSpLocks/>
              </p:cNvGrpSpPr>
              <p:nvPr/>
            </p:nvGrpSpPr>
            <p:grpSpPr bwMode="auto">
              <a:xfrm>
                <a:off x="423507" y="1099323"/>
                <a:ext cx="4671894" cy="1073239"/>
                <a:chOff x="1427375" y="2999099"/>
                <a:chExt cx="7947212" cy="1691857"/>
              </a:xfrm>
            </p:grpSpPr>
            <p:sp>
              <p:nvSpPr>
                <p:cNvPr id="41" name="圆角矩形 40"/>
                <p:cNvSpPr/>
                <p:nvPr/>
              </p:nvSpPr>
              <p:spPr>
                <a:xfrm>
                  <a:off x="1427375" y="2999099"/>
                  <a:ext cx="7947212" cy="169185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圆角矩形 41"/>
                <p:cNvSpPr/>
                <p:nvPr/>
              </p:nvSpPr>
              <p:spPr>
                <a:xfrm>
                  <a:off x="1627213" y="3154940"/>
                  <a:ext cx="7510117" cy="1376249"/>
                </a:xfrm>
                <a:prstGeom prst="roundRect">
                  <a:avLst>
                    <a:gd name="adj" fmla="val 50000"/>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grpSp>
            <p:nvGrpSpPr>
              <p:cNvPr id="65606" name="组合 43"/>
              <p:cNvGrpSpPr>
                <a:grpSpLocks/>
              </p:cNvGrpSpPr>
              <p:nvPr/>
            </p:nvGrpSpPr>
            <p:grpSpPr bwMode="auto">
              <a:xfrm>
                <a:off x="3864375" y="1004527"/>
                <a:ext cx="1260000" cy="1260000"/>
                <a:chOff x="4006193" y="973259"/>
                <a:chExt cx="1224129" cy="1224130"/>
              </a:xfrm>
            </p:grpSpPr>
            <p:pic>
              <p:nvPicPr>
                <p:cNvPr id="20" name="图片 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05538" y="973259"/>
                  <a:ext cx="1224619" cy="1224460"/>
                </a:xfrm>
                <a:prstGeom prst="rect">
                  <a:avLst/>
                </a:prstGeom>
                <a:effectLst>
                  <a:outerShdw blurRad="279400" dist="152400" dir="2700000" sx="102000" sy="102000" algn="tl" rotWithShape="0">
                    <a:prstClr val="black">
                      <a:alpha val="28000"/>
                    </a:prstClr>
                  </a:outerShdw>
                </a:effectLst>
              </p:spPr>
            </p:pic>
            <p:sp>
              <p:nvSpPr>
                <p:cNvPr id="21" name="椭圆 20"/>
                <p:cNvSpPr/>
                <p:nvPr/>
              </p:nvSpPr>
              <p:spPr>
                <a:xfrm>
                  <a:off x="4132010" y="1099715"/>
                  <a:ext cx="971675" cy="971549"/>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grpSp>
        <p:grpSp>
          <p:nvGrpSpPr>
            <p:cNvPr id="65559" name="组合 14"/>
            <p:cNvGrpSpPr>
              <a:grpSpLocks/>
            </p:cNvGrpSpPr>
            <p:nvPr/>
          </p:nvGrpSpPr>
          <p:grpSpPr bwMode="auto">
            <a:xfrm>
              <a:off x="3710233" y="1945983"/>
              <a:ext cx="705086" cy="641161"/>
              <a:chOff x="5722963" y="2742166"/>
              <a:chExt cx="500062" cy="460378"/>
            </a:xfrm>
          </p:grpSpPr>
          <p:sp>
            <p:nvSpPr>
              <p:cNvPr id="16" name="Freeform 55"/>
              <p:cNvSpPr>
                <a:spLocks/>
              </p:cNvSpPr>
              <p:nvPr/>
            </p:nvSpPr>
            <p:spPr bwMode="auto">
              <a:xfrm>
                <a:off x="5742012" y="2745343"/>
                <a:ext cx="481013" cy="457201"/>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603" name="Freeform 56"/>
              <p:cNvSpPr>
                <a:spLocks noEditPoints="1"/>
              </p:cNvSpPr>
              <p:nvPr/>
            </p:nvSpPr>
            <p:spPr bwMode="auto">
              <a:xfrm>
                <a:off x="5722963" y="2742166"/>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604"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65543" name="文本框 75"/>
            <p:cNvSpPr txBox="1">
              <a:spLocks noChangeArrowheads="1"/>
            </p:cNvSpPr>
            <p:nvPr/>
          </p:nvSpPr>
          <p:spPr bwMode="auto">
            <a:xfrm>
              <a:off x="1059960"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a:ln>
                    <a:noFill/>
                  </a:ln>
                  <a:solidFill>
                    <a:prstClr val="white"/>
                  </a:solidFill>
                  <a:effectLst/>
                  <a:uLnTx/>
                  <a:uFillTx/>
                  <a:latin typeface="+mn-lt"/>
                  <a:ea typeface="+mn-ea"/>
                  <a:cs typeface="+mn-ea"/>
                  <a:sym typeface="+mn-lt"/>
                </a:rPr>
                <a:t>Some Title Here</a:t>
              </a:r>
              <a:endParaRPr kumimoji="0" lang="zh-CN" altLang="en-US" sz="2069"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4" name="组合 3"/>
          <p:cNvGrpSpPr/>
          <p:nvPr/>
        </p:nvGrpSpPr>
        <p:grpSpPr>
          <a:xfrm>
            <a:off x="4798680" y="2835393"/>
            <a:ext cx="3533314" cy="933373"/>
            <a:chOff x="5101930" y="2980640"/>
            <a:chExt cx="3756600" cy="992357"/>
          </a:xfrm>
        </p:grpSpPr>
        <p:grpSp>
          <p:nvGrpSpPr>
            <p:cNvPr id="65567" name="组合 68"/>
            <p:cNvGrpSpPr>
              <a:grpSpLocks/>
            </p:cNvGrpSpPr>
            <p:nvPr/>
          </p:nvGrpSpPr>
          <p:grpSpPr bwMode="auto">
            <a:xfrm>
              <a:off x="5101930" y="2980640"/>
              <a:ext cx="3756600" cy="992357"/>
              <a:chOff x="454610" y="5938966"/>
              <a:chExt cx="4711195" cy="1260000"/>
            </a:xfrm>
          </p:grpSpPr>
          <p:sp>
            <p:nvSpPr>
              <p:cNvPr id="65" name="圆角矩形 64"/>
              <p:cNvSpPr/>
              <p:nvPr/>
            </p:nvSpPr>
            <p:spPr>
              <a:xfrm>
                <a:off x="493911" y="6033762"/>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66" name="圆角矩形 65"/>
              <p:cNvSpPr/>
              <p:nvPr/>
            </p:nvSpPr>
            <p:spPr>
              <a:xfrm>
                <a:off x="639737" y="6132280"/>
                <a:ext cx="4414940" cy="873031"/>
              </a:xfrm>
              <a:prstGeom prst="roundRect">
                <a:avLst>
                  <a:gd name="adj" fmla="val 50000"/>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65590" name="组合 67"/>
              <p:cNvGrpSpPr>
                <a:grpSpLocks/>
              </p:cNvGrpSpPr>
              <p:nvPr/>
            </p:nvGrpSpPr>
            <p:grpSpPr bwMode="auto">
              <a:xfrm>
                <a:off x="454610" y="5938966"/>
                <a:ext cx="1260000" cy="1260000"/>
                <a:chOff x="3934779" y="5938966"/>
                <a:chExt cx="1260000" cy="1260000"/>
              </a:xfrm>
            </p:grpSpPr>
            <p:pic>
              <p:nvPicPr>
                <p:cNvPr id="63" name="图片 6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34164" y="5938626"/>
                  <a:ext cx="1260504" cy="1260340"/>
                </a:xfrm>
                <a:prstGeom prst="rect">
                  <a:avLst/>
                </a:prstGeom>
                <a:effectLst>
                  <a:outerShdw blurRad="279400" dist="152400" dir="2700000" sx="102000" sy="102000" algn="tl" rotWithShape="0">
                    <a:prstClr val="black">
                      <a:alpha val="28000"/>
                    </a:prstClr>
                  </a:outerShdw>
                </a:effectLst>
              </p:spPr>
            </p:pic>
            <p:sp>
              <p:nvSpPr>
                <p:cNvPr id="64" name="椭圆 63"/>
                <p:cNvSpPr/>
                <p:nvPr/>
              </p:nvSpPr>
              <p:spPr>
                <a:xfrm>
                  <a:off x="4064342" y="6068787"/>
                  <a:ext cx="1000148" cy="1000018"/>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grpSp>
        <p:grpSp>
          <p:nvGrpSpPr>
            <p:cNvPr id="65570" name="组合 5"/>
            <p:cNvGrpSpPr>
              <a:grpSpLocks/>
            </p:cNvGrpSpPr>
            <p:nvPr/>
          </p:nvGrpSpPr>
          <p:grpSpPr bwMode="auto">
            <a:xfrm>
              <a:off x="5394691" y="3252124"/>
              <a:ext cx="731948" cy="643369"/>
              <a:chOff x="688976" y="7240588"/>
              <a:chExt cx="519113" cy="461963"/>
            </a:xfrm>
          </p:grpSpPr>
          <p:sp>
            <p:nvSpPr>
              <p:cNvPr id="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574"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575"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65544" name="文本框 79"/>
            <p:cNvSpPr txBox="1">
              <a:spLocks noChangeArrowheads="1"/>
            </p:cNvSpPr>
            <p:nvPr/>
          </p:nvSpPr>
          <p:spPr bwMode="auto">
            <a:xfrm>
              <a:off x="6481663" y="3295411"/>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a:ln>
                    <a:noFill/>
                  </a:ln>
                  <a:solidFill>
                    <a:prstClr val="white"/>
                  </a:solidFill>
                  <a:effectLst/>
                  <a:uLnTx/>
                  <a:uFillTx/>
                  <a:latin typeface="+mn-lt"/>
                  <a:ea typeface="+mn-ea"/>
                  <a:cs typeface="+mn-ea"/>
                  <a:sym typeface="+mn-lt"/>
                </a:rPr>
                <a:t>Some Title Here</a:t>
              </a:r>
              <a:endParaRPr kumimoji="0" lang="zh-CN" altLang="en-US" sz="2069"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3" name="组合 2"/>
          <p:cNvGrpSpPr/>
          <p:nvPr/>
        </p:nvGrpSpPr>
        <p:grpSpPr>
          <a:xfrm>
            <a:off x="4781080" y="1616962"/>
            <a:ext cx="3533314" cy="933373"/>
            <a:chOff x="5083218" y="1685211"/>
            <a:chExt cx="3756600" cy="992357"/>
          </a:xfrm>
        </p:grpSpPr>
        <p:grpSp>
          <p:nvGrpSpPr>
            <p:cNvPr id="65566" name="组合 69"/>
            <p:cNvGrpSpPr>
              <a:grpSpLocks/>
            </p:cNvGrpSpPr>
            <p:nvPr/>
          </p:nvGrpSpPr>
          <p:grpSpPr bwMode="auto">
            <a:xfrm>
              <a:off x="5083218" y="1685211"/>
              <a:ext cx="3756600" cy="992357"/>
              <a:chOff x="431142" y="4294153"/>
              <a:chExt cx="4711195" cy="1260000"/>
            </a:xfrm>
          </p:grpSpPr>
          <p:sp>
            <p:nvSpPr>
              <p:cNvPr id="58" name="圆角矩形 57"/>
              <p:cNvSpPr/>
              <p:nvPr/>
            </p:nvSpPr>
            <p:spPr>
              <a:xfrm>
                <a:off x="470443" y="4388949"/>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headEnd/>
                <a:tailEnd/>
              </a:ln>
              <a:effectLst>
                <a:outerShdw blurRad="279400" dist="152400" dir="2700000" sx="102000" sy="102000" algn="tl" rotWithShape="0">
                  <a:prstClr val="black">
                    <a:alpha val="38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59" name="圆角矩形 58"/>
              <p:cNvSpPr/>
              <p:nvPr/>
            </p:nvSpPr>
            <p:spPr>
              <a:xfrm>
                <a:off x="617512" y="4487807"/>
                <a:ext cx="4413353" cy="873031"/>
              </a:xfrm>
              <a:prstGeom prst="roundRect">
                <a:avLst>
                  <a:gd name="adj" fmla="val 50000"/>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65597" name="组合 66"/>
              <p:cNvGrpSpPr>
                <a:grpSpLocks/>
              </p:cNvGrpSpPr>
              <p:nvPr/>
            </p:nvGrpSpPr>
            <p:grpSpPr bwMode="auto">
              <a:xfrm>
                <a:off x="431142" y="4294153"/>
                <a:ext cx="1260000" cy="1260000"/>
                <a:chOff x="3911311" y="4294153"/>
                <a:chExt cx="1260000" cy="1260000"/>
              </a:xfrm>
            </p:grpSpPr>
            <p:pic>
              <p:nvPicPr>
                <p:cNvPr id="56" name="图片 5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11939" y="4294153"/>
                  <a:ext cx="1260504" cy="1260340"/>
                </a:xfrm>
                <a:prstGeom prst="rect">
                  <a:avLst/>
                </a:prstGeom>
                <a:effectLst>
                  <a:outerShdw blurRad="279400" dist="152400" dir="2700000" sx="102000" sy="102000" algn="tl" rotWithShape="0">
                    <a:prstClr val="black">
                      <a:alpha val="28000"/>
                    </a:prstClr>
                  </a:outerShdw>
                </a:effectLst>
              </p:spPr>
            </p:pic>
            <p:sp>
              <p:nvSpPr>
                <p:cNvPr id="57" name="椭圆 56"/>
                <p:cNvSpPr/>
                <p:nvPr/>
              </p:nvSpPr>
              <p:spPr>
                <a:xfrm>
                  <a:off x="4042117" y="4424314"/>
                  <a:ext cx="1000148" cy="1000018"/>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grpSp>
        <p:grpSp>
          <p:nvGrpSpPr>
            <p:cNvPr id="65569" name="组合 34"/>
            <p:cNvGrpSpPr>
              <a:grpSpLocks/>
            </p:cNvGrpSpPr>
            <p:nvPr/>
          </p:nvGrpSpPr>
          <p:grpSpPr bwMode="auto">
            <a:xfrm>
              <a:off x="5386857" y="1945983"/>
              <a:ext cx="720758" cy="641157"/>
              <a:chOff x="5405438" y="6815138"/>
              <a:chExt cx="511175" cy="460375"/>
            </a:xfrm>
          </p:grpSpPr>
          <p:sp>
            <p:nvSpPr>
              <p:cNvPr id="36"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579"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5580"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65545" name="文本框 78"/>
            <p:cNvSpPr txBox="1">
              <a:spLocks noChangeArrowheads="1"/>
            </p:cNvSpPr>
            <p:nvPr/>
          </p:nvSpPr>
          <p:spPr bwMode="auto">
            <a:xfrm>
              <a:off x="6481663"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69" b="0" i="0" u="none" strike="noStrike" kern="1200" cap="none" spc="0" normalizeH="0" baseline="0" noProof="0" dirty="0">
                  <a:ln>
                    <a:noFill/>
                  </a:ln>
                  <a:solidFill>
                    <a:prstClr val="white"/>
                  </a:solidFill>
                  <a:effectLst/>
                  <a:uLnTx/>
                  <a:uFillTx/>
                  <a:latin typeface="+mn-lt"/>
                  <a:ea typeface="+mn-ea"/>
                  <a:cs typeface="+mn-ea"/>
                  <a:sym typeface="+mn-lt"/>
                </a:rPr>
                <a:t>Some Title Here</a:t>
              </a:r>
              <a:endParaRPr kumimoji="0" lang="zh-CN" altLang="en-US" sz="2069" b="0" i="0" u="none" strike="noStrike" kern="1200" cap="none" spc="0" normalizeH="0" baseline="0" noProof="0" dirty="0">
                <a:ln>
                  <a:noFill/>
                </a:ln>
                <a:solidFill>
                  <a:prstClr val="white"/>
                </a:solidFill>
                <a:effectLst/>
                <a:uLnTx/>
                <a:uFillTx/>
                <a:latin typeface="+mn-lt"/>
                <a:ea typeface="+mn-ea"/>
                <a:cs typeface="+mn-ea"/>
                <a:sym typeface="+mn-lt"/>
              </a:endParaRPr>
            </a:p>
          </p:txBody>
        </p:sp>
      </p:grpSp>
    </p:spTree>
    <p:extLst>
      <p:ext uri="{BB962C8B-B14F-4D97-AF65-F5344CB8AC3E}">
        <p14:creationId xmlns:p14="http://schemas.microsoft.com/office/powerpoint/2010/main" val="422345784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1+#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0-#ppt_w/2"/>
                                          </p:val>
                                        </p:tav>
                                        <p:tav tm="100000">
                                          <p:val>
                                            <p:strVal val="#ppt_x"/>
                                          </p:val>
                                        </p:tav>
                                      </p:tavLst>
                                    </p:anim>
                                    <p:anim calcmode="lin" valueType="num">
                                      <p:cBhvr additive="base">
                                        <p:cTn id="12" dur="2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50" fill="hold"/>
                                        <p:tgtEl>
                                          <p:spTgt spid="4"/>
                                        </p:tgtEl>
                                        <p:attrNameLst>
                                          <p:attrName>ppt_x</p:attrName>
                                        </p:attrNameLst>
                                      </p:cBhvr>
                                      <p:tavLst>
                                        <p:tav tm="0">
                                          <p:val>
                                            <p:strVal val="0-#ppt_w/2"/>
                                          </p:val>
                                        </p:tav>
                                        <p:tav tm="100000">
                                          <p:val>
                                            <p:strVal val="#ppt_x"/>
                                          </p:val>
                                        </p:tav>
                                      </p:tavLst>
                                    </p:anim>
                                    <p:anim calcmode="lin" valueType="num">
                                      <p:cBhvr additive="base">
                                        <p:cTn id="16" dur="2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1+#ppt_w/2"/>
                                          </p:val>
                                        </p:tav>
                                        <p:tav tm="100000">
                                          <p:val>
                                            <p:strVal val="#ppt_x"/>
                                          </p:val>
                                        </p:tav>
                                      </p:tavLst>
                                    </p:anim>
                                    <p:anim calcmode="lin" valueType="num">
                                      <p:cBhvr additive="base">
                                        <p:cTn id="20"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9"/>
          <p:cNvGrpSpPr>
            <a:grpSpLocks/>
          </p:cNvGrpSpPr>
          <p:nvPr/>
        </p:nvGrpSpPr>
        <p:grpSpPr bwMode="auto">
          <a:xfrm>
            <a:off x="5520146" y="608269"/>
            <a:ext cx="910816" cy="909324"/>
            <a:chOff x="4216906" y="4857744"/>
            <a:chExt cx="713232" cy="713231"/>
          </a:xfrm>
        </p:grpSpPr>
        <p:sp>
          <p:nvSpPr>
            <p:cNvPr id="4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black"/>
                </a:solidFill>
                <a:effectLst/>
                <a:uLnTx/>
                <a:uFillTx/>
                <a:cs typeface="+mn-ea"/>
                <a:sym typeface="+mn-lt"/>
              </a:endParaRPr>
            </a:p>
          </p:txBody>
        </p:sp>
        <p:grpSp>
          <p:nvGrpSpPr>
            <p:cNvPr id="3"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da-DK" sz="1270" b="0" i="0" u="none" strike="noStrike" kern="0" cap="none" spc="0" normalizeH="0" baseline="0" noProof="0" dirty="0">
                  <a:ln>
                    <a:noFill/>
                  </a:ln>
                  <a:solidFill>
                    <a:sysClr val="windowText" lastClr="000000"/>
                  </a:solidFill>
                  <a:effectLst/>
                  <a:uLnTx/>
                  <a:uFillTx/>
                  <a:cs typeface="+mn-ea"/>
                  <a:sym typeface="+mn-lt"/>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da-DK" sz="1270" b="0" i="0" u="none" strike="noStrike" kern="0" cap="none" spc="0" normalizeH="0" baseline="0" noProof="0" dirty="0">
                  <a:ln>
                    <a:noFill/>
                  </a:ln>
                  <a:solidFill>
                    <a:sysClr val="windowText" lastClr="000000"/>
                  </a:solidFill>
                  <a:effectLst/>
                  <a:uLnTx/>
                  <a:uFillTx/>
                  <a:cs typeface="+mn-ea"/>
                  <a:sym typeface="+mn-lt"/>
                </a:endParaRPr>
              </a:p>
            </p:txBody>
          </p:sp>
        </p:grpSp>
      </p:grpSp>
      <p:grpSp>
        <p:nvGrpSpPr>
          <p:cNvPr id="4" name="Group 131"/>
          <p:cNvGrpSpPr>
            <a:grpSpLocks/>
          </p:cNvGrpSpPr>
          <p:nvPr/>
        </p:nvGrpSpPr>
        <p:grpSpPr bwMode="auto">
          <a:xfrm>
            <a:off x="6505620" y="1314526"/>
            <a:ext cx="910816" cy="909323"/>
            <a:chOff x="5109971" y="1507999"/>
            <a:chExt cx="713232" cy="713232"/>
          </a:xfrm>
        </p:grpSpPr>
        <p:sp>
          <p:nvSpPr>
            <p:cNvPr id="49"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black"/>
                </a:solidFill>
                <a:effectLst/>
                <a:uLnTx/>
                <a:uFillTx/>
                <a:cs typeface="+mn-ea"/>
                <a:sym typeface="+mn-lt"/>
              </a:endParaRPr>
            </a:p>
          </p:txBody>
        </p:sp>
        <p:sp>
          <p:nvSpPr>
            <p:cNvPr id="50"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27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5" name="Group 132"/>
          <p:cNvGrpSpPr>
            <a:grpSpLocks/>
          </p:cNvGrpSpPr>
          <p:nvPr/>
        </p:nvGrpSpPr>
        <p:grpSpPr bwMode="auto">
          <a:xfrm>
            <a:off x="6913246" y="2398547"/>
            <a:ext cx="909324" cy="910816"/>
            <a:chOff x="5765300" y="2141983"/>
            <a:chExt cx="713233" cy="713232"/>
          </a:xfrm>
        </p:grpSpPr>
        <p:sp>
          <p:nvSpPr>
            <p:cNvPr id="52"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2"/>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black"/>
                </a:solidFill>
                <a:effectLst/>
                <a:uLnTx/>
                <a:uFillTx/>
                <a:cs typeface="+mn-ea"/>
                <a:sym typeface="+mn-lt"/>
              </a:endParaRPr>
            </a:p>
          </p:txBody>
        </p:sp>
        <p:sp>
          <p:nvSpPr>
            <p:cNvPr id="53" name="Freeform 41"/>
            <p:cNvSpPr>
              <a:spLocks noEditPoints="1"/>
            </p:cNvSpPr>
            <p:nvPr/>
          </p:nvSpPr>
          <p:spPr bwMode="auto">
            <a:xfrm>
              <a:off x="5946829" y="2358291"/>
              <a:ext cx="350175" cy="280616"/>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2">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27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6" name="Group 133"/>
          <p:cNvGrpSpPr>
            <a:grpSpLocks/>
          </p:cNvGrpSpPr>
          <p:nvPr/>
        </p:nvGrpSpPr>
        <p:grpSpPr bwMode="auto">
          <a:xfrm>
            <a:off x="6710179" y="3481074"/>
            <a:ext cx="909324" cy="910816"/>
            <a:chOff x="5993893" y="3065525"/>
            <a:chExt cx="713232" cy="713232"/>
          </a:xfrm>
        </p:grpSpPr>
        <p:sp>
          <p:nvSpPr>
            <p:cNvPr id="55"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auto" latinLnBrk="0" hangingPunct="1">
                <a:lnSpc>
                  <a:spcPct val="100000"/>
                </a:lnSpc>
                <a:spcBef>
                  <a:spcPts val="0"/>
                </a:spcBef>
                <a:spcAft>
                  <a:spcPts val="0"/>
                </a:spcAft>
                <a:buClrTx/>
                <a:buSzTx/>
                <a:buFontTx/>
                <a:buNone/>
                <a:tabLst/>
                <a:defRPr/>
              </a:pPr>
              <a:endParaRPr kumimoji="0" lang="en-US" sz="1270" b="0" i="0" u="none" strike="noStrike" kern="1200" cap="none" spc="0" normalizeH="0" baseline="0" noProof="0" dirty="0">
                <a:ln>
                  <a:noFill/>
                </a:ln>
                <a:solidFill>
                  <a:prstClr val="black"/>
                </a:solidFill>
                <a:effectLst/>
                <a:uLnTx/>
                <a:uFillTx/>
                <a:cs typeface="+mn-ea"/>
                <a:sym typeface="+mn-lt"/>
              </a:endParaRPr>
            </a:p>
          </p:txBody>
        </p:sp>
        <p:sp>
          <p:nvSpPr>
            <p:cNvPr id="56" name="Freeform 17"/>
            <p:cNvSpPr>
              <a:spLocks noEditPoints="1"/>
            </p:cNvSpPr>
            <p:nvPr/>
          </p:nvSpPr>
          <p:spPr bwMode="auto">
            <a:xfrm>
              <a:off x="6202358" y="3249095"/>
              <a:ext cx="296302" cy="3449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accent3">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270" b="0" i="0" u="none" strike="noStrike" kern="0" cap="none" spc="0" normalizeH="0" baseline="0" noProof="0" dirty="0">
                <a:ln>
                  <a:noFill/>
                </a:ln>
                <a:solidFill>
                  <a:sysClr val="windowText" lastClr="000000"/>
                </a:solidFill>
                <a:effectLst/>
                <a:uLnTx/>
                <a:uFillTx/>
                <a:cs typeface="+mn-ea"/>
                <a:sym typeface="+mn-lt"/>
              </a:endParaRPr>
            </a:p>
          </p:txBody>
        </p:sp>
      </p:grpSp>
      <p:grpSp>
        <p:nvGrpSpPr>
          <p:cNvPr id="7" name="组合 56"/>
          <p:cNvGrpSpPr>
            <a:grpSpLocks/>
          </p:cNvGrpSpPr>
          <p:nvPr/>
        </p:nvGrpSpPr>
        <p:grpSpPr bwMode="auto">
          <a:xfrm>
            <a:off x="1185555" y="1317512"/>
            <a:ext cx="2336767" cy="3005694"/>
            <a:chOff x="467544" y="1772816"/>
            <a:chExt cx="2088232" cy="2687455"/>
          </a:xfrm>
        </p:grpSpPr>
        <p:sp>
          <p:nvSpPr>
            <p:cNvPr id="58" name="圆角矩形 57"/>
            <p:cNvSpPr/>
            <p:nvPr/>
          </p:nvSpPr>
          <p:spPr>
            <a:xfrm>
              <a:off x="467544" y="1772816"/>
              <a:ext cx="2088232" cy="432556"/>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99" b="1" i="0" u="none" strike="noStrike" kern="1200" cap="none" spc="0" normalizeH="0" baseline="0" noProof="0" dirty="0">
                  <a:ln>
                    <a:noFill/>
                  </a:ln>
                  <a:solidFill>
                    <a:prstClr val="white"/>
                  </a:solidFill>
                  <a:effectLst/>
                  <a:uLnTx/>
                  <a:uFillTx/>
                  <a:cs typeface="+mn-ea"/>
                  <a:sym typeface="+mn-lt"/>
                </a:rPr>
                <a:t>单击此处添加标题</a:t>
              </a:r>
            </a:p>
          </p:txBody>
        </p:sp>
        <p:sp>
          <p:nvSpPr>
            <p:cNvPr id="59" name="矩形 58"/>
            <p:cNvSpPr/>
            <p:nvPr/>
          </p:nvSpPr>
          <p:spPr>
            <a:xfrm>
              <a:off x="467544" y="2205372"/>
              <a:ext cx="2088232" cy="225489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cs typeface="+mn-ea"/>
                  <a:sym typeface="+mn-lt"/>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cs typeface="+mn-ea"/>
                <a:sym typeface="+mn-lt"/>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cs typeface="+mn-ea"/>
                  <a:sym typeface="+mn-lt"/>
                </a:rPr>
                <a:t>单击此处添加文本</a:t>
              </a: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cs typeface="+mn-ea"/>
                  <a:sym typeface="+mn-lt"/>
                </a:rPr>
                <a:t>单击此处添加文本</a:t>
              </a: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cs typeface="+mn-ea"/>
                  <a:sym typeface="+mn-lt"/>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cs typeface="+mn-ea"/>
                <a:sym typeface="+mn-lt"/>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cs typeface="+mn-ea"/>
                  <a:sym typeface="+mn-lt"/>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cs typeface="+mn-ea"/>
                <a:sym typeface="+mn-lt"/>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cs typeface="+mn-ea"/>
                  <a:sym typeface="+mn-lt"/>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cs typeface="+mn-ea"/>
                <a:sym typeface="+mn-lt"/>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cs typeface="+mn-ea"/>
                  <a:sym typeface="+mn-lt"/>
                </a:rPr>
                <a:t>单击此处添加文本</a:t>
              </a:r>
            </a:p>
          </p:txBody>
        </p:sp>
      </p:grpSp>
      <p:grpSp>
        <p:nvGrpSpPr>
          <p:cNvPr id="8" name="组合 59"/>
          <p:cNvGrpSpPr>
            <a:grpSpLocks/>
          </p:cNvGrpSpPr>
          <p:nvPr/>
        </p:nvGrpSpPr>
        <p:grpSpPr bwMode="auto">
          <a:xfrm>
            <a:off x="3986689" y="1822194"/>
            <a:ext cx="2524903" cy="2524902"/>
            <a:chOff x="1187624" y="1119987"/>
            <a:chExt cx="3298688" cy="3298688"/>
          </a:xfrm>
        </p:grpSpPr>
        <p:pic>
          <p:nvPicPr>
            <p:cNvPr id="61" name="Picture 2"/>
            <p:cNvPicPr>
              <a:picLocks noChangeAspect="1" noChangeArrowheads="1"/>
            </p:cNvPicPr>
            <p:nvPr/>
          </p:nvPicPr>
          <p:blipFill>
            <a:blip r:embed="rId3" cstate="print">
              <a:extLst/>
            </a:blip>
            <a:stretch>
              <a:fillRect/>
            </a:stretch>
          </p:blipFill>
          <p:spPr bwMode="auto">
            <a:xfrm>
              <a:off x="1601574" y="1519949"/>
              <a:ext cx="2470788" cy="2451560"/>
            </a:xfrm>
            <a:prstGeom prst="ellipse">
              <a:avLst/>
            </a:prstGeom>
            <a:noFill/>
            <a:ln>
              <a:noFill/>
            </a:ln>
            <a:effectLst/>
            <a:extLst/>
          </p:spPr>
        </p:pic>
        <p:grpSp>
          <p:nvGrpSpPr>
            <p:cNvPr id="9"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Tree>
    <p:extLst>
      <p:ext uri="{BB962C8B-B14F-4D97-AF65-F5344CB8AC3E}">
        <p14:creationId xmlns:p14="http://schemas.microsoft.com/office/powerpoint/2010/main" val="342922174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25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250" fill="hold"/>
                                        <p:tgtEl>
                                          <p:spTgt spid="8"/>
                                        </p:tgtEl>
                                        <p:attrNameLst>
                                          <p:attrName>ppt_w</p:attrName>
                                        </p:attrNameLst>
                                      </p:cBhvr>
                                      <p:tavLst>
                                        <p:tav tm="0">
                                          <p:val>
                                            <p:fltVal val="0"/>
                                          </p:val>
                                        </p:tav>
                                        <p:tav tm="100000">
                                          <p:val>
                                            <p:strVal val="#ppt_w"/>
                                          </p:val>
                                        </p:tav>
                                      </p:tavLst>
                                    </p:anim>
                                    <p:anim calcmode="lin" valueType="num">
                                      <p:cBhvr>
                                        <p:cTn id="13" dur="250" fill="hold"/>
                                        <p:tgtEl>
                                          <p:spTgt spid="8"/>
                                        </p:tgtEl>
                                        <p:attrNameLst>
                                          <p:attrName>ppt_h</p:attrName>
                                        </p:attrNameLst>
                                      </p:cBhvr>
                                      <p:tavLst>
                                        <p:tav tm="0">
                                          <p:val>
                                            <p:fltVal val="0"/>
                                          </p:val>
                                        </p:tav>
                                        <p:tav tm="100000">
                                          <p:val>
                                            <p:strVal val="#ppt_h"/>
                                          </p:val>
                                        </p:tav>
                                      </p:tavLst>
                                    </p:anim>
                                    <p:animEffect transition="in" filter="fade">
                                      <p:cBhvr>
                                        <p:cTn id="14" dur="250"/>
                                        <p:tgtEl>
                                          <p:spTgt spid="8"/>
                                        </p:tgtEl>
                                      </p:cBhvr>
                                    </p:animEffect>
                                  </p:childTnLst>
                                </p:cTn>
                              </p:par>
                              <p:par>
                                <p:cTn id="15" presetID="6" presetClass="emph" presetSubtype="0" fill="hold" nodeType="withEffect">
                                  <p:stCondLst>
                                    <p:cond delay="100"/>
                                  </p:stCondLst>
                                  <p:childTnLst>
                                    <p:animScale>
                                      <p:cBhvr>
                                        <p:cTn id="16" dur="250" fill="hold"/>
                                        <p:tgtEl>
                                          <p:spTgt spid="8"/>
                                        </p:tgtEl>
                                      </p:cBhvr>
                                      <p:by x="110000" y="110000"/>
                                    </p:animScale>
                                  </p:childTnLst>
                                </p:cTn>
                              </p:par>
                              <p:par>
                                <p:cTn id="17" presetID="6" presetClass="emph" presetSubtype="0" fill="hold" nodeType="withEffect">
                                  <p:stCondLst>
                                    <p:cond delay="200"/>
                                  </p:stCondLst>
                                  <p:childTnLst>
                                    <p:animScale>
                                      <p:cBhvr>
                                        <p:cTn id="18" dur="250" fill="hold"/>
                                        <p:tgtEl>
                                          <p:spTgt spid="8"/>
                                        </p:tgtEl>
                                      </p:cBhvr>
                                      <p:by x="90000" y="90000"/>
                                    </p:animScale>
                                  </p:childTnLst>
                                </p:cTn>
                              </p:par>
                              <p:par>
                                <p:cTn id="19" presetID="6" presetClass="emph" presetSubtype="0" fill="hold" nodeType="withEffect">
                                  <p:stCondLst>
                                    <p:cond delay="400"/>
                                  </p:stCondLst>
                                  <p:childTnLst>
                                    <p:animScale>
                                      <p:cBhvr>
                                        <p:cTn id="20" dur="250" fill="hold"/>
                                        <p:tgtEl>
                                          <p:spTgt spid="8"/>
                                        </p:tgtEl>
                                      </p:cBhvr>
                                      <p:by x="105000" y="105000"/>
                                    </p:animScale>
                                  </p:childTnLst>
                                </p:cTn>
                              </p:par>
                              <p:par>
                                <p:cTn id="21" presetID="6" presetClass="emph" presetSubtype="0" fill="hold" nodeType="withEffect">
                                  <p:stCondLst>
                                    <p:cond delay="500"/>
                                  </p:stCondLst>
                                  <p:childTnLst>
                                    <p:animScale>
                                      <p:cBhvr>
                                        <p:cTn id="22" dur="250" fill="hold"/>
                                        <p:tgtEl>
                                          <p:spTgt spid="8"/>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50"/>
                                        <p:tgtEl>
                                          <p:spTgt spid="2"/>
                                        </p:tgtEl>
                                      </p:cBhvr>
                                    </p:animEffect>
                                  </p:childTnLst>
                                </p:cTn>
                              </p:par>
                              <p:par>
                                <p:cTn id="26" presetID="10" presetClass="entr" presetSubtype="0" fill="hold" nodeType="withEffect">
                                  <p:stCondLst>
                                    <p:cond delay="6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50"/>
                                        <p:tgtEl>
                                          <p:spTgt spid="4"/>
                                        </p:tgtEl>
                                      </p:cBhvr>
                                    </p:animEffect>
                                  </p:childTnLst>
                                </p:cTn>
                              </p:par>
                              <p:par>
                                <p:cTn id="29" presetID="10" presetClass="entr" presetSubtype="0" fill="hold" nodeType="withEffect">
                                  <p:stCondLst>
                                    <p:cond delay="8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50"/>
                                        <p:tgtEl>
                                          <p:spTgt spid="5"/>
                                        </p:tgtEl>
                                      </p:cBhvr>
                                    </p:animEffect>
                                  </p:childTnLst>
                                </p:cTn>
                              </p:par>
                              <p:par>
                                <p:cTn id="32" presetID="10" presetClass="entr" presetSubtype="0" fill="hold"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02719" y="976125"/>
            <a:ext cx="1943100" cy="1653244"/>
            <a:chOff x="2873515" y="1003877"/>
            <a:chExt cx="2065893" cy="1757720"/>
          </a:xfrm>
        </p:grpSpPr>
        <p:sp>
          <p:nvSpPr>
            <p:cNvPr id="190" name="任意多边形 189"/>
            <p:cNvSpPr/>
            <p:nvPr/>
          </p:nvSpPr>
          <p:spPr>
            <a:xfrm rot="5400000">
              <a:off x="3027602" y="849790"/>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55" name="组合 199"/>
            <p:cNvGrpSpPr>
              <a:grpSpLocks/>
            </p:cNvGrpSpPr>
            <p:nvPr/>
          </p:nvGrpSpPr>
          <p:grpSpPr bwMode="auto">
            <a:xfrm>
              <a:off x="3516576" y="1705213"/>
              <a:ext cx="464573" cy="416302"/>
              <a:chOff x="6942138" y="1422400"/>
              <a:chExt cx="357188" cy="323851"/>
            </a:xfrm>
          </p:grpSpPr>
          <p:sp>
            <p:nvSpPr>
              <p:cNvPr id="26679"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0"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1"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2"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3"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4"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5"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26658" name="文本框 226"/>
            <p:cNvSpPr txBox="1">
              <a:spLocks noChangeArrowheads="1"/>
            </p:cNvSpPr>
            <p:nvPr/>
          </p:nvSpPr>
          <p:spPr bwMode="auto">
            <a:xfrm>
              <a:off x="3179855" y="2270284"/>
              <a:ext cx="96022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1505"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7" name="组合 6"/>
          <p:cNvGrpSpPr/>
          <p:nvPr/>
        </p:nvGrpSpPr>
        <p:grpSpPr>
          <a:xfrm>
            <a:off x="4687492" y="983179"/>
            <a:ext cx="1672828" cy="1918986"/>
            <a:chOff x="4983715" y="1011377"/>
            <a:chExt cx="1778541" cy="2040255"/>
          </a:xfrm>
        </p:grpSpPr>
        <p:sp>
          <p:nvSpPr>
            <p:cNvPr id="193" name="任意多边形 192"/>
            <p:cNvSpPr/>
            <p:nvPr/>
          </p:nvSpPr>
          <p:spPr>
            <a:xfrm flipH="1" flipV="1">
              <a:off x="4983715" y="1011377"/>
              <a:ext cx="1778541"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54" name="组合 193"/>
            <p:cNvGrpSpPr>
              <a:grpSpLocks/>
            </p:cNvGrpSpPr>
            <p:nvPr/>
          </p:nvGrpSpPr>
          <p:grpSpPr bwMode="auto">
            <a:xfrm>
              <a:off x="5557151" y="1782723"/>
              <a:ext cx="431661" cy="356295"/>
              <a:chOff x="9478963" y="1489075"/>
              <a:chExt cx="307975" cy="257176"/>
            </a:xfrm>
          </p:grpSpPr>
          <p:sp>
            <p:nvSpPr>
              <p:cNvPr id="26686"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7"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8"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89"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90"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26659" name="文本框 227"/>
            <p:cNvSpPr txBox="1">
              <a:spLocks noChangeArrowheads="1"/>
            </p:cNvSpPr>
            <p:nvPr/>
          </p:nvSpPr>
          <p:spPr bwMode="auto">
            <a:xfrm>
              <a:off x="5321700" y="2270284"/>
              <a:ext cx="960224" cy="31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1505"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9" name="组合 8"/>
          <p:cNvGrpSpPr/>
          <p:nvPr/>
        </p:nvGrpSpPr>
        <p:grpSpPr>
          <a:xfrm>
            <a:off x="2643189" y="2678753"/>
            <a:ext cx="1674018" cy="1918986"/>
            <a:chOff x="2810223" y="2814102"/>
            <a:chExt cx="1779807" cy="2040255"/>
          </a:xfrm>
        </p:grpSpPr>
        <p:sp>
          <p:nvSpPr>
            <p:cNvPr id="192" name="任意多边形 191"/>
            <p:cNvSpPr/>
            <p:nvPr/>
          </p:nvSpPr>
          <p:spPr>
            <a:xfrm flipH="1">
              <a:off x="2810223" y="2814102"/>
              <a:ext cx="1779807"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56" name="组合 207"/>
            <p:cNvGrpSpPr>
              <a:grpSpLocks/>
            </p:cNvGrpSpPr>
            <p:nvPr/>
          </p:nvGrpSpPr>
          <p:grpSpPr bwMode="auto">
            <a:xfrm>
              <a:off x="3450751" y="3914240"/>
              <a:ext cx="596223" cy="418802"/>
              <a:chOff x="6934200" y="4259263"/>
              <a:chExt cx="373063" cy="265113"/>
            </a:xfrm>
          </p:grpSpPr>
          <p:sp>
            <p:nvSpPr>
              <p:cNvPr id="26669"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70"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71"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72"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73"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74"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75"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76"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77"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78"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26660" name="文本框 228"/>
            <p:cNvSpPr txBox="1">
              <a:spLocks noChangeArrowheads="1"/>
            </p:cNvSpPr>
            <p:nvPr/>
          </p:nvSpPr>
          <p:spPr bwMode="auto">
            <a:xfrm>
              <a:off x="3179855" y="4441806"/>
              <a:ext cx="960224" cy="31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1505"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8" name="组合 7"/>
          <p:cNvGrpSpPr/>
          <p:nvPr/>
        </p:nvGrpSpPr>
        <p:grpSpPr>
          <a:xfrm>
            <a:off x="4417219" y="2948023"/>
            <a:ext cx="1943100" cy="1653244"/>
            <a:chOff x="4696362" y="3100388"/>
            <a:chExt cx="2065893" cy="1757720"/>
          </a:xfrm>
        </p:grpSpPr>
        <p:sp>
          <p:nvSpPr>
            <p:cNvPr id="191" name="任意多边形 190"/>
            <p:cNvSpPr/>
            <p:nvPr/>
          </p:nvSpPr>
          <p:spPr>
            <a:xfrm rot="16200000" flipH="1">
              <a:off x="4850449" y="2946301"/>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57" name="组合 218"/>
            <p:cNvGrpSpPr>
              <a:grpSpLocks/>
            </p:cNvGrpSpPr>
            <p:nvPr/>
          </p:nvGrpSpPr>
          <p:grpSpPr bwMode="auto">
            <a:xfrm>
              <a:off x="5506517" y="3859233"/>
              <a:ext cx="532930" cy="531316"/>
              <a:chOff x="9488488" y="4192588"/>
              <a:chExt cx="341313" cy="344487"/>
            </a:xfrm>
          </p:grpSpPr>
          <p:sp>
            <p:nvSpPr>
              <p:cNvPr id="26662"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63"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64"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665"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66"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67"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6668"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grpSp>
        <p:sp>
          <p:nvSpPr>
            <p:cNvPr id="26661" name="文本框 229"/>
            <p:cNvSpPr txBox="1">
              <a:spLocks noChangeArrowheads="1"/>
            </p:cNvSpPr>
            <p:nvPr/>
          </p:nvSpPr>
          <p:spPr bwMode="auto">
            <a:xfrm>
              <a:off x="5321700" y="4441806"/>
              <a:ext cx="96022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505" b="0" i="0" u="none" strike="noStrike" kern="1200" cap="none" spc="0" normalizeH="0" baseline="0" noProof="0">
                  <a:ln>
                    <a:noFill/>
                  </a:ln>
                  <a:solidFill>
                    <a:prstClr val="white"/>
                  </a:solidFill>
                  <a:effectLst/>
                  <a:uLnTx/>
                  <a:uFillTx/>
                  <a:latin typeface="+mn-lt"/>
                  <a:ea typeface="+mn-ea"/>
                  <a:cs typeface="+mn-ea"/>
                  <a:sym typeface="+mn-lt"/>
                </a:rPr>
                <a:t>Title Here</a:t>
              </a:r>
              <a:endParaRPr kumimoji="0" lang="zh-CN" altLang="en-US" sz="1505" b="0" i="0" u="none" strike="noStrike" kern="1200" cap="none" spc="0" normalizeH="0" baseline="0" noProof="0">
                <a:ln>
                  <a:noFill/>
                </a:ln>
                <a:solidFill>
                  <a:prstClr val="white"/>
                </a:solidFill>
                <a:effectLst/>
                <a:uLnTx/>
                <a:uFillTx/>
                <a:latin typeface="+mn-lt"/>
                <a:ea typeface="+mn-ea"/>
                <a:cs typeface="+mn-ea"/>
                <a:sym typeface="+mn-lt"/>
              </a:endParaRPr>
            </a:p>
          </p:txBody>
        </p:sp>
      </p:grpSp>
      <p:grpSp>
        <p:nvGrpSpPr>
          <p:cNvPr id="2" name="组合 1"/>
          <p:cNvGrpSpPr/>
          <p:nvPr/>
        </p:nvGrpSpPr>
        <p:grpSpPr>
          <a:xfrm>
            <a:off x="2239126" y="1388353"/>
            <a:ext cx="867216" cy="836686"/>
            <a:chOff x="2380626" y="1442156"/>
            <a:chExt cx="922019" cy="889560"/>
          </a:xfrm>
        </p:grpSpPr>
        <p:sp>
          <p:nvSpPr>
            <p:cNvPr id="156" name="椭圆 155"/>
            <p:cNvSpPr/>
            <p:nvPr/>
          </p:nvSpPr>
          <p:spPr>
            <a:xfrm>
              <a:off x="2380626" y="144215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57" name="椭圆 156"/>
            <p:cNvSpPr/>
            <p:nvPr/>
          </p:nvSpPr>
          <p:spPr>
            <a:xfrm>
              <a:off x="2482363" y="1542693"/>
              <a:ext cx="697492" cy="68883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34" name="组合 151"/>
            <p:cNvGrpSpPr>
              <a:grpSpLocks/>
            </p:cNvGrpSpPr>
            <p:nvPr/>
          </p:nvGrpSpPr>
          <p:grpSpPr bwMode="auto">
            <a:xfrm>
              <a:off x="2651990" y="1692712"/>
              <a:ext cx="650655" cy="591324"/>
              <a:chOff x="5722963" y="2742165"/>
              <a:chExt cx="500063" cy="460375"/>
            </a:xfrm>
          </p:grpSpPr>
          <p:sp>
            <p:nvSpPr>
              <p:cNvPr id="153"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1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1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3" name="组合 2"/>
          <p:cNvGrpSpPr/>
          <p:nvPr/>
        </p:nvGrpSpPr>
        <p:grpSpPr>
          <a:xfrm>
            <a:off x="5905868" y="1388353"/>
            <a:ext cx="877124" cy="836686"/>
            <a:chOff x="6279086" y="1442156"/>
            <a:chExt cx="932553" cy="889560"/>
          </a:xfrm>
        </p:grpSpPr>
        <p:sp>
          <p:nvSpPr>
            <p:cNvPr id="164" name="椭圆 163"/>
            <p:cNvSpPr/>
            <p:nvPr/>
          </p:nvSpPr>
          <p:spPr>
            <a:xfrm>
              <a:off x="6279086" y="144215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65" name="椭圆 164"/>
            <p:cNvSpPr/>
            <p:nvPr/>
          </p:nvSpPr>
          <p:spPr>
            <a:xfrm>
              <a:off x="6379964" y="1542693"/>
              <a:ext cx="698758" cy="68883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39" name="组合 159"/>
            <p:cNvGrpSpPr>
              <a:grpSpLocks/>
            </p:cNvGrpSpPr>
            <p:nvPr/>
          </p:nvGrpSpPr>
          <p:grpSpPr bwMode="auto">
            <a:xfrm>
              <a:off x="6545794" y="1685211"/>
              <a:ext cx="665845" cy="592574"/>
              <a:chOff x="952501" y="6013451"/>
              <a:chExt cx="511175" cy="460375"/>
            </a:xfrm>
          </p:grpSpPr>
          <p:sp>
            <p:nvSpPr>
              <p:cNvPr id="161"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1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1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 name="组合 3"/>
          <p:cNvGrpSpPr/>
          <p:nvPr/>
        </p:nvGrpSpPr>
        <p:grpSpPr>
          <a:xfrm>
            <a:off x="5902310" y="3354935"/>
            <a:ext cx="847344" cy="836686"/>
            <a:chOff x="6275303" y="3533015"/>
            <a:chExt cx="900891" cy="889560"/>
          </a:xfrm>
        </p:grpSpPr>
        <p:sp>
          <p:nvSpPr>
            <p:cNvPr id="172" name="椭圆 171"/>
            <p:cNvSpPr/>
            <p:nvPr/>
          </p:nvSpPr>
          <p:spPr>
            <a:xfrm>
              <a:off x="6275303" y="3533015"/>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73" name="椭圆 172"/>
            <p:cNvSpPr/>
            <p:nvPr/>
          </p:nvSpPr>
          <p:spPr>
            <a:xfrm>
              <a:off x="6376167" y="3632954"/>
              <a:ext cx="698758" cy="69008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44" name="组合 167"/>
            <p:cNvGrpSpPr>
              <a:grpSpLocks/>
            </p:cNvGrpSpPr>
            <p:nvPr/>
          </p:nvGrpSpPr>
          <p:grpSpPr bwMode="auto">
            <a:xfrm>
              <a:off x="6510349" y="3780473"/>
              <a:ext cx="665845" cy="592574"/>
              <a:chOff x="5405438" y="6815138"/>
              <a:chExt cx="511175" cy="460375"/>
            </a:xfrm>
          </p:grpSpPr>
          <p:sp>
            <p:nvSpPr>
              <p:cNvPr id="169"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07"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08"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5" name="组合 4"/>
          <p:cNvGrpSpPr/>
          <p:nvPr/>
        </p:nvGrpSpPr>
        <p:grpSpPr>
          <a:xfrm>
            <a:off x="2276651" y="3373550"/>
            <a:ext cx="895175" cy="836686"/>
            <a:chOff x="2420522" y="3552806"/>
            <a:chExt cx="951745" cy="889560"/>
          </a:xfrm>
        </p:grpSpPr>
        <p:sp>
          <p:nvSpPr>
            <p:cNvPr id="180" name="椭圆 179"/>
            <p:cNvSpPr/>
            <p:nvPr/>
          </p:nvSpPr>
          <p:spPr>
            <a:xfrm>
              <a:off x="2420522" y="355280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81" name="椭圆 180"/>
            <p:cNvSpPr/>
            <p:nvPr/>
          </p:nvSpPr>
          <p:spPr>
            <a:xfrm>
              <a:off x="2521605" y="3652957"/>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6649" name="组合 175"/>
            <p:cNvGrpSpPr>
              <a:grpSpLocks/>
            </p:cNvGrpSpPr>
            <p:nvPr/>
          </p:nvGrpSpPr>
          <p:grpSpPr bwMode="auto">
            <a:xfrm>
              <a:off x="2696295" y="3832979"/>
              <a:ext cx="675972" cy="593825"/>
              <a:chOff x="688976" y="7240588"/>
              <a:chExt cx="519113" cy="461963"/>
            </a:xfrm>
          </p:grpSpPr>
          <p:sp>
            <p:nvSpPr>
              <p:cNvPr id="17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0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70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
        <p:nvSpPr>
          <p:cNvPr id="79" name="文本框 20"/>
          <p:cNvSpPr txBox="1"/>
          <p:nvPr/>
        </p:nvSpPr>
        <p:spPr>
          <a:xfrm>
            <a:off x="1071335" y="1420375"/>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80" name="矩形 47"/>
          <p:cNvSpPr>
            <a:spLocks noChangeArrowheads="1"/>
          </p:cNvSpPr>
          <p:nvPr/>
        </p:nvSpPr>
        <p:spPr bwMode="auto">
          <a:xfrm>
            <a:off x="555692" y="17543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81" name="文本框 20"/>
          <p:cNvSpPr txBox="1"/>
          <p:nvPr/>
        </p:nvSpPr>
        <p:spPr>
          <a:xfrm>
            <a:off x="1071335" y="3496775"/>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82" name="矩形 47"/>
          <p:cNvSpPr>
            <a:spLocks noChangeArrowheads="1"/>
          </p:cNvSpPr>
          <p:nvPr/>
        </p:nvSpPr>
        <p:spPr bwMode="auto">
          <a:xfrm>
            <a:off x="555692" y="38307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83" name="文本框 20"/>
          <p:cNvSpPr txBox="1"/>
          <p:nvPr/>
        </p:nvSpPr>
        <p:spPr>
          <a:xfrm>
            <a:off x="6887823" y="1420375"/>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84" name="矩形 47"/>
          <p:cNvSpPr>
            <a:spLocks noChangeArrowheads="1"/>
          </p:cNvSpPr>
          <p:nvPr/>
        </p:nvSpPr>
        <p:spPr bwMode="auto">
          <a:xfrm>
            <a:off x="6786665" y="17543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85" name="文本框 20"/>
          <p:cNvSpPr txBox="1"/>
          <p:nvPr/>
        </p:nvSpPr>
        <p:spPr>
          <a:xfrm>
            <a:off x="6887823" y="3496775"/>
            <a:ext cx="1099678" cy="358377"/>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sp>
        <p:nvSpPr>
          <p:cNvPr id="86" name="矩形 47"/>
          <p:cNvSpPr>
            <a:spLocks noChangeArrowheads="1"/>
          </p:cNvSpPr>
          <p:nvPr/>
        </p:nvSpPr>
        <p:spPr bwMode="auto">
          <a:xfrm>
            <a:off x="6786665" y="38307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Tree>
    <p:extLst>
      <p:ext uri="{BB962C8B-B14F-4D97-AF65-F5344CB8AC3E}">
        <p14:creationId xmlns:p14="http://schemas.microsoft.com/office/powerpoint/2010/main" val="326955177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childTnLst>
                          </p:cTn>
                        </p:par>
                        <p:par>
                          <p:cTn id="10" fill="hold">
                            <p:stCondLst>
                              <p:cond delay="250"/>
                            </p:stCondLst>
                            <p:childTnLst>
                              <p:par>
                                <p:cTn id="11" presetID="10" presetClass="entr" presetSubtype="0"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fade">
                                      <p:cBhvr>
                                        <p:cTn id="13" dur="250"/>
                                        <p:tgtEl>
                                          <p:spTgt spid="7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250"/>
                                        <p:tgtEl>
                                          <p:spTgt spid="80"/>
                                        </p:tgtEl>
                                      </p:cBhvr>
                                    </p:animEffect>
                                  </p:childTnLst>
                                </p:cTn>
                              </p:par>
                            </p:childTnLst>
                          </p:cTn>
                        </p:par>
                        <p:par>
                          <p:cTn id="17" fill="hold">
                            <p:stCondLst>
                              <p:cond delay="500"/>
                            </p:stCondLst>
                            <p:childTnLst>
                              <p:par>
                                <p:cTn id="18" presetID="1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250"/>
                                        <p:tgtEl>
                                          <p:spTgt spid="6"/>
                                        </p:tgtEl>
                                        <p:attrNameLst>
                                          <p:attrName>ppt_x</p:attrName>
                                        </p:attrNameLst>
                                      </p:cBhvr>
                                      <p:tavLst>
                                        <p:tav tm="0">
                                          <p:val>
                                            <p:strVal val="#ppt_x+#ppt_w*1.125000"/>
                                          </p:val>
                                        </p:tav>
                                        <p:tav tm="100000">
                                          <p:val>
                                            <p:strVal val="#ppt_x"/>
                                          </p:val>
                                        </p:tav>
                                      </p:tavLst>
                                    </p:anim>
                                    <p:animEffect transition="in" filter="wipe(left)">
                                      <p:cBhvr>
                                        <p:cTn id="21" dur="250"/>
                                        <p:tgtEl>
                                          <p:spTgt spid="6"/>
                                        </p:tgtEl>
                                      </p:cBhvr>
                                    </p:animEffect>
                                  </p:childTnLst>
                                </p:cTn>
                              </p:par>
                            </p:childTnLst>
                          </p:cTn>
                        </p:par>
                        <p:par>
                          <p:cTn id="22" fill="hold">
                            <p:stCondLst>
                              <p:cond delay="75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250" fill="hold"/>
                                        <p:tgtEl>
                                          <p:spTgt spid="3"/>
                                        </p:tgtEl>
                                        <p:attrNameLst>
                                          <p:attrName>ppt_w</p:attrName>
                                        </p:attrNameLst>
                                      </p:cBhvr>
                                      <p:tavLst>
                                        <p:tav tm="0">
                                          <p:val>
                                            <p:fltVal val="0"/>
                                          </p:val>
                                        </p:tav>
                                        <p:tav tm="100000">
                                          <p:val>
                                            <p:strVal val="#ppt_w"/>
                                          </p:val>
                                        </p:tav>
                                      </p:tavLst>
                                    </p:anim>
                                    <p:anim calcmode="lin" valueType="num">
                                      <p:cBhvr>
                                        <p:cTn id="26" dur="250" fill="hold"/>
                                        <p:tgtEl>
                                          <p:spTgt spid="3"/>
                                        </p:tgtEl>
                                        <p:attrNameLst>
                                          <p:attrName>ppt_h</p:attrName>
                                        </p:attrNameLst>
                                      </p:cBhvr>
                                      <p:tavLst>
                                        <p:tav tm="0">
                                          <p:val>
                                            <p:fltVal val="0"/>
                                          </p:val>
                                        </p:tav>
                                        <p:tav tm="100000">
                                          <p:val>
                                            <p:strVal val="#ppt_h"/>
                                          </p:val>
                                        </p:tav>
                                      </p:tavLst>
                                    </p:anim>
                                    <p:animEffect transition="in" filter="fade">
                                      <p:cBhvr>
                                        <p:cTn id="27" dur="250"/>
                                        <p:tgtEl>
                                          <p:spTgt spid="3"/>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250"/>
                                        <p:tgtEl>
                                          <p:spTgt spid="8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3"/>
                                        </p:tgtEl>
                                        <p:attrNameLst>
                                          <p:attrName>style.visibility</p:attrName>
                                        </p:attrNameLst>
                                      </p:cBhvr>
                                      <p:to>
                                        <p:strVal val="visible"/>
                                      </p:to>
                                    </p:set>
                                    <p:animEffect transition="in" filter="fade">
                                      <p:cBhvr>
                                        <p:cTn id="34" dur="250"/>
                                        <p:tgtEl>
                                          <p:spTgt spid="83"/>
                                        </p:tgtEl>
                                      </p:cBhvr>
                                    </p:animEffect>
                                  </p:childTnLst>
                                </p:cTn>
                              </p:par>
                            </p:childTnLst>
                          </p:cTn>
                        </p:par>
                        <p:par>
                          <p:cTn id="35" fill="hold">
                            <p:stCondLst>
                              <p:cond delay="1250"/>
                            </p:stCondLst>
                            <p:childTnLst>
                              <p:par>
                                <p:cTn id="36" presetID="12" presetClass="entr" presetSubtype="4"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250"/>
                                        <p:tgtEl>
                                          <p:spTgt spid="7"/>
                                        </p:tgtEl>
                                        <p:attrNameLst>
                                          <p:attrName>ppt_y</p:attrName>
                                        </p:attrNameLst>
                                      </p:cBhvr>
                                      <p:tavLst>
                                        <p:tav tm="0">
                                          <p:val>
                                            <p:strVal val="#ppt_y+#ppt_h*1.125000"/>
                                          </p:val>
                                        </p:tav>
                                        <p:tav tm="100000">
                                          <p:val>
                                            <p:strVal val="#ppt_y"/>
                                          </p:val>
                                        </p:tav>
                                      </p:tavLst>
                                    </p:anim>
                                    <p:animEffect transition="in" filter="wipe(up)">
                                      <p:cBhvr>
                                        <p:cTn id="39" dur="250"/>
                                        <p:tgtEl>
                                          <p:spTgt spid="7"/>
                                        </p:tgtEl>
                                      </p:cBhvr>
                                    </p:animEffect>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250" fill="hold"/>
                                        <p:tgtEl>
                                          <p:spTgt spid="4"/>
                                        </p:tgtEl>
                                        <p:attrNameLst>
                                          <p:attrName>ppt_w</p:attrName>
                                        </p:attrNameLst>
                                      </p:cBhvr>
                                      <p:tavLst>
                                        <p:tav tm="0">
                                          <p:val>
                                            <p:fltVal val="0"/>
                                          </p:val>
                                        </p:tav>
                                        <p:tav tm="100000">
                                          <p:val>
                                            <p:strVal val="#ppt_w"/>
                                          </p:val>
                                        </p:tav>
                                      </p:tavLst>
                                    </p:anim>
                                    <p:anim calcmode="lin" valueType="num">
                                      <p:cBhvr>
                                        <p:cTn id="44" dur="250" fill="hold"/>
                                        <p:tgtEl>
                                          <p:spTgt spid="4"/>
                                        </p:tgtEl>
                                        <p:attrNameLst>
                                          <p:attrName>ppt_h</p:attrName>
                                        </p:attrNameLst>
                                      </p:cBhvr>
                                      <p:tavLst>
                                        <p:tav tm="0">
                                          <p:val>
                                            <p:fltVal val="0"/>
                                          </p:val>
                                        </p:tav>
                                        <p:tav tm="100000">
                                          <p:val>
                                            <p:strVal val="#ppt_h"/>
                                          </p:val>
                                        </p:tav>
                                      </p:tavLst>
                                    </p:anim>
                                    <p:animEffect transition="in" filter="fade">
                                      <p:cBhvr>
                                        <p:cTn id="45" dur="250"/>
                                        <p:tgtEl>
                                          <p:spTgt spid="4"/>
                                        </p:tgtEl>
                                      </p:cBhvr>
                                    </p:animEffect>
                                  </p:childTnLst>
                                </p:cTn>
                              </p:par>
                            </p:childTnLst>
                          </p:cTn>
                        </p:par>
                        <p:par>
                          <p:cTn id="46" fill="hold">
                            <p:stCondLst>
                              <p:cond delay="1750"/>
                            </p:stCondLst>
                            <p:childTnLst>
                              <p:par>
                                <p:cTn id="47" presetID="10" presetClass="entr" presetSubtype="0"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fade">
                                      <p:cBhvr>
                                        <p:cTn id="49" dur="250"/>
                                        <p:tgtEl>
                                          <p:spTgt spid="8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250"/>
                                        <p:tgtEl>
                                          <p:spTgt spid="86"/>
                                        </p:tgtEl>
                                      </p:cBhvr>
                                    </p:animEffect>
                                  </p:childTnLst>
                                </p:cTn>
                              </p:par>
                            </p:childTnLst>
                          </p:cTn>
                        </p:par>
                        <p:par>
                          <p:cTn id="53" fill="hold">
                            <p:stCondLst>
                              <p:cond delay="2000"/>
                            </p:stCondLst>
                            <p:childTnLst>
                              <p:par>
                                <p:cTn id="54" presetID="1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additive="base">
                                        <p:cTn id="56" dur="250"/>
                                        <p:tgtEl>
                                          <p:spTgt spid="8"/>
                                        </p:tgtEl>
                                        <p:attrNameLst>
                                          <p:attrName>ppt_x</p:attrName>
                                        </p:attrNameLst>
                                      </p:cBhvr>
                                      <p:tavLst>
                                        <p:tav tm="0">
                                          <p:val>
                                            <p:strVal val="#ppt_x-#ppt_w*1.125000"/>
                                          </p:val>
                                        </p:tav>
                                        <p:tav tm="100000">
                                          <p:val>
                                            <p:strVal val="#ppt_x"/>
                                          </p:val>
                                        </p:tav>
                                      </p:tavLst>
                                    </p:anim>
                                    <p:animEffect transition="in" filter="wipe(right)">
                                      <p:cBhvr>
                                        <p:cTn id="57" dur="250"/>
                                        <p:tgtEl>
                                          <p:spTgt spid="8"/>
                                        </p:tgtEl>
                                      </p:cBhvr>
                                    </p:animEffect>
                                  </p:childTnLst>
                                </p:cTn>
                              </p:par>
                            </p:childTnLst>
                          </p:cTn>
                        </p:par>
                        <p:par>
                          <p:cTn id="58" fill="hold">
                            <p:stCondLst>
                              <p:cond delay="2250"/>
                            </p:stCondLst>
                            <p:childTnLst>
                              <p:par>
                                <p:cTn id="59" presetID="53" presetClass="entr" presetSubtype="16"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250" fill="hold"/>
                                        <p:tgtEl>
                                          <p:spTgt spid="5"/>
                                        </p:tgtEl>
                                        <p:attrNameLst>
                                          <p:attrName>ppt_w</p:attrName>
                                        </p:attrNameLst>
                                      </p:cBhvr>
                                      <p:tavLst>
                                        <p:tav tm="0">
                                          <p:val>
                                            <p:fltVal val="0"/>
                                          </p:val>
                                        </p:tav>
                                        <p:tav tm="100000">
                                          <p:val>
                                            <p:strVal val="#ppt_w"/>
                                          </p:val>
                                        </p:tav>
                                      </p:tavLst>
                                    </p:anim>
                                    <p:anim calcmode="lin" valueType="num">
                                      <p:cBhvr>
                                        <p:cTn id="62" dur="250" fill="hold"/>
                                        <p:tgtEl>
                                          <p:spTgt spid="5"/>
                                        </p:tgtEl>
                                        <p:attrNameLst>
                                          <p:attrName>ppt_h</p:attrName>
                                        </p:attrNameLst>
                                      </p:cBhvr>
                                      <p:tavLst>
                                        <p:tav tm="0">
                                          <p:val>
                                            <p:fltVal val="0"/>
                                          </p:val>
                                        </p:tav>
                                        <p:tav tm="100000">
                                          <p:val>
                                            <p:strVal val="#ppt_h"/>
                                          </p:val>
                                        </p:tav>
                                      </p:tavLst>
                                    </p:anim>
                                    <p:animEffect transition="in" filter="fade">
                                      <p:cBhvr>
                                        <p:cTn id="63" dur="250"/>
                                        <p:tgtEl>
                                          <p:spTgt spid="5"/>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fade">
                                      <p:cBhvr>
                                        <p:cTn id="67" dur="250"/>
                                        <p:tgtEl>
                                          <p:spTgt spid="8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2"/>
                                        </p:tgtEl>
                                        <p:attrNameLst>
                                          <p:attrName>style.visibility</p:attrName>
                                        </p:attrNameLst>
                                      </p:cBhvr>
                                      <p:to>
                                        <p:strVal val="visible"/>
                                      </p:to>
                                    </p:set>
                                    <p:animEffect transition="in" filter="fade">
                                      <p:cBhvr>
                                        <p:cTn id="70" dur="250"/>
                                        <p:tgtEl>
                                          <p:spTgt spid="82"/>
                                        </p:tgtEl>
                                      </p:cBhvr>
                                    </p:animEffect>
                                  </p:childTnLst>
                                </p:cTn>
                              </p:par>
                            </p:childTnLst>
                          </p:cTn>
                        </p:par>
                        <p:par>
                          <p:cTn id="71" fill="hold">
                            <p:stCondLst>
                              <p:cond delay="2750"/>
                            </p:stCondLst>
                            <p:childTnLst>
                              <p:par>
                                <p:cTn id="72" presetID="12" presetClass="entr" presetSubtype="1"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250"/>
                                        <p:tgtEl>
                                          <p:spTgt spid="9"/>
                                        </p:tgtEl>
                                        <p:attrNameLst>
                                          <p:attrName>ppt_y</p:attrName>
                                        </p:attrNameLst>
                                      </p:cBhvr>
                                      <p:tavLst>
                                        <p:tav tm="0">
                                          <p:val>
                                            <p:strVal val="#ppt_y-#ppt_h*1.125000"/>
                                          </p:val>
                                        </p:tav>
                                        <p:tav tm="100000">
                                          <p:val>
                                            <p:strVal val="#ppt_y"/>
                                          </p:val>
                                        </p:tav>
                                      </p:tavLst>
                                    </p:anim>
                                    <p:animEffect transition="in" filter="wipe(down)">
                                      <p:cBhvr>
                                        <p:cTn id="75"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052387" y="753431"/>
            <a:ext cx="2551780" cy="2438301"/>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
          <p:nvSpPr>
            <p:cNvPr id="31761" name="矩形 27"/>
            <p:cNvSpPr>
              <a:spLocks noChangeArrowheads="1"/>
            </p:cNvSpPr>
            <p:nvPr/>
          </p:nvSpPr>
          <p:spPr bwMode="auto">
            <a:xfrm>
              <a:off x="3792217" y="1695707"/>
              <a:ext cx="2713480" cy="1247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3386" b="1" i="0" u="none" strike="noStrike" kern="1200" cap="none" spc="0" normalizeH="0" baseline="0" noProof="0">
                  <a:ln>
                    <a:noFill/>
                  </a:ln>
                  <a:solidFill>
                    <a:srgbClr val="F8F8F8"/>
                  </a:solidFill>
                  <a:effectLst/>
                  <a:uLnTx/>
                  <a:uFillTx/>
                  <a:cs typeface="+mn-ea"/>
                  <a:sym typeface="+mn-lt"/>
                </a:rPr>
                <a:t>① </a:t>
              </a:r>
              <a:endParaRPr kumimoji="0" lang="en-US" altLang="zh-CN" sz="3386" b="1" i="0" u="none" strike="noStrike" kern="1200" cap="none" spc="0" normalizeH="0" baseline="0" noProof="0">
                <a:ln>
                  <a:noFill/>
                </a:ln>
                <a:solidFill>
                  <a:srgbClr val="F8F8F8"/>
                </a:solidFill>
                <a:effectLst/>
                <a:uLnTx/>
                <a:uFillTx/>
                <a:cs typeface="+mn-ea"/>
                <a:sym typeface="+mn-lt"/>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2257" b="1" i="0" u="none" strike="noStrike" kern="1200" cap="none" spc="0" normalizeH="0" baseline="0" noProof="0">
                  <a:ln>
                    <a:noFill/>
                  </a:ln>
                  <a:solidFill>
                    <a:srgbClr val="F8F8F8"/>
                  </a:solidFill>
                  <a:effectLst/>
                  <a:uLnTx/>
                  <a:uFillTx/>
                  <a:cs typeface="+mn-ea"/>
                  <a:sym typeface="+mn-lt"/>
                </a:rPr>
                <a:t>您的标题</a:t>
              </a:r>
            </a:p>
          </p:txBody>
        </p:sp>
      </p:grpSp>
      <p:grpSp>
        <p:nvGrpSpPr>
          <p:cNvPr id="5" name="组合 32"/>
          <p:cNvGrpSpPr>
            <a:grpSpLocks/>
          </p:cNvGrpSpPr>
          <p:nvPr/>
        </p:nvGrpSpPr>
        <p:grpSpPr bwMode="auto">
          <a:xfrm>
            <a:off x="2935518" y="2473531"/>
            <a:ext cx="2053070" cy="1961988"/>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srgbClr val="073AA1"/>
                  </a:solidFill>
                  <a:effectLst/>
                  <a:uLnTx/>
                  <a:uFillTx/>
                  <a:cs typeface="+mn-ea"/>
                  <a:sym typeface="+mn-lt"/>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
          <p:nvSpPr>
            <p:cNvPr id="31757" name="矩形 34"/>
            <p:cNvSpPr>
              <a:spLocks noChangeArrowheads="1"/>
            </p:cNvSpPr>
            <p:nvPr/>
          </p:nvSpPr>
          <p:spPr bwMode="auto">
            <a:xfrm>
              <a:off x="3792217" y="1695706"/>
              <a:ext cx="2713479" cy="126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2634" b="1" i="0" u="none" strike="noStrike" kern="1200" cap="none" spc="0" normalizeH="0" baseline="0" noProof="0">
                  <a:ln>
                    <a:noFill/>
                  </a:ln>
                  <a:solidFill>
                    <a:srgbClr val="F8F8F8"/>
                  </a:solidFill>
                  <a:effectLst/>
                  <a:uLnTx/>
                  <a:uFillTx/>
                  <a:cs typeface="+mn-ea"/>
                  <a:sym typeface="+mn-lt"/>
                </a:rPr>
                <a:t>② </a:t>
              </a:r>
              <a:endParaRPr kumimoji="0" lang="en-US" altLang="zh-CN" sz="2634" b="1" i="0" u="none" strike="noStrike" kern="1200" cap="none" spc="0" normalizeH="0" baseline="0" noProof="0">
                <a:ln>
                  <a:noFill/>
                </a:ln>
                <a:solidFill>
                  <a:srgbClr val="F8F8F8"/>
                </a:solidFill>
                <a:effectLst/>
                <a:uLnTx/>
                <a:uFillTx/>
                <a:cs typeface="+mn-ea"/>
                <a:sym typeface="+mn-lt"/>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693" b="1" i="0" u="none" strike="noStrike" kern="1200" cap="none" spc="0" normalizeH="0" baseline="0" noProof="0">
                  <a:ln>
                    <a:noFill/>
                  </a:ln>
                  <a:solidFill>
                    <a:srgbClr val="F8F8F8"/>
                  </a:solidFill>
                  <a:effectLst/>
                  <a:uLnTx/>
                  <a:uFillTx/>
                  <a:cs typeface="+mn-ea"/>
                  <a:sym typeface="+mn-lt"/>
                </a:rPr>
                <a:t>您的标题</a:t>
              </a:r>
            </a:p>
          </p:txBody>
        </p:sp>
      </p:grpSp>
      <p:grpSp>
        <p:nvGrpSpPr>
          <p:cNvPr id="8" name="组合 39"/>
          <p:cNvGrpSpPr>
            <a:grpSpLocks/>
          </p:cNvGrpSpPr>
          <p:nvPr/>
        </p:nvGrpSpPr>
        <p:grpSpPr bwMode="auto">
          <a:xfrm>
            <a:off x="2680190" y="1170017"/>
            <a:ext cx="1696209" cy="1618566"/>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268"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
          <p:nvSpPr>
            <p:cNvPr id="31753" name="矩形 63"/>
            <p:cNvSpPr>
              <a:spLocks noChangeArrowheads="1"/>
            </p:cNvSpPr>
            <p:nvPr/>
          </p:nvSpPr>
          <p:spPr bwMode="auto">
            <a:xfrm>
              <a:off x="3792217" y="1512117"/>
              <a:ext cx="2713479" cy="153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2634" b="1" i="0" u="none" strike="noStrike" kern="1200" cap="none" spc="0" normalizeH="0" baseline="0" noProof="0" dirty="0">
                  <a:ln>
                    <a:noFill/>
                  </a:ln>
                  <a:solidFill>
                    <a:srgbClr val="F8F8F8"/>
                  </a:solidFill>
                  <a:effectLst/>
                  <a:uLnTx/>
                  <a:uFillTx/>
                  <a:cs typeface="+mn-ea"/>
                  <a:sym typeface="+mn-lt"/>
                </a:rPr>
                <a:t>③ </a:t>
              </a:r>
              <a:endParaRPr kumimoji="0" lang="en-US" altLang="zh-CN" sz="2634" b="1" i="0" u="none" strike="noStrike" kern="1200" cap="none" spc="0" normalizeH="0" baseline="0" noProof="0" dirty="0">
                <a:ln>
                  <a:noFill/>
                </a:ln>
                <a:solidFill>
                  <a:srgbClr val="F8F8F8"/>
                </a:solidFill>
                <a:effectLst/>
                <a:uLnTx/>
                <a:uFillTx/>
                <a:cs typeface="+mn-ea"/>
                <a:sym typeface="+mn-lt"/>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693" b="1" i="0" u="none" strike="noStrike" kern="1200" cap="none" spc="0" normalizeH="0" baseline="0" noProof="0" dirty="0">
                  <a:ln>
                    <a:noFill/>
                  </a:ln>
                  <a:solidFill>
                    <a:srgbClr val="F8F8F8"/>
                  </a:solidFill>
                  <a:effectLst/>
                  <a:uLnTx/>
                  <a:uFillTx/>
                  <a:cs typeface="+mn-ea"/>
                  <a:sym typeface="+mn-lt"/>
                </a:rPr>
                <a:t>您的标题</a:t>
              </a:r>
            </a:p>
          </p:txBody>
        </p:sp>
      </p:grpSp>
      <p:sp>
        <p:nvSpPr>
          <p:cNvPr id="69" name="矩形 68"/>
          <p:cNvSpPr/>
          <p:nvPr/>
        </p:nvSpPr>
        <p:spPr>
          <a:xfrm>
            <a:off x="4996052" y="3733741"/>
            <a:ext cx="3165460" cy="1131357"/>
          </a:xfrm>
          <a:prstGeom prst="rect">
            <a:avLst/>
          </a:prstGeom>
        </p:spPr>
        <p:txBody>
          <a:bodyPr lIns="86000" tIns="43000" rIns="86000" bIns="43000">
            <a:spAutoFit/>
          </a:bodyPr>
          <a:lstStyle/>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prstClr val="black">
                    <a:lumMod val="65000"/>
                    <a:lumOff val="35000"/>
                  </a:prstClr>
                </a:solidFill>
                <a:effectLst/>
                <a:uLnTx/>
                <a:uFillTx/>
                <a:cs typeface="+mn-ea"/>
                <a:sym typeface="+mn-lt"/>
              </a:rPr>
              <a:t>单击填加标题</a:t>
            </a:r>
            <a:endParaRPr kumimoji="0" lang="en-US" altLang="zh-CN" sz="169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这里输入文字这里输入文字这里输入文字这里输入文字这里输入文字这里输入文字</a:t>
            </a:r>
          </a:p>
          <a:p>
            <a:pPr marL="0" marR="0" lvl="0" indent="0" algn="l" defTabSz="910268" rtl="0" eaLnBrk="1" fontAlgn="auto" latinLnBrk="0" hangingPunct="1">
              <a:lnSpc>
                <a:spcPct val="13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70" name="矩形 69"/>
          <p:cNvSpPr/>
          <p:nvPr/>
        </p:nvSpPr>
        <p:spPr>
          <a:xfrm>
            <a:off x="6604168" y="1404440"/>
            <a:ext cx="2302425" cy="1357252"/>
          </a:xfrm>
          <a:prstGeom prst="rect">
            <a:avLst/>
          </a:prstGeom>
        </p:spPr>
        <p:txBody>
          <a:bodyPr lIns="86000" tIns="43000" rIns="86000" bIns="43000">
            <a:spAutoFit/>
          </a:bodyPr>
          <a:lstStyle/>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prstClr val="black">
                    <a:lumMod val="65000"/>
                    <a:lumOff val="35000"/>
                  </a:prstClr>
                </a:solidFill>
                <a:effectLst/>
                <a:uLnTx/>
                <a:uFillTx/>
                <a:cs typeface="+mn-ea"/>
                <a:sym typeface="+mn-lt"/>
              </a:rPr>
              <a:t>单击填加标题</a:t>
            </a:r>
            <a:endParaRPr kumimoji="0" lang="en-US" altLang="zh-CN" sz="169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这里输入文字这里输入文字这里输入文字这里输入文字这里输入文字这里输入文字</a:t>
            </a:r>
          </a:p>
          <a:p>
            <a:pPr marL="0" marR="0" lvl="0" indent="0" algn="l" defTabSz="910268" rtl="0" eaLnBrk="1" fontAlgn="auto" latinLnBrk="0" hangingPunct="1">
              <a:lnSpc>
                <a:spcPct val="13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71" name="矩形 70"/>
          <p:cNvSpPr/>
          <p:nvPr/>
        </p:nvSpPr>
        <p:spPr>
          <a:xfrm>
            <a:off x="507670" y="2164450"/>
            <a:ext cx="2303918" cy="1357252"/>
          </a:xfrm>
          <a:prstGeom prst="rect">
            <a:avLst/>
          </a:prstGeom>
        </p:spPr>
        <p:txBody>
          <a:bodyPr lIns="86000" tIns="43000" rIns="86000" bIns="43000">
            <a:spAutoFit/>
          </a:bodyPr>
          <a:lstStyle/>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prstClr val="black">
                    <a:lumMod val="65000"/>
                    <a:lumOff val="35000"/>
                  </a:prstClr>
                </a:solidFill>
                <a:effectLst/>
                <a:uLnTx/>
                <a:uFillTx/>
                <a:cs typeface="+mn-ea"/>
                <a:sym typeface="+mn-lt"/>
              </a:rPr>
              <a:t>单击填加标题</a:t>
            </a:r>
            <a:endParaRPr kumimoji="0" lang="en-US" altLang="zh-CN" sz="169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910268"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这里输入文字这里输入文字这里输入文字这里输入文字这里输入文字这里输入文字</a:t>
            </a:r>
          </a:p>
          <a:p>
            <a:pPr marL="0" marR="0" lvl="0" indent="0" algn="l" defTabSz="910268" rtl="0" eaLnBrk="1" fontAlgn="auto" latinLnBrk="0" hangingPunct="1">
              <a:lnSpc>
                <a:spcPct val="13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lumMod val="65000"/>
                  <a:lumOff val="35000"/>
                </a:prstClr>
              </a:solidFill>
              <a:effectLst/>
              <a:uLnTx/>
              <a:uFillTx/>
              <a:cs typeface="+mn-ea"/>
              <a:sym typeface="+mn-lt"/>
            </a:endParaRPr>
          </a:p>
        </p:txBody>
      </p:sp>
    </p:spTree>
    <p:extLst>
      <p:ext uri="{BB962C8B-B14F-4D97-AF65-F5344CB8AC3E}">
        <p14:creationId xmlns:p14="http://schemas.microsoft.com/office/powerpoint/2010/main" val="16274769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6*min(max(#ppt_w*#ppt_h,.3),1)-7.4)/-.7*#ppt_w"/>
                                          </p:val>
                                        </p:tav>
                                        <p:tav tm="100000">
                                          <p:val>
                                            <p:strVal val="#ppt_w"/>
                                          </p:val>
                                        </p:tav>
                                      </p:tavLst>
                                    </p:anim>
                                    <p:anim calcmode="lin" valueType="num">
                                      <p:cBhvr>
                                        <p:cTn id="8" dur="250" fill="hold"/>
                                        <p:tgtEl>
                                          <p:spTgt spid="2"/>
                                        </p:tgtEl>
                                        <p:attrNameLst>
                                          <p:attrName>ppt_h</p:attrName>
                                        </p:attrNameLst>
                                      </p:cBhvr>
                                      <p:tavLst>
                                        <p:tav tm="0">
                                          <p:val>
                                            <p:strVal val="(6*min(max(#ppt_w*#ppt_h,.3),1)-7.4)/-.7*#ppt_h"/>
                                          </p:val>
                                        </p:tav>
                                        <p:tav tm="100000">
                                          <p:val>
                                            <p:strVal val="#ppt_h"/>
                                          </p:val>
                                        </p:tav>
                                      </p:tavLst>
                                    </p:anim>
                                    <p:anim calcmode="lin" valueType="num">
                                      <p:cBhvr>
                                        <p:cTn id="9" dur="250" fill="hold"/>
                                        <p:tgtEl>
                                          <p:spTgt spid="2"/>
                                        </p:tgtEl>
                                        <p:attrNameLst>
                                          <p:attrName>ppt_x</p:attrName>
                                        </p:attrNameLst>
                                      </p:cBhvr>
                                      <p:tavLst>
                                        <p:tav tm="0">
                                          <p:val>
                                            <p:fltVal val="0.5"/>
                                          </p:val>
                                        </p:tav>
                                        <p:tav tm="100000">
                                          <p:val>
                                            <p:strVal val="#ppt_x"/>
                                          </p:val>
                                        </p:tav>
                                      </p:tavLst>
                                    </p:anim>
                                    <p:anim calcmode="lin" valueType="num">
                                      <p:cBhvr>
                                        <p:cTn id="10"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nodeType="afterGroup">
                            <p:stCondLst>
                              <p:cond delay="250"/>
                            </p:stCondLst>
                            <p:childTnLst>
                              <p:par>
                                <p:cTn id="12" presetID="23" presetClass="entr" presetSubtype="3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6*min(max(#ppt_w*#ppt_h,.3),1)-7.4)/-.7*#ppt_w"/>
                                          </p:val>
                                        </p:tav>
                                        <p:tav tm="100000">
                                          <p:val>
                                            <p:strVal val="#ppt_w"/>
                                          </p:val>
                                        </p:tav>
                                      </p:tavLst>
                                    </p:anim>
                                    <p:anim calcmode="lin" valueType="num">
                                      <p:cBhvr>
                                        <p:cTn id="15" dur="250" fill="hold"/>
                                        <p:tgtEl>
                                          <p:spTgt spid="5"/>
                                        </p:tgtEl>
                                        <p:attrNameLst>
                                          <p:attrName>ppt_h</p:attrName>
                                        </p:attrNameLst>
                                      </p:cBhvr>
                                      <p:tavLst>
                                        <p:tav tm="0">
                                          <p:val>
                                            <p:strVal val="(6*min(max(#ppt_w*#ppt_h,.3),1)-7.4)/-.7*#ppt_h"/>
                                          </p:val>
                                        </p:tav>
                                        <p:tav tm="100000">
                                          <p:val>
                                            <p:strVal val="#ppt_h"/>
                                          </p:val>
                                        </p:tav>
                                      </p:tavLst>
                                    </p:anim>
                                    <p:anim calcmode="lin" valueType="num">
                                      <p:cBhvr>
                                        <p:cTn id="16" dur="250" fill="hold"/>
                                        <p:tgtEl>
                                          <p:spTgt spid="5"/>
                                        </p:tgtEl>
                                        <p:attrNameLst>
                                          <p:attrName>ppt_x</p:attrName>
                                        </p:attrNameLst>
                                      </p:cBhvr>
                                      <p:tavLst>
                                        <p:tav tm="0">
                                          <p:val>
                                            <p:fltVal val="0.5"/>
                                          </p:val>
                                        </p:tav>
                                        <p:tav tm="100000">
                                          <p:val>
                                            <p:strVal val="#ppt_x"/>
                                          </p:val>
                                        </p:tav>
                                      </p:tavLst>
                                    </p:anim>
                                    <p:anim calcmode="lin" valueType="num">
                                      <p:cBhvr>
                                        <p:cTn id="17" dur="2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8" fill="hold" nodeType="afterGroup">
                            <p:stCondLst>
                              <p:cond delay="500"/>
                            </p:stCondLst>
                            <p:childTnLst>
                              <p:par>
                                <p:cTn id="19" presetID="23" presetClass="entr" presetSubtype="3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250" fill="hold"/>
                                        <p:tgtEl>
                                          <p:spTgt spid="8"/>
                                        </p:tgtEl>
                                        <p:attrNameLst>
                                          <p:attrName>ppt_w</p:attrName>
                                        </p:attrNameLst>
                                      </p:cBhvr>
                                      <p:tavLst>
                                        <p:tav tm="0">
                                          <p:val>
                                            <p:strVal val="(6*min(max(#ppt_w*#ppt_h,.3),1)-7.4)/-.7*#ppt_w"/>
                                          </p:val>
                                        </p:tav>
                                        <p:tav tm="100000">
                                          <p:val>
                                            <p:strVal val="#ppt_w"/>
                                          </p:val>
                                        </p:tav>
                                      </p:tavLst>
                                    </p:anim>
                                    <p:anim calcmode="lin" valueType="num">
                                      <p:cBhvr>
                                        <p:cTn id="22" dur="250" fill="hold"/>
                                        <p:tgtEl>
                                          <p:spTgt spid="8"/>
                                        </p:tgtEl>
                                        <p:attrNameLst>
                                          <p:attrName>ppt_h</p:attrName>
                                        </p:attrNameLst>
                                      </p:cBhvr>
                                      <p:tavLst>
                                        <p:tav tm="0">
                                          <p:val>
                                            <p:strVal val="(6*min(max(#ppt_w*#ppt_h,.3),1)-7.4)/-.7*#ppt_h"/>
                                          </p:val>
                                        </p:tav>
                                        <p:tav tm="100000">
                                          <p:val>
                                            <p:strVal val="#ppt_h"/>
                                          </p:val>
                                        </p:tav>
                                      </p:tavLst>
                                    </p:anim>
                                    <p:anim calcmode="lin" valueType="num">
                                      <p:cBhvr>
                                        <p:cTn id="23" dur="250" fill="hold"/>
                                        <p:tgtEl>
                                          <p:spTgt spid="8"/>
                                        </p:tgtEl>
                                        <p:attrNameLst>
                                          <p:attrName>ppt_x</p:attrName>
                                        </p:attrNameLst>
                                      </p:cBhvr>
                                      <p:tavLst>
                                        <p:tav tm="0">
                                          <p:val>
                                            <p:fltVal val="0.5"/>
                                          </p:val>
                                        </p:tav>
                                        <p:tav tm="100000">
                                          <p:val>
                                            <p:strVal val="#ppt_x"/>
                                          </p:val>
                                        </p:tav>
                                      </p:tavLst>
                                    </p:anim>
                                    <p:anim calcmode="lin" valueType="num">
                                      <p:cBhvr>
                                        <p:cTn id="24" dur="2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5" fill="hold" nodeType="afterGroup">
                            <p:stCondLst>
                              <p:cond delay="75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1+#ppt_w/2"/>
                                          </p:val>
                                        </p:tav>
                                        <p:tav tm="100000">
                                          <p:val>
                                            <p:strVal val="#ppt_x"/>
                                          </p:val>
                                        </p:tav>
                                      </p:tavLst>
                                    </p:anim>
                                    <p:anim calcmode="lin" valueType="num">
                                      <p:cBhvr additive="base">
                                        <p:cTn id="29" dur="25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250" fill="hold"/>
                                        <p:tgtEl>
                                          <p:spTgt spid="70"/>
                                        </p:tgtEl>
                                        <p:attrNameLst>
                                          <p:attrName>ppt_x</p:attrName>
                                        </p:attrNameLst>
                                      </p:cBhvr>
                                      <p:tavLst>
                                        <p:tav tm="0">
                                          <p:val>
                                            <p:strVal val="1+#ppt_w/2"/>
                                          </p:val>
                                        </p:tav>
                                        <p:tav tm="100000">
                                          <p:val>
                                            <p:strVal val="#ppt_x"/>
                                          </p:val>
                                        </p:tav>
                                      </p:tavLst>
                                    </p:anim>
                                    <p:anim calcmode="lin" valueType="num">
                                      <p:cBhvr additive="base">
                                        <p:cTn id="33" dur="25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250" fill="hold"/>
                                        <p:tgtEl>
                                          <p:spTgt spid="71"/>
                                        </p:tgtEl>
                                        <p:attrNameLst>
                                          <p:attrName>ppt_x</p:attrName>
                                        </p:attrNameLst>
                                      </p:cBhvr>
                                      <p:tavLst>
                                        <p:tav tm="0">
                                          <p:val>
                                            <p:strVal val="0-#ppt_w/2"/>
                                          </p:val>
                                        </p:tav>
                                        <p:tav tm="100000">
                                          <p:val>
                                            <p:strVal val="#ppt_x"/>
                                          </p:val>
                                        </p:tav>
                                      </p:tavLst>
                                    </p:anim>
                                    <p:anim calcmode="lin" valueType="num">
                                      <p:cBhvr additive="base">
                                        <p:cTn id="37" dur="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5" cstate="screen">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1251086"/>
            <a:ext cx="2740288" cy="3936090"/>
          </a:xfrm>
          <a:prstGeom prst="rect">
            <a:avLst/>
          </a:prstGeom>
        </p:spPr>
      </p:pic>
      <p:pic>
        <p:nvPicPr>
          <p:cNvPr id="11" name="图片 10"/>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41085" y="3021750"/>
            <a:ext cx="2886235" cy="2121750"/>
          </a:xfrm>
          <a:prstGeom prst="rect">
            <a:avLst/>
          </a:prstGeom>
        </p:spPr>
      </p:pic>
      <p:pic>
        <p:nvPicPr>
          <p:cNvPr id="12" name="图片 11"/>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9398" y="4080303"/>
            <a:ext cx="1480593" cy="1063197"/>
          </a:xfrm>
          <a:prstGeom prst="rect">
            <a:avLst/>
          </a:prstGeom>
        </p:spPr>
      </p:pic>
      <p:pic>
        <p:nvPicPr>
          <p:cNvPr id="10" name="图片 9"/>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249128" y="467767"/>
            <a:ext cx="1331018" cy="3851008"/>
          </a:xfrm>
          <a:prstGeom prst="rect">
            <a:avLst/>
          </a:prstGeom>
        </p:spPr>
      </p:pic>
      <p:sp>
        <p:nvSpPr>
          <p:cNvPr id="2" name="文本框 1"/>
          <p:cNvSpPr txBox="1"/>
          <p:nvPr/>
        </p:nvSpPr>
        <p:spPr>
          <a:xfrm>
            <a:off x="609402" y="296979"/>
            <a:ext cx="1544012" cy="954107"/>
          </a:xfrm>
          <a:prstGeom prst="rect">
            <a:avLst/>
          </a:prstGeom>
          <a:noFill/>
        </p:spPr>
        <p:txBody>
          <a:bodyPr wrap="none" rtlCol="0">
            <a:spAutoFit/>
          </a:bodyPr>
          <a:lstStyle/>
          <a:p>
            <a:pPr algn="ctr"/>
            <a:r>
              <a:rPr lang="zh-CN" altLang="en-US" sz="2800" dirty="0">
                <a:solidFill>
                  <a:srgbClr val="FF0000"/>
                </a:solidFill>
                <a:cs typeface="+mn-ea"/>
                <a:sym typeface="+mn-lt"/>
              </a:rPr>
              <a:t>目录</a:t>
            </a:r>
          </a:p>
          <a:p>
            <a:pPr algn="ctr"/>
            <a:r>
              <a:rPr lang="en-US" altLang="zh-CN" sz="2800" dirty="0">
                <a:solidFill>
                  <a:srgbClr val="FF0000"/>
                </a:solidFill>
                <a:cs typeface="+mn-ea"/>
                <a:sym typeface="+mn-lt"/>
              </a:rPr>
              <a:t>contents</a:t>
            </a:r>
            <a:endParaRPr lang="zh-CN" altLang="en-US" sz="2800" dirty="0">
              <a:solidFill>
                <a:srgbClr val="FF0000"/>
              </a:solidFill>
              <a:cs typeface="+mn-ea"/>
              <a:sym typeface="+mn-lt"/>
            </a:endParaRPr>
          </a:p>
        </p:txBody>
      </p:sp>
      <p:sp>
        <p:nvSpPr>
          <p:cNvPr id="20" name="MH_Title"/>
          <p:cNvSpPr/>
          <p:nvPr>
            <p:custDataLst>
              <p:tags r:id="rId1"/>
            </p:custDataLst>
          </p:nvPr>
        </p:nvSpPr>
        <p:spPr>
          <a:xfrm>
            <a:off x="3053602" y="2262919"/>
            <a:ext cx="3631672" cy="499415"/>
          </a:xfrm>
          <a:prstGeom prst="rect">
            <a:avLst/>
          </a:prstGeom>
          <a:solidFill>
            <a:srgbClr val="C677D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a:bodyPr>
          <a:lstStyle/>
          <a:p>
            <a:pPr algn="ctr">
              <a:lnSpc>
                <a:spcPct val="120000"/>
              </a:lnSpc>
              <a:defRPr/>
            </a:pPr>
            <a:r>
              <a:rPr lang="zh-CN" altLang="en-US" sz="2100" b="1" dirty="0">
                <a:solidFill>
                  <a:srgbClr val="FFFFFF"/>
                </a:solidFill>
                <a:cs typeface="+mn-ea"/>
                <a:sym typeface="+mn-lt"/>
              </a:rPr>
              <a:t>请在此处输入您的文本</a:t>
            </a:r>
          </a:p>
        </p:txBody>
      </p:sp>
      <p:sp>
        <p:nvSpPr>
          <p:cNvPr id="25" name="MH_Number"/>
          <p:cNvSpPr/>
          <p:nvPr>
            <p:custDataLst>
              <p:tags r:id="rId2"/>
            </p:custDataLst>
          </p:nvPr>
        </p:nvSpPr>
        <p:spPr>
          <a:xfrm>
            <a:off x="6104982" y="2088907"/>
            <a:ext cx="580291" cy="673426"/>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solidFill>
            <a:srgbClr val="9836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3600" b="1" dirty="0" smtClean="0">
                <a:solidFill>
                  <a:srgbClr val="FFFFFF"/>
                </a:solidFill>
                <a:cs typeface="+mn-ea"/>
                <a:sym typeface="+mn-lt"/>
              </a:rPr>
              <a:t>4</a:t>
            </a:r>
            <a:endParaRPr lang="zh-CN" altLang="en-US" sz="3600" b="1" dirty="0">
              <a:solidFill>
                <a:srgbClr val="FFFFFF"/>
              </a:solidFill>
              <a:cs typeface="+mn-ea"/>
              <a:sym typeface="+mn-lt"/>
            </a:endParaRPr>
          </a:p>
        </p:txBody>
      </p:sp>
    </p:spTree>
    <p:extLst>
      <p:ext uri="{BB962C8B-B14F-4D97-AF65-F5344CB8AC3E}">
        <p14:creationId xmlns:p14="http://schemas.microsoft.com/office/powerpoint/2010/main" val="403153816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left)">
                                      <p:cBhvr>
                                        <p:cTn id="13" dur="750"/>
                                        <p:tgtEl>
                                          <p:spTgt spid="25"/>
                                        </p:tgtEl>
                                      </p:cBhvr>
                                    </p:animEffect>
                                  </p:childTnLst>
                                </p:cTn>
                              </p:par>
                            </p:childTnLst>
                          </p:cTn>
                        </p:par>
                        <p:par>
                          <p:cTn id="14" fill="hold">
                            <p:stCondLst>
                              <p:cond delay="1750"/>
                            </p:stCondLst>
                            <p:childTnLst>
                              <p:par>
                                <p:cTn id="15" presetID="22" presetClass="entr" presetSubtype="2"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right)">
                                      <p:cBhvr>
                                        <p:cTn id="17"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17195" y="686830"/>
            <a:ext cx="2041922" cy="2016581"/>
            <a:chOff x="4483698" y="682586"/>
            <a:chExt cx="2170960" cy="2144018"/>
          </a:xfrm>
        </p:grpSpPr>
        <p:sp>
          <p:nvSpPr>
            <p:cNvPr id="68" name="Freeform 11"/>
            <p:cNvSpPr>
              <a:spLocks/>
            </p:cNvSpPr>
            <p:nvPr/>
          </p:nvSpPr>
          <p:spPr bwMode="auto">
            <a:xfrm>
              <a:off x="4483698" y="682586"/>
              <a:ext cx="2170960" cy="2144018"/>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close/>
                </a:path>
              </a:pathLst>
            </a:custGeom>
            <a:solidFill>
              <a:schemeClr val="accent3"/>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5622" name="组合 84"/>
            <p:cNvGrpSpPr>
              <a:grpSpLocks/>
            </p:cNvGrpSpPr>
            <p:nvPr/>
          </p:nvGrpSpPr>
          <p:grpSpPr bwMode="auto">
            <a:xfrm>
              <a:off x="5445756" y="1157645"/>
              <a:ext cx="464573" cy="416302"/>
              <a:chOff x="6942138" y="1422400"/>
              <a:chExt cx="357188" cy="323851"/>
            </a:xfrm>
          </p:grpSpPr>
          <p:sp>
            <p:nvSpPr>
              <p:cNvPr id="25694"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95"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96"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97"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98"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99"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700"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25629" name="文本框 115"/>
            <p:cNvSpPr txBox="1">
              <a:spLocks noChangeArrowheads="1"/>
            </p:cNvSpPr>
            <p:nvPr/>
          </p:nvSpPr>
          <p:spPr bwMode="auto">
            <a:xfrm>
              <a:off x="5106400"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grpSp>
        <p:nvGrpSpPr>
          <p:cNvPr id="8" name="组合 7"/>
          <p:cNvGrpSpPr/>
          <p:nvPr/>
        </p:nvGrpSpPr>
        <p:grpSpPr>
          <a:xfrm>
            <a:off x="6341269" y="686830"/>
            <a:ext cx="2041922" cy="2016581"/>
            <a:chOff x="6742002" y="682586"/>
            <a:chExt cx="2170960" cy="2144018"/>
          </a:xfrm>
        </p:grpSpPr>
        <p:sp>
          <p:nvSpPr>
            <p:cNvPr id="32" name="Freeform 5"/>
            <p:cNvSpPr>
              <a:spLocks/>
            </p:cNvSpPr>
            <p:nvPr/>
          </p:nvSpPr>
          <p:spPr bwMode="auto">
            <a:xfrm>
              <a:off x="6742002" y="682586"/>
              <a:ext cx="2170960" cy="2144018"/>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close/>
                </a:path>
              </a:pathLst>
            </a:custGeom>
            <a:solidFill>
              <a:schemeClr val="accent1"/>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5621" name="组合 78"/>
            <p:cNvGrpSpPr>
              <a:grpSpLocks/>
            </p:cNvGrpSpPr>
            <p:nvPr/>
          </p:nvGrpSpPr>
          <p:grpSpPr bwMode="auto">
            <a:xfrm>
              <a:off x="7486331" y="1213903"/>
              <a:ext cx="431661" cy="356294"/>
              <a:chOff x="9478963" y="1489075"/>
              <a:chExt cx="307975" cy="257176"/>
            </a:xfrm>
          </p:grpSpPr>
          <p:sp>
            <p:nvSpPr>
              <p:cNvPr id="25701"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702"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703"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704"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705"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25630" name="文本框 116"/>
            <p:cNvSpPr txBox="1">
              <a:spLocks noChangeArrowheads="1"/>
            </p:cNvSpPr>
            <p:nvPr/>
          </p:nvSpPr>
          <p:spPr bwMode="auto">
            <a:xfrm>
              <a:off x="7248246"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grpSp>
        <p:nvGrpSpPr>
          <p:cNvPr id="10" name="组合 9"/>
          <p:cNvGrpSpPr/>
          <p:nvPr/>
        </p:nvGrpSpPr>
        <p:grpSpPr>
          <a:xfrm>
            <a:off x="4223148" y="2789248"/>
            <a:ext cx="2035969" cy="2009526"/>
            <a:chOff x="4490027" y="2917865"/>
            <a:chExt cx="2164631" cy="2136517"/>
          </a:xfrm>
        </p:grpSpPr>
        <p:sp>
          <p:nvSpPr>
            <p:cNvPr id="34" name="Freeform 7"/>
            <p:cNvSpPr>
              <a:spLocks/>
            </p:cNvSpPr>
            <p:nvPr/>
          </p:nvSpPr>
          <p:spPr bwMode="auto">
            <a:xfrm>
              <a:off x="4490027" y="2917865"/>
              <a:ext cx="2164631" cy="2136517"/>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close/>
                </a:path>
              </a:pathLst>
            </a:custGeom>
            <a:solidFill>
              <a:schemeClr val="accent2"/>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5623" name="组合 92"/>
            <p:cNvGrpSpPr>
              <a:grpSpLocks/>
            </p:cNvGrpSpPr>
            <p:nvPr/>
          </p:nvGrpSpPr>
          <p:grpSpPr bwMode="auto">
            <a:xfrm>
              <a:off x="5379931" y="3366671"/>
              <a:ext cx="596223" cy="418802"/>
              <a:chOff x="6934200" y="4259263"/>
              <a:chExt cx="373063" cy="265113"/>
            </a:xfrm>
          </p:grpSpPr>
          <p:sp>
            <p:nvSpPr>
              <p:cNvPr id="25684"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85"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86"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87"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88"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89"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90"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91"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92"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93"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25631" name="文本框 117"/>
            <p:cNvSpPr txBox="1">
              <a:spLocks noChangeArrowheads="1"/>
            </p:cNvSpPr>
            <p:nvPr/>
          </p:nvSpPr>
          <p:spPr bwMode="auto">
            <a:xfrm>
              <a:off x="5106400" y="3842981"/>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grpSp>
        <p:nvGrpSpPr>
          <p:cNvPr id="13" name="组合 12"/>
          <p:cNvGrpSpPr/>
          <p:nvPr/>
        </p:nvGrpSpPr>
        <p:grpSpPr>
          <a:xfrm>
            <a:off x="6340079" y="2789248"/>
            <a:ext cx="2034777" cy="2009526"/>
            <a:chOff x="6740737" y="2917865"/>
            <a:chExt cx="2163364" cy="2136517"/>
          </a:xfrm>
        </p:grpSpPr>
        <p:sp>
          <p:nvSpPr>
            <p:cNvPr id="36" name="Freeform 9"/>
            <p:cNvSpPr>
              <a:spLocks/>
            </p:cNvSpPr>
            <p:nvPr/>
          </p:nvSpPr>
          <p:spPr bwMode="auto">
            <a:xfrm>
              <a:off x="6740737" y="2917865"/>
              <a:ext cx="2163364" cy="2136517"/>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close/>
                </a:path>
              </a:pathLst>
            </a:custGeom>
            <a:gradFill>
              <a:gsLst>
                <a:gs pos="0">
                  <a:srgbClr val="86C1A8"/>
                </a:gs>
                <a:gs pos="74000">
                  <a:srgbClr val="0080C8"/>
                </a:gs>
              </a:gsLst>
              <a:lin ang="2700000" scaled="0"/>
            </a:gra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11" name="组合 10"/>
            <p:cNvGrpSpPr/>
            <p:nvPr/>
          </p:nvGrpSpPr>
          <p:grpSpPr>
            <a:xfrm>
              <a:off x="6740737" y="2917865"/>
              <a:ext cx="2163364" cy="2136517"/>
              <a:chOff x="6740737" y="2917865"/>
              <a:chExt cx="2163364" cy="2136517"/>
            </a:xfrm>
          </p:grpSpPr>
          <p:sp>
            <p:nvSpPr>
              <p:cNvPr id="25607" name="Freeform 10"/>
              <p:cNvSpPr>
                <a:spLocks/>
              </p:cNvSpPr>
              <p:nvPr/>
            </p:nvSpPr>
            <p:spPr bwMode="auto">
              <a:xfrm>
                <a:off x="6740737" y="2917865"/>
                <a:ext cx="2163364" cy="2136517"/>
              </a:xfrm>
              <a:custGeom>
                <a:avLst/>
                <a:gdLst>
                  <a:gd name="T0" fmla="*/ 0 w 1709"/>
                  <a:gd name="T1" fmla="*/ 1565275 h 1709"/>
                  <a:gd name="T2" fmla="*/ 0 w 1709"/>
                  <a:gd name="T3" fmla="*/ 0 h 1709"/>
                  <a:gd name="T4" fmla="*/ 1566863 w 1709"/>
                  <a:gd name="T5" fmla="*/ 0 h 1709"/>
                  <a:gd name="T6" fmla="*/ 2713038 w 1709"/>
                  <a:gd name="T7" fmla="*/ 1146175 h 1709"/>
                  <a:gd name="T8" fmla="*/ 1144588 w 1709"/>
                  <a:gd name="T9" fmla="*/ 2713038 h 1709"/>
                  <a:gd name="T10" fmla="*/ 0 w 1709"/>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9" h="1709">
                    <a:moveTo>
                      <a:pt x="0" y="986"/>
                    </a:moveTo>
                    <a:lnTo>
                      <a:pt x="0" y="0"/>
                    </a:lnTo>
                    <a:lnTo>
                      <a:pt x="987" y="0"/>
                    </a:lnTo>
                    <a:lnTo>
                      <a:pt x="1709" y="722"/>
                    </a:lnTo>
                    <a:lnTo>
                      <a:pt x="721" y="1709"/>
                    </a:lnTo>
                    <a:lnTo>
                      <a:pt x="0" y="986"/>
                    </a:lnTo>
                  </a:path>
                </a:pathLst>
              </a:custGeom>
              <a:solidFill>
                <a:schemeClr val="accent4"/>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5624" name="组合 103"/>
              <p:cNvGrpSpPr>
                <a:grpSpLocks/>
              </p:cNvGrpSpPr>
              <p:nvPr/>
            </p:nvGrpSpPr>
            <p:grpSpPr bwMode="auto">
              <a:xfrm>
                <a:off x="7435696" y="3289162"/>
                <a:ext cx="532930" cy="531316"/>
                <a:chOff x="9488488" y="4192588"/>
                <a:chExt cx="341313" cy="344487"/>
              </a:xfrm>
            </p:grpSpPr>
            <p:sp>
              <p:nvSpPr>
                <p:cNvPr id="25677"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78"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79"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80"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81"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82"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sp>
              <p:nvSpPr>
                <p:cNvPr id="25683"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latin typeface="+mn-lt"/>
                    <a:ea typeface="+mn-ea"/>
                    <a:cs typeface="+mn-ea"/>
                    <a:sym typeface="+mn-lt"/>
                  </a:endParaRPr>
                </a:p>
              </p:txBody>
            </p:sp>
          </p:grpSp>
          <p:sp>
            <p:nvSpPr>
              <p:cNvPr id="25632" name="文本框 118"/>
              <p:cNvSpPr txBox="1">
                <a:spLocks noChangeArrowheads="1"/>
              </p:cNvSpPr>
              <p:nvPr/>
            </p:nvSpPr>
            <p:spPr bwMode="auto">
              <a:xfrm>
                <a:off x="7248246" y="3842981"/>
                <a:ext cx="964655"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white"/>
                    </a:solidFill>
                    <a:effectLst/>
                    <a:uLnTx/>
                    <a:uFillTx/>
                    <a:latin typeface="+mn-lt"/>
                    <a:ea typeface="+mn-ea"/>
                    <a:cs typeface="+mn-ea"/>
                    <a:sym typeface="+mn-lt"/>
                  </a:rPr>
                  <a:t>添加标题</a:t>
                </a:r>
              </a:p>
            </p:txBody>
          </p:sp>
        </p:grpSp>
      </p:grpSp>
      <p:sp>
        <p:nvSpPr>
          <p:cNvPr id="25603" name="Freeform 6"/>
          <p:cNvSpPr>
            <a:spLocks/>
          </p:cNvSpPr>
          <p:nvPr/>
        </p:nvSpPr>
        <p:spPr bwMode="auto">
          <a:xfrm>
            <a:off x="6341269" y="686830"/>
            <a:ext cx="2041922" cy="2016581"/>
          </a:xfrm>
          <a:custGeom>
            <a:avLst/>
            <a:gdLst>
              <a:gd name="T0" fmla="*/ 1568450 w 1715"/>
              <a:gd name="T1" fmla="*/ 2722563 h 1715"/>
              <a:gd name="T2" fmla="*/ 0 w 1715"/>
              <a:gd name="T3" fmla="*/ 2722563 h 1715"/>
              <a:gd name="T4" fmla="*/ 0 w 1715"/>
              <a:gd name="T5" fmla="*/ 1154113 h 1715"/>
              <a:gd name="T6" fmla="*/ 1154113 w 1715"/>
              <a:gd name="T7" fmla="*/ 0 h 1715"/>
              <a:gd name="T8" fmla="*/ 2722563 w 1715"/>
              <a:gd name="T9" fmla="*/ 1565275 h 1715"/>
              <a:gd name="T10" fmla="*/ 1568450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988" y="1715"/>
                </a:moveTo>
                <a:lnTo>
                  <a:pt x="0" y="1715"/>
                </a:lnTo>
                <a:lnTo>
                  <a:pt x="0" y="727"/>
                </a:lnTo>
                <a:lnTo>
                  <a:pt x="727" y="0"/>
                </a:lnTo>
                <a:lnTo>
                  <a:pt x="1715" y="986"/>
                </a:lnTo>
                <a:lnTo>
                  <a:pt x="988"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05" name="Freeform 8"/>
          <p:cNvSpPr>
            <a:spLocks/>
          </p:cNvSpPr>
          <p:nvPr/>
        </p:nvSpPr>
        <p:spPr bwMode="auto">
          <a:xfrm>
            <a:off x="4223148" y="2789248"/>
            <a:ext cx="2035969" cy="2009526"/>
          </a:xfrm>
          <a:custGeom>
            <a:avLst/>
            <a:gdLst>
              <a:gd name="T0" fmla="*/ 2714625 w 1710"/>
              <a:gd name="T1" fmla="*/ 1565275 h 1709"/>
              <a:gd name="T2" fmla="*/ 2714625 w 1710"/>
              <a:gd name="T3" fmla="*/ 0 h 1709"/>
              <a:gd name="T4" fmla="*/ 1146175 w 1710"/>
              <a:gd name="T5" fmla="*/ 0 h 1709"/>
              <a:gd name="T6" fmla="*/ 0 w 1710"/>
              <a:gd name="T7" fmla="*/ 1146175 h 1709"/>
              <a:gd name="T8" fmla="*/ 1568450 w 1710"/>
              <a:gd name="T9" fmla="*/ 2713038 h 1709"/>
              <a:gd name="T10" fmla="*/ 2714625 w 1710"/>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0" h="1709">
                <a:moveTo>
                  <a:pt x="1710" y="986"/>
                </a:moveTo>
                <a:lnTo>
                  <a:pt x="1710" y="0"/>
                </a:lnTo>
                <a:lnTo>
                  <a:pt x="722" y="0"/>
                </a:lnTo>
                <a:lnTo>
                  <a:pt x="0" y="722"/>
                </a:lnTo>
                <a:lnTo>
                  <a:pt x="988" y="1709"/>
                </a:lnTo>
                <a:lnTo>
                  <a:pt x="171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09" name="Freeform 12"/>
          <p:cNvSpPr>
            <a:spLocks/>
          </p:cNvSpPr>
          <p:nvPr/>
        </p:nvSpPr>
        <p:spPr bwMode="auto">
          <a:xfrm>
            <a:off x="4217195" y="686830"/>
            <a:ext cx="2041922" cy="2016581"/>
          </a:xfrm>
          <a:custGeom>
            <a:avLst/>
            <a:gdLst>
              <a:gd name="T0" fmla="*/ 1154113 w 1715"/>
              <a:gd name="T1" fmla="*/ 2722563 h 1715"/>
              <a:gd name="T2" fmla="*/ 2722563 w 1715"/>
              <a:gd name="T3" fmla="*/ 2722563 h 1715"/>
              <a:gd name="T4" fmla="*/ 2722563 w 1715"/>
              <a:gd name="T5" fmla="*/ 1154113 h 1715"/>
              <a:gd name="T6" fmla="*/ 1568450 w 1715"/>
              <a:gd name="T7" fmla="*/ 0 h 1715"/>
              <a:gd name="T8" fmla="*/ 0 w 1715"/>
              <a:gd name="T9" fmla="*/ 1565275 h 1715"/>
              <a:gd name="T10" fmla="*/ 1154113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727" y="1715"/>
                </a:moveTo>
                <a:lnTo>
                  <a:pt x="1715" y="1715"/>
                </a:lnTo>
                <a:lnTo>
                  <a:pt x="1715" y="727"/>
                </a:lnTo>
                <a:lnTo>
                  <a:pt x="988" y="0"/>
                </a:lnTo>
                <a:lnTo>
                  <a:pt x="0" y="986"/>
                </a:lnTo>
                <a:lnTo>
                  <a:pt x="727"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13" name="Freeform 18"/>
          <p:cNvSpPr>
            <a:spLocks/>
          </p:cNvSpPr>
          <p:nvPr/>
        </p:nvSpPr>
        <p:spPr bwMode="auto">
          <a:xfrm>
            <a:off x="3790950" y="2757500"/>
            <a:ext cx="956073" cy="202246"/>
          </a:xfrm>
          <a:custGeom>
            <a:avLst/>
            <a:gdLst>
              <a:gd name="T0" fmla="*/ 1266825 w 803"/>
              <a:gd name="T1" fmla="*/ 273050 h 172"/>
              <a:gd name="T2" fmla="*/ 944563 w 803"/>
              <a:gd name="T3" fmla="*/ 11113 h 172"/>
              <a:gd name="T4" fmla="*/ 0 w 803"/>
              <a:gd name="T5" fmla="*/ 11113 h 172"/>
              <a:gd name="T6" fmla="*/ 0 w 803"/>
              <a:gd name="T7" fmla="*/ 0 h 172"/>
              <a:gd name="T8" fmla="*/ 949325 w 803"/>
              <a:gd name="T9" fmla="*/ 0 h 172"/>
              <a:gd name="T10" fmla="*/ 1274763 w 803"/>
              <a:gd name="T11" fmla="*/ 265113 h 172"/>
              <a:gd name="T12" fmla="*/ 1266825 w 803"/>
              <a:gd name="T13" fmla="*/ 273050 h 1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3" h="172">
                <a:moveTo>
                  <a:pt x="798" y="172"/>
                </a:moveTo>
                <a:lnTo>
                  <a:pt x="595" y="7"/>
                </a:lnTo>
                <a:lnTo>
                  <a:pt x="0" y="7"/>
                </a:lnTo>
                <a:lnTo>
                  <a:pt x="0" y="0"/>
                </a:lnTo>
                <a:lnTo>
                  <a:pt x="598" y="0"/>
                </a:lnTo>
                <a:lnTo>
                  <a:pt x="803" y="167"/>
                </a:lnTo>
                <a:lnTo>
                  <a:pt x="798" y="172"/>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14" name="Freeform 19"/>
          <p:cNvSpPr>
            <a:spLocks/>
          </p:cNvSpPr>
          <p:nvPr/>
        </p:nvSpPr>
        <p:spPr bwMode="auto">
          <a:xfrm>
            <a:off x="4723211" y="2938581"/>
            <a:ext cx="36909" cy="37627"/>
          </a:xfrm>
          <a:custGeom>
            <a:avLst/>
            <a:gdLst>
              <a:gd name="T0" fmla="*/ 41443 w 19"/>
              <a:gd name="T1" fmla="*/ 8021 h 19"/>
              <a:gd name="T2" fmla="*/ 41443 w 19"/>
              <a:gd name="T3" fmla="*/ 42779 h 19"/>
              <a:gd name="T4" fmla="*/ 10361 w 19"/>
              <a:gd name="T5" fmla="*/ 42779 h 19"/>
              <a:gd name="T6" fmla="*/ 10361 w 19"/>
              <a:gd name="T7" fmla="*/ 8021 h 19"/>
              <a:gd name="T8" fmla="*/ 41443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6" y="3"/>
                </a:moveTo>
                <a:cubicBezTo>
                  <a:pt x="19" y="7"/>
                  <a:pt x="19" y="12"/>
                  <a:pt x="16" y="16"/>
                </a:cubicBezTo>
                <a:cubicBezTo>
                  <a:pt x="13" y="19"/>
                  <a:pt x="7" y="19"/>
                  <a:pt x="4" y="16"/>
                </a:cubicBezTo>
                <a:cubicBezTo>
                  <a:pt x="0" y="12"/>
                  <a:pt x="0" y="7"/>
                  <a:pt x="4" y="3"/>
                </a:cubicBezTo>
                <a:cubicBezTo>
                  <a:pt x="7" y="0"/>
                  <a:pt x="13" y="0"/>
                  <a:pt x="16"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15" name="Freeform 20"/>
          <p:cNvSpPr>
            <a:spLocks/>
          </p:cNvSpPr>
          <p:nvPr/>
        </p:nvSpPr>
        <p:spPr bwMode="auto">
          <a:xfrm>
            <a:off x="5812631" y="4504812"/>
            <a:ext cx="935832" cy="204598"/>
          </a:xfrm>
          <a:custGeom>
            <a:avLst/>
            <a:gdLst>
              <a:gd name="T0" fmla="*/ 1239838 w 786"/>
              <a:gd name="T1" fmla="*/ 0 h 174"/>
              <a:gd name="T2" fmla="*/ 920750 w 786"/>
              <a:gd name="T3" fmla="*/ 261938 h 174"/>
              <a:gd name="T4" fmla="*/ 0 w 786"/>
              <a:gd name="T5" fmla="*/ 261938 h 174"/>
              <a:gd name="T6" fmla="*/ 0 w 786"/>
              <a:gd name="T7" fmla="*/ 276225 h 174"/>
              <a:gd name="T8" fmla="*/ 925513 w 786"/>
              <a:gd name="T9" fmla="*/ 276225 h 174"/>
              <a:gd name="T10" fmla="*/ 1247775 w 786"/>
              <a:gd name="T11" fmla="*/ 7938 h 174"/>
              <a:gd name="T12" fmla="*/ 1239838 w 786"/>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6" h="174">
                <a:moveTo>
                  <a:pt x="781" y="0"/>
                </a:moveTo>
                <a:lnTo>
                  <a:pt x="580" y="165"/>
                </a:lnTo>
                <a:lnTo>
                  <a:pt x="0" y="165"/>
                </a:lnTo>
                <a:lnTo>
                  <a:pt x="0" y="174"/>
                </a:lnTo>
                <a:lnTo>
                  <a:pt x="583" y="174"/>
                </a:lnTo>
                <a:lnTo>
                  <a:pt x="786" y="5"/>
                </a:lnTo>
                <a:lnTo>
                  <a:pt x="781"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16" name="Freeform 21"/>
          <p:cNvSpPr>
            <a:spLocks/>
          </p:cNvSpPr>
          <p:nvPr/>
        </p:nvSpPr>
        <p:spPr bwMode="auto">
          <a:xfrm>
            <a:off x="6729413" y="4487173"/>
            <a:ext cx="36910" cy="37627"/>
          </a:xfrm>
          <a:custGeom>
            <a:avLst/>
            <a:gdLst>
              <a:gd name="T0" fmla="*/ 38852 w 19"/>
              <a:gd name="T1" fmla="*/ 40105 h 19"/>
              <a:gd name="T2" fmla="*/ 38852 w 19"/>
              <a:gd name="T3" fmla="*/ 8021 h 19"/>
              <a:gd name="T4" fmla="*/ 7770 w 19"/>
              <a:gd name="T5" fmla="*/ 8021 h 19"/>
              <a:gd name="T6" fmla="*/ 7770 w 19"/>
              <a:gd name="T7" fmla="*/ 40105 h 19"/>
              <a:gd name="T8" fmla="*/ 38852 w 19"/>
              <a:gd name="T9" fmla="*/ 40105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5" y="15"/>
                </a:moveTo>
                <a:cubicBezTo>
                  <a:pt x="19" y="12"/>
                  <a:pt x="19" y="6"/>
                  <a:pt x="15" y="3"/>
                </a:cubicBezTo>
                <a:cubicBezTo>
                  <a:pt x="12" y="0"/>
                  <a:pt x="7" y="0"/>
                  <a:pt x="3" y="3"/>
                </a:cubicBezTo>
                <a:cubicBezTo>
                  <a:pt x="0" y="6"/>
                  <a:pt x="0" y="12"/>
                  <a:pt x="3" y="15"/>
                </a:cubicBezTo>
                <a:cubicBezTo>
                  <a:pt x="7" y="19"/>
                  <a:pt x="12" y="19"/>
                  <a:pt x="15" y="15"/>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17" name="Freeform 22"/>
          <p:cNvSpPr>
            <a:spLocks/>
          </p:cNvSpPr>
          <p:nvPr/>
        </p:nvSpPr>
        <p:spPr bwMode="auto">
          <a:xfrm>
            <a:off x="7840266" y="2551727"/>
            <a:ext cx="962025" cy="204598"/>
          </a:xfrm>
          <a:custGeom>
            <a:avLst/>
            <a:gdLst>
              <a:gd name="T0" fmla="*/ 7938 w 808"/>
              <a:gd name="T1" fmla="*/ 0 h 174"/>
              <a:gd name="T2" fmla="*/ 330200 w 808"/>
              <a:gd name="T3" fmla="*/ 263525 h 174"/>
              <a:gd name="T4" fmla="*/ 1282700 w 808"/>
              <a:gd name="T5" fmla="*/ 263525 h 174"/>
              <a:gd name="T6" fmla="*/ 1282700 w 808"/>
              <a:gd name="T7" fmla="*/ 276225 h 174"/>
              <a:gd name="T8" fmla="*/ 325438 w 808"/>
              <a:gd name="T9" fmla="*/ 276225 h 174"/>
              <a:gd name="T10" fmla="*/ 0 w 808"/>
              <a:gd name="T11" fmla="*/ 11113 h 174"/>
              <a:gd name="T12" fmla="*/ 7938 w 808"/>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8" h="174">
                <a:moveTo>
                  <a:pt x="5" y="0"/>
                </a:moveTo>
                <a:lnTo>
                  <a:pt x="208" y="166"/>
                </a:lnTo>
                <a:lnTo>
                  <a:pt x="808" y="166"/>
                </a:lnTo>
                <a:lnTo>
                  <a:pt x="808" y="174"/>
                </a:lnTo>
                <a:lnTo>
                  <a:pt x="205" y="174"/>
                </a:lnTo>
                <a:lnTo>
                  <a:pt x="0" y="7"/>
                </a:lnTo>
                <a:lnTo>
                  <a:pt x="5"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18" name="Freeform 23"/>
          <p:cNvSpPr>
            <a:spLocks/>
          </p:cNvSpPr>
          <p:nvPr/>
        </p:nvSpPr>
        <p:spPr bwMode="auto">
          <a:xfrm>
            <a:off x="7824788" y="2538792"/>
            <a:ext cx="36910" cy="36451"/>
          </a:xfrm>
          <a:custGeom>
            <a:avLst/>
            <a:gdLst>
              <a:gd name="T0" fmla="*/ 10361 w 19"/>
              <a:gd name="T1" fmla="*/ 41443 h 19"/>
              <a:gd name="T2" fmla="*/ 10361 w 19"/>
              <a:gd name="T3" fmla="*/ 7770 h 19"/>
              <a:gd name="T4" fmla="*/ 41443 w 19"/>
              <a:gd name="T5" fmla="*/ 7770 h 19"/>
              <a:gd name="T6" fmla="*/ 41443 w 19"/>
              <a:gd name="T7" fmla="*/ 41443 h 19"/>
              <a:gd name="T8" fmla="*/ 10361 w 19"/>
              <a:gd name="T9" fmla="*/ 41443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16"/>
                </a:moveTo>
                <a:cubicBezTo>
                  <a:pt x="0" y="12"/>
                  <a:pt x="0" y="7"/>
                  <a:pt x="4" y="3"/>
                </a:cubicBezTo>
                <a:cubicBezTo>
                  <a:pt x="7" y="0"/>
                  <a:pt x="12" y="0"/>
                  <a:pt x="16" y="3"/>
                </a:cubicBezTo>
                <a:cubicBezTo>
                  <a:pt x="19" y="7"/>
                  <a:pt x="19" y="12"/>
                  <a:pt x="16" y="16"/>
                </a:cubicBezTo>
                <a:cubicBezTo>
                  <a:pt x="12" y="19"/>
                  <a:pt x="7" y="19"/>
                  <a:pt x="4" y="16"/>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19" name="Freeform 24"/>
          <p:cNvSpPr>
            <a:spLocks/>
          </p:cNvSpPr>
          <p:nvPr/>
        </p:nvSpPr>
        <p:spPr bwMode="auto">
          <a:xfrm>
            <a:off x="5770960" y="796475"/>
            <a:ext cx="953690" cy="203422"/>
          </a:xfrm>
          <a:custGeom>
            <a:avLst/>
            <a:gdLst>
              <a:gd name="T0" fmla="*/ 7938 w 801"/>
              <a:gd name="T1" fmla="*/ 274638 h 173"/>
              <a:gd name="T2" fmla="*/ 330200 w 801"/>
              <a:gd name="T3" fmla="*/ 9525 h 173"/>
              <a:gd name="T4" fmla="*/ 1271588 w 801"/>
              <a:gd name="T5" fmla="*/ 9525 h 173"/>
              <a:gd name="T6" fmla="*/ 1271588 w 801"/>
              <a:gd name="T7" fmla="*/ 0 h 173"/>
              <a:gd name="T8" fmla="*/ 325438 w 801"/>
              <a:gd name="T9" fmla="*/ 0 h 173"/>
              <a:gd name="T10" fmla="*/ 0 w 801"/>
              <a:gd name="T11" fmla="*/ 265113 h 173"/>
              <a:gd name="T12" fmla="*/ 7938 w 801"/>
              <a:gd name="T13" fmla="*/ 274638 h 1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1" h="173">
                <a:moveTo>
                  <a:pt x="5" y="173"/>
                </a:moveTo>
                <a:lnTo>
                  <a:pt x="208" y="6"/>
                </a:lnTo>
                <a:lnTo>
                  <a:pt x="801" y="6"/>
                </a:lnTo>
                <a:lnTo>
                  <a:pt x="801" y="0"/>
                </a:lnTo>
                <a:lnTo>
                  <a:pt x="205" y="0"/>
                </a:lnTo>
                <a:lnTo>
                  <a:pt x="0" y="167"/>
                </a:lnTo>
                <a:lnTo>
                  <a:pt x="5" y="173"/>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20" name="Freeform 25"/>
          <p:cNvSpPr>
            <a:spLocks/>
          </p:cNvSpPr>
          <p:nvPr/>
        </p:nvSpPr>
        <p:spPr bwMode="auto">
          <a:xfrm>
            <a:off x="5755481" y="976380"/>
            <a:ext cx="36910" cy="37627"/>
          </a:xfrm>
          <a:custGeom>
            <a:avLst/>
            <a:gdLst>
              <a:gd name="T0" fmla="*/ 10361 w 19"/>
              <a:gd name="T1" fmla="*/ 8021 h 19"/>
              <a:gd name="T2" fmla="*/ 10361 w 19"/>
              <a:gd name="T3" fmla="*/ 42779 h 19"/>
              <a:gd name="T4" fmla="*/ 41443 w 19"/>
              <a:gd name="T5" fmla="*/ 42779 h 19"/>
              <a:gd name="T6" fmla="*/ 41443 w 19"/>
              <a:gd name="T7" fmla="*/ 8021 h 19"/>
              <a:gd name="T8" fmla="*/ 10361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3"/>
                </a:moveTo>
                <a:cubicBezTo>
                  <a:pt x="0" y="7"/>
                  <a:pt x="0" y="12"/>
                  <a:pt x="4" y="16"/>
                </a:cubicBezTo>
                <a:cubicBezTo>
                  <a:pt x="7" y="19"/>
                  <a:pt x="12" y="19"/>
                  <a:pt x="16" y="16"/>
                </a:cubicBezTo>
                <a:cubicBezTo>
                  <a:pt x="19" y="12"/>
                  <a:pt x="19" y="7"/>
                  <a:pt x="16" y="3"/>
                </a:cubicBezTo>
                <a:cubicBezTo>
                  <a:pt x="12" y="0"/>
                  <a:pt x="7" y="0"/>
                  <a:pt x="4"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25" name="文本框 111"/>
          <p:cNvSpPr txBox="1">
            <a:spLocks noChangeArrowheads="1"/>
          </p:cNvSpPr>
          <p:nvPr/>
        </p:nvSpPr>
        <p:spPr bwMode="auto">
          <a:xfrm>
            <a:off x="5987660" y="50936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sp>
        <p:nvSpPr>
          <p:cNvPr id="25626" name="文本框 112"/>
          <p:cNvSpPr txBox="1">
            <a:spLocks noChangeArrowheads="1"/>
          </p:cNvSpPr>
          <p:nvPr/>
        </p:nvSpPr>
        <p:spPr bwMode="auto">
          <a:xfrm>
            <a:off x="5836451" y="474821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sp>
        <p:nvSpPr>
          <p:cNvPr id="25627" name="文本框 113"/>
          <p:cNvSpPr txBox="1">
            <a:spLocks noChangeArrowheads="1"/>
          </p:cNvSpPr>
          <p:nvPr/>
        </p:nvSpPr>
        <p:spPr bwMode="auto">
          <a:xfrm>
            <a:off x="3735763" y="2491759"/>
            <a:ext cx="90731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sp>
        <p:nvSpPr>
          <p:cNvPr id="25628" name="文本框 114"/>
          <p:cNvSpPr txBox="1">
            <a:spLocks noChangeArrowheads="1"/>
          </p:cNvSpPr>
          <p:nvPr/>
        </p:nvSpPr>
        <p:spPr bwMode="auto">
          <a:xfrm>
            <a:off x="8073635" y="2491758"/>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prstClr val="black">
                    <a:lumMod val="65000"/>
                    <a:lumOff val="35000"/>
                  </a:prstClr>
                </a:solidFill>
                <a:effectLst/>
                <a:uLnTx/>
                <a:uFillTx/>
                <a:latin typeface="+mn-lt"/>
                <a:ea typeface="+mn-ea"/>
                <a:cs typeface="+mn-ea"/>
                <a:sym typeface="+mn-lt"/>
              </a:rPr>
              <a:t>添加标题</a:t>
            </a:r>
          </a:p>
        </p:txBody>
      </p:sp>
      <p:sp>
        <p:nvSpPr>
          <p:cNvPr id="120" name="矩形 47"/>
          <p:cNvSpPr>
            <a:spLocks noChangeArrowheads="1"/>
          </p:cNvSpPr>
          <p:nvPr/>
        </p:nvSpPr>
        <p:spPr bwMode="auto">
          <a:xfrm>
            <a:off x="625079" y="3203147"/>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23"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Again, this is a dummy text, enter your own text here.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23"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Again, this is a dummy text, enter your own text here.</a:t>
            </a:r>
            <a:endParaRPr kumimoji="0" lang="zh-CN" altLang="en-US" sz="1223"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121" name="文本框 48"/>
          <p:cNvSpPr>
            <a:spLocks noChangeArrowheads="1"/>
          </p:cNvSpPr>
          <p:nvPr/>
        </p:nvSpPr>
        <p:spPr bwMode="auto">
          <a:xfrm>
            <a:off x="625078" y="2663432"/>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010"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cxnSp>
        <p:nvCxnSpPr>
          <p:cNvPr id="122" name="直接连接符 121"/>
          <p:cNvCxnSpPr/>
          <p:nvPr/>
        </p:nvCxnSpPr>
        <p:spPr>
          <a:xfrm>
            <a:off x="625079" y="3136123"/>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426869" y="1880616"/>
            <a:ext cx="1746648" cy="1724971"/>
            <a:chOff x="5769817" y="1951813"/>
            <a:chExt cx="1857026" cy="1833980"/>
          </a:xfrm>
        </p:grpSpPr>
        <p:sp>
          <p:nvSpPr>
            <p:cNvPr id="70" name="Oval 17"/>
            <p:cNvSpPr>
              <a:spLocks noChangeArrowheads="1"/>
            </p:cNvSpPr>
            <p:nvPr/>
          </p:nvSpPr>
          <p:spPr bwMode="auto">
            <a:xfrm>
              <a:off x="5769817" y="1951813"/>
              <a:ext cx="1857026" cy="1833980"/>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23" name="文本框 122"/>
            <p:cNvSpPr txBox="1"/>
            <p:nvPr/>
          </p:nvSpPr>
          <p:spPr>
            <a:xfrm>
              <a:off x="6082486" y="2404051"/>
              <a:ext cx="1278245" cy="919790"/>
            </a:xfrm>
            <a:prstGeom prst="rect">
              <a:avLst/>
            </a:prstGeom>
            <a:noFill/>
          </p:spPr>
          <p:txBody>
            <a:bodyPr wrap="none" lIns="68271" tIns="34136" rIns="68271" bIns="34136">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46" b="0" i="0" u="none" strike="noStrike" kern="1200" cap="none" spc="0" normalizeH="0" baseline="0" noProof="0" dirty="0">
                  <a:ln>
                    <a:noFill/>
                  </a:ln>
                  <a:solidFill>
                    <a:prstClr val="black">
                      <a:lumMod val="65000"/>
                      <a:lumOff val="35000"/>
                    </a:prstClr>
                  </a:solidFill>
                  <a:effectLst/>
                  <a:uLnTx/>
                  <a:uFillTx/>
                  <a:cs typeface="+mn-ea"/>
                  <a:sym typeface="+mn-lt"/>
                </a:rPr>
                <a:t>Sample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28" b="0" i="0" u="none" strike="noStrike" kern="1200" cap="none" spc="0" normalizeH="0" baseline="0" noProof="0" dirty="0">
                  <a:ln>
                    <a:noFill/>
                  </a:ln>
                  <a:solidFill>
                    <a:prstClr val="black">
                      <a:lumMod val="65000"/>
                      <a:lumOff val="35000"/>
                    </a:prstClr>
                  </a:solidFill>
                  <a:effectLst/>
                  <a:uLnTx/>
                  <a:uFillTx/>
                  <a:cs typeface="+mn-ea"/>
                  <a:sym typeface="+mn-lt"/>
                </a:rPr>
                <a:t>TEXT</a:t>
              </a:r>
              <a:endParaRPr kumimoji="0" lang="zh-CN" altLang="en-US" sz="2728" b="0" i="0" u="none" strike="noStrike" kern="1200" cap="none" spc="0" normalizeH="0" baseline="0" noProof="0" dirty="0">
                <a:ln>
                  <a:noFill/>
                </a:ln>
                <a:solidFill>
                  <a:prstClr val="black">
                    <a:lumMod val="65000"/>
                    <a:lumOff val="35000"/>
                  </a:prstClr>
                </a:solidFill>
                <a:effectLst/>
                <a:uLnTx/>
                <a:uFillTx/>
                <a:cs typeface="+mn-ea"/>
                <a:sym typeface="+mn-lt"/>
              </a:endParaRPr>
            </a:p>
          </p:txBody>
        </p:sp>
      </p:grpSp>
      <p:grpSp>
        <p:nvGrpSpPr>
          <p:cNvPr id="4" name="组合 3"/>
          <p:cNvGrpSpPr/>
          <p:nvPr/>
        </p:nvGrpSpPr>
        <p:grpSpPr>
          <a:xfrm>
            <a:off x="4158574" y="706093"/>
            <a:ext cx="867055" cy="836686"/>
            <a:chOff x="4421373" y="703067"/>
            <a:chExt cx="921848" cy="889560"/>
          </a:xfrm>
        </p:grpSpPr>
        <p:sp>
          <p:nvSpPr>
            <p:cNvPr id="2" name="椭圆 1"/>
            <p:cNvSpPr/>
            <p:nvPr/>
          </p:nvSpPr>
          <p:spPr>
            <a:xfrm>
              <a:off x="4421373"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3" name="椭圆 2"/>
            <p:cNvSpPr/>
            <p:nvPr/>
          </p:nvSpPr>
          <p:spPr>
            <a:xfrm>
              <a:off x="4522939" y="802600"/>
              <a:ext cx="697492" cy="69008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5641" name="组合 134"/>
            <p:cNvGrpSpPr>
              <a:grpSpLocks/>
            </p:cNvGrpSpPr>
            <p:nvPr/>
          </p:nvGrpSpPr>
          <p:grpSpPr bwMode="auto">
            <a:xfrm>
              <a:off x="4692566" y="952619"/>
              <a:ext cx="650655" cy="592574"/>
              <a:chOff x="5722963" y="2742165"/>
              <a:chExt cx="500063" cy="460375"/>
            </a:xfrm>
          </p:grpSpPr>
          <p:sp>
            <p:nvSpPr>
              <p:cNvPr id="13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75"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76"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5" name="组合 4"/>
          <p:cNvGrpSpPr/>
          <p:nvPr/>
        </p:nvGrpSpPr>
        <p:grpSpPr>
          <a:xfrm>
            <a:off x="7508155" y="706093"/>
            <a:ext cx="876227" cy="836686"/>
            <a:chOff x="7982628" y="703067"/>
            <a:chExt cx="931600" cy="889560"/>
          </a:xfrm>
        </p:grpSpPr>
        <p:sp>
          <p:nvSpPr>
            <p:cNvPr id="127" name="椭圆 126"/>
            <p:cNvSpPr/>
            <p:nvPr/>
          </p:nvSpPr>
          <p:spPr>
            <a:xfrm>
              <a:off x="7982628"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28" name="椭圆 127"/>
            <p:cNvSpPr/>
            <p:nvPr/>
          </p:nvSpPr>
          <p:spPr>
            <a:xfrm>
              <a:off x="8083820" y="802600"/>
              <a:ext cx="698758" cy="69008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5646" name="组合 138"/>
            <p:cNvGrpSpPr>
              <a:grpSpLocks/>
            </p:cNvGrpSpPr>
            <p:nvPr/>
          </p:nvGrpSpPr>
          <p:grpSpPr bwMode="auto">
            <a:xfrm>
              <a:off x="8249649" y="946369"/>
              <a:ext cx="664579" cy="591324"/>
              <a:chOff x="952501" y="6013451"/>
              <a:chExt cx="511175" cy="460375"/>
            </a:xfrm>
          </p:grpSpPr>
          <p:sp>
            <p:nvSpPr>
              <p:cNvPr id="140"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70"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71"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6" name="组合 5"/>
          <p:cNvGrpSpPr/>
          <p:nvPr/>
        </p:nvGrpSpPr>
        <p:grpSpPr>
          <a:xfrm>
            <a:off x="7508155" y="3962387"/>
            <a:ext cx="847652" cy="836686"/>
            <a:chOff x="7982628" y="4165141"/>
            <a:chExt cx="901219" cy="889560"/>
          </a:xfrm>
        </p:grpSpPr>
        <p:sp>
          <p:nvSpPr>
            <p:cNvPr id="130" name="椭圆 129"/>
            <p:cNvSpPr/>
            <p:nvPr/>
          </p:nvSpPr>
          <p:spPr>
            <a:xfrm>
              <a:off x="7982628"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31" name="椭圆 130"/>
            <p:cNvSpPr/>
            <p:nvPr/>
          </p:nvSpPr>
          <p:spPr>
            <a:xfrm>
              <a:off x="8083820" y="4265534"/>
              <a:ext cx="698758" cy="68883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5651" name="组合 142"/>
            <p:cNvGrpSpPr>
              <a:grpSpLocks/>
            </p:cNvGrpSpPr>
            <p:nvPr/>
          </p:nvGrpSpPr>
          <p:grpSpPr bwMode="auto">
            <a:xfrm>
              <a:off x="8218002" y="4413052"/>
              <a:ext cx="665845" cy="591324"/>
              <a:chOff x="5405438" y="6815138"/>
              <a:chExt cx="511175" cy="460375"/>
            </a:xfrm>
          </p:grpSpPr>
          <p:sp>
            <p:nvSpPr>
              <p:cNvPr id="14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6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6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7" name="组合 6"/>
          <p:cNvGrpSpPr/>
          <p:nvPr/>
        </p:nvGrpSpPr>
        <p:grpSpPr>
          <a:xfrm>
            <a:off x="4217194" y="3962387"/>
            <a:ext cx="895350" cy="836686"/>
            <a:chOff x="4483697" y="4165141"/>
            <a:chExt cx="951931" cy="889560"/>
          </a:xfrm>
        </p:grpSpPr>
        <p:sp>
          <p:nvSpPr>
            <p:cNvPr id="133" name="椭圆 132"/>
            <p:cNvSpPr/>
            <p:nvPr/>
          </p:nvSpPr>
          <p:spPr>
            <a:xfrm>
              <a:off x="4483697"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34" name="椭圆 133"/>
            <p:cNvSpPr/>
            <p:nvPr/>
          </p:nvSpPr>
          <p:spPr>
            <a:xfrm>
              <a:off x="4584966" y="4265534"/>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grpSp>
          <p:nvGrpSpPr>
            <p:cNvPr id="25656" name="组合 146"/>
            <p:cNvGrpSpPr>
              <a:grpSpLocks/>
            </p:cNvGrpSpPr>
            <p:nvPr/>
          </p:nvGrpSpPr>
          <p:grpSpPr bwMode="auto">
            <a:xfrm>
              <a:off x="4759656" y="4445556"/>
              <a:ext cx="675972" cy="593825"/>
              <a:chOff x="688976" y="7240588"/>
              <a:chExt cx="519113" cy="461963"/>
            </a:xfrm>
          </p:grpSpPr>
          <p:sp>
            <p:nvSpPr>
              <p:cNvPr id="148"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60"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661"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spTree>
    <p:extLst>
      <p:ext uri="{BB962C8B-B14F-4D97-AF65-F5344CB8AC3E}">
        <p14:creationId xmlns:p14="http://schemas.microsoft.com/office/powerpoint/2010/main" val="407091884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250"/>
                                        <p:tgtEl>
                                          <p:spTgt spid="121"/>
                                        </p:tgtEl>
                                      </p:cBhvr>
                                    </p:animEffect>
                                  </p:childTnLst>
                                </p:cTn>
                              </p:par>
                            </p:childTnLst>
                          </p:cTn>
                        </p:par>
                        <p:par>
                          <p:cTn id="8" fill="hold">
                            <p:stCondLst>
                              <p:cond delay="250"/>
                            </p:stCondLst>
                            <p:childTnLst>
                              <p:par>
                                <p:cTn id="9" presetID="22" presetClass="entr" presetSubtype="8"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wipe(left)">
                                      <p:cBhvr>
                                        <p:cTn id="11" dur="250"/>
                                        <p:tgtEl>
                                          <p:spTgt spid="12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20"/>
                                        </p:tgtEl>
                                        <p:attrNameLst>
                                          <p:attrName>style.visibility</p:attrName>
                                        </p:attrNameLst>
                                      </p:cBhvr>
                                      <p:to>
                                        <p:strVal val="visible"/>
                                      </p:to>
                                    </p:set>
                                    <p:animEffect transition="in" filter="wipe(left)">
                                      <p:cBhvr>
                                        <p:cTn id="14" dur="250"/>
                                        <p:tgtEl>
                                          <p:spTgt spid="120"/>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50"/>
                                        <p:tgtEl>
                                          <p:spTgt spid="12"/>
                                        </p:tgtEl>
                                      </p:cBhvr>
                                    </p:animEffect>
                                  </p:childTnLst>
                                </p:cTn>
                              </p:par>
                            </p:childTnLst>
                          </p:cTn>
                        </p:par>
                        <p:par>
                          <p:cTn id="19" fill="hold">
                            <p:stCondLst>
                              <p:cond delay="750"/>
                            </p:stCondLst>
                            <p:childTnLst>
                              <p:par>
                                <p:cTn id="20" presetID="3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250" fill="hold"/>
                                        <p:tgtEl>
                                          <p:spTgt spid="4"/>
                                        </p:tgtEl>
                                        <p:attrNameLst>
                                          <p:attrName>ppt_w</p:attrName>
                                        </p:attrNameLst>
                                      </p:cBhvr>
                                      <p:tavLst>
                                        <p:tav tm="0">
                                          <p:val>
                                            <p:fltVal val="0"/>
                                          </p:val>
                                        </p:tav>
                                        <p:tav tm="100000">
                                          <p:val>
                                            <p:strVal val="#ppt_w"/>
                                          </p:val>
                                        </p:tav>
                                      </p:tavLst>
                                    </p:anim>
                                    <p:anim calcmode="lin" valueType="num">
                                      <p:cBhvr>
                                        <p:cTn id="23" dur="250" fill="hold"/>
                                        <p:tgtEl>
                                          <p:spTgt spid="4"/>
                                        </p:tgtEl>
                                        <p:attrNameLst>
                                          <p:attrName>ppt_h</p:attrName>
                                        </p:attrNameLst>
                                      </p:cBhvr>
                                      <p:tavLst>
                                        <p:tav tm="0">
                                          <p:val>
                                            <p:fltVal val="0"/>
                                          </p:val>
                                        </p:tav>
                                        <p:tav tm="100000">
                                          <p:val>
                                            <p:strVal val="#ppt_h"/>
                                          </p:val>
                                        </p:tav>
                                      </p:tavLst>
                                    </p:anim>
                                    <p:anim calcmode="lin" valueType="num">
                                      <p:cBhvr>
                                        <p:cTn id="24" dur="250" fill="hold"/>
                                        <p:tgtEl>
                                          <p:spTgt spid="4"/>
                                        </p:tgtEl>
                                        <p:attrNameLst>
                                          <p:attrName>style.rotation</p:attrName>
                                        </p:attrNameLst>
                                      </p:cBhvr>
                                      <p:tavLst>
                                        <p:tav tm="0">
                                          <p:val>
                                            <p:fltVal val="90"/>
                                          </p:val>
                                        </p:tav>
                                        <p:tav tm="100000">
                                          <p:val>
                                            <p:fltVal val="0"/>
                                          </p:val>
                                        </p:tav>
                                      </p:tavLst>
                                    </p:anim>
                                    <p:animEffect transition="in" filter="fade">
                                      <p:cBhvr>
                                        <p:cTn id="25" dur="250"/>
                                        <p:tgtEl>
                                          <p:spTgt spid="4"/>
                                        </p:tgtEl>
                                      </p:cBhvr>
                                    </p:animEffect>
                                  </p:childTnLst>
                                </p:cTn>
                              </p:par>
                              <p:par>
                                <p:cTn id="26" presetID="2" presetClass="entr" presetSubtype="9"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250" fill="hold"/>
                                        <p:tgtEl>
                                          <p:spTgt spid="9"/>
                                        </p:tgtEl>
                                        <p:attrNameLst>
                                          <p:attrName>ppt_x</p:attrName>
                                        </p:attrNameLst>
                                      </p:cBhvr>
                                      <p:tavLst>
                                        <p:tav tm="0">
                                          <p:val>
                                            <p:strVal val="0-#ppt_w/2"/>
                                          </p:val>
                                        </p:tav>
                                        <p:tav tm="100000">
                                          <p:val>
                                            <p:strVal val="#ppt_x"/>
                                          </p:val>
                                        </p:tav>
                                      </p:tavLst>
                                    </p:anim>
                                    <p:anim calcmode="lin" valueType="num">
                                      <p:cBhvr additive="base">
                                        <p:cTn id="29" dur="250" fill="hold"/>
                                        <p:tgtEl>
                                          <p:spTgt spid="9"/>
                                        </p:tgtEl>
                                        <p:attrNameLst>
                                          <p:attrName>ppt_y</p:attrName>
                                        </p:attrNameLst>
                                      </p:cBhvr>
                                      <p:tavLst>
                                        <p:tav tm="0">
                                          <p:val>
                                            <p:strVal val="0-#ppt_h/2"/>
                                          </p:val>
                                        </p:tav>
                                        <p:tav tm="100000">
                                          <p:val>
                                            <p:strVal val="#ppt_y"/>
                                          </p:val>
                                        </p:tav>
                                      </p:tavLst>
                                    </p:anim>
                                  </p:childTnLst>
                                </p:cTn>
                              </p:par>
                            </p:childTnLst>
                          </p:cTn>
                        </p:par>
                        <p:par>
                          <p:cTn id="30" fill="hold">
                            <p:stCondLst>
                              <p:cond delay="1000"/>
                            </p:stCondLst>
                            <p:childTnLst>
                              <p:par>
                                <p:cTn id="31" presetID="31"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 calcmode="lin" valueType="num">
                                      <p:cBhvr>
                                        <p:cTn id="35" dur="250" fill="hold"/>
                                        <p:tgtEl>
                                          <p:spTgt spid="5"/>
                                        </p:tgtEl>
                                        <p:attrNameLst>
                                          <p:attrName>style.rotation</p:attrName>
                                        </p:attrNameLst>
                                      </p:cBhvr>
                                      <p:tavLst>
                                        <p:tav tm="0">
                                          <p:val>
                                            <p:fltVal val="90"/>
                                          </p:val>
                                        </p:tav>
                                        <p:tav tm="100000">
                                          <p:val>
                                            <p:fltVal val="0"/>
                                          </p:val>
                                        </p:tav>
                                      </p:tavLst>
                                    </p:anim>
                                    <p:animEffect transition="in" filter="fade">
                                      <p:cBhvr>
                                        <p:cTn id="36" dur="250"/>
                                        <p:tgtEl>
                                          <p:spTgt spid="5"/>
                                        </p:tgtEl>
                                      </p:cBhvr>
                                    </p:animEffect>
                                  </p:childTnLst>
                                </p:cTn>
                              </p:par>
                              <p:par>
                                <p:cTn id="37" presetID="2" presetClass="entr" presetSubtype="3"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250" fill="hold"/>
                                        <p:tgtEl>
                                          <p:spTgt spid="8"/>
                                        </p:tgtEl>
                                        <p:attrNameLst>
                                          <p:attrName>ppt_x</p:attrName>
                                        </p:attrNameLst>
                                      </p:cBhvr>
                                      <p:tavLst>
                                        <p:tav tm="0">
                                          <p:val>
                                            <p:strVal val="1+#ppt_w/2"/>
                                          </p:val>
                                        </p:tav>
                                        <p:tav tm="100000">
                                          <p:val>
                                            <p:strVal val="#ppt_x"/>
                                          </p:val>
                                        </p:tav>
                                      </p:tavLst>
                                    </p:anim>
                                    <p:anim calcmode="lin" valueType="num">
                                      <p:cBhvr additive="base">
                                        <p:cTn id="40" dur="250" fill="hold"/>
                                        <p:tgtEl>
                                          <p:spTgt spid="8"/>
                                        </p:tgtEl>
                                        <p:attrNameLst>
                                          <p:attrName>ppt_y</p:attrName>
                                        </p:attrNameLst>
                                      </p:cBhvr>
                                      <p:tavLst>
                                        <p:tav tm="0">
                                          <p:val>
                                            <p:strVal val="0-#ppt_h/2"/>
                                          </p:val>
                                        </p:tav>
                                        <p:tav tm="100000">
                                          <p:val>
                                            <p:strVal val="#ppt_y"/>
                                          </p:val>
                                        </p:tav>
                                      </p:tavLst>
                                    </p:anim>
                                  </p:childTnLst>
                                </p:cTn>
                              </p:par>
                            </p:childTnLst>
                          </p:cTn>
                        </p:par>
                        <p:par>
                          <p:cTn id="41" fill="hold">
                            <p:stCondLst>
                              <p:cond delay="1250"/>
                            </p:stCondLst>
                            <p:childTnLst>
                              <p:par>
                                <p:cTn id="42" presetID="31"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250" fill="hold"/>
                                        <p:tgtEl>
                                          <p:spTgt spid="6"/>
                                        </p:tgtEl>
                                        <p:attrNameLst>
                                          <p:attrName>ppt_w</p:attrName>
                                        </p:attrNameLst>
                                      </p:cBhvr>
                                      <p:tavLst>
                                        <p:tav tm="0">
                                          <p:val>
                                            <p:fltVal val="0"/>
                                          </p:val>
                                        </p:tav>
                                        <p:tav tm="100000">
                                          <p:val>
                                            <p:strVal val="#ppt_w"/>
                                          </p:val>
                                        </p:tav>
                                      </p:tavLst>
                                    </p:anim>
                                    <p:anim calcmode="lin" valueType="num">
                                      <p:cBhvr>
                                        <p:cTn id="45" dur="250" fill="hold"/>
                                        <p:tgtEl>
                                          <p:spTgt spid="6"/>
                                        </p:tgtEl>
                                        <p:attrNameLst>
                                          <p:attrName>ppt_h</p:attrName>
                                        </p:attrNameLst>
                                      </p:cBhvr>
                                      <p:tavLst>
                                        <p:tav tm="0">
                                          <p:val>
                                            <p:fltVal val="0"/>
                                          </p:val>
                                        </p:tav>
                                        <p:tav tm="100000">
                                          <p:val>
                                            <p:strVal val="#ppt_h"/>
                                          </p:val>
                                        </p:tav>
                                      </p:tavLst>
                                    </p:anim>
                                    <p:anim calcmode="lin" valueType="num">
                                      <p:cBhvr>
                                        <p:cTn id="46" dur="250" fill="hold"/>
                                        <p:tgtEl>
                                          <p:spTgt spid="6"/>
                                        </p:tgtEl>
                                        <p:attrNameLst>
                                          <p:attrName>style.rotation</p:attrName>
                                        </p:attrNameLst>
                                      </p:cBhvr>
                                      <p:tavLst>
                                        <p:tav tm="0">
                                          <p:val>
                                            <p:fltVal val="90"/>
                                          </p:val>
                                        </p:tav>
                                        <p:tav tm="100000">
                                          <p:val>
                                            <p:fltVal val="0"/>
                                          </p:val>
                                        </p:tav>
                                      </p:tavLst>
                                    </p:anim>
                                    <p:animEffect transition="in" filter="fade">
                                      <p:cBhvr>
                                        <p:cTn id="47" dur="250"/>
                                        <p:tgtEl>
                                          <p:spTgt spid="6"/>
                                        </p:tgtEl>
                                      </p:cBhvr>
                                    </p:animEffect>
                                  </p:childTnLst>
                                </p:cTn>
                              </p:par>
                              <p:par>
                                <p:cTn id="48" presetID="2" presetClass="entr" presetSubtype="6"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250" fill="hold"/>
                                        <p:tgtEl>
                                          <p:spTgt spid="13"/>
                                        </p:tgtEl>
                                        <p:attrNameLst>
                                          <p:attrName>ppt_x</p:attrName>
                                        </p:attrNameLst>
                                      </p:cBhvr>
                                      <p:tavLst>
                                        <p:tav tm="0">
                                          <p:val>
                                            <p:strVal val="1+#ppt_w/2"/>
                                          </p:val>
                                        </p:tav>
                                        <p:tav tm="100000">
                                          <p:val>
                                            <p:strVal val="#ppt_x"/>
                                          </p:val>
                                        </p:tav>
                                      </p:tavLst>
                                    </p:anim>
                                    <p:anim calcmode="lin" valueType="num">
                                      <p:cBhvr additive="base">
                                        <p:cTn id="51" dur="25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1500"/>
                            </p:stCondLst>
                            <p:childTnLst>
                              <p:par>
                                <p:cTn id="53" presetID="31"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250" fill="hold"/>
                                        <p:tgtEl>
                                          <p:spTgt spid="7"/>
                                        </p:tgtEl>
                                        <p:attrNameLst>
                                          <p:attrName>ppt_w</p:attrName>
                                        </p:attrNameLst>
                                      </p:cBhvr>
                                      <p:tavLst>
                                        <p:tav tm="0">
                                          <p:val>
                                            <p:fltVal val="0"/>
                                          </p:val>
                                        </p:tav>
                                        <p:tav tm="100000">
                                          <p:val>
                                            <p:strVal val="#ppt_w"/>
                                          </p:val>
                                        </p:tav>
                                      </p:tavLst>
                                    </p:anim>
                                    <p:anim calcmode="lin" valueType="num">
                                      <p:cBhvr>
                                        <p:cTn id="56" dur="250" fill="hold"/>
                                        <p:tgtEl>
                                          <p:spTgt spid="7"/>
                                        </p:tgtEl>
                                        <p:attrNameLst>
                                          <p:attrName>ppt_h</p:attrName>
                                        </p:attrNameLst>
                                      </p:cBhvr>
                                      <p:tavLst>
                                        <p:tav tm="0">
                                          <p:val>
                                            <p:fltVal val="0"/>
                                          </p:val>
                                        </p:tav>
                                        <p:tav tm="100000">
                                          <p:val>
                                            <p:strVal val="#ppt_h"/>
                                          </p:val>
                                        </p:tav>
                                      </p:tavLst>
                                    </p:anim>
                                    <p:anim calcmode="lin" valueType="num">
                                      <p:cBhvr>
                                        <p:cTn id="57" dur="250" fill="hold"/>
                                        <p:tgtEl>
                                          <p:spTgt spid="7"/>
                                        </p:tgtEl>
                                        <p:attrNameLst>
                                          <p:attrName>style.rotation</p:attrName>
                                        </p:attrNameLst>
                                      </p:cBhvr>
                                      <p:tavLst>
                                        <p:tav tm="0">
                                          <p:val>
                                            <p:fltVal val="90"/>
                                          </p:val>
                                        </p:tav>
                                        <p:tav tm="100000">
                                          <p:val>
                                            <p:fltVal val="0"/>
                                          </p:val>
                                        </p:tav>
                                      </p:tavLst>
                                    </p:anim>
                                    <p:animEffect transition="in" filter="fade">
                                      <p:cBhvr>
                                        <p:cTn id="58" dur="250"/>
                                        <p:tgtEl>
                                          <p:spTgt spid="7"/>
                                        </p:tgtEl>
                                      </p:cBhvr>
                                    </p:animEffect>
                                  </p:childTnLst>
                                </p:cTn>
                              </p:par>
                              <p:par>
                                <p:cTn id="59" presetID="2" presetClass="entr" presetSubtype="12"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250" fill="hold"/>
                                        <p:tgtEl>
                                          <p:spTgt spid="10"/>
                                        </p:tgtEl>
                                        <p:attrNameLst>
                                          <p:attrName>ppt_x</p:attrName>
                                        </p:attrNameLst>
                                      </p:cBhvr>
                                      <p:tavLst>
                                        <p:tav tm="0">
                                          <p:val>
                                            <p:strVal val="0-#ppt_w/2"/>
                                          </p:val>
                                        </p:tav>
                                        <p:tav tm="100000">
                                          <p:val>
                                            <p:strVal val="#ppt_x"/>
                                          </p:val>
                                        </p:tav>
                                      </p:tavLst>
                                    </p:anim>
                                    <p:anim calcmode="lin" valueType="num">
                                      <p:cBhvr additive="base">
                                        <p:cTn id="62" dur="250" fill="hold"/>
                                        <p:tgtEl>
                                          <p:spTgt spid="10"/>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25619"/>
                                        </p:tgtEl>
                                        <p:attrNameLst>
                                          <p:attrName>style.visibility</p:attrName>
                                        </p:attrNameLst>
                                      </p:cBhvr>
                                      <p:to>
                                        <p:strVal val="visible"/>
                                      </p:to>
                                    </p:set>
                                    <p:animEffect transition="in" filter="fade">
                                      <p:cBhvr>
                                        <p:cTn id="65" dur="250"/>
                                        <p:tgtEl>
                                          <p:spTgt spid="256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625"/>
                                        </p:tgtEl>
                                        <p:attrNameLst>
                                          <p:attrName>style.visibility</p:attrName>
                                        </p:attrNameLst>
                                      </p:cBhvr>
                                      <p:to>
                                        <p:strVal val="visible"/>
                                      </p:to>
                                    </p:set>
                                    <p:animEffect transition="in" filter="fade">
                                      <p:cBhvr>
                                        <p:cTn id="68" dur="250"/>
                                        <p:tgtEl>
                                          <p:spTgt spid="256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5627"/>
                                        </p:tgtEl>
                                        <p:attrNameLst>
                                          <p:attrName>style.visibility</p:attrName>
                                        </p:attrNameLst>
                                      </p:cBhvr>
                                      <p:to>
                                        <p:strVal val="visible"/>
                                      </p:to>
                                    </p:set>
                                    <p:animEffect transition="in" filter="fade">
                                      <p:cBhvr>
                                        <p:cTn id="71" dur="250"/>
                                        <p:tgtEl>
                                          <p:spTgt spid="256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5613"/>
                                        </p:tgtEl>
                                        <p:attrNameLst>
                                          <p:attrName>style.visibility</p:attrName>
                                        </p:attrNameLst>
                                      </p:cBhvr>
                                      <p:to>
                                        <p:strVal val="visible"/>
                                      </p:to>
                                    </p:set>
                                    <p:animEffect transition="in" filter="fade">
                                      <p:cBhvr>
                                        <p:cTn id="74" dur="250"/>
                                        <p:tgtEl>
                                          <p:spTgt spid="256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626"/>
                                        </p:tgtEl>
                                        <p:attrNameLst>
                                          <p:attrName>style.visibility</p:attrName>
                                        </p:attrNameLst>
                                      </p:cBhvr>
                                      <p:to>
                                        <p:strVal val="visible"/>
                                      </p:to>
                                    </p:set>
                                    <p:animEffect transition="in" filter="fade">
                                      <p:cBhvr>
                                        <p:cTn id="77" dur="250"/>
                                        <p:tgtEl>
                                          <p:spTgt spid="2562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5615"/>
                                        </p:tgtEl>
                                        <p:attrNameLst>
                                          <p:attrName>style.visibility</p:attrName>
                                        </p:attrNameLst>
                                      </p:cBhvr>
                                      <p:to>
                                        <p:strVal val="visible"/>
                                      </p:to>
                                    </p:set>
                                    <p:animEffect transition="in" filter="fade">
                                      <p:cBhvr>
                                        <p:cTn id="80" dur="250"/>
                                        <p:tgtEl>
                                          <p:spTgt spid="256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5628"/>
                                        </p:tgtEl>
                                        <p:attrNameLst>
                                          <p:attrName>style.visibility</p:attrName>
                                        </p:attrNameLst>
                                      </p:cBhvr>
                                      <p:to>
                                        <p:strVal val="visible"/>
                                      </p:to>
                                    </p:set>
                                    <p:animEffect transition="in" filter="fade">
                                      <p:cBhvr>
                                        <p:cTn id="83" dur="250"/>
                                        <p:tgtEl>
                                          <p:spTgt spid="256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5617"/>
                                        </p:tgtEl>
                                        <p:attrNameLst>
                                          <p:attrName>style.visibility</p:attrName>
                                        </p:attrNameLst>
                                      </p:cBhvr>
                                      <p:to>
                                        <p:strVal val="visible"/>
                                      </p:to>
                                    </p:set>
                                    <p:animEffect transition="in" filter="fade">
                                      <p:cBhvr>
                                        <p:cTn id="86" dur="250"/>
                                        <p:tgtEl>
                                          <p:spTgt spid="25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3" grpId="0" animBg="1"/>
      <p:bldP spid="25615" grpId="0" animBg="1"/>
      <p:bldP spid="25617" grpId="0" animBg="1"/>
      <p:bldP spid="25619" grpId="0" animBg="1"/>
      <p:bldP spid="25625" grpId="0"/>
      <p:bldP spid="25626" grpId="0"/>
      <p:bldP spid="25627" grpId="0"/>
      <p:bldP spid="25628" grpId="0"/>
      <p:bldP spid="120" grpId="0"/>
      <p:bldP spid="1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grpSp>
        <p:nvGrpSpPr>
          <p:cNvPr id="2" name="组合 41"/>
          <p:cNvGrpSpPr>
            <a:grpSpLocks/>
          </p:cNvGrpSpPr>
          <p:nvPr/>
        </p:nvGrpSpPr>
        <p:grpSpPr bwMode="auto">
          <a:xfrm>
            <a:off x="1248267" y="1493703"/>
            <a:ext cx="864530" cy="1172371"/>
            <a:chOff x="1681435" y="1637023"/>
            <a:chExt cx="1152128" cy="1584224"/>
          </a:xfrm>
        </p:grpSpPr>
        <p:sp>
          <p:nvSpPr>
            <p:cNvPr id="43" name="TextBox 42"/>
            <p:cNvSpPr txBox="1"/>
            <p:nvPr/>
          </p:nvSpPr>
          <p:spPr>
            <a:xfrm>
              <a:off x="2007772" y="1637023"/>
              <a:ext cx="496042" cy="672542"/>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cs typeface="+mn-ea"/>
                  <a:sym typeface="+mn-lt"/>
                </a:rPr>
                <a:t>1</a:t>
              </a:r>
              <a:endParaRPr kumimoji="0" lang="zh-CN" altLang="en-US" sz="2634" b="1" i="0" u="none" strike="noStrike" kern="1200" cap="none" spc="0" normalizeH="0" baseline="0" noProof="0" dirty="0">
                <a:ln>
                  <a:noFill/>
                </a:ln>
                <a:solidFill>
                  <a:srgbClr val="F8F8F8"/>
                </a:solidFill>
                <a:effectLst/>
                <a:uLnTx/>
                <a:uFillTx/>
                <a:cs typeface="+mn-ea"/>
                <a:sym typeface="+mn-lt"/>
              </a:endParaRPr>
            </a:p>
          </p:txBody>
        </p:sp>
        <p:sp>
          <p:nvSpPr>
            <p:cNvPr id="44" name="TextBox 43"/>
            <p:cNvSpPr txBox="1"/>
            <p:nvPr/>
          </p:nvSpPr>
          <p:spPr>
            <a:xfrm>
              <a:off x="1681435" y="2157586"/>
              <a:ext cx="1152128" cy="1063661"/>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cs typeface="+mn-ea"/>
                  <a:sym typeface="+mn-lt"/>
                </a:rPr>
                <a:t>请输入您的文字</a:t>
              </a:r>
            </a:p>
          </p:txBody>
        </p:sp>
      </p:grpSp>
      <p:grpSp>
        <p:nvGrpSpPr>
          <p:cNvPr id="3" name="组合 44"/>
          <p:cNvGrpSpPr>
            <a:grpSpLocks/>
          </p:cNvGrpSpPr>
          <p:nvPr/>
        </p:nvGrpSpPr>
        <p:grpSpPr bwMode="auto">
          <a:xfrm>
            <a:off x="2477123" y="888980"/>
            <a:ext cx="863036" cy="899355"/>
            <a:chOff x="3362324" y="871906"/>
            <a:chExt cx="1152128" cy="1215344"/>
          </a:xfrm>
        </p:grpSpPr>
        <p:sp>
          <p:nvSpPr>
            <p:cNvPr id="46" name="TextBox 45"/>
            <p:cNvSpPr txBox="1"/>
            <p:nvPr/>
          </p:nvSpPr>
          <p:spPr>
            <a:xfrm>
              <a:off x="3615473" y="871906"/>
              <a:ext cx="460520" cy="594151"/>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257" b="1" i="0" u="none" strike="noStrike" kern="1200" cap="none" spc="0" normalizeH="0" baseline="0" noProof="0" dirty="0">
                  <a:ln>
                    <a:noFill/>
                  </a:ln>
                  <a:solidFill>
                    <a:srgbClr val="F8F8F8"/>
                  </a:solidFill>
                  <a:effectLst/>
                  <a:uLnTx/>
                  <a:uFillTx/>
                  <a:cs typeface="+mn-ea"/>
                  <a:sym typeface="+mn-lt"/>
                </a:rPr>
                <a:t>2</a:t>
              </a:r>
              <a:endParaRPr kumimoji="0" lang="zh-CN" altLang="en-US" sz="2257" b="1" i="0" u="none" strike="noStrike" kern="1200" cap="none" spc="0" normalizeH="0" baseline="0" noProof="0" dirty="0">
                <a:ln>
                  <a:noFill/>
                </a:ln>
                <a:solidFill>
                  <a:srgbClr val="F8F8F8"/>
                </a:solidFill>
                <a:effectLst/>
                <a:uLnTx/>
                <a:uFillTx/>
                <a:cs typeface="+mn-ea"/>
                <a:sym typeface="+mn-lt"/>
              </a:endParaRPr>
            </a:p>
          </p:txBody>
        </p:sp>
        <p:sp>
          <p:nvSpPr>
            <p:cNvPr id="47" name="TextBox 46"/>
            <p:cNvSpPr txBox="1"/>
            <p:nvPr/>
          </p:nvSpPr>
          <p:spPr>
            <a:xfrm>
              <a:off x="3362324" y="1414683"/>
              <a:ext cx="1152128" cy="672567"/>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8F8F8"/>
                  </a:solidFill>
                  <a:effectLst/>
                  <a:uLnTx/>
                  <a:uFillTx/>
                  <a:cs typeface="+mn-ea"/>
                  <a:sym typeface="+mn-lt"/>
                </a:rPr>
                <a:t>请输入您的文字</a:t>
              </a:r>
            </a:p>
          </p:txBody>
        </p:sp>
      </p:grpSp>
      <p:grpSp>
        <p:nvGrpSpPr>
          <p:cNvPr id="4" name="组合 47"/>
          <p:cNvGrpSpPr>
            <a:grpSpLocks/>
          </p:cNvGrpSpPr>
          <p:nvPr/>
        </p:nvGrpSpPr>
        <p:grpSpPr bwMode="auto">
          <a:xfrm>
            <a:off x="3089311" y="1886400"/>
            <a:ext cx="864529" cy="1241054"/>
            <a:chOff x="4138032" y="2168050"/>
            <a:chExt cx="1152128" cy="1674869"/>
          </a:xfrm>
        </p:grpSpPr>
        <p:sp>
          <p:nvSpPr>
            <p:cNvPr id="49" name="TextBox 48"/>
            <p:cNvSpPr txBox="1"/>
            <p:nvPr/>
          </p:nvSpPr>
          <p:spPr>
            <a:xfrm>
              <a:off x="4464368" y="2168050"/>
              <a:ext cx="496042" cy="671673"/>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cs typeface="+mn-ea"/>
                  <a:sym typeface="+mn-lt"/>
                </a:rPr>
                <a:t>3</a:t>
              </a:r>
              <a:endParaRPr kumimoji="0" lang="zh-CN" altLang="en-US" sz="2634" b="1" i="0" u="none" strike="noStrike" kern="1200" cap="none" spc="0" normalizeH="0" baseline="0" noProof="0" dirty="0">
                <a:ln>
                  <a:noFill/>
                </a:ln>
                <a:solidFill>
                  <a:srgbClr val="F8F8F8"/>
                </a:solidFill>
                <a:effectLst/>
                <a:uLnTx/>
                <a:uFillTx/>
                <a:cs typeface="+mn-ea"/>
                <a:sym typeface="+mn-lt"/>
              </a:endParaRPr>
            </a:p>
          </p:txBody>
        </p:sp>
        <p:sp>
          <p:nvSpPr>
            <p:cNvPr id="50" name="TextBox 49"/>
            <p:cNvSpPr txBox="1"/>
            <p:nvPr/>
          </p:nvSpPr>
          <p:spPr>
            <a:xfrm>
              <a:off x="4138032" y="2780633"/>
              <a:ext cx="1152128" cy="1062286"/>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cs typeface="+mn-ea"/>
                  <a:sym typeface="+mn-lt"/>
                </a:rPr>
                <a:t>请输入您的文字</a:t>
              </a:r>
            </a:p>
          </p:txBody>
        </p:sp>
      </p:grpSp>
      <p:grpSp>
        <p:nvGrpSpPr>
          <p:cNvPr id="5" name="组合 50"/>
          <p:cNvGrpSpPr>
            <a:grpSpLocks/>
          </p:cNvGrpSpPr>
          <p:nvPr/>
        </p:nvGrpSpPr>
        <p:grpSpPr bwMode="auto">
          <a:xfrm>
            <a:off x="2184467" y="2997295"/>
            <a:ext cx="864529" cy="1166397"/>
            <a:chOff x="2930276" y="3668024"/>
            <a:chExt cx="1152128" cy="1574536"/>
          </a:xfrm>
        </p:grpSpPr>
        <p:sp>
          <p:nvSpPr>
            <p:cNvPr id="52" name="TextBox 51"/>
            <p:cNvSpPr txBox="1"/>
            <p:nvPr/>
          </p:nvSpPr>
          <p:spPr>
            <a:xfrm>
              <a:off x="3256612" y="3668024"/>
              <a:ext cx="496042" cy="671852"/>
            </a:xfrm>
            <a:prstGeom prst="rect">
              <a:avLst/>
            </a:prstGeom>
            <a:no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cs typeface="+mn-ea"/>
                  <a:sym typeface="+mn-lt"/>
                </a:rPr>
                <a:t>4</a:t>
              </a:r>
              <a:endParaRPr kumimoji="0" lang="zh-CN" altLang="en-US" sz="2634" b="1" i="0" u="none" strike="noStrike" kern="1200" cap="none" spc="0" normalizeH="0" baseline="0" noProof="0" dirty="0">
                <a:ln>
                  <a:noFill/>
                </a:ln>
                <a:solidFill>
                  <a:srgbClr val="F8F8F8"/>
                </a:solidFill>
                <a:effectLst/>
                <a:uLnTx/>
                <a:uFillTx/>
                <a:cs typeface="+mn-ea"/>
                <a:sym typeface="+mn-lt"/>
              </a:endParaRPr>
            </a:p>
          </p:txBody>
        </p:sp>
        <p:sp>
          <p:nvSpPr>
            <p:cNvPr id="53" name="TextBox 52"/>
            <p:cNvSpPr txBox="1"/>
            <p:nvPr/>
          </p:nvSpPr>
          <p:spPr>
            <a:xfrm>
              <a:off x="2930276" y="4179990"/>
              <a:ext cx="1152128" cy="1062570"/>
            </a:xfrm>
            <a:prstGeom prst="rect">
              <a:avLst/>
            </a:prstGeom>
            <a:noFill/>
          </p:spPr>
          <p:txBody>
            <a:bodyPr>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cs typeface="+mn-ea"/>
                  <a:sym typeface="+mn-lt"/>
                </a:rPr>
                <a:t>请输入您的文字</a:t>
              </a:r>
            </a:p>
          </p:txBody>
        </p:sp>
      </p:grpSp>
      <p:sp>
        <p:nvSpPr>
          <p:cNvPr id="54" name="TextBox 53"/>
          <p:cNvSpPr txBox="1"/>
          <p:nvPr/>
        </p:nvSpPr>
        <p:spPr>
          <a:xfrm>
            <a:off x="2144152" y="4438178"/>
            <a:ext cx="863036" cy="300510"/>
          </a:xfrm>
          <a:prstGeom prst="rect">
            <a:avLst/>
          </a:prstGeom>
          <a:noFill/>
        </p:spPr>
        <p:txBody>
          <a:bodyPr lIns="68243" tIns="34121" rIns="68243" bIns="34121">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1" i="0" u="none" strike="noStrike" kern="1200" cap="none" spc="0" normalizeH="0" baseline="0" noProof="0" dirty="0">
                <a:ln>
                  <a:noFill/>
                </a:ln>
                <a:solidFill>
                  <a:srgbClr val="F8F8F8"/>
                </a:solidFill>
                <a:effectLst/>
                <a:uLnTx/>
                <a:uFillTx/>
                <a:cs typeface="+mn-ea"/>
                <a:sym typeface="+mn-lt"/>
              </a:rPr>
              <a:t>标题</a:t>
            </a:r>
          </a:p>
        </p:txBody>
      </p:sp>
      <p:sp>
        <p:nvSpPr>
          <p:cNvPr id="55" name="TextBox 54"/>
          <p:cNvSpPr txBox="1"/>
          <p:nvPr/>
        </p:nvSpPr>
        <p:spPr>
          <a:xfrm>
            <a:off x="5409653" y="1109965"/>
            <a:ext cx="3022119" cy="641245"/>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endParaRPr kumimoji="0" lang="en-US" altLang="zh-CN" sz="1317" b="0" i="0" u="none" strike="noStrike" kern="1200" cap="none" spc="0" normalizeH="0" baseline="0" noProof="0" dirty="0">
              <a:ln>
                <a:noFill/>
              </a:ln>
              <a:solidFill>
                <a:prstClr val="white">
                  <a:lumMod val="50000"/>
                </a:prstClr>
              </a:solidFill>
              <a:effectLst/>
              <a:uLnTx/>
              <a:uFillTx/>
              <a:cs typeface="+mn-ea"/>
              <a:sym typeface="+mn-lt"/>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p>
        </p:txBody>
      </p:sp>
      <p:grpSp>
        <p:nvGrpSpPr>
          <p:cNvPr id="6" name="组合 55"/>
          <p:cNvGrpSpPr/>
          <p:nvPr/>
        </p:nvGrpSpPr>
        <p:grpSpPr>
          <a:xfrm>
            <a:off x="4508849" y="1110551"/>
            <a:ext cx="721283" cy="712608"/>
            <a:chOff x="6409426" y="1173624"/>
            <a:chExt cx="962086" cy="962084"/>
          </a:xfrm>
          <a:solidFill>
            <a:schemeClr val="accent3"/>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58" name="TextBox 57"/>
            <p:cNvSpPr txBox="1"/>
            <p:nvPr/>
          </p:nvSpPr>
          <p:spPr>
            <a:xfrm>
              <a:off x="6653352" y="1318965"/>
              <a:ext cx="496484" cy="671939"/>
            </a:xfrm>
            <a:prstGeom prst="rect">
              <a:avLst/>
            </a:prstGeom>
            <a:grpFill/>
          </p:spPr>
          <p:txBody>
            <a:bodyPr wrap="none">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cs typeface="+mn-ea"/>
                  <a:sym typeface="+mn-lt"/>
                </a:rPr>
                <a:t>1</a:t>
              </a:r>
              <a:endParaRPr kumimoji="0" lang="zh-CN" altLang="en-US" sz="2634" b="1" i="0" u="none" strike="noStrike" kern="1200" cap="none" spc="0" normalizeH="0" baseline="0" noProof="0" dirty="0">
                <a:ln>
                  <a:noFill/>
                </a:ln>
                <a:solidFill>
                  <a:srgbClr val="F8F8F8"/>
                </a:solidFill>
                <a:effectLst/>
                <a:uLnTx/>
                <a:uFillTx/>
                <a:cs typeface="+mn-ea"/>
                <a:sym typeface="+mn-lt"/>
              </a:endParaRPr>
            </a:p>
          </p:txBody>
        </p:sp>
      </p:grpSp>
      <p:grpSp>
        <p:nvGrpSpPr>
          <p:cNvPr id="7"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61" name="TextBox 60"/>
            <p:cNvSpPr txBox="1"/>
            <p:nvPr/>
          </p:nvSpPr>
          <p:spPr>
            <a:xfrm>
              <a:off x="6635866" y="2536283"/>
              <a:ext cx="496484"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mn-lt"/>
                  <a:ea typeface="+mn-ea"/>
                  <a:cs typeface="+mn-ea"/>
                  <a:sym typeface="+mn-lt"/>
                </a:rPr>
                <a:t>2</a:t>
              </a:r>
              <a:endParaRPr kumimoji="0" lang="zh-CN" altLang="en-US" sz="2634" b="1" i="0" u="none" strike="noStrike" kern="1200" cap="none" spc="0" normalizeH="0" baseline="0" noProof="0" dirty="0">
                <a:ln>
                  <a:noFill/>
                </a:ln>
                <a:solidFill>
                  <a:srgbClr val="F8F8F8"/>
                </a:solidFill>
                <a:effectLst/>
                <a:uLnTx/>
                <a:uFillTx/>
                <a:latin typeface="+mn-lt"/>
                <a:ea typeface="+mn-ea"/>
                <a:cs typeface="+mn-ea"/>
                <a:sym typeface="+mn-lt"/>
              </a:endParaRPr>
            </a:p>
          </p:txBody>
        </p:sp>
      </p:grpSp>
      <p:grpSp>
        <p:nvGrpSpPr>
          <p:cNvPr id="8"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64" name="TextBox 63"/>
            <p:cNvSpPr txBox="1"/>
            <p:nvPr/>
          </p:nvSpPr>
          <p:spPr>
            <a:xfrm>
              <a:off x="6635870" y="3702117"/>
              <a:ext cx="496485"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mn-lt"/>
                  <a:ea typeface="+mn-ea"/>
                  <a:cs typeface="+mn-ea"/>
                  <a:sym typeface="+mn-lt"/>
                </a:rPr>
                <a:t>3</a:t>
              </a:r>
              <a:endParaRPr kumimoji="0" lang="zh-CN" altLang="en-US" sz="2634" b="1" i="0" u="none" strike="noStrike" kern="1200" cap="none" spc="0" normalizeH="0" baseline="0" noProof="0" dirty="0">
                <a:ln>
                  <a:noFill/>
                </a:ln>
                <a:solidFill>
                  <a:srgbClr val="F8F8F8"/>
                </a:solidFill>
                <a:effectLst/>
                <a:uLnTx/>
                <a:uFillTx/>
                <a:latin typeface="+mn-lt"/>
                <a:ea typeface="+mn-ea"/>
                <a:cs typeface="+mn-ea"/>
                <a:sym typeface="+mn-lt"/>
              </a:endParaRPr>
            </a:p>
          </p:txBody>
        </p:sp>
      </p:grpSp>
      <p:grpSp>
        <p:nvGrpSpPr>
          <p:cNvPr id="9"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cs typeface="+mn-ea"/>
                <a:sym typeface="+mn-lt"/>
              </a:endParaRPr>
            </a:p>
          </p:txBody>
        </p:sp>
        <p:sp>
          <p:nvSpPr>
            <p:cNvPr id="67" name="TextBox 66"/>
            <p:cNvSpPr txBox="1"/>
            <p:nvPr/>
          </p:nvSpPr>
          <p:spPr>
            <a:xfrm>
              <a:off x="6616830" y="5005505"/>
              <a:ext cx="496484"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mn-lt"/>
                  <a:ea typeface="+mn-ea"/>
                  <a:cs typeface="+mn-ea"/>
                  <a:sym typeface="+mn-lt"/>
                </a:rPr>
                <a:t>4</a:t>
              </a:r>
              <a:endParaRPr kumimoji="0" lang="zh-CN" altLang="en-US" sz="2634" b="1" i="0" u="none" strike="noStrike" kern="1200" cap="none" spc="0" normalizeH="0" baseline="0" noProof="0" dirty="0">
                <a:ln>
                  <a:noFill/>
                </a:ln>
                <a:solidFill>
                  <a:srgbClr val="F8F8F8"/>
                </a:solidFill>
                <a:effectLst/>
                <a:uLnTx/>
                <a:uFillTx/>
                <a:latin typeface="+mn-lt"/>
                <a:ea typeface="+mn-ea"/>
                <a:cs typeface="+mn-ea"/>
                <a:sym typeface="+mn-lt"/>
              </a:endParaRPr>
            </a:p>
          </p:txBody>
        </p:sp>
      </p:grpSp>
      <p:sp>
        <p:nvSpPr>
          <p:cNvPr id="68" name="TextBox 67"/>
          <p:cNvSpPr txBox="1"/>
          <p:nvPr/>
        </p:nvSpPr>
        <p:spPr>
          <a:xfrm>
            <a:off x="5409653" y="1989426"/>
            <a:ext cx="3022119" cy="641245"/>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endParaRPr kumimoji="0" lang="en-US" altLang="zh-CN" sz="1317" b="0" i="0" u="none" strike="noStrike" kern="1200" cap="none" spc="0" normalizeH="0" baseline="0" noProof="0" dirty="0">
              <a:ln>
                <a:noFill/>
              </a:ln>
              <a:solidFill>
                <a:prstClr val="white">
                  <a:lumMod val="50000"/>
                </a:prstClr>
              </a:solidFill>
              <a:effectLst/>
              <a:uLnTx/>
              <a:uFillTx/>
              <a:cs typeface="+mn-ea"/>
              <a:sym typeface="+mn-lt"/>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p>
        </p:txBody>
      </p:sp>
      <p:sp>
        <p:nvSpPr>
          <p:cNvPr id="69" name="TextBox 68"/>
          <p:cNvSpPr txBox="1"/>
          <p:nvPr/>
        </p:nvSpPr>
        <p:spPr>
          <a:xfrm>
            <a:off x="5409653" y="2868886"/>
            <a:ext cx="3022119" cy="641245"/>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endParaRPr kumimoji="0" lang="en-US" altLang="zh-CN" sz="1317" b="0" i="0" u="none" strike="noStrike" kern="1200" cap="none" spc="0" normalizeH="0" baseline="0" noProof="0" dirty="0">
              <a:ln>
                <a:noFill/>
              </a:ln>
              <a:solidFill>
                <a:prstClr val="white">
                  <a:lumMod val="50000"/>
                </a:prstClr>
              </a:solidFill>
              <a:effectLst/>
              <a:uLnTx/>
              <a:uFillTx/>
              <a:cs typeface="+mn-ea"/>
              <a:sym typeface="+mn-lt"/>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p>
        </p:txBody>
      </p:sp>
      <p:sp>
        <p:nvSpPr>
          <p:cNvPr id="70" name="TextBox 69"/>
          <p:cNvSpPr txBox="1"/>
          <p:nvPr/>
        </p:nvSpPr>
        <p:spPr>
          <a:xfrm>
            <a:off x="5409653" y="3839428"/>
            <a:ext cx="3022119" cy="641245"/>
          </a:xfrm>
          <a:prstGeom prst="rect">
            <a:avLst/>
          </a:prstGeom>
          <a:noFill/>
        </p:spPr>
        <p:txBody>
          <a:bodyPr lIns="68243" tIns="34121" rIns="68243" bIns="34121">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endParaRPr kumimoji="0" lang="en-US" altLang="zh-CN" sz="1317" b="0" i="0" u="none" strike="noStrike" kern="1200" cap="none" spc="0" normalizeH="0" baseline="0" noProof="0" dirty="0">
              <a:ln>
                <a:noFill/>
              </a:ln>
              <a:solidFill>
                <a:prstClr val="white">
                  <a:lumMod val="50000"/>
                </a:prstClr>
              </a:solidFill>
              <a:effectLst/>
              <a:uLnTx/>
              <a:uFillTx/>
              <a:cs typeface="+mn-ea"/>
              <a:sym typeface="+mn-lt"/>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white">
                    <a:lumMod val="50000"/>
                  </a:prstClr>
                </a:solidFill>
                <a:effectLst/>
                <a:uLnTx/>
                <a:uFillTx/>
                <a:cs typeface="+mn-ea"/>
                <a:sym typeface="+mn-lt"/>
              </a:rPr>
              <a:t>请输入您的文字请输入您的文字</a:t>
            </a:r>
          </a:p>
        </p:txBody>
      </p:sp>
    </p:spTree>
    <p:extLst>
      <p:ext uri="{BB962C8B-B14F-4D97-AF65-F5344CB8AC3E}">
        <p14:creationId xmlns:p14="http://schemas.microsoft.com/office/powerpoint/2010/main" val="370854423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250"/>
                                        <p:tgtEl>
                                          <p:spTgt spid="41"/>
                                        </p:tgtEl>
                                      </p:cBhvr>
                                    </p:animEffect>
                                  </p:childTnLst>
                                </p:cTn>
                              </p:par>
                            </p:childTnLst>
                          </p:cTn>
                        </p:par>
                        <p:par>
                          <p:cTn id="8" fill="hold" nodeType="afterGroup">
                            <p:stCondLst>
                              <p:cond delay="25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250"/>
                                        <p:tgtEl>
                                          <p:spTgt spid="39"/>
                                        </p:tgtEl>
                                      </p:cBhvr>
                                    </p:animEffect>
                                  </p:childTnLst>
                                </p:cTn>
                              </p:par>
                            </p:childTnLst>
                          </p:cTn>
                        </p:par>
                        <p:par>
                          <p:cTn id="12" fill="hold" nodeType="afterGroup">
                            <p:stCondLst>
                              <p:cond delay="5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250"/>
                                        <p:tgtEl>
                                          <p:spTgt spid="40"/>
                                        </p:tgtEl>
                                      </p:cBhvr>
                                    </p:animEffect>
                                  </p:childTnLst>
                                </p:cTn>
                              </p:par>
                            </p:childTnLst>
                          </p:cTn>
                        </p:par>
                        <p:par>
                          <p:cTn id="16" fill="hold" nodeType="afterGroup">
                            <p:stCondLst>
                              <p:cond delay="75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250"/>
                                        <p:tgtEl>
                                          <p:spTgt spid="38"/>
                                        </p:tgtEl>
                                      </p:cBhvr>
                                    </p:animEffect>
                                  </p:childTnLst>
                                </p:cTn>
                              </p:par>
                            </p:childTnLst>
                          </p:cTn>
                        </p:par>
                        <p:par>
                          <p:cTn id="20" fill="hold" nodeType="afterGroup">
                            <p:stCondLst>
                              <p:cond delay="1000"/>
                            </p:stCondLst>
                            <p:childTnLst>
                              <p:par>
                                <p:cTn id="21" presetID="31"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250" fill="hold"/>
                                        <p:tgtEl>
                                          <p:spTgt spid="2"/>
                                        </p:tgtEl>
                                        <p:attrNameLst>
                                          <p:attrName>ppt_w</p:attrName>
                                        </p:attrNameLst>
                                      </p:cBhvr>
                                      <p:tavLst>
                                        <p:tav tm="0">
                                          <p:val>
                                            <p:fltVal val="0"/>
                                          </p:val>
                                        </p:tav>
                                        <p:tav tm="100000">
                                          <p:val>
                                            <p:strVal val="#ppt_w"/>
                                          </p:val>
                                        </p:tav>
                                      </p:tavLst>
                                    </p:anim>
                                    <p:anim calcmode="lin" valueType="num">
                                      <p:cBhvr>
                                        <p:cTn id="24" dur="250" fill="hold"/>
                                        <p:tgtEl>
                                          <p:spTgt spid="2"/>
                                        </p:tgtEl>
                                        <p:attrNameLst>
                                          <p:attrName>ppt_h</p:attrName>
                                        </p:attrNameLst>
                                      </p:cBhvr>
                                      <p:tavLst>
                                        <p:tav tm="0">
                                          <p:val>
                                            <p:fltVal val="0"/>
                                          </p:val>
                                        </p:tav>
                                        <p:tav tm="100000">
                                          <p:val>
                                            <p:strVal val="#ppt_h"/>
                                          </p:val>
                                        </p:tav>
                                      </p:tavLst>
                                    </p:anim>
                                    <p:anim calcmode="lin" valueType="num">
                                      <p:cBhvr>
                                        <p:cTn id="25" dur="250" fill="hold"/>
                                        <p:tgtEl>
                                          <p:spTgt spid="2"/>
                                        </p:tgtEl>
                                        <p:attrNameLst>
                                          <p:attrName>style.rotation</p:attrName>
                                        </p:attrNameLst>
                                      </p:cBhvr>
                                      <p:tavLst>
                                        <p:tav tm="0">
                                          <p:val>
                                            <p:fltVal val="90"/>
                                          </p:val>
                                        </p:tav>
                                        <p:tav tm="100000">
                                          <p:val>
                                            <p:fltVal val="0"/>
                                          </p:val>
                                        </p:tav>
                                      </p:tavLst>
                                    </p:anim>
                                    <p:animEffect transition="in" filter="fade">
                                      <p:cBhvr>
                                        <p:cTn id="26" dur="250"/>
                                        <p:tgtEl>
                                          <p:spTgt spid="2"/>
                                        </p:tgtEl>
                                      </p:cBhvr>
                                    </p:animEffect>
                                  </p:childTnLst>
                                </p:cTn>
                              </p:par>
                              <p:par>
                                <p:cTn id="27" presetID="3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ppt_w</p:attrName>
                                        </p:attrNameLst>
                                      </p:cBhvr>
                                      <p:tavLst>
                                        <p:tav tm="0">
                                          <p:val>
                                            <p:fltVal val="0"/>
                                          </p:val>
                                        </p:tav>
                                        <p:tav tm="100000">
                                          <p:val>
                                            <p:strVal val="#ppt_w"/>
                                          </p:val>
                                        </p:tav>
                                      </p:tavLst>
                                    </p:anim>
                                    <p:anim calcmode="lin" valueType="num">
                                      <p:cBhvr>
                                        <p:cTn id="30" dur="250" fill="hold"/>
                                        <p:tgtEl>
                                          <p:spTgt spid="3"/>
                                        </p:tgtEl>
                                        <p:attrNameLst>
                                          <p:attrName>ppt_h</p:attrName>
                                        </p:attrNameLst>
                                      </p:cBhvr>
                                      <p:tavLst>
                                        <p:tav tm="0">
                                          <p:val>
                                            <p:fltVal val="0"/>
                                          </p:val>
                                        </p:tav>
                                        <p:tav tm="100000">
                                          <p:val>
                                            <p:strVal val="#ppt_h"/>
                                          </p:val>
                                        </p:tav>
                                      </p:tavLst>
                                    </p:anim>
                                    <p:anim calcmode="lin" valueType="num">
                                      <p:cBhvr>
                                        <p:cTn id="31" dur="250" fill="hold"/>
                                        <p:tgtEl>
                                          <p:spTgt spid="3"/>
                                        </p:tgtEl>
                                        <p:attrNameLst>
                                          <p:attrName>style.rotation</p:attrName>
                                        </p:attrNameLst>
                                      </p:cBhvr>
                                      <p:tavLst>
                                        <p:tav tm="0">
                                          <p:val>
                                            <p:fltVal val="90"/>
                                          </p:val>
                                        </p:tav>
                                        <p:tav tm="100000">
                                          <p:val>
                                            <p:fltVal val="0"/>
                                          </p:val>
                                        </p:tav>
                                      </p:tavLst>
                                    </p:anim>
                                    <p:animEffect transition="in" filter="fade">
                                      <p:cBhvr>
                                        <p:cTn id="32" dur="250"/>
                                        <p:tgtEl>
                                          <p:spTgt spid="3"/>
                                        </p:tgtEl>
                                      </p:cBhvr>
                                    </p:animEffect>
                                  </p:childTnLst>
                                </p:cTn>
                              </p:par>
                              <p:par>
                                <p:cTn id="33" presetID="31"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250" fill="hold"/>
                                        <p:tgtEl>
                                          <p:spTgt spid="4"/>
                                        </p:tgtEl>
                                        <p:attrNameLst>
                                          <p:attrName>ppt_w</p:attrName>
                                        </p:attrNameLst>
                                      </p:cBhvr>
                                      <p:tavLst>
                                        <p:tav tm="0">
                                          <p:val>
                                            <p:fltVal val="0"/>
                                          </p:val>
                                        </p:tav>
                                        <p:tav tm="100000">
                                          <p:val>
                                            <p:strVal val="#ppt_w"/>
                                          </p:val>
                                        </p:tav>
                                      </p:tavLst>
                                    </p:anim>
                                    <p:anim calcmode="lin" valueType="num">
                                      <p:cBhvr>
                                        <p:cTn id="36" dur="250" fill="hold"/>
                                        <p:tgtEl>
                                          <p:spTgt spid="4"/>
                                        </p:tgtEl>
                                        <p:attrNameLst>
                                          <p:attrName>ppt_h</p:attrName>
                                        </p:attrNameLst>
                                      </p:cBhvr>
                                      <p:tavLst>
                                        <p:tav tm="0">
                                          <p:val>
                                            <p:fltVal val="0"/>
                                          </p:val>
                                        </p:tav>
                                        <p:tav tm="100000">
                                          <p:val>
                                            <p:strVal val="#ppt_h"/>
                                          </p:val>
                                        </p:tav>
                                      </p:tavLst>
                                    </p:anim>
                                    <p:anim calcmode="lin" valueType="num">
                                      <p:cBhvr>
                                        <p:cTn id="37" dur="250" fill="hold"/>
                                        <p:tgtEl>
                                          <p:spTgt spid="4"/>
                                        </p:tgtEl>
                                        <p:attrNameLst>
                                          <p:attrName>style.rotation</p:attrName>
                                        </p:attrNameLst>
                                      </p:cBhvr>
                                      <p:tavLst>
                                        <p:tav tm="0">
                                          <p:val>
                                            <p:fltVal val="90"/>
                                          </p:val>
                                        </p:tav>
                                        <p:tav tm="100000">
                                          <p:val>
                                            <p:fltVal val="0"/>
                                          </p:val>
                                        </p:tav>
                                      </p:tavLst>
                                    </p:anim>
                                    <p:animEffect transition="in" filter="fade">
                                      <p:cBhvr>
                                        <p:cTn id="38" dur="250"/>
                                        <p:tgtEl>
                                          <p:spTgt spid="4"/>
                                        </p:tgtEl>
                                      </p:cBhvr>
                                    </p:animEffect>
                                  </p:childTnLst>
                                </p:cTn>
                              </p:par>
                              <p:par>
                                <p:cTn id="39" presetID="3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ppt_w</p:attrName>
                                        </p:attrNameLst>
                                      </p:cBhvr>
                                      <p:tavLst>
                                        <p:tav tm="0">
                                          <p:val>
                                            <p:fltVal val="0"/>
                                          </p:val>
                                        </p:tav>
                                        <p:tav tm="100000">
                                          <p:val>
                                            <p:strVal val="#ppt_w"/>
                                          </p:val>
                                        </p:tav>
                                      </p:tavLst>
                                    </p:anim>
                                    <p:anim calcmode="lin" valueType="num">
                                      <p:cBhvr>
                                        <p:cTn id="42" dur="250" fill="hold"/>
                                        <p:tgtEl>
                                          <p:spTgt spid="5"/>
                                        </p:tgtEl>
                                        <p:attrNameLst>
                                          <p:attrName>ppt_h</p:attrName>
                                        </p:attrNameLst>
                                      </p:cBhvr>
                                      <p:tavLst>
                                        <p:tav tm="0">
                                          <p:val>
                                            <p:fltVal val="0"/>
                                          </p:val>
                                        </p:tav>
                                        <p:tav tm="100000">
                                          <p:val>
                                            <p:strVal val="#ppt_h"/>
                                          </p:val>
                                        </p:tav>
                                      </p:tavLst>
                                    </p:anim>
                                    <p:anim calcmode="lin" valueType="num">
                                      <p:cBhvr>
                                        <p:cTn id="43" dur="250" fill="hold"/>
                                        <p:tgtEl>
                                          <p:spTgt spid="5"/>
                                        </p:tgtEl>
                                        <p:attrNameLst>
                                          <p:attrName>style.rotation</p:attrName>
                                        </p:attrNameLst>
                                      </p:cBhvr>
                                      <p:tavLst>
                                        <p:tav tm="0">
                                          <p:val>
                                            <p:fltVal val="90"/>
                                          </p:val>
                                        </p:tav>
                                        <p:tav tm="100000">
                                          <p:val>
                                            <p:fltVal val="0"/>
                                          </p:val>
                                        </p:tav>
                                      </p:tavLst>
                                    </p:anim>
                                    <p:animEffect transition="in" filter="fade">
                                      <p:cBhvr>
                                        <p:cTn id="44" dur="250"/>
                                        <p:tgtEl>
                                          <p:spTgt spid="5"/>
                                        </p:tgtEl>
                                      </p:cBhvr>
                                    </p:animEffect>
                                  </p:childTnLst>
                                </p:cTn>
                              </p:par>
                            </p:childTnLst>
                          </p:cTn>
                        </p:par>
                        <p:par>
                          <p:cTn id="45" fill="hold" nodeType="afterGroup">
                            <p:stCondLst>
                              <p:cond delay="1250"/>
                            </p:stCondLst>
                            <p:childTnLst>
                              <p:par>
                                <p:cTn id="46" presetID="42" presetClass="entr" presetSubtype="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250"/>
                                        <p:tgtEl>
                                          <p:spTgt spid="37"/>
                                        </p:tgtEl>
                                      </p:cBhvr>
                                    </p:animEffect>
                                    <p:anim calcmode="lin" valueType="num">
                                      <p:cBhvr>
                                        <p:cTn id="49" dur="250" fill="hold"/>
                                        <p:tgtEl>
                                          <p:spTgt spid="37"/>
                                        </p:tgtEl>
                                        <p:attrNameLst>
                                          <p:attrName>ppt_x</p:attrName>
                                        </p:attrNameLst>
                                      </p:cBhvr>
                                      <p:tavLst>
                                        <p:tav tm="0">
                                          <p:val>
                                            <p:strVal val="#ppt_x"/>
                                          </p:val>
                                        </p:tav>
                                        <p:tav tm="100000">
                                          <p:val>
                                            <p:strVal val="#ppt_x"/>
                                          </p:val>
                                        </p:tav>
                                      </p:tavLst>
                                    </p:anim>
                                    <p:anim calcmode="lin" valueType="num">
                                      <p:cBhvr>
                                        <p:cTn id="50" dur="25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250"/>
                                        <p:tgtEl>
                                          <p:spTgt spid="54"/>
                                        </p:tgtEl>
                                      </p:cBhvr>
                                    </p:animEffect>
                                    <p:anim calcmode="lin" valueType="num">
                                      <p:cBhvr>
                                        <p:cTn id="54" dur="250" fill="hold"/>
                                        <p:tgtEl>
                                          <p:spTgt spid="54"/>
                                        </p:tgtEl>
                                        <p:attrNameLst>
                                          <p:attrName>ppt_x</p:attrName>
                                        </p:attrNameLst>
                                      </p:cBhvr>
                                      <p:tavLst>
                                        <p:tav tm="0">
                                          <p:val>
                                            <p:strVal val="#ppt_x"/>
                                          </p:val>
                                        </p:tav>
                                        <p:tav tm="100000">
                                          <p:val>
                                            <p:strVal val="#ppt_x"/>
                                          </p:val>
                                        </p:tav>
                                      </p:tavLst>
                                    </p:anim>
                                    <p:anim calcmode="lin" valueType="num">
                                      <p:cBhvr>
                                        <p:cTn id="55" dur="250" fill="hold"/>
                                        <p:tgtEl>
                                          <p:spTgt spid="54"/>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1500"/>
                            </p:stCondLst>
                            <p:childTnLst>
                              <p:par>
                                <p:cTn id="57" presetID="21" presetClass="entr" presetSubtype="1"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heel(1)">
                                      <p:cBhvr>
                                        <p:cTn id="59" dur="250"/>
                                        <p:tgtEl>
                                          <p:spTgt spid="6"/>
                                        </p:tgtEl>
                                      </p:cBhvr>
                                    </p:animEffect>
                                  </p:childTnLst>
                                </p:cTn>
                              </p:par>
                            </p:childTnLst>
                          </p:cTn>
                        </p:par>
                        <p:par>
                          <p:cTn id="60" fill="hold" nodeType="afterGroup">
                            <p:stCondLst>
                              <p:cond delay="175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250"/>
                                        <p:tgtEl>
                                          <p:spTgt spid="55"/>
                                        </p:tgtEl>
                                      </p:cBhvr>
                                    </p:animEffect>
                                  </p:childTnLst>
                                </p:cTn>
                              </p:par>
                            </p:childTnLst>
                          </p:cTn>
                        </p:par>
                        <p:par>
                          <p:cTn id="64" fill="hold" nodeType="afterGroup">
                            <p:stCondLst>
                              <p:cond delay="2000"/>
                            </p:stCondLst>
                            <p:childTnLst>
                              <p:par>
                                <p:cTn id="65" presetID="21" presetClass="entr" presetSubtype="1"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heel(1)">
                                      <p:cBhvr>
                                        <p:cTn id="67" dur="250"/>
                                        <p:tgtEl>
                                          <p:spTgt spid="7"/>
                                        </p:tgtEl>
                                      </p:cBhvr>
                                    </p:animEffect>
                                  </p:childTnLst>
                                </p:cTn>
                              </p:par>
                            </p:childTnLst>
                          </p:cTn>
                        </p:par>
                        <p:par>
                          <p:cTn id="68" fill="hold" nodeType="afterGroup">
                            <p:stCondLst>
                              <p:cond delay="225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250"/>
                                        <p:tgtEl>
                                          <p:spTgt spid="68"/>
                                        </p:tgtEl>
                                      </p:cBhvr>
                                    </p:animEffect>
                                  </p:childTnLst>
                                </p:cTn>
                              </p:par>
                            </p:childTnLst>
                          </p:cTn>
                        </p:par>
                        <p:par>
                          <p:cTn id="72" fill="hold" nodeType="afterGroup">
                            <p:stCondLst>
                              <p:cond delay="2500"/>
                            </p:stCondLst>
                            <p:childTnLst>
                              <p:par>
                                <p:cTn id="73" presetID="21" presetClass="entr" presetSubtype="1"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heel(1)">
                                      <p:cBhvr>
                                        <p:cTn id="75" dur="250"/>
                                        <p:tgtEl>
                                          <p:spTgt spid="8"/>
                                        </p:tgtEl>
                                      </p:cBhvr>
                                    </p:animEffect>
                                  </p:childTnLst>
                                </p:cTn>
                              </p:par>
                            </p:childTnLst>
                          </p:cTn>
                        </p:par>
                        <p:par>
                          <p:cTn id="76" fill="hold" nodeType="afterGroup">
                            <p:stCondLst>
                              <p:cond delay="275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250"/>
                                        <p:tgtEl>
                                          <p:spTgt spid="69"/>
                                        </p:tgtEl>
                                      </p:cBhvr>
                                    </p:animEffect>
                                  </p:childTnLst>
                                </p:cTn>
                              </p:par>
                            </p:childTnLst>
                          </p:cTn>
                        </p:par>
                        <p:par>
                          <p:cTn id="80" fill="hold" nodeType="afterGroup">
                            <p:stCondLst>
                              <p:cond delay="3000"/>
                            </p:stCondLst>
                            <p:childTnLst>
                              <p:par>
                                <p:cTn id="81" presetID="21" presetClass="entr" presetSubtype="1"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heel(1)">
                                      <p:cBhvr>
                                        <p:cTn id="83" dur="250"/>
                                        <p:tgtEl>
                                          <p:spTgt spid="9"/>
                                        </p:tgtEl>
                                      </p:cBhvr>
                                    </p:animEffect>
                                  </p:childTnLst>
                                </p:cTn>
                              </p:par>
                            </p:childTnLst>
                          </p:cTn>
                        </p:par>
                        <p:par>
                          <p:cTn id="84" fill="hold" nodeType="afterGroup">
                            <p:stCondLst>
                              <p:cond delay="325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2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5494" y="1061037"/>
            <a:ext cx="1533539" cy="3194234"/>
            <a:chOff x="1313251" y="1526237"/>
            <a:chExt cx="1630450" cy="3396092"/>
          </a:xfrm>
        </p:grpSpPr>
        <p:sp>
          <p:nvSpPr>
            <p:cNvPr id="21" name="圆角矩形 20"/>
            <p:cNvSpPr/>
            <p:nvPr/>
          </p:nvSpPr>
          <p:spPr>
            <a:xfrm>
              <a:off x="13132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3" name="椭圆 22"/>
            <p:cNvSpPr/>
            <p:nvPr/>
          </p:nvSpPr>
          <p:spPr>
            <a:xfrm>
              <a:off x="1526248" y="1669424"/>
              <a:ext cx="1204455" cy="1189506"/>
            </a:xfrm>
            <a:prstGeom prst="ellipse">
              <a:avLst/>
            </a:prstGeom>
            <a:solidFill>
              <a:schemeClr val="accent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prstClr val="white"/>
                </a:solidFill>
                <a:effectLst/>
                <a:uLnTx/>
                <a:uFillTx/>
                <a:cs typeface="+mn-ea"/>
                <a:sym typeface="+mn-lt"/>
              </a:endParaRPr>
            </a:p>
          </p:txBody>
        </p:sp>
        <p:sp>
          <p:nvSpPr>
            <p:cNvPr id="24" name="椭圆 23"/>
            <p:cNvSpPr/>
            <p:nvPr/>
          </p:nvSpPr>
          <p:spPr>
            <a:xfrm>
              <a:off x="1640473"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25" name="椭圆 24"/>
            <p:cNvSpPr/>
            <p:nvPr/>
          </p:nvSpPr>
          <p:spPr>
            <a:xfrm>
              <a:off x="1604654"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cs typeface="+mn-ea"/>
                <a:sym typeface="+mn-lt"/>
              </a:endParaRPr>
            </a:p>
          </p:txBody>
        </p:sp>
        <p:sp>
          <p:nvSpPr>
            <p:cNvPr id="28" name="圆角矩形 27"/>
            <p:cNvSpPr/>
            <p:nvPr/>
          </p:nvSpPr>
          <p:spPr>
            <a:xfrm>
              <a:off x="145321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20495" name="文本框 28"/>
            <p:cNvSpPr txBox="1">
              <a:spLocks noChangeArrowheads="1"/>
            </p:cNvSpPr>
            <p:nvPr/>
          </p:nvSpPr>
          <p:spPr bwMode="auto">
            <a:xfrm>
              <a:off x="1862090" y="4353044"/>
              <a:ext cx="562438"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mn-lt"/>
                  <a:ea typeface="+mn-ea"/>
                  <a:cs typeface="+mn-ea"/>
                  <a:sym typeface="+mn-lt"/>
                </a:rPr>
                <a:t>01</a:t>
              </a:r>
              <a:endParaRPr kumimoji="0" lang="zh-CN" altLang="en-US" sz="3010" b="0" i="0" u="none" strike="noStrike" kern="1200" cap="none" spc="0" normalizeH="0" baseline="0" noProof="0">
                <a:ln>
                  <a:noFill/>
                </a:ln>
                <a:solidFill>
                  <a:srgbClr val="595959"/>
                </a:solidFill>
                <a:effectLst/>
                <a:uLnTx/>
                <a:uFillTx/>
                <a:latin typeface="+mn-lt"/>
                <a:ea typeface="+mn-ea"/>
                <a:cs typeface="+mn-ea"/>
                <a:sym typeface="+mn-lt"/>
              </a:endParaRPr>
            </a:p>
          </p:txBody>
        </p:sp>
        <p:sp>
          <p:nvSpPr>
            <p:cNvPr id="20541" name="Freeform 7"/>
            <p:cNvSpPr>
              <a:spLocks noEditPoints="1"/>
            </p:cNvSpPr>
            <p:nvPr/>
          </p:nvSpPr>
          <p:spPr bwMode="auto">
            <a:xfrm>
              <a:off x="1798796" y="1868984"/>
              <a:ext cx="653187" cy="665083"/>
            </a:xfrm>
            <a:custGeom>
              <a:avLst/>
              <a:gdLst>
                <a:gd name="T0" fmla="*/ 423060 w 1749"/>
                <a:gd name="T1" fmla="*/ 695919 h 1799"/>
                <a:gd name="T2" fmla="*/ 213638 w 1749"/>
                <a:gd name="T3" fmla="*/ 625482 h 1799"/>
                <a:gd name="T4" fmla="*/ 214575 w 1749"/>
                <a:gd name="T5" fmla="*/ 625012 h 1799"/>
                <a:gd name="T6" fmla="*/ 255335 w 1749"/>
                <a:gd name="T7" fmla="*/ 609986 h 1799"/>
                <a:gd name="T8" fmla="*/ 325611 w 1749"/>
                <a:gd name="T9" fmla="*/ 514191 h 1799"/>
                <a:gd name="T10" fmla="*/ 323737 w 1749"/>
                <a:gd name="T11" fmla="*/ 508087 h 1799"/>
                <a:gd name="T12" fmla="*/ 397761 w 1749"/>
                <a:gd name="T13" fmla="*/ 538140 h 1799"/>
                <a:gd name="T14" fmla="*/ 416032 w 1749"/>
                <a:gd name="T15" fmla="*/ 539548 h 1799"/>
                <a:gd name="T16" fmla="*/ 473658 w 1749"/>
                <a:gd name="T17" fmla="*/ 525931 h 1799"/>
                <a:gd name="T18" fmla="*/ 497552 w 1749"/>
                <a:gd name="T19" fmla="*/ 510434 h 1799"/>
                <a:gd name="T20" fmla="*/ 498489 w 1749"/>
                <a:gd name="T21" fmla="*/ 516539 h 1799"/>
                <a:gd name="T22" fmla="*/ 567359 w 1749"/>
                <a:gd name="T23" fmla="*/ 609986 h 1799"/>
                <a:gd name="T24" fmla="*/ 607182 w 1749"/>
                <a:gd name="T25" fmla="*/ 624543 h 1799"/>
                <a:gd name="T26" fmla="*/ 565954 w 1749"/>
                <a:gd name="T27" fmla="*/ 658352 h 1799"/>
                <a:gd name="T28" fmla="*/ 423060 w 1749"/>
                <a:gd name="T29" fmla="*/ 695919 h 1799"/>
                <a:gd name="T30" fmla="*/ 378552 w 1749"/>
                <a:gd name="T31" fmla="*/ 281749 h 1799"/>
                <a:gd name="T32" fmla="*/ 337792 w 1749"/>
                <a:gd name="T33" fmla="*/ 203329 h 1799"/>
                <a:gd name="T34" fmla="*/ 417906 w 1749"/>
                <a:gd name="T35" fmla="*/ 291140 h 1799"/>
                <a:gd name="T36" fmla="*/ 458666 w 1749"/>
                <a:gd name="T37" fmla="*/ 296306 h 1799"/>
                <a:gd name="T38" fmla="*/ 396824 w 1749"/>
                <a:gd name="T39" fmla="*/ 223990 h 1799"/>
                <a:gd name="T40" fmla="*/ 484903 w 1749"/>
                <a:gd name="T41" fmla="*/ 296306 h 1799"/>
                <a:gd name="T42" fmla="*/ 547214 w 1749"/>
                <a:gd name="T43" fmla="*/ 284096 h 1799"/>
                <a:gd name="T44" fmla="*/ 526599 w 1749"/>
                <a:gd name="T45" fmla="*/ 453146 h 1799"/>
                <a:gd name="T46" fmla="*/ 507859 w 1749"/>
                <a:gd name="T47" fmla="*/ 478972 h 1799"/>
                <a:gd name="T48" fmla="*/ 467568 w 1749"/>
                <a:gd name="T49" fmla="*/ 511374 h 1799"/>
                <a:gd name="T50" fmla="*/ 416032 w 1749"/>
                <a:gd name="T51" fmla="*/ 523583 h 1799"/>
                <a:gd name="T52" fmla="*/ 399635 w 1749"/>
                <a:gd name="T53" fmla="*/ 522644 h 1799"/>
                <a:gd name="T54" fmla="*/ 310619 w 1749"/>
                <a:gd name="T55" fmla="*/ 475685 h 1799"/>
                <a:gd name="T56" fmla="*/ 302186 w 1749"/>
                <a:gd name="T57" fmla="*/ 465355 h 1799"/>
                <a:gd name="T58" fmla="*/ 261426 w 1749"/>
                <a:gd name="T59" fmla="*/ 327767 h 1799"/>
                <a:gd name="T60" fmla="*/ 279697 w 1749"/>
                <a:gd name="T61" fmla="*/ 204737 h 1799"/>
                <a:gd name="T62" fmla="*/ 378552 w 1749"/>
                <a:gd name="T63" fmla="*/ 281749 h 1799"/>
                <a:gd name="T64" fmla="*/ 381363 w 1749"/>
                <a:gd name="T65" fmla="*/ 0 h 1799"/>
                <a:gd name="T66" fmla="*/ 327953 w 1749"/>
                <a:gd name="T67" fmla="*/ 5165 h 1799"/>
                <a:gd name="T68" fmla="*/ 150390 w 1749"/>
                <a:gd name="T69" fmla="*/ 256391 h 1799"/>
                <a:gd name="T70" fmla="*/ 280634 w 1749"/>
                <a:gd name="T71" fmla="*/ 492121 h 1799"/>
                <a:gd name="T72" fmla="*/ 303591 w 1749"/>
                <a:gd name="T73" fmla="*/ 490712 h 1799"/>
                <a:gd name="T74" fmla="*/ 308276 w 1749"/>
                <a:gd name="T75" fmla="*/ 495408 h 1799"/>
                <a:gd name="T76" fmla="*/ 249713 w 1749"/>
                <a:gd name="T77" fmla="*/ 593550 h 1799"/>
                <a:gd name="T78" fmla="*/ 0 w 1749"/>
                <a:gd name="T79" fmla="*/ 844776 h 1799"/>
                <a:gd name="T80" fmla="*/ 819415 w 1749"/>
                <a:gd name="T81" fmla="*/ 844776 h 1799"/>
                <a:gd name="T82" fmla="*/ 572981 w 1749"/>
                <a:gd name="T83" fmla="*/ 593550 h 1799"/>
                <a:gd name="T84" fmla="*/ 513950 w 1749"/>
                <a:gd name="T85" fmla="*/ 501982 h 1799"/>
                <a:gd name="T86" fmla="*/ 515355 w 1749"/>
                <a:gd name="T87" fmla="*/ 501982 h 1799"/>
                <a:gd name="T88" fmla="*/ 668556 w 1749"/>
                <a:gd name="T89" fmla="*/ 372378 h 1799"/>
                <a:gd name="T90" fmla="*/ 576261 w 1749"/>
                <a:gd name="T91" fmla="*/ 70907 h 1799"/>
                <a:gd name="T92" fmla="*/ 381363 w 1749"/>
                <a:gd name="T93" fmla="*/ 0 h 17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chemeClr val="accent3"/>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0543" name="组合 11"/>
            <p:cNvGrpSpPr>
              <a:grpSpLocks/>
            </p:cNvGrpSpPr>
            <p:nvPr/>
          </p:nvGrpSpPr>
          <p:grpSpPr bwMode="auto">
            <a:xfrm>
              <a:off x="1453214" y="3044131"/>
              <a:ext cx="1489925" cy="1237204"/>
              <a:chOff x="1822164" y="3848421"/>
              <a:chExt cx="1869479" cy="1571294"/>
            </a:xfrm>
          </p:grpSpPr>
          <p:sp>
            <p:nvSpPr>
              <p:cNvPr id="73"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74"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grpSp>
      </p:grpSp>
      <p:grpSp>
        <p:nvGrpSpPr>
          <p:cNvPr id="3" name="组合 2"/>
          <p:cNvGrpSpPr/>
          <p:nvPr/>
        </p:nvGrpSpPr>
        <p:grpSpPr>
          <a:xfrm>
            <a:off x="2808852" y="1061037"/>
            <a:ext cx="1533539" cy="3194234"/>
            <a:chOff x="3134884" y="1526237"/>
            <a:chExt cx="1630450" cy="3396092"/>
          </a:xfrm>
        </p:grpSpPr>
        <p:sp>
          <p:nvSpPr>
            <p:cNvPr id="32" name="圆角矩形 31"/>
            <p:cNvSpPr/>
            <p:nvPr/>
          </p:nvSpPr>
          <p:spPr>
            <a:xfrm>
              <a:off x="3134884"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33" name="椭圆 32"/>
            <p:cNvSpPr/>
            <p:nvPr/>
          </p:nvSpPr>
          <p:spPr>
            <a:xfrm>
              <a:off x="3347881" y="1669424"/>
              <a:ext cx="1204455" cy="1189506"/>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solidFill>
                <a:effectLst/>
                <a:uLnTx/>
                <a:uFillTx/>
                <a:cs typeface="+mn-ea"/>
                <a:sym typeface="+mn-lt"/>
              </a:endParaRPr>
            </a:p>
          </p:txBody>
        </p:sp>
        <p:sp>
          <p:nvSpPr>
            <p:cNvPr id="34" name="椭圆 33"/>
            <p:cNvSpPr/>
            <p:nvPr/>
          </p:nvSpPr>
          <p:spPr>
            <a:xfrm>
              <a:off x="3462106"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35" name="椭圆 34"/>
            <p:cNvSpPr/>
            <p:nvPr/>
          </p:nvSpPr>
          <p:spPr>
            <a:xfrm>
              <a:off x="3426287"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cs typeface="+mn-ea"/>
                <a:sym typeface="+mn-lt"/>
              </a:endParaRPr>
            </a:p>
          </p:txBody>
        </p:sp>
        <p:sp>
          <p:nvSpPr>
            <p:cNvPr id="36" name="圆角矩形 35"/>
            <p:cNvSpPr/>
            <p:nvPr/>
          </p:nvSpPr>
          <p:spPr>
            <a:xfrm>
              <a:off x="327479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20509" name="文本框 36"/>
            <p:cNvSpPr txBox="1">
              <a:spLocks noChangeArrowheads="1"/>
            </p:cNvSpPr>
            <p:nvPr/>
          </p:nvSpPr>
          <p:spPr bwMode="auto">
            <a:xfrm>
              <a:off x="3683670" y="4353044"/>
              <a:ext cx="572664"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mn-lt"/>
                  <a:ea typeface="+mn-ea"/>
                  <a:cs typeface="+mn-ea"/>
                  <a:sym typeface="+mn-lt"/>
                </a:rPr>
                <a:t>02</a:t>
              </a:r>
              <a:endParaRPr kumimoji="0" lang="zh-CN" altLang="en-US" sz="3010" b="0" i="0" u="none" strike="noStrike" kern="1200" cap="none" spc="0" normalizeH="0" baseline="0" noProof="0">
                <a:ln>
                  <a:noFill/>
                </a:ln>
                <a:solidFill>
                  <a:srgbClr val="595959"/>
                </a:solidFill>
                <a:effectLst/>
                <a:uLnTx/>
                <a:uFillTx/>
                <a:latin typeface="+mn-lt"/>
                <a:ea typeface="+mn-ea"/>
                <a:cs typeface="+mn-ea"/>
                <a:sym typeface="+mn-lt"/>
              </a:endParaRPr>
            </a:p>
          </p:txBody>
        </p:sp>
        <p:sp>
          <p:nvSpPr>
            <p:cNvPr id="20540" name="Freeform 6"/>
            <p:cNvSpPr>
              <a:spLocks noEditPoints="1"/>
            </p:cNvSpPr>
            <p:nvPr/>
          </p:nvSpPr>
          <p:spPr bwMode="auto">
            <a:xfrm>
              <a:off x="3611516" y="1870234"/>
              <a:ext cx="677238" cy="681336"/>
            </a:xfrm>
            <a:custGeom>
              <a:avLst/>
              <a:gdLst>
                <a:gd name="T0" fmla="*/ 512773 w 1810"/>
                <a:gd name="T1" fmla="*/ 507489 h 1844"/>
                <a:gd name="T2" fmla="*/ 416599 w 1810"/>
                <a:gd name="T3" fmla="*/ 668366 h 1844"/>
                <a:gd name="T4" fmla="*/ 400179 w 1810"/>
                <a:gd name="T5" fmla="*/ 547826 h 1844"/>
                <a:gd name="T6" fmla="*/ 338252 w 1810"/>
                <a:gd name="T7" fmla="*/ 365373 h 1844"/>
                <a:gd name="T8" fmla="*/ 335437 w 1810"/>
                <a:gd name="T9" fmla="*/ 290329 h 1844"/>
                <a:gd name="T10" fmla="*/ 338252 w 1810"/>
                <a:gd name="T11" fmla="*/ 365373 h 1844"/>
                <a:gd name="T12" fmla="*/ 482748 w 1810"/>
                <a:gd name="T13" fmla="*/ 290798 h 1844"/>
                <a:gd name="T14" fmla="*/ 505736 w 1810"/>
                <a:gd name="T15" fmla="*/ 365373 h 1844"/>
                <a:gd name="T16" fmla="*/ 240201 w 1810"/>
                <a:gd name="T17" fmla="*/ 375692 h 1844"/>
                <a:gd name="T18" fmla="*/ 213929 w 1810"/>
                <a:gd name="T19" fmla="*/ 295488 h 1844"/>
                <a:gd name="T20" fmla="*/ 220966 w 1810"/>
                <a:gd name="T21" fmla="*/ 280479 h 1844"/>
                <a:gd name="T22" fmla="*/ 248176 w 1810"/>
                <a:gd name="T23" fmla="*/ 332541 h 1844"/>
                <a:gd name="T24" fmla="*/ 272103 w 1810"/>
                <a:gd name="T25" fmla="*/ 311435 h 1844"/>
                <a:gd name="T26" fmla="*/ 327461 w 1810"/>
                <a:gd name="T27" fmla="*/ 375692 h 1844"/>
                <a:gd name="T28" fmla="*/ 404401 w 1810"/>
                <a:gd name="T29" fmla="*/ 312842 h 1844"/>
                <a:gd name="T30" fmla="*/ 440994 w 1810"/>
                <a:gd name="T31" fmla="*/ 343798 h 1844"/>
                <a:gd name="T32" fmla="*/ 523094 w 1810"/>
                <a:gd name="T33" fmla="*/ 375223 h 1844"/>
                <a:gd name="T34" fmla="*/ 572354 w 1810"/>
                <a:gd name="T35" fmla="*/ 306745 h 1844"/>
                <a:gd name="T36" fmla="*/ 600033 w 1810"/>
                <a:gd name="T37" fmla="*/ 284231 h 1844"/>
                <a:gd name="T38" fmla="*/ 603786 w 1810"/>
                <a:gd name="T39" fmla="*/ 295957 h 1844"/>
                <a:gd name="T40" fmla="*/ 580798 w 1810"/>
                <a:gd name="T41" fmla="*/ 372878 h 1844"/>
                <a:gd name="T42" fmla="*/ 572354 w 1810"/>
                <a:gd name="T43" fmla="*/ 378975 h 1844"/>
                <a:gd name="T44" fmla="*/ 561564 w 1810"/>
                <a:gd name="T45" fmla="*/ 384135 h 1844"/>
                <a:gd name="T46" fmla="*/ 418475 w 1810"/>
                <a:gd name="T47" fmla="*/ 533286 h 1844"/>
                <a:gd name="T48" fmla="*/ 263189 w 1810"/>
                <a:gd name="T49" fmla="*/ 390232 h 1844"/>
                <a:gd name="T50" fmla="*/ 250053 w 1810"/>
                <a:gd name="T51" fmla="*/ 377568 h 1844"/>
                <a:gd name="T52" fmla="*/ 510427 w 1810"/>
                <a:gd name="T53" fmla="*/ 174010 h 1844"/>
                <a:gd name="T54" fmla="*/ 568132 w 1810"/>
                <a:gd name="T55" fmla="*/ 282355 h 1844"/>
                <a:gd name="T56" fmla="*/ 494945 w 1810"/>
                <a:gd name="T57" fmla="*/ 273913 h 1844"/>
                <a:gd name="T58" fmla="*/ 394549 w 1810"/>
                <a:gd name="T59" fmla="*/ 281886 h 1844"/>
                <a:gd name="T60" fmla="*/ 295091 w 1810"/>
                <a:gd name="T61" fmla="*/ 277665 h 1844"/>
                <a:gd name="T62" fmla="*/ 255214 w 1810"/>
                <a:gd name="T63" fmla="*/ 288922 h 1844"/>
                <a:gd name="T64" fmla="*/ 412376 w 1810"/>
                <a:gd name="T65" fmla="*/ 0 h 1844"/>
                <a:gd name="T66" fmla="*/ 220497 w 1810"/>
                <a:gd name="T67" fmla="*/ 263594 h 1844"/>
                <a:gd name="T68" fmla="*/ 199855 w 1810"/>
                <a:gd name="T69" fmla="*/ 287046 h 1844"/>
                <a:gd name="T70" fmla="*/ 216744 w 1810"/>
                <a:gd name="T71" fmla="*/ 365373 h 1844"/>
                <a:gd name="T72" fmla="*/ 237386 w 1810"/>
                <a:gd name="T73" fmla="*/ 392577 h 1844"/>
                <a:gd name="T74" fmla="*/ 249115 w 1810"/>
                <a:gd name="T75" fmla="*/ 394922 h 1844"/>
                <a:gd name="T76" fmla="*/ 250522 w 1810"/>
                <a:gd name="T77" fmla="*/ 602233 h 1844"/>
                <a:gd name="T78" fmla="*/ 582675 w 1810"/>
                <a:gd name="T79" fmla="*/ 602233 h 1844"/>
                <a:gd name="T80" fmla="*/ 574230 w 1810"/>
                <a:gd name="T81" fmla="*/ 394453 h 1844"/>
                <a:gd name="T82" fmla="*/ 600033 w 1810"/>
                <a:gd name="T83" fmla="*/ 368657 h 1844"/>
                <a:gd name="T84" fmla="*/ 617861 w 1810"/>
                <a:gd name="T85" fmla="*/ 286577 h 1844"/>
                <a:gd name="T86" fmla="*/ 603786 w 1810"/>
                <a:gd name="T87" fmla="*/ 266408 h 1844"/>
                <a:gd name="T88" fmla="*/ 412376 w 1810"/>
                <a:gd name="T89" fmla="*/ 0 h 18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chemeClr val="accent1"/>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0544" name="组合 76"/>
            <p:cNvGrpSpPr>
              <a:grpSpLocks/>
            </p:cNvGrpSpPr>
            <p:nvPr/>
          </p:nvGrpSpPr>
          <p:grpSpPr bwMode="auto">
            <a:xfrm>
              <a:off x="3241883" y="3044131"/>
              <a:ext cx="1489924" cy="1237204"/>
              <a:chOff x="1822164" y="3848421"/>
              <a:chExt cx="1869479" cy="1571294"/>
            </a:xfrm>
          </p:grpSpPr>
          <p:sp>
            <p:nvSpPr>
              <p:cNvPr id="78"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79"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grpSp>
      </p:grpSp>
      <p:grpSp>
        <p:nvGrpSpPr>
          <p:cNvPr id="4" name="组合 3"/>
          <p:cNvGrpSpPr/>
          <p:nvPr/>
        </p:nvGrpSpPr>
        <p:grpSpPr>
          <a:xfrm>
            <a:off x="4522210" y="1061037"/>
            <a:ext cx="1533539" cy="3194234"/>
            <a:chOff x="4956517" y="1526237"/>
            <a:chExt cx="1630450" cy="3396092"/>
          </a:xfrm>
        </p:grpSpPr>
        <p:sp>
          <p:nvSpPr>
            <p:cNvPr id="39" name="圆角矩形 38"/>
            <p:cNvSpPr/>
            <p:nvPr/>
          </p:nvSpPr>
          <p:spPr>
            <a:xfrm>
              <a:off x="4956517"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40" name="椭圆 39"/>
            <p:cNvSpPr/>
            <p:nvPr/>
          </p:nvSpPr>
          <p:spPr>
            <a:xfrm>
              <a:off x="5169514" y="1669424"/>
              <a:ext cx="1204455" cy="1189506"/>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solidFill>
                <a:effectLst/>
                <a:uLnTx/>
                <a:uFillTx/>
                <a:cs typeface="+mn-ea"/>
                <a:sym typeface="+mn-lt"/>
              </a:endParaRPr>
            </a:p>
          </p:txBody>
        </p:sp>
        <p:sp>
          <p:nvSpPr>
            <p:cNvPr id="41" name="椭圆 40"/>
            <p:cNvSpPr/>
            <p:nvPr/>
          </p:nvSpPr>
          <p:spPr>
            <a:xfrm>
              <a:off x="5283739"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43" name="椭圆 42"/>
            <p:cNvSpPr/>
            <p:nvPr/>
          </p:nvSpPr>
          <p:spPr>
            <a:xfrm>
              <a:off x="5247920"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cs typeface="+mn-ea"/>
                <a:sym typeface="+mn-lt"/>
              </a:endParaRPr>
            </a:p>
          </p:txBody>
        </p:sp>
        <p:sp>
          <p:nvSpPr>
            <p:cNvPr id="44" name="圆角矩形 43"/>
            <p:cNvSpPr/>
            <p:nvPr/>
          </p:nvSpPr>
          <p:spPr>
            <a:xfrm>
              <a:off x="509637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20523" name="文本框 44"/>
            <p:cNvSpPr txBox="1">
              <a:spLocks noChangeArrowheads="1"/>
            </p:cNvSpPr>
            <p:nvPr/>
          </p:nvSpPr>
          <p:spPr bwMode="auto">
            <a:xfrm>
              <a:off x="5505252" y="4353044"/>
              <a:ext cx="58459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mn-lt"/>
                  <a:ea typeface="+mn-ea"/>
                  <a:cs typeface="+mn-ea"/>
                  <a:sym typeface="+mn-lt"/>
                </a:rPr>
                <a:t>03</a:t>
              </a:r>
              <a:endParaRPr kumimoji="0" lang="zh-CN" altLang="en-US" sz="3010" b="0" i="0" u="none" strike="noStrike" kern="1200" cap="none" spc="0" normalizeH="0" baseline="0" noProof="0">
                <a:ln>
                  <a:noFill/>
                </a:ln>
                <a:solidFill>
                  <a:srgbClr val="595959"/>
                </a:solidFill>
                <a:effectLst/>
                <a:uLnTx/>
                <a:uFillTx/>
                <a:latin typeface="+mn-lt"/>
                <a:ea typeface="+mn-ea"/>
                <a:cs typeface="+mn-ea"/>
                <a:sym typeface="+mn-lt"/>
              </a:endParaRPr>
            </a:p>
          </p:txBody>
        </p:sp>
        <p:sp>
          <p:nvSpPr>
            <p:cNvPr id="20542" name="Freeform 8"/>
            <p:cNvSpPr>
              <a:spLocks noEditPoints="1"/>
            </p:cNvSpPr>
            <p:nvPr/>
          </p:nvSpPr>
          <p:spPr bwMode="auto">
            <a:xfrm>
              <a:off x="5443224" y="1851482"/>
              <a:ext cx="665845" cy="723840"/>
            </a:xfrm>
            <a:custGeom>
              <a:avLst/>
              <a:gdLst>
                <a:gd name="T0" fmla="*/ 510842 w 1782"/>
                <a:gd name="T1" fmla="*/ 559500 h 1960"/>
                <a:gd name="T2" fmla="*/ 569893 w 1782"/>
                <a:gd name="T3" fmla="*/ 449196 h 1960"/>
                <a:gd name="T4" fmla="*/ 585359 w 1782"/>
                <a:gd name="T5" fmla="*/ 440747 h 1960"/>
                <a:gd name="T6" fmla="*/ 608792 w 1782"/>
                <a:gd name="T7" fmla="*/ 386299 h 1960"/>
                <a:gd name="T8" fmla="*/ 613479 w 1782"/>
                <a:gd name="T9" fmla="*/ 341239 h 1960"/>
                <a:gd name="T10" fmla="*/ 600825 w 1782"/>
                <a:gd name="T11" fmla="*/ 321525 h 1960"/>
                <a:gd name="T12" fmla="*/ 605043 w 1782"/>
                <a:gd name="T13" fmla="*/ 285383 h 1960"/>
                <a:gd name="T14" fmla="*/ 202462 w 1782"/>
                <a:gd name="T15" fmla="*/ 253465 h 1960"/>
                <a:gd name="T16" fmla="*/ 216522 w 1782"/>
                <a:gd name="T17" fmla="*/ 318239 h 1960"/>
                <a:gd name="T18" fmla="*/ 198713 w 1782"/>
                <a:gd name="T19" fmla="*/ 333260 h 1960"/>
                <a:gd name="T20" fmla="*/ 195432 w 1782"/>
                <a:gd name="T21" fmla="*/ 349688 h 1960"/>
                <a:gd name="T22" fmla="*/ 212773 w 1782"/>
                <a:gd name="T23" fmla="*/ 419625 h 1960"/>
                <a:gd name="T24" fmla="*/ 227301 w 1782"/>
                <a:gd name="T25" fmla="*/ 442625 h 1960"/>
                <a:gd name="T26" fmla="*/ 242767 w 1782"/>
                <a:gd name="T27" fmla="*/ 449196 h 1960"/>
                <a:gd name="T28" fmla="*/ 245579 w 1782"/>
                <a:gd name="T29" fmla="*/ 449196 h 1960"/>
                <a:gd name="T30" fmla="*/ 307911 w 1782"/>
                <a:gd name="T31" fmla="*/ 559970 h 1960"/>
                <a:gd name="T32" fmla="*/ 0 w 1782"/>
                <a:gd name="T33" fmla="*/ 917637 h 1960"/>
                <a:gd name="T34" fmla="*/ 393208 w 1782"/>
                <a:gd name="T35" fmla="*/ 822353 h 1960"/>
                <a:gd name="T36" fmla="*/ 335093 w 1782"/>
                <a:gd name="T37" fmla="*/ 822353 h 1960"/>
                <a:gd name="T38" fmla="*/ 255890 w 1782"/>
                <a:gd name="T39" fmla="*/ 671213 h 1960"/>
                <a:gd name="T40" fmla="*/ 407267 w 1782"/>
                <a:gd name="T41" fmla="*/ 742559 h 1960"/>
                <a:gd name="T42" fmla="*/ 320096 w 1782"/>
                <a:gd name="T43" fmla="*/ 570296 h 1960"/>
                <a:gd name="T44" fmla="*/ 414766 w 1782"/>
                <a:gd name="T45" fmla="*/ 603622 h 1960"/>
                <a:gd name="T46" fmla="*/ 499125 w 1782"/>
                <a:gd name="T47" fmla="*/ 570766 h 1960"/>
                <a:gd name="T48" fmla="*/ 421796 w 1782"/>
                <a:gd name="T49" fmla="*/ 743497 h 1960"/>
                <a:gd name="T50" fmla="*/ 572237 w 1782"/>
                <a:gd name="T51" fmla="*/ 671213 h 1960"/>
                <a:gd name="T52" fmla="*/ 493033 w 1782"/>
                <a:gd name="T53" fmla="*/ 822353 h 1960"/>
                <a:gd name="T54" fmla="*/ 433513 w 1782"/>
                <a:gd name="T55" fmla="*/ 829394 h 1960"/>
                <a:gd name="T56" fmla="*/ 835156 w 1782"/>
                <a:gd name="T57" fmla="*/ 919984 h 1960"/>
                <a:gd name="T58" fmla="*/ 465382 w 1782"/>
                <a:gd name="T59" fmla="*/ 575929 h 1960"/>
                <a:gd name="T60" fmla="*/ 397894 w 1782"/>
                <a:gd name="T61" fmla="*/ 586724 h 1960"/>
                <a:gd name="T62" fmla="*/ 259639 w 1782"/>
                <a:gd name="T63" fmla="*/ 444972 h 1960"/>
                <a:gd name="T64" fmla="*/ 254484 w 1782"/>
                <a:gd name="T65" fmla="*/ 426197 h 1960"/>
                <a:gd name="T66" fmla="*/ 242767 w 1782"/>
                <a:gd name="T67" fmla="*/ 433237 h 1960"/>
                <a:gd name="T68" fmla="*/ 236206 w 1782"/>
                <a:gd name="T69" fmla="*/ 429952 h 1960"/>
                <a:gd name="T70" fmla="*/ 215116 w 1782"/>
                <a:gd name="T71" fmla="*/ 381606 h 1960"/>
                <a:gd name="T72" fmla="*/ 210429 w 1782"/>
                <a:gd name="T73" fmla="*/ 344525 h 1960"/>
                <a:gd name="T74" fmla="*/ 216991 w 1782"/>
                <a:gd name="T75" fmla="*/ 334668 h 1960"/>
                <a:gd name="T76" fmla="*/ 221209 w 1782"/>
                <a:gd name="T77" fmla="*/ 333729 h 1960"/>
                <a:gd name="T78" fmla="*/ 264794 w 1782"/>
                <a:gd name="T79" fmla="*/ 380197 h 1960"/>
                <a:gd name="T80" fmla="*/ 523964 w 1782"/>
                <a:gd name="T81" fmla="*/ 314015 h 1960"/>
                <a:gd name="T82" fmla="*/ 560051 w 1782"/>
                <a:gd name="T83" fmla="*/ 386769 h 1960"/>
                <a:gd name="T84" fmla="*/ 595670 w 1782"/>
                <a:gd name="T85" fmla="*/ 338423 h 1960"/>
                <a:gd name="T86" fmla="*/ 598950 w 1782"/>
                <a:gd name="T87" fmla="*/ 344055 h 1960"/>
                <a:gd name="T88" fmla="*/ 596607 w 1782"/>
                <a:gd name="T89" fmla="*/ 373626 h 1960"/>
                <a:gd name="T90" fmla="*/ 576454 w 1782"/>
                <a:gd name="T91" fmla="*/ 427135 h 1960"/>
                <a:gd name="T92" fmla="*/ 572237 w 1782"/>
                <a:gd name="T93" fmla="*/ 432768 h 1960"/>
                <a:gd name="T94" fmla="*/ 566144 w 1782"/>
                <a:gd name="T95" fmla="*/ 433237 h 1960"/>
                <a:gd name="T96" fmla="*/ 557708 w 1782"/>
                <a:gd name="T97" fmla="*/ 438870 h 1960"/>
                <a:gd name="T98" fmla="*/ 465382 w 1782"/>
                <a:gd name="T99" fmla="*/ 575929 h 19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chemeClr val="accent2"/>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0545" name="组合 79"/>
            <p:cNvGrpSpPr>
              <a:grpSpLocks/>
            </p:cNvGrpSpPr>
            <p:nvPr/>
          </p:nvGrpSpPr>
          <p:grpSpPr bwMode="auto">
            <a:xfrm>
              <a:off x="5029286" y="3044130"/>
              <a:ext cx="1491190" cy="1237204"/>
              <a:chOff x="1822164" y="3848421"/>
              <a:chExt cx="1869479" cy="1571294"/>
            </a:xfrm>
          </p:grpSpPr>
          <p:sp>
            <p:nvSpPr>
              <p:cNvPr id="81"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82"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grpSp>
      </p:grpSp>
      <p:grpSp>
        <p:nvGrpSpPr>
          <p:cNvPr id="5" name="组合 4"/>
          <p:cNvGrpSpPr/>
          <p:nvPr/>
        </p:nvGrpSpPr>
        <p:grpSpPr>
          <a:xfrm>
            <a:off x="6235569" y="1061037"/>
            <a:ext cx="1533539" cy="3194234"/>
            <a:chOff x="6778151" y="1526237"/>
            <a:chExt cx="1630450" cy="3396092"/>
          </a:xfrm>
        </p:grpSpPr>
        <p:sp>
          <p:nvSpPr>
            <p:cNvPr id="51" name="圆角矩形 50"/>
            <p:cNvSpPr/>
            <p:nvPr/>
          </p:nvSpPr>
          <p:spPr>
            <a:xfrm>
              <a:off x="67781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64" name="椭圆 63"/>
            <p:cNvSpPr/>
            <p:nvPr/>
          </p:nvSpPr>
          <p:spPr>
            <a:xfrm>
              <a:off x="6991147" y="1669424"/>
              <a:ext cx="1204455" cy="1189506"/>
            </a:xfrm>
            <a:prstGeom prst="ellipse">
              <a:avLst/>
            </a:prstGeom>
            <a:solidFill>
              <a:schemeClr val="accent4"/>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solidFill>
                <a:effectLst/>
                <a:uLnTx/>
                <a:uFillTx/>
                <a:cs typeface="+mn-ea"/>
                <a:sym typeface="+mn-lt"/>
              </a:endParaRPr>
            </a:p>
          </p:txBody>
        </p:sp>
        <p:sp>
          <p:nvSpPr>
            <p:cNvPr id="67" name="椭圆 66"/>
            <p:cNvSpPr/>
            <p:nvPr/>
          </p:nvSpPr>
          <p:spPr>
            <a:xfrm>
              <a:off x="7105372"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68" name="椭圆 67"/>
            <p:cNvSpPr/>
            <p:nvPr/>
          </p:nvSpPr>
          <p:spPr>
            <a:xfrm>
              <a:off x="7069553"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3010" b="0" i="0" u="none" strike="noStrike" kern="1200" cap="none" spc="0" normalizeH="0" baseline="0" noProof="0" dirty="0">
                <a:ln>
                  <a:noFill/>
                </a:ln>
                <a:solidFill>
                  <a:srgbClr val="0087CF"/>
                </a:solidFill>
                <a:effectLst/>
                <a:uLnTx/>
                <a:uFillTx/>
                <a:cs typeface="+mn-ea"/>
                <a:sym typeface="+mn-lt"/>
              </a:endParaRPr>
            </a:p>
          </p:txBody>
        </p:sp>
        <p:sp>
          <p:nvSpPr>
            <p:cNvPr id="69" name="圆角矩形 68"/>
            <p:cNvSpPr/>
            <p:nvPr/>
          </p:nvSpPr>
          <p:spPr>
            <a:xfrm>
              <a:off x="691795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0" cap="none" spc="0" normalizeH="0" baseline="0" noProof="0">
                <a:ln>
                  <a:noFill/>
                </a:ln>
                <a:solidFill>
                  <a:prstClr val="white"/>
                </a:solidFill>
                <a:effectLst/>
                <a:uLnTx/>
                <a:uFillTx/>
                <a:cs typeface="+mn-ea"/>
                <a:sym typeface="+mn-lt"/>
              </a:endParaRPr>
            </a:p>
          </p:txBody>
        </p:sp>
        <p:sp>
          <p:nvSpPr>
            <p:cNvPr id="20537" name="文本框 69"/>
            <p:cNvSpPr txBox="1">
              <a:spLocks noChangeArrowheads="1"/>
            </p:cNvSpPr>
            <p:nvPr/>
          </p:nvSpPr>
          <p:spPr bwMode="auto">
            <a:xfrm>
              <a:off x="7326832" y="4353044"/>
              <a:ext cx="570961"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10" b="0" i="0" u="none" strike="noStrike" kern="1200" cap="none" spc="0" normalizeH="0" baseline="0" noProof="0">
                  <a:ln>
                    <a:noFill/>
                  </a:ln>
                  <a:solidFill>
                    <a:srgbClr val="595959"/>
                  </a:solidFill>
                  <a:effectLst/>
                  <a:uLnTx/>
                  <a:uFillTx/>
                  <a:latin typeface="+mn-lt"/>
                  <a:ea typeface="+mn-ea"/>
                  <a:cs typeface="+mn-ea"/>
                  <a:sym typeface="+mn-lt"/>
                </a:rPr>
                <a:t>04</a:t>
              </a:r>
              <a:endParaRPr kumimoji="0" lang="zh-CN" altLang="en-US" sz="3010" b="0" i="0" u="none" strike="noStrike" kern="1200" cap="none" spc="0" normalizeH="0" baseline="0" noProof="0">
                <a:ln>
                  <a:noFill/>
                </a:ln>
                <a:solidFill>
                  <a:srgbClr val="595959"/>
                </a:solidFill>
                <a:effectLst/>
                <a:uLnTx/>
                <a:uFillTx/>
                <a:latin typeface="+mn-lt"/>
                <a:ea typeface="+mn-ea"/>
                <a:cs typeface="+mn-ea"/>
                <a:sym typeface="+mn-lt"/>
              </a:endParaRPr>
            </a:p>
          </p:txBody>
        </p:sp>
        <p:sp>
          <p:nvSpPr>
            <p:cNvPr id="20539" name="Freeform 5"/>
            <p:cNvSpPr>
              <a:spLocks noEditPoints="1"/>
            </p:cNvSpPr>
            <p:nvPr/>
          </p:nvSpPr>
          <p:spPr bwMode="auto">
            <a:xfrm>
              <a:off x="7271133" y="1883986"/>
              <a:ext cx="649390" cy="658832"/>
            </a:xfrm>
            <a:custGeom>
              <a:avLst/>
              <a:gdLst>
                <a:gd name="T0" fmla="*/ 410599 w 1737"/>
                <a:gd name="T1" fmla="*/ 745434 h 1781"/>
                <a:gd name="T2" fmla="*/ 209987 w 1737"/>
                <a:gd name="T3" fmla="*/ 616344 h 1781"/>
                <a:gd name="T4" fmla="*/ 210924 w 1737"/>
                <a:gd name="T5" fmla="*/ 616344 h 1781"/>
                <a:gd name="T6" fmla="*/ 250766 w 1737"/>
                <a:gd name="T7" fmla="*/ 601323 h 1781"/>
                <a:gd name="T8" fmla="*/ 320136 w 1737"/>
                <a:gd name="T9" fmla="*/ 506970 h 1781"/>
                <a:gd name="T10" fmla="*/ 318261 w 1737"/>
                <a:gd name="T11" fmla="*/ 501337 h 1781"/>
                <a:gd name="T12" fmla="*/ 391382 w 1737"/>
                <a:gd name="T13" fmla="*/ 530910 h 1781"/>
                <a:gd name="T14" fmla="*/ 409662 w 1737"/>
                <a:gd name="T15" fmla="*/ 531849 h 1781"/>
                <a:gd name="T16" fmla="*/ 466377 w 1737"/>
                <a:gd name="T17" fmla="*/ 518705 h 1781"/>
                <a:gd name="T18" fmla="*/ 489813 w 1737"/>
                <a:gd name="T19" fmla="*/ 503215 h 1781"/>
                <a:gd name="T20" fmla="*/ 490751 w 1737"/>
                <a:gd name="T21" fmla="*/ 509317 h 1781"/>
                <a:gd name="T22" fmla="*/ 558715 w 1737"/>
                <a:gd name="T23" fmla="*/ 601323 h 1781"/>
                <a:gd name="T24" fmla="*/ 597619 w 1737"/>
                <a:gd name="T25" fmla="*/ 615875 h 1781"/>
                <a:gd name="T26" fmla="*/ 410599 w 1737"/>
                <a:gd name="T27" fmla="*/ 745434 h 1781"/>
                <a:gd name="T28" fmla="*/ 231079 w 1737"/>
                <a:gd name="T29" fmla="*/ 277425 h 1781"/>
                <a:gd name="T30" fmla="*/ 311231 w 1737"/>
                <a:gd name="T31" fmla="*/ 118762 h 1781"/>
                <a:gd name="T32" fmla="*/ 498719 w 1737"/>
                <a:gd name="T33" fmla="*/ 324836 h 1781"/>
                <a:gd name="T34" fmla="*/ 458409 w 1737"/>
                <a:gd name="T35" fmla="*/ 237525 h 1781"/>
                <a:gd name="T36" fmla="*/ 525905 w 1737"/>
                <a:gd name="T37" fmla="*/ 345021 h 1781"/>
                <a:gd name="T38" fmla="*/ 502469 w 1737"/>
                <a:gd name="T39" fmla="*/ 469417 h 1781"/>
                <a:gd name="T40" fmla="*/ 500125 w 1737"/>
                <a:gd name="T41" fmla="*/ 472233 h 1781"/>
                <a:gd name="T42" fmla="*/ 460284 w 1737"/>
                <a:gd name="T43" fmla="*/ 504153 h 1781"/>
                <a:gd name="T44" fmla="*/ 409662 w 1737"/>
                <a:gd name="T45" fmla="*/ 516358 h 1781"/>
                <a:gd name="T46" fmla="*/ 393257 w 1737"/>
                <a:gd name="T47" fmla="*/ 514950 h 1781"/>
                <a:gd name="T48" fmla="*/ 305606 w 1737"/>
                <a:gd name="T49" fmla="*/ 468947 h 1781"/>
                <a:gd name="T50" fmla="*/ 255922 w 1737"/>
                <a:gd name="T51" fmla="*/ 376472 h 1781"/>
                <a:gd name="T52" fmla="*/ 250766 w 1737"/>
                <a:gd name="T53" fmla="*/ 377411 h 1781"/>
                <a:gd name="T54" fmla="*/ 242329 w 1737"/>
                <a:gd name="T55" fmla="*/ 375533 h 1781"/>
                <a:gd name="T56" fmla="*/ 225455 w 1737"/>
                <a:gd name="T57" fmla="*/ 276486 h 1781"/>
                <a:gd name="T58" fmla="*/ 231079 w 1737"/>
                <a:gd name="T59" fmla="*/ 277425 h 1781"/>
                <a:gd name="T60" fmla="*/ 375445 w 1737"/>
                <a:gd name="T61" fmla="*/ 0 h 1781"/>
                <a:gd name="T62" fmla="*/ 322480 w 1737"/>
                <a:gd name="T63" fmla="*/ 5633 h 1781"/>
                <a:gd name="T64" fmla="*/ 153740 w 1737"/>
                <a:gd name="T65" fmla="*/ 247852 h 1781"/>
                <a:gd name="T66" fmla="*/ 155147 w 1737"/>
                <a:gd name="T67" fmla="*/ 279303 h 1781"/>
                <a:gd name="T68" fmla="*/ 170614 w 1737"/>
                <a:gd name="T69" fmla="*/ 613058 h 1781"/>
                <a:gd name="T70" fmla="*/ 0 w 1737"/>
                <a:gd name="T71" fmla="*/ 836031 h 1781"/>
                <a:gd name="T72" fmla="*/ 814168 w 1737"/>
                <a:gd name="T73" fmla="*/ 836031 h 1781"/>
                <a:gd name="T74" fmla="*/ 643554 w 1737"/>
                <a:gd name="T75" fmla="*/ 613997 h 1781"/>
                <a:gd name="T76" fmla="*/ 619649 w 1737"/>
                <a:gd name="T77" fmla="*/ 316387 h 1781"/>
                <a:gd name="T78" fmla="*/ 567152 w 1737"/>
                <a:gd name="T79" fmla="*/ 69943 h 1781"/>
                <a:gd name="T80" fmla="*/ 375445 w 1737"/>
                <a:gd name="T81" fmla="*/ 0 h 17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chemeClr val="accent4"/>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0546" name="组合 82"/>
            <p:cNvGrpSpPr>
              <a:grpSpLocks/>
            </p:cNvGrpSpPr>
            <p:nvPr/>
          </p:nvGrpSpPr>
          <p:grpSpPr bwMode="auto">
            <a:xfrm>
              <a:off x="6817954" y="3044130"/>
              <a:ext cx="1491190" cy="1237204"/>
              <a:chOff x="1822164" y="3848421"/>
              <a:chExt cx="1869479" cy="1571294"/>
            </a:xfrm>
          </p:grpSpPr>
          <p:sp>
            <p:nvSpPr>
              <p:cNvPr id="84"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点击这里更改文字内容</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65000"/>
                        <a:lumOff val="35000"/>
                      </a:prstClr>
                    </a:solidFill>
                    <a:effectLst/>
                    <a:uLnTx/>
                    <a:uFillTx/>
                    <a:cs typeface="+mn-ea"/>
                    <a:sym typeface="+mn-lt"/>
                  </a:rPr>
                  <a:t>以上文字没有实际意义</a:t>
                </a:r>
                <a:endParaRPr kumimoji="0" lang="en-US" altLang="zh-CN" sz="1129" b="0" i="0" u="none" strike="noStrike" kern="1200" cap="none" spc="0" normalizeH="0" baseline="0" noProof="0" dirty="0">
                  <a:ln>
                    <a:noFill/>
                  </a:ln>
                  <a:solidFill>
                    <a:prstClr val="black">
                      <a:lumMod val="65000"/>
                      <a:lumOff val="35000"/>
                    </a:prstClr>
                  </a:solidFill>
                  <a:effectLst/>
                  <a:uLnTx/>
                  <a:uFillTx/>
                  <a:cs typeface="+mn-ea"/>
                  <a:sym typeface="+mn-lt"/>
                </a:endParaRPr>
              </a:p>
            </p:txBody>
          </p:sp>
          <p:sp>
            <p:nvSpPr>
              <p:cNvPr id="85"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prstClr val="black">
                        <a:lumMod val="65000"/>
                        <a:lumOff val="35000"/>
                      </a:prstClr>
                    </a:solidFill>
                    <a:effectLst/>
                    <a:uLnTx/>
                    <a:uFillTx/>
                    <a:cs typeface="+mn-ea"/>
                    <a:sym typeface="+mn-lt"/>
                  </a:rPr>
                  <a:t>添加标题</a:t>
                </a:r>
              </a:p>
            </p:txBody>
          </p:sp>
        </p:grpSp>
      </p:grpSp>
    </p:spTree>
    <p:extLst>
      <p:ext uri="{BB962C8B-B14F-4D97-AF65-F5344CB8AC3E}">
        <p14:creationId xmlns:p14="http://schemas.microsoft.com/office/powerpoint/2010/main" val="311015278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50" fill="hold"/>
                                        <p:tgtEl>
                                          <p:spTgt spid="4"/>
                                        </p:tgtEl>
                                        <p:attrNameLst>
                                          <p:attrName>ppt_x</p:attrName>
                                        </p:attrNameLst>
                                      </p:cBhvr>
                                      <p:tavLst>
                                        <p:tav tm="0">
                                          <p:val>
                                            <p:strVal val="#ppt_x"/>
                                          </p:val>
                                        </p:tav>
                                        <p:tav tm="100000">
                                          <p:val>
                                            <p:strVal val="#ppt_x"/>
                                          </p:val>
                                        </p:tav>
                                      </p:tavLst>
                                    </p:anim>
                                    <p:anim calcmode="lin" valueType="num">
                                      <p:cBhvr additive="base">
                                        <p:cTn id="16" dur="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ppt_x"/>
                                          </p:val>
                                        </p:tav>
                                        <p:tav tm="100000">
                                          <p:val>
                                            <p:strVal val="#ppt_x"/>
                                          </p:val>
                                        </p:tav>
                                      </p:tavLst>
                                    </p:anim>
                                    <p:anim calcmode="lin" valueType="num">
                                      <p:cBhvr additive="base">
                                        <p:cTn id="20" dur="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1750"/>
                            </p:stCondLst>
                            <p:childTnLst>
                              <p:par>
                                <p:cTn id="22" presetID="26" presetClass="emph" presetSubtype="0" fill="hold" nodeType="afterEffect">
                                  <p:stCondLst>
                                    <p:cond delay="0"/>
                                  </p:stCondLst>
                                  <p:childTnLst>
                                    <p:animEffect transition="out" filter="fade">
                                      <p:cBhvr>
                                        <p:cTn id="23" dur="250" tmFilter="0, 0; .2, .5; .8, .5; 1, 0"/>
                                        <p:tgtEl>
                                          <p:spTgt spid="2"/>
                                        </p:tgtEl>
                                      </p:cBhvr>
                                    </p:animEffect>
                                    <p:animScale>
                                      <p:cBhvr>
                                        <p:cTn id="24" dur="125" autoRev="1" fill="hold"/>
                                        <p:tgtEl>
                                          <p:spTgt spid="2"/>
                                        </p:tgtEl>
                                      </p:cBhvr>
                                      <p:by x="105000" y="105000"/>
                                    </p:animScale>
                                  </p:childTnLst>
                                </p:cTn>
                              </p:par>
                            </p:childTnLst>
                          </p:cTn>
                        </p:par>
                        <p:par>
                          <p:cTn id="25" fill="hold">
                            <p:stCondLst>
                              <p:cond delay="2000"/>
                            </p:stCondLst>
                            <p:childTnLst>
                              <p:par>
                                <p:cTn id="26" presetID="26" presetClass="emph" presetSubtype="0" fill="hold" nodeType="afterEffect">
                                  <p:stCondLst>
                                    <p:cond delay="0"/>
                                  </p:stCondLst>
                                  <p:childTnLst>
                                    <p:animEffect transition="out" filter="fade">
                                      <p:cBhvr>
                                        <p:cTn id="27" dur="250" tmFilter="0, 0; .2, .5; .8, .5; 1, 0"/>
                                        <p:tgtEl>
                                          <p:spTgt spid="3"/>
                                        </p:tgtEl>
                                      </p:cBhvr>
                                    </p:animEffect>
                                    <p:animScale>
                                      <p:cBhvr>
                                        <p:cTn id="28" dur="125" autoRev="1" fill="hold"/>
                                        <p:tgtEl>
                                          <p:spTgt spid="3"/>
                                        </p:tgtEl>
                                      </p:cBhvr>
                                      <p:by x="105000" y="105000"/>
                                    </p:animScale>
                                  </p:childTnLst>
                                </p:cTn>
                              </p:par>
                            </p:childTnLst>
                          </p:cTn>
                        </p:par>
                        <p:par>
                          <p:cTn id="29" fill="hold">
                            <p:stCondLst>
                              <p:cond delay="2250"/>
                            </p:stCondLst>
                            <p:childTnLst>
                              <p:par>
                                <p:cTn id="30" presetID="26" presetClass="emph" presetSubtype="0" fill="hold" nodeType="afterEffect">
                                  <p:stCondLst>
                                    <p:cond delay="0"/>
                                  </p:stCondLst>
                                  <p:childTnLst>
                                    <p:animEffect transition="out" filter="fade">
                                      <p:cBhvr>
                                        <p:cTn id="31" dur="250" tmFilter="0, 0; .2, .5; .8, .5; 1, 0"/>
                                        <p:tgtEl>
                                          <p:spTgt spid="4"/>
                                        </p:tgtEl>
                                      </p:cBhvr>
                                    </p:animEffect>
                                    <p:animScale>
                                      <p:cBhvr>
                                        <p:cTn id="32" dur="125" autoRev="1" fill="hold"/>
                                        <p:tgtEl>
                                          <p:spTgt spid="4"/>
                                        </p:tgtEl>
                                      </p:cBhvr>
                                      <p:by x="105000" y="105000"/>
                                    </p:animScale>
                                  </p:childTnLst>
                                </p:cTn>
                              </p:par>
                            </p:childTnLst>
                          </p:cTn>
                        </p:par>
                        <p:par>
                          <p:cTn id="33" fill="hold">
                            <p:stCondLst>
                              <p:cond delay="2500"/>
                            </p:stCondLst>
                            <p:childTnLst>
                              <p:par>
                                <p:cTn id="34" presetID="26" presetClass="emph" presetSubtype="0" fill="hold" nodeType="afterEffect">
                                  <p:stCondLst>
                                    <p:cond delay="0"/>
                                  </p:stCondLst>
                                  <p:childTnLst>
                                    <p:animEffect transition="out" filter="fade">
                                      <p:cBhvr>
                                        <p:cTn id="35" dur="250" tmFilter="0, 0; .2, .5; .8, .5; 1, 0"/>
                                        <p:tgtEl>
                                          <p:spTgt spid="5"/>
                                        </p:tgtEl>
                                      </p:cBhvr>
                                    </p:animEffect>
                                    <p:animScale>
                                      <p:cBhvr>
                                        <p:cTn id="36"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7850" y="773971"/>
            <a:ext cx="1331258" cy="1314737"/>
            <a:chOff x="4590714" y="544997"/>
            <a:chExt cx="1415386" cy="1397821"/>
          </a:xfrm>
        </p:grpSpPr>
        <p:sp>
          <p:nvSpPr>
            <p:cNvPr id="29" name="椭圆 28"/>
            <p:cNvSpPr/>
            <p:nvPr/>
          </p:nvSpPr>
          <p:spPr>
            <a:xfrm>
              <a:off x="4590714" y="54499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30" name="椭圆 29"/>
            <p:cNvSpPr/>
            <p:nvPr/>
          </p:nvSpPr>
          <p:spPr>
            <a:xfrm>
              <a:off x="4781694" y="733607"/>
              <a:ext cx="1033425" cy="1020600"/>
            </a:xfrm>
            <a:prstGeom prst="ellipse">
              <a:avLst/>
            </a:prstGeom>
            <a:solidFill>
              <a:schemeClr val="accent3"/>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solidFill>
                <a:effectLst/>
                <a:uLnTx/>
                <a:uFillTx/>
                <a:cs typeface="+mn-ea"/>
                <a:sym typeface="+mn-lt"/>
              </a:endParaRPr>
            </a:p>
          </p:txBody>
        </p:sp>
        <p:grpSp>
          <p:nvGrpSpPr>
            <p:cNvPr id="39970" name="组合 52"/>
            <p:cNvGrpSpPr>
              <a:grpSpLocks/>
            </p:cNvGrpSpPr>
            <p:nvPr/>
          </p:nvGrpSpPr>
          <p:grpSpPr bwMode="auto">
            <a:xfrm>
              <a:off x="5086249" y="1000125"/>
              <a:ext cx="744329" cy="677585"/>
              <a:chOff x="5722963" y="2742165"/>
              <a:chExt cx="500063" cy="460375"/>
            </a:xfrm>
          </p:grpSpPr>
          <p:sp>
            <p:nvSpPr>
              <p:cNvPr id="5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9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9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3" name="组合 2"/>
          <p:cNvGrpSpPr/>
          <p:nvPr/>
        </p:nvGrpSpPr>
        <p:grpSpPr>
          <a:xfrm>
            <a:off x="3293185" y="1781586"/>
            <a:ext cx="1331258" cy="1314737"/>
            <a:chOff x="3501296" y="1616288"/>
            <a:chExt cx="1415386" cy="1397821"/>
          </a:xfrm>
        </p:grpSpPr>
        <p:sp>
          <p:nvSpPr>
            <p:cNvPr id="33" name="椭圆 32"/>
            <p:cNvSpPr/>
            <p:nvPr/>
          </p:nvSpPr>
          <p:spPr>
            <a:xfrm>
              <a:off x="3501296" y="1616288"/>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34" name="椭圆 33"/>
            <p:cNvSpPr/>
            <p:nvPr/>
          </p:nvSpPr>
          <p:spPr>
            <a:xfrm>
              <a:off x="3692276" y="1804897"/>
              <a:ext cx="1033425" cy="1020600"/>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solidFill>
                <a:effectLst/>
                <a:uLnTx/>
                <a:uFillTx/>
                <a:cs typeface="+mn-ea"/>
                <a:sym typeface="+mn-lt"/>
              </a:endParaRPr>
            </a:p>
          </p:txBody>
        </p:sp>
        <p:grpSp>
          <p:nvGrpSpPr>
            <p:cNvPr id="39971" name="组合 56"/>
            <p:cNvGrpSpPr>
              <a:grpSpLocks/>
            </p:cNvGrpSpPr>
            <p:nvPr/>
          </p:nvGrpSpPr>
          <p:grpSpPr bwMode="auto">
            <a:xfrm>
              <a:off x="3971022" y="2071510"/>
              <a:ext cx="762051" cy="677585"/>
              <a:chOff x="952501" y="6013451"/>
              <a:chExt cx="511175" cy="460375"/>
            </a:xfrm>
          </p:grpSpPr>
          <p:sp>
            <p:nvSpPr>
              <p:cNvPr id="5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8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88"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4" name="组合 3"/>
          <p:cNvGrpSpPr/>
          <p:nvPr/>
        </p:nvGrpSpPr>
        <p:grpSpPr>
          <a:xfrm>
            <a:off x="4607297" y="2552150"/>
            <a:ext cx="1331258" cy="1314737"/>
            <a:chOff x="4898453" y="2435547"/>
            <a:chExt cx="1415386" cy="1397821"/>
          </a:xfrm>
        </p:grpSpPr>
        <p:sp>
          <p:nvSpPr>
            <p:cNvPr id="36" name="椭圆 35"/>
            <p:cNvSpPr/>
            <p:nvPr/>
          </p:nvSpPr>
          <p:spPr>
            <a:xfrm>
              <a:off x="4898453" y="243554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37" name="椭圆 36"/>
            <p:cNvSpPr/>
            <p:nvPr/>
          </p:nvSpPr>
          <p:spPr>
            <a:xfrm>
              <a:off x="5089433" y="2624156"/>
              <a:ext cx="1033425" cy="1020600"/>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dirty="0">
                <a:ln>
                  <a:noFill/>
                </a:ln>
                <a:solidFill>
                  <a:prstClr val="black"/>
                </a:solidFill>
                <a:effectLst/>
                <a:uLnTx/>
                <a:uFillTx/>
                <a:cs typeface="+mn-ea"/>
                <a:sym typeface="+mn-lt"/>
              </a:endParaRPr>
            </a:p>
          </p:txBody>
        </p:sp>
        <p:grpSp>
          <p:nvGrpSpPr>
            <p:cNvPr id="39972" name="组合 60"/>
            <p:cNvGrpSpPr>
              <a:grpSpLocks/>
            </p:cNvGrpSpPr>
            <p:nvPr/>
          </p:nvGrpSpPr>
          <p:grpSpPr bwMode="auto">
            <a:xfrm>
              <a:off x="5355879" y="2884111"/>
              <a:ext cx="760785" cy="677585"/>
              <a:chOff x="5405438" y="6815138"/>
              <a:chExt cx="511175" cy="460375"/>
            </a:xfrm>
          </p:grpSpPr>
          <p:sp>
            <p:nvSpPr>
              <p:cNvPr id="62"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8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8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5" name="组合 4"/>
          <p:cNvGrpSpPr/>
          <p:nvPr/>
        </p:nvGrpSpPr>
        <p:grpSpPr>
          <a:xfrm>
            <a:off x="3582632" y="3559764"/>
            <a:ext cx="1331258" cy="1314737"/>
            <a:chOff x="3809035" y="3506837"/>
            <a:chExt cx="1415386" cy="1397821"/>
          </a:xfrm>
        </p:grpSpPr>
        <p:sp>
          <p:nvSpPr>
            <p:cNvPr id="39" name="椭圆 38"/>
            <p:cNvSpPr/>
            <p:nvPr/>
          </p:nvSpPr>
          <p:spPr>
            <a:xfrm>
              <a:off x="3809035" y="350683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40" name="椭圆 39"/>
            <p:cNvSpPr/>
            <p:nvPr/>
          </p:nvSpPr>
          <p:spPr>
            <a:xfrm>
              <a:off x="4000015" y="3695447"/>
              <a:ext cx="1033425" cy="1020600"/>
            </a:xfrm>
            <a:prstGeom prst="ellipse">
              <a:avLst/>
            </a:prstGeom>
            <a:solidFill>
              <a:schemeClr val="accent4"/>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1200" cap="none" spc="0" normalizeH="0" baseline="0" noProof="0" dirty="0">
                <a:ln>
                  <a:noFill/>
                </a:ln>
                <a:solidFill>
                  <a:prstClr val="white"/>
                </a:solidFill>
                <a:effectLst/>
                <a:uLnTx/>
                <a:uFillTx/>
                <a:cs typeface="+mn-ea"/>
                <a:sym typeface="+mn-lt"/>
              </a:endParaRPr>
            </a:p>
          </p:txBody>
        </p:sp>
        <p:grpSp>
          <p:nvGrpSpPr>
            <p:cNvPr id="39973" name="组合 64"/>
            <p:cNvGrpSpPr>
              <a:grpSpLocks/>
            </p:cNvGrpSpPr>
            <p:nvPr/>
          </p:nvGrpSpPr>
          <p:grpSpPr bwMode="auto">
            <a:xfrm>
              <a:off x="4311539" y="3979248"/>
              <a:ext cx="774710" cy="680085"/>
              <a:chOff x="688976" y="7240588"/>
              <a:chExt cx="519113" cy="461963"/>
            </a:xfrm>
          </p:grpSpPr>
          <p:sp>
            <p:nvSpPr>
              <p:cNvPr id="6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7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97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grpSp>
      <p:grpSp>
        <p:nvGrpSpPr>
          <p:cNvPr id="35" name="组合 98"/>
          <p:cNvGrpSpPr>
            <a:grpSpLocks/>
          </p:cNvGrpSpPr>
          <p:nvPr/>
        </p:nvGrpSpPr>
        <p:grpSpPr bwMode="auto">
          <a:xfrm>
            <a:off x="5900246" y="986546"/>
            <a:ext cx="1804988" cy="787154"/>
            <a:chOff x="3508035" y="4207856"/>
            <a:chExt cx="2407376" cy="1063141"/>
          </a:xfrm>
        </p:grpSpPr>
        <p:sp>
          <p:nvSpPr>
            <p:cNvPr id="38"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49"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50" name="组合 98"/>
          <p:cNvGrpSpPr>
            <a:grpSpLocks/>
          </p:cNvGrpSpPr>
          <p:nvPr/>
        </p:nvGrpSpPr>
        <p:grpSpPr bwMode="auto">
          <a:xfrm>
            <a:off x="6288867" y="2838042"/>
            <a:ext cx="1804988" cy="787154"/>
            <a:chOff x="3508035" y="4207856"/>
            <a:chExt cx="2407376" cy="1063141"/>
          </a:xfrm>
        </p:grpSpPr>
        <p:sp>
          <p:nvSpPr>
            <p:cNvPr id="51"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52"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53" name="组合 98"/>
          <p:cNvGrpSpPr>
            <a:grpSpLocks/>
          </p:cNvGrpSpPr>
          <p:nvPr/>
        </p:nvGrpSpPr>
        <p:grpSpPr bwMode="auto">
          <a:xfrm>
            <a:off x="1227016" y="2020058"/>
            <a:ext cx="1804988" cy="787154"/>
            <a:chOff x="3508035" y="4207856"/>
            <a:chExt cx="2407376" cy="1063141"/>
          </a:xfrm>
        </p:grpSpPr>
        <p:sp>
          <p:nvSpPr>
            <p:cNvPr id="5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56"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grpSp>
        <p:nvGrpSpPr>
          <p:cNvPr id="57" name="组合 98"/>
          <p:cNvGrpSpPr>
            <a:grpSpLocks/>
          </p:cNvGrpSpPr>
          <p:nvPr/>
        </p:nvGrpSpPr>
        <p:grpSpPr bwMode="auto">
          <a:xfrm>
            <a:off x="1615637" y="3871553"/>
            <a:ext cx="1804988" cy="787154"/>
            <a:chOff x="3508035" y="4207856"/>
            <a:chExt cx="2407376" cy="1063141"/>
          </a:xfrm>
        </p:grpSpPr>
        <p:sp>
          <p:nvSpPr>
            <p:cNvPr id="5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35" b="0" i="0" u="none" strike="noStrike" kern="1200" cap="none" spc="0" normalizeH="0" baseline="0" noProof="0" dirty="0">
                  <a:ln>
                    <a:noFill/>
                  </a:ln>
                  <a:solidFill>
                    <a:prstClr val="black">
                      <a:lumMod val="65000"/>
                      <a:lumOff val="35000"/>
                    </a:prstClr>
                  </a:solidFill>
                  <a:effectLst/>
                  <a:uLnTx/>
                  <a:uFillTx/>
                  <a:cs typeface="+mn-ea"/>
                  <a:sym typeface="+mn-lt"/>
                </a:rPr>
                <a:t>This is a sample text. Insert your desired text here. </a:t>
              </a:r>
            </a:p>
          </p:txBody>
        </p:sp>
        <p:sp>
          <p:nvSpPr>
            <p:cNvPr id="6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prstClr val="black">
                      <a:lumMod val="75000"/>
                      <a:lumOff val="25000"/>
                    </a:prstClr>
                  </a:solidFill>
                  <a:effectLst/>
                  <a:uLnTx/>
                  <a:uFillTx/>
                  <a:cs typeface="+mn-ea"/>
                  <a:sym typeface="+mn-lt"/>
                </a:rPr>
                <a:t>添加标题</a:t>
              </a:r>
            </a:p>
          </p:txBody>
        </p:sp>
      </p:grpSp>
    </p:spTree>
    <p:extLst>
      <p:ext uri="{BB962C8B-B14F-4D97-AF65-F5344CB8AC3E}">
        <p14:creationId xmlns:p14="http://schemas.microsoft.com/office/powerpoint/2010/main" val="17269968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250"/>
                            </p:stCondLst>
                            <p:childTnLst>
                              <p:par>
                                <p:cTn id="10" presetID="14" presetClass="entr" presetSubtype="1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randombar(horizontal)">
                                      <p:cBhvr>
                                        <p:cTn id="12" dur="250"/>
                                        <p:tgtEl>
                                          <p:spTgt spid="35"/>
                                        </p:tgtEl>
                                      </p:cBhvr>
                                    </p:animEffect>
                                  </p:childTnLst>
                                </p:cTn>
                              </p:par>
                            </p:childTnLst>
                          </p:cTn>
                        </p:par>
                        <p:par>
                          <p:cTn id="13" fill="hold">
                            <p:stCondLst>
                              <p:cond delay="500"/>
                            </p:stCondLst>
                            <p:childTnLst>
                              <p:par>
                                <p:cTn id="14" presetID="2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250" fill="hold"/>
                                        <p:tgtEl>
                                          <p:spTgt spid="3"/>
                                        </p:tgtEl>
                                        <p:attrNameLst>
                                          <p:attrName>ppt_w</p:attrName>
                                        </p:attrNameLst>
                                      </p:cBhvr>
                                      <p:tavLst>
                                        <p:tav tm="0">
                                          <p:val>
                                            <p:fltVal val="0"/>
                                          </p:val>
                                        </p:tav>
                                        <p:tav tm="100000">
                                          <p:val>
                                            <p:strVal val="#ppt_w"/>
                                          </p:val>
                                        </p:tav>
                                      </p:tavLst>
                                    </p:anim>
                                    <p:anim calcmode="lin" valueType="num">
                                      <p:cBhvr>
                                        <p:cTn id="17" dur="25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750"/>
                            </p:stCondLst>
                            <p:childTnLst>
                              <p:par>
                                <p:cTn id="19" presetID="14" presetClass="entr" presetSubtype="10" fill="hold"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randombar(horizontal)">
                                      <p:cBhvr>
                                        <p:cTn id="21" dur="250"/>
                                        <p:tgtEl>
                                          <p:spTgt spid="53"/>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250" fill="hold"/>
                                        <p:tgtEl>
                                          <p:spTgt spid="4"/>
                                        </p:tgtEl>
                                        <p:attrNameLst>
                                          <p:attrName>ppt_w</p:attrName>
                                        </p:attrNameLst>
                                      </p:cBhvr>
                                      <p:tavLst>
                                        <p:tav tm="0">
                                          <p:val>
                                            <p:fltVal val="0"/>
                                          </p:val>
                                        </p:tav>
                                        <p:tav tm="100000">
                                          <p:val>
                                            <p:strVal val="#ppt_w"/>
                                          </p:val>
                                        </p:tav>
                                      </p:tavLst>
                                    </p:anim>
                                    <p:anim calcmode="lin" valueType="num">
                                      <p:cBhvr>
                                        <p:cTn id="26" dur="250" fill="hold"/>
                                        <p:tgtEl>
                                          <p:spTgt spid="4"/>
                                        </p:tgtEl>
                                        <p:attrNameLst>
                                          <p:attrName>ppt_h</p:attrName>
                                        </p:attrNameLst>
                                      </p:cBhvr>
                                      <p:tavLst>
                                        <p:tav tm="0">
                                          <p:val>
                                            <p:fltVal val="0"/>
                                          </p:val>
                                        </p:tav>
                                        <p:tav tm="100000">
                                          <p:val>
                                            <p:strVal val="#ppt_h"/>
                                          </p:val>
                                        </p:tav>
                                      </p:tavLst>
                                    </p:anim>
                                  </p:childTnLst>
                                </p:cTn>
                              </p:par>
                            </p:childTnLst>
                          </p:cTn>
                        </p:par>
                        <p:par>
                          <p:cTn id="27" fill="hold">
                            <p:stCondLst>
                              <p:cond delay="1250"/>
                            </p:stCondLst>
                            <p:childTnLst>
                              <p:par>
                                <p:cTn id="28" presetID="14" presetClass="entr" presetSubtype="10"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randombar(horizontal)">
                                      <p:cBhvr>
                                        <p:cTn id="30" dur="250"/>
                                        <p:tgtEl>
                                          <p:spTgt spid="50"/>
                                        </p:tgtEl>
                                      </p:cBhvr>
                                    </p:animEffect>
                                  </p:childTnLst>
                                </p:cTn>
                              </p:par>
                            </p:childTnLst>
                          </p:cTn>
                        </p:par>
                        <p:par>
                          <p:cTn id="31" fill="hold">
                            <p:stCondLst>
                              <p:cond delay="1500"/>
                            </p:stCondLst>
                            <p:childTnLst>
                              <p:par>
                                <p:cTn id="32" presetID="23" presetClass="entr" presetSubtype="16"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250" fill="hold"/>
                                        <p:tgtEl>
                                          <p:spTgt spid="5"/>
                                        </p:tgtEl>
                                        <p:attrNameLst>
                                          <p:attrName>ppt_w</p:attrName>
                                        </p:attrNameLst>
                                      </p:cBhvr>
                                      <p:tavLst>
                                        <p:tav tm="0">
                                          <p:val>
                                            <p:fltVal val="0"/>
                                          </p:val>
                                        </p:tav>
                                        <p:tav tm="100000">
                                          <p:val>
                                            <p:strVal val="#ppt_w"/>
                                          </p:val>
                                        </p:tav>
                                      </p:tavLst>
                                    </p:anim>
                                    <p:anim calcmode="lin" valueType="num">
                                      <p:cBhvr>
                                        <p:cTn id="35" dur="250" fill="hold"/>
                                        <p:tgtEl>
                                          <p:spTgt spid="5"/>
                                        </p:tgtEl>
                                        <p:attrNameLst>
                                          <p:attrName>ppt_h</p:attrName>
                                        </p:attrNameLst>
                                      </p:cBhvr>
                                      <p:tavLst>
                                        <p:tav tm="0">
                                          <p:val>
                                            <p:fltVal val="0"/>
                                          </p:val>
                                        </p:tav>
                                        <p:tav tm="100000">
                                          <p:val>
                                            <p:strVal val="#ppt_h"/>
                                          </p:val>
                                        </p:tav>
                                      </p:tavLst>
                                    </p:anim>
                                  </p:childTnLst>
                                </p:cTn>
                              </p:par>
                            </p:childTnLst>
                          </p:cTn>
                        </p:par>
                        <p:par>
                          <p:cTn id="36" fill="hold">
                            <p:stCondLst>
                              <p:cond delay="1750"/>
                            </p:stCondLst>
                            <p:childTnLst>
                              <p:par>
                                <p:cTn id="37" presetID="14" presetClass="entr" presetSubtype="1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randombar(horizontal)">
                                      <p:cBhvr>
                                        <p:cTn id="39"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a:xfrm>
            <a:off x="2931840" y="1169740"/>
            <a:ext cx="1507387"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270" b="0" i="0" u="none" strike="noStrike" kern="1200" cap="none" spc="0" normalizeH="0" baseline="0" noProof="0">
              <a:ln>
                <a:noFill/>
              </a:ln>
              <a:solidFill>
                <a:prstClr val="white"/>
              </a:solidFill>
              <a:effectLst/>
              <a:uLnTx/>
              <a:uFillTx/>
              <a:cs typeface="+mn-ea"/>
              <a:sym typeface="+mn-lt"/>
            </a:endParaRPr>
          </a:p>
        </p:txBody>
      </p:sp>
      <p:grpSp>
        <p:nvGrpSpPr>
          <p:cNvPr id="32" name="组合 31"/>
          <p:cNvGrpSpPr/>
          <p:nvPr/>
        </p:nvGrpSpPr>
        <p:grpSpPr>
          <a:xfrm>
            <a:off x="3289278" y="1628329"/>
            <a:ext cx="798275" cy="798275"/>
            <a:chOff x="7445376" y="2097088"/>
            <a:chExt cx="569913" cy="571500"/>
          </a:xfrm>
          <a:solidFill>
            <a:schemeClr val="bg1"/>
          </a:solidFill>
        </p:grpSpPr>
        <p:sp>
          <p:nvSpPr>
            <p:cNvPr id="33" name="Freeform 44"/>
            <p:cNvSpPr>
              <a:spLocks/>
            </p:cNvSpPr>
            <p:nvPr/>
          </p:nvSpPr>
          <p:spPr bwMode="auto">
            <a:xfrm>
              <a:off x="7448551" y="2097088"/>
              <a:ext cx="566738" cy="566738"/>
            </a:xfrm>
            <a:custGeom>
              <a:avLst/>
              <a:gdLst>
                <a:gd name="T0" fmla="*/ 136 w 151"/>
                <a:gd name="T1" fmla="*/ 96 h 151"/>
                <a:gd name="T2" fmla="*/ 126 w 151"/>
                <a:gd name="T3" fmla="*/ 92 h 151"/>
                <a:gd name="T4" fmla="*/ 131 w 151"/>
                <a:gd name="T5" fmla="*/ 78 h 151"/>
                <a:gd name="T6" fmla="*/ 119 w 151"/>
                <a:gd name="T7" fmla="*/ 72 h 151"/>
                <a:gd name="T8" fmla="*/ 112 w 151"/>
                <a:gd name="T9" fmla="*/ 84 h 151"/>
                <a:gd name="T10" fmla="*/ 103 w 151"/>
                <a:gd name="T11" fmla="*/ 79 h 151"/>
                <a:gd name="T12" fmla="*/ 110 w 151"/>
                <a:gd name="T13" fmla="*/ 67 h 151"/>
                <a:gd name="T14" fmla="*/ 98 w 151"/>
                <a:gd name="T15" fmla="*/ 56 h 151"/>
                <a:gd name="T16" fmla="*/ 88 w 151"/>
                <a:gd name="T17" fmla="*/ 66 h 151"/>
                <a:gd name="T18" fmla="*/ 81 w 151"/>
                <a:gd name="T19" fmla="*/ 59 h 151"/>
                <a:gd name="T20" fmla="*/ 90 w 151"/>
                <a:gd name="T21" fmla="*/ 49 h 151"/>
                <a:gd name="T22" fmla="*/ 81 w 151"/>
                <a:gd name="T23" fmla="*/ 36 h 151"/>
                <a:gd name="T24" fmla="*/ 68 w 151"/>
                <a:gd name="T25" fmla="*/ 42 h 151"/>
                <a:gd name="T26" fmla="*/ 64 w 151"/>
                <a:gd name="T27" fmla="*/ 33 h 151"/>
                <a:gd name="T28" fmla="*/ 76 w 151"/>
                <a:gd name="T29" fmla="*/ 27 h 151"/>
                <a:gd name="T30" fmla="*/ 72 w 151"/>
                <a:gd name="T31" fmla="*/ 16 h 151"/>
                <a:gd name="T32" fmla="*/ 55 w 151"/>
                <a:gd name="T33" fmla="*/ 20 h 151"/>
                <a:gd name="T34" fmla="*/ 53 w 151"/>
                <a:gd name="T35" fmla="*/ 10 h 151"/>
                <a:gd name="T36" fmla="*/ 69 w 151"/>
                <a:gd name="T37" fmla="*/ 6 h 151"/>
                <a:gd name="T38" fmla="*/ 68 w 151"/>
                <a:gd name="T39" fmla="*/ 0 h 151"/>
                <a:gd name="T40" fmla="*/ 22 w 151"/>
                <a:gd name="T41" fmla="*/ 22 h 151"/>
                <a:gd name="T42" fmla="*/ 0 w 151"/>
                <a:gd name="T43" fmla="*/ 69 h 151"/>
                <a:gd name="T44" fmla="*/ 8 w 151"/>
                <a:gd name="T45" fmla="*/ 70 h 151"/>
                <a:gd name="T46" fmla="*/ 14 w 151"/>
                <a:gd name="T47" fmla="*/ 54 h 151"/>
                <a:gd name="T48" fmla="*/ 23 w 151"/>
                <a:gd name="T49" fmla="*/ 57 h 151"/>
                <a:gd name="T50" fmla="*/ 18 w 151"/>
                <a:gd name="T51" fmla="*/ 73 h 151"/>
                <a:gd name="T52" fmla="*/ 30 w 151"/>
                <a:gd name="T53" fmla="*/ 78 h 151"/>
                <a:gd name="T54" fmla="*/ 37 w 151"/>
                <a:gd name="T55" fmla="*/ 65 h 151"/>
                <a:gd name="T56" fmla="*/ 46 w 151"/>
                <a:gd name="T57" fmla="*/ 70 h 151"/>
                <a:gd name="T58" fmla="*/ 38 w 151"/>
                <a:gd name="T59" fmla="*/ 84 h 151"/>
                <a:gd name="T60" fmla="*/ 51 w 151"/>
                <a:gd name="T61" fmla="*/ 94 h 151"/>
                <a:gd name="T62" fmla="*/ 62 w 151"/>
                <a:gd name="T63" fmla="*/ 83 h 151"/>
                <a:gd name="T64" fmla="*/ 69 w 151"/>
                <a:gd name="T65" fmla="*/ 91 h 151"/>
                <a:gd name="T66" fmla="*/ 58 w 151"/>
                <a:gd name="T67" fmla="*/ 101 h 151"/>
                <a:gd name="T68" fmla="*/ 68 w 151"/>
                <a:gd name="T69" fmla="*/ 113 h 151"/>
                <a:gd name="T70" fmla="*/ 81 w 151"/>
                <a:gd name="T71" fmla="*/ 107 h 151"/>
                <a:gd name="T72" fmla="*/ 86 w 151"/>
                <a:gd name="T73" fmla="*/ 116 h 151"/>
                <a:gd name="T74" fmla="*/ 73 w 151"/>
                <a:gd name="T75" fmla="*/ 122 h 151"/>
                <a:gd name="T76" fmla="*/ 78 w 151"/>
                <a:gd name="T77" fmla="*/ 133 h 151"/>
                <a:gd name="T78" fmla="*/ 95 w 151"/>
                <a:gd name="T79" fmla="*/ 129 h 151"/>
                <a:gd name="T80" fmla="*/ 97 w 151"/>
                <a:gd name="T81" fmla="*/ 139 h 151"/>
                <a:gd name="T82" fmla="*/ 81 w 151"/>
                <a:gd name="T83" fmla="*/ 143 h 151"/>
                <a:gd name="T84" fmla="*/ 82 w 151"/>
                <a:gd name="T85" fmla="*/ 151 h 151"/>
                <a:gd name="T86" fmla="*/ 129 w 151"/>
                <a:gd name="T87" fmla="*/ 129 h 151"/>
                <a:gd name="T88" fmla="*/ 151 w 151"/>
                <a:gd name="T89" fmla="*/ 83 h 151"/>
                <a:gd name="T90" fmla="*/ 141 w 151"/>
                <a:gd name="T91" fmla="*/ 81 h 151"/>
                <a:gd name="T92" fmla="*/ 136 w 151"/>
                <a:gd name="T93" fmla="*/ 9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 h="151">
                  <a:moveTo>
                    <a:pt x="136" y="96"/>
                  </a:moveTo>
                  <a:cubicBezTo>
                    <a:pt x="126" y="92"/>
                    <a:pt x="126" y="92"/>
                    <a:pt x="126" y="92"/>
                  </a:cubicBezTo>
                  <a:cubicBezTo>
                    <a:pt x="131" y="78"/>
                    <a:pt x="131" y="78"/>
                    <a:pt x="131" y="78"/>
                  </a:cubicBezTo>
                  <a:cubicBezTo>
                    <a:pt x="127" y="76"/>
                    <a:pt x="123" y="75"/>
                    <a:pt x="119" y="72"/>
                  </a:cubicBezTo>
                  <a:cubicBezTo>
                    <a:pt x="112" y="84"/>
                    <a:pt x="112" y="84"/>
                    <a:pt x="112" y="84"/>
                  </a:cubicBezTo>
                  <a:cubicBezTo>
                    <a:pt x="103" y="79"/>
                    <a:pt x="103" y="79"/>
                    <a:pt x="103" y="79"/>
                  </a:cubicBezTo>
                  <a:cubicBezTo>
                    <a:pt x="110" y="67"/>
                    <a:pt x="110" y="67"/>
                    <a:pt x="110" y="67"/>
                  </a:cubicBezTo>
                  <a:cubicBezTo>
                    <a:pt x="106" y="64"/>
                    <a:pt x="102" y="60"/>
                    <a:pt x="98" y="56"/>
                  </a:cubicBezTo>
                  <a:cubicBezTo>
                    <a:pt x="88" y="66"/>
                    <a:pt x="88" y="66"/>
                    <a:pt x="88" y="66"/>
                  </a:cubicBezTo>
                  <a:cubicBezTo>
                    <a:pt x="81" y="59"/>
                    <a:pt x="81" y="59"/>
                    <a:pt x="81" y="59"/>
                  </a:cubicBezTo>
                  <a:cubicBezTo>
                    <a:pt x="90" y="49"/>
                    <a:pt x="90" y="49"/>
                    <a:pt x="90" y="49"/>
                  </a:cubicBezTo>
                  <a:cubicBezTo>
                    <a:pt x="87" y="45"/>
                    <a:pt x="84" y="41"/>
                    <a:pt x="81" y="36"/>
                  </a:cubicBezTo>
                  <a:cubicBezTo>
                    <a:pt x="68" y="42"/>
                    <a:pt x="68" y="42"/>
                    <a:pt x="68" y="42"/>
                  </a:cubicBezTo>
                  <a:cubicBezTo>
                    <a:pt x="64" y="33"/>
                    <a:pt x="64" y="33"/>
                    <a:pt x="64" y="33"/>
                  </a:cubicBezTo>
                  <a:cubicBezTo>
                    <a:pt x="76" y="27"/>
                    <a:pt x="76" y="27"/>
                    <a:pt x="76" y="27"/>
                  </a:cubicBezTo>
                  <a:cubicBezTo>
                    <a:pt x="74" y="24"/>
                    <a:pt x="73" y="20"/>
                    <a:pt x="72" y="16"/>
                  </a:cubicBezTo>
                  <a:cubicBezTo>
                    <a:pt x="55" y="20"/>
                    <a:pt x="55" y="20"/>
                    <a:pt x="55" y="20"/>
                  </a:cubicBezTo>
                  <a:cubicBezTo>
                    <a:pt x="53" y="10"/>
                    <a:pt x="53" y="10"/>
                    <a:pt x="53" y="10"/>
                  </a:cubicBezTo>
                  <a:cubicBezTo>
                    <a:pt x="69" y="6"/>
                    <a:pt x="69" y="6"/>
                    <a:pt x="69" y="6"/>
                  </a:cubicBezTo>
                  <a:cubicBezTo>
                    <a:pt x="69" y="4"/>
                    <a:pt x="68" y="2"/>
                    <a:pt x="68" y="0"/>
                  </a:cubicBezTo>
                  <a:cubicBezTo>
                    <a:pt x="51" y="2"/>
                    <a:pt x="35" y="9"/>
                    <a:pt x="22" y="22"/>
                  </a:cubicBezTo>
                  <a:cubicBezTo>
                    <a:pt x="9" y="35"/>
                    <a:pt x="1" y="52"/>
                    <a:pt x="0" y="69"/>
                  </a:cubicBezTo>
                  <a:cubicBezTo>
                    <a:pt x="2" y="69"/>
                    <a:pt x="5" y="70"/>
                    <a:pt x="8" y="70"/>
                  </a:cubicBezTo>
                  <a:cubicBezTo>
                    <a:pt x="14" y="54"/>
                    <a:pt x="14" y="54"/>
                    <a:pt x="14" y="54"/>
                  </a:cubicBezTo>
                  <a:cubicBezTo>
                    <a:pt x="23" y="57"/>
                    <a:pt x="23" y="57"/>
                    <a:pt x="23" y="57"/>
                  </a:cubicBezTo>
                  <a:cubicBezTo>
                    <a:pt x="18" y="73"/>
                    <a:pt x="18" y="73"/>
                    <a:pt x="18" y="73"/>
                  </a:cubicBezTo>
                  <a:cubicBezTo>
                    <a:pt x="22" y="75"/>
                    <a:pt x="26" y="76"/>
                    <a:pt x="30" y="78"/>
                  </a:cubicBezTo>
                  <a:cubicBezTo>
                    <a:pt x="37" y="65"/>
                    <a:pt x="37" y="65"/>
                    <a:pt x="37" y="65"/>
                  </a:cubicBezTo>
                  <a:cubicBezTo>
                    <a:pt x="46" y="70"/>
                    <a:pt x="46" y="70"/>
                    <a:pt x="46" y="70"/>
                  </a:cubicBezTo>
                  <a:cubicBezTo>
                    <a:pt x="38" y="84"/>
                    <a:pt x="38" y="84"/>
                    <a:pt x="38" y="84"/>
                  </a:cubicBezTo>
                  <a:cubicBezTo>
                    <a:pt x="43" y="87"/>
                    <a:pt x="47" y="90"/>
                    <a:pt x="51" y="94"/>
                  </a:cubicBezTo>
                  <a:cubicBezTo>
                    <a:pt x="62" y="83"/>
                    <a:pt x="62" y="83"/>
                    <a:pt x="62" y="83"/>
                  </a:cubicBezTo>
                  <a:cubicBezTo>
                    <a:pt x="69" y="91"/>
                    <a:pt x="69" y="91"/>
                    <a:pt x="69" y="91"/>
                  </a:cubicBezTo>
                  <a:cubicBezTo>
                    <a:pt x="58" y="101"/>
                    <a:pt x="58" y="101"/>
                    <a:pt x="58" y="101"/>
                  </a:cubicBezTo>
                  <a:cubicBezTo>
                    <a:pt x="62" y="105"/>
                    <a:pt x="65" y="109"/>
                    <a:pt x="68" y="113"/>
                  </a:cubicBezTo>
                  <a:cubicBezTo>
                    <a:pt x="81" y="107"/>
                    <a:pt x="81" y="107"/>
                    <a:pt x="81" y="107"/>
                  </a:cubicBezTo>
                  <a:cubicBezTo>
                    <a:pt x="86" y="116"/>
                    <a:pt x="86" y="116"/>
                    <a:pt x="86" y="116"/>
                  </a:cubicBezTo>
                  <a:cubicBezTo>
                    <a:pt x="73" y="122"/>
                    <a:pt x="73" y="122"/>
                    <a:pt x="73" y="122"/>
                  </a:cubicBezTo>
                  <a:cubicBezTo>
                    <a:pt x="75" y="126"/>
                    <a:pt x="77" y="130"/>
                    <a:pt x="78" y="133"/>
                  </a:cubicBezTo>
                  <a:cubicBezTo>
                    <a:pt x="95" y="129"/>
                    <a:pt x="95" y="129"/>
                    <a:pt x="95" y="129"/>
                  </a:cubicBezTo>
                  <a:cubicBezTo>
                    <a:pt x="97" y="139"/>
                    <a:pt x="97" y="139"/>
                    <a:pt x="97" y="139"/>
                  </a:cubicBezTo>
                  <a:cubicBezTo>
                    <a:pt x="81" y="143"/>
                    <a:pt x="81" y="143"/>
                    <a:pt x="81" y="143"/>
                  </a:cubicBezTo>
                  <a:cubicBezTo>
                    <a:pt x="81" y="146"/>
                    <a:pt x="82" y="149"/>
                    <a:pt x="82" y="151"/>
                  </a:cubicBezTo>
                  <a:cubicBezTo>
                    <a:pt x="99" y="150"/>
                    <a:pt x="116" y="142"/>
                    <a:pt x="129" y="129"/>
                  </a:cubicBezTo>
                  <a:cubicBezTo>
                    <a:pt x="142" y="116"/>
                    <a:pt x="149" y="100"/>
                    <a:pt x="151" y="83"/>
                  </a:cubicBezTo>
                  <a:cubicBezTo>
                    <a:pt x="147" y="83"/>
                    <a:pt x="144" y="82"/>
                    <a:pt x="141" y="81"/>
                  </a:cubicBezTo>
                  <a:lnTo>
                    <a:pt x="136"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4" name="Freeform 45"/>
            <p:cNvSpPr>
              <a:spLocks/>
            </p:cNvSpPr>
            <p:nvPr/>
          </p:nvSpPr>
          <p:spPr bwMode="auto">
            <a:xfrm>
              <a:off x="7737476" y="2097088"/>
              <a:ext cx="277813" cy="277813"/>
            </a:xfrm>
            <a:custGeom>
              <a:avLst/>
              <a:gdLst>
                <a:gd name="T0" fmla="*/ 11 w 74"/>
                <a:gd name="T1" fmla="*/ 2 h 74"/>
                <a:gd name="T2" fmla="*/ 13 w 74"/>
                <a:gd name="T3" fmla="*/ 12 h 74"/>
                <a:gd name="T4" fmla="*/ 4 w 74"/>
                <a:gd name="T5" fmla="*/ 14 h 74"/>
                <a:gd name="T6" fmla="*/ 8 w 74"/>
                <a:gd name="T7" fmla="*/ 23 h 74"/>
                <a:gd name="T8" fmla="*/ 20 w 74"/>
                <a:gd name="T9" fmla="*/ 18 h 74"/>
                <a:gd name="T10" fmla="*/ 24 w 74"/>
                <a:gd name="T11" fmla="*/ 27 h 74"/>
                <a:gd name="T12" fmla="*/ 13 w 74"/>
                <a:gd name="T13" fmla="*/ 32 h 74"/>
                <a:gd name="T14" fmla="*/ 20 w 74"/>
                <a:gd name="T15" fmla="*/ 42 h 74"/>
                <a:gd name="T16" fmla="*/ 29 w 74"/>
                <a:gd name="T17" fmla="*/ 34 h 74"/>
                <a:gd name="T18" fmla="*/ 36 w 74"/>
                <a:gd name="T19" fmla="*/ 41 h 74"/>
                <a:gd name="T20" fmla="*/ 27 w 74"/>
                <a:gd name="T21" fmla="*/ 50 h 74"/>
                <a:gd name="T22" fmla="*/ 38 w 74"/>
                <a:gd name="T23" fmla="*/ 59 h 74"/>
                <a:gd name="T24" fmla="*/ 44 w 74"/>
                <a:gd name="T25" fmla="*/ 48 h 74"/>
                <a:gd name="T26" fmla="*/ 53 w 74"/>
                <a:gd name="T27" fmla="*/ 53 h 74"/>
                <a:gd name="T28" fmla="*/ 47 w 74"/>
                <a:gd name="T29" fmla="*/ 64 h 74"/>
                <a:gd name="T30" fmla="*/ 57 w 74"/>
                <a:gd name="T31" fmla="*/ 69 h 74"/>
                <a:gd name="T32" fmla="*/ 61 w 74"/>
                <a:gd name="T33" fmla="*/ 58 h 74"/>
                <a:gd name="T34" fmla="*/ 71 w 74"/>
                <a:gd name="T35" fmla="*/ 62 h 74"/>
                <a:gd name="T36" fmla="*/ 67 w 74"/>
                <a:gd name="T37" fmla="*/ 72 h 74"/>
                <a:gd name="T38" fmla="*/ 74 w 74"/>
                <a:gd name="T39" fmla="*/ 74 h 74"/>
                <a:gd name="T40" fmla="*/ 52 w 74"/>
                <a:gd name="T41" fmla="*/ 22 h 74"/>
                <a:gd name="T42" fmla="*/ 0 w 74"/>
                <a:gd name="T43" fmla="*/ 0 h 74"/>
                <a:gd name="T44" fmla="*/ 1 w 74"/>
                <a:gd name="T45" fmla="*/ 4 h 74"/>
                <a:gd name="T46" fmla="*/ 11 w 74"/>
                <a:gd name="T47"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11" y="2"/>
                  </a:moveTo>
                  <a:cubicBezTo>
                    <a:pt x="13" y="12"/>
                    <a:pt x="13" y="12"/>
                    <a:pt x="13" y="12"/>
                  </a:cubicBezTo>
                  <a:cubicBezTo>
                    <a:pt x="4" y="14"/>
                    <a:pt x="4" y="14"/>
                    <a:pt x="4" y="14"/>
                  </a:cubicBezTo>
                  <a:cubicBezTo>
                    <a:pt x="5" y="17"/>
                    <a:pt x="6" y="20"/>
                    <a:pt x="8" y="23"/>
                  </a:cubicBezTo>
                  <a:cubicBezTo>
                    <a:pt x="20" y="18"/>
                    <a:pt x="20" y="18"/>
                    <a:pt x="20" y="18"/>
                  </a:cubicBezTo>
                  <a:cubicBezTo>
                    <a:pt x="24" y="27"/>
                    <a:pt x="24" y="27"/>
                    <a:pt x="24" y="27"/>
                  </a:cubicBezTo>
                  <a:cubicBezTo>
                    <a:pt x="13" y="32"/>
                    <a:pt x="13" y="32"/>
                    <a:pt x="13" y="32"/>
                  </a:cubicBezTo>
                  <a:cubicBezTo>
                    <a:pt x="15" y="36"/>
                    <a:pt x="17" y="39"/>
                    <a:pt x="20" y="42"/>
                  </a:cubicBezTo>
                  <a:cubicBezTo>
                    <a:pt x="29" y="34"/>
                    <a:pt x="29" y="34"/>
                    <a:pt x="29" y="34"/>
                  </a:cubicBezTo>
                  <a:cubicBezTo>
                    <a:pt x="36" y="41"/>
                    <a:pt x="36" y="41"/>
                    <a:pt x="36" y="41"/>
                  </a:cubicBezTo>
                  <a:cubicBezTo>
                    <a:pt x="27" y="50"/>
                    <a:pt x="27" y="50"/>
                    <a:pt x="27" y="50"/>
                  </a:cubicBezTo>
                  <a:cubicBezTo>
                    <a:pt x="31" y="53"/>
                    <a:pt x="34" y="56"/>
                    <a:pt x="38" y="59"/>
                  </a:cubicBezTo>
                  <a:cubicBezTo>
                    <a:pt x="44" y="48"/>
                    <a:pt x="44" y="48"/>
                    <a:pt x="44" y="48"/>
                  </a:cubicBezTo>
                  <a:cubicBezTo>
                    <a:pt x="53" y="53"/>
                    <a:pt x="53" y="53"/>
                    <a:pt x="53" y="53"/>
                  </a:cubicBezTo>
                  <a:cubicBezTo>
                    <a:pt x="47" y="64"/>
                    <a:pt x="47" y="64"/>
                    <a:pt x="47" y="64"/>
                  </a:cubicBezTo>
                  <a:cubicBezTo>
                    <a:pt x="50" y="66"/>
                    <a:pt x="54" y="68"/>
                    <a:pt x="57" y="69"/>
                  </a:cubicBezTo>
                  <a:cubicBezTo>
                    <a:pt x="61" y="58"/>
                    <a:pt x="61" y="58"/>
                    <a:pt x="61" y="58"/>
                  </a:cubicBezTo>
                  <a:cubicBezTo>
                    <a:pt x="71" y="62"/>
                    <a:pt x="71" y="62"/>
                    <a:pt x="71" y="62"/>
                  </a:cubicBezTo>
                  <a:cubicBezTo>
                    <a:pt x="67" y="72"/>
                    <a:pt x="67" y="72"/>
                    <a:pt x="67" y="72"/>
                  </a:cubicBezTo>
                  <a:cubicBezTo>
                    <a:pt x="69" y="73"/>
                    <a:pt x="72" y="73"/>
                    <a:pt x="74" y="74"/>
                  </a:cubicBezTo>
                  <a:cubicBezTo>
                    <a:pt x="73" y="55"/>
                    <a:pt x="66" y="36"/>
                    <a:pt x="52" y="22"/>
                  </a:cubicBezTo>
                  <a:cubicBezTo>
                    <a:pt x="38" y="8"/>
                    <a:pt x="19" y="1"/>
                    <a:pt x="0" y="0"/>
                  </a:cubicBezTo>
                  <a:cubicBezTo>
                    <a:pt x="1" y="1"/>
                    <a:pt x="1" y="3"/>
                    <a:pt x="1" y="4"/>
                  </a:cubicBezTo>
                  <a:lnTo>
                    <a:pt x="1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5" name="Freeform 46"/>
            <p:cNvSpPr>
              <a:spLocks/>
            </p:cNvSpPr>
            <p:nvPr/>
          </p:nvSpPr>
          <p:spPr bwMode="auto">
            <a:xfrm>
              <a:off x="7445376" y="2389188"/>
              <a:ext cx="277813" cy="279400"/>
            </a:xfrm>
            <a:custGeom>
              <a:avLst/>
              <a:gdLst>
                <a:gd name="T0" fmla="*/ 63 w 74"/>
                <a:gd name="T1" fmla="*/ 69 h 74"/>
                <a:gd name="T2" fmla="*/ 61 w 74"/>
                <a:gd name="T3" fmla="*/ 60 h 74"/>
                <a:gd name="T4" fmla="*/ 70 w 74"/>
                <a:gd name="T5" fmla="*/ 57 h 74"/>
                <a:gd name="T6" fmla="*/ 66 w 74"/>
                <a:gd name="T7" fmla="*/ 48 h 74"/>
                <a:gd name="T8" fmla="*/ 54 w 74"/>
                <a:gd name="T9" fmla="*/ 53 h 74"/>
                <a:gd name="T10" fmla="*/ 50 w 74"/>
                <a:gd name="T11" fmla="*/ 44 h 74"/>
                <a:gd name="T12" fmla="*/ 60 w 74"/>
                <a:gd name="T13" fmla="*/ 39 h 74"/>
                <a:gd name="T14" fmla="*/ 53 w 74"/>
                <a:gd name="T15" fmla="*/ 30 h 74"/>
                <a:gd name="T16" fmla="*/ 44 w 74"/>
                <a:gd name="T17" fmla="*/ 38 h 74"/>
                <a:gd name="T18" fmla="*/ 37 w 74"/>
                <a:gd name="T19" fmla="*/ 31 h 74"/>
                <a:gd name="T20" fmla="*/ 45 w 74"/>
                <a:gd name="T21" fmla="*/ 22 h 74"/>
                <a:gd name="T22" fmla="*/ 35 w 74"/>
                <a:gd name="T23" fmla="*/ 14 h 74"/>
                <a:gd name="T24" fmla="*/ 29 w 74"/>
                <a:gd name="T25" fmla="*/ 23 h 74"/>
                <a:gd name="T26" fmla="*/ 21 w 74"/>
                <a:gd name="T27" fmla="*/ 18 h 74"/>
                <a:gd name="T28" fmla="*/ 26 w 74"/>
                <a:gd name="T29" fmla="*/ 9 h 74"/>
                <a:gd name="T30" fmla="*/ 16 w 74"/>
                <a:gd name="T31" fmla="*/ 4 h 74"/>
                <a:gd name="T32" fmla="*/ 12 w 74"/>
                <a:gd name="T33" fmla="*/ 13 h 74"/>
                <a:gd name="T34" fmla="*/ 3 w 74"/>
                <a:gd name="T35" fmla="*/ 10 h 74"/>
                <a:gd name="T36" fmla="*/ 6 w 74"/>
                <a:gd name="T37" fmla="*/ 1 h 74"/>
                <a:gd name="T38" fmla="*/ 0 w 74"/>
                <a:gd name="T39" fmla="*/ 0 h 74"/>
                <a:gd name="T40" fmla="*/ 23 w 74"/>
                <a:gd name="T41" fmla="*/ 51 h 74"/>
                <a:gd name="T42" fmla="*/ 74 w 74"/>
                <a:gd name="T43" fmla="*/ 74 h 74"/>
                <a:gd name="T44" fmla="*/ 73 w 74"/>
                <a:gd name="T45" fmla="*/ 67 h 74"/>
                <a:gd name="T46" fmla="*/ 63 w 74"/>
                <a:gd name="T4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63" y="69"/>
                  </a:moveTo>
                  <a:cubicBezTo>
                    <a:pt x="61" y="60"/>
                    <a:pt x="61" y="60"/>
                    <a:pt x="61" y="60"/>
                  </a:cubicBezTo>
                  <a:cubicBezTo>
                    <a:pt x="70" y="57"/>
                    <a:pt x="70" y="57"/>
                    <a:pt x="70" y="57"/>
                  </a:cubicBezTo>
                  <a:cubicBezTo>
                    <a:pt x="68" y="54"/>
                    <a:pt x="67" y="51"/>
                    <a:pt x="66" y="48"/>
                  </a:cubicBezTo>
                  <a:cubicBezTo>
                    <a:pt x="54" y="53"/>
                    <a:pt x="54" y="53"/>
                    <a:pt x="54" y="53"/>
                  </a:cubicBezTo>
                  <a:cubicBezTo>
                    <a:pt x="50" y="44"/>
                    <a:pt x="50" y="44"/>
                    <a:pt x="50" y="44"/>
                  </a:cubicBezTo>
                  <a:cubicBezTo>
                    <a:pt x="60" y="39"/>
                    <a:pt x="60" y="39"/>
                    <a:pt x="60" y="39"/>
                  </a:cubicBezTo>
                  <a:cubicBezTo>
                    <a:pt x="58" y="36"/>
                    <a:pt x="55" y="33"/>
                    <a:pt x="53" y="30"/>
                  </a:cubicBezTo>
                  <a:cubicBezTo>
                    <a:pt x="44" y="38"/>
                    <a:pt x="44" y="38"/>
                    <a:pt x="44" y="38"/>
                  </a:cubicBezTo>
                  <a:cubicBezTo>
                    <a:pt x="37" y="31"/>
                    <a:pt x="37" y="31"/>
                    <a:pt x="37" y="31"/>
                  </a:cubicBezTo>
                  <a:cubicBezTo>
                    <a:pt x="45" y="22"/>
                    <a:pt x="45" y="22"/>
                    <a:pt x="45" y="22"/>
                  </a:cubicBezTo>
                  <a:cubicBezTo>
                    <a:pt x="42" y="19"/>
                    <a:pt x="38" y="16"/>
                    <a:pt x="35" y="14"/>
                  </a:cubicBezTo>
                  <a:cubicBezTo>
                    <a:pt x="29" y="23"/>
                    <a:pt x="29" y="23"/>
                    <a:pt x="29" y="23"/>
                  </a:cubicBezTo>
                  <a:cubicBezTo>
                    <a:pt x="21" y="18"/>
                    <a:pt x="21" y="18"/>
                    <a:pt x="21" y="18"/>
                  </a:cubicBezTo>
                  <a:cubicBezTo>
                    <a:pt x="26" y="9"/>
                    <a:pt x="26" y="9"/>
                    <a:pt x="26" y="9"/>
                  </a:cubicBezTo>
                  <a:cubicBezTo>
                    <a:pt x="23" y="7"/>
                    <a:pt x="19" y="5"/>
                    <a:pt x="16" y="4"/>
                  </a:cubicBezTo>
                  <a:cubicBezTo>
                    <a:pt x="12" y="13"/>
                    <a:pt x="12" y="13"/>
                    <a:pt x="12" y="13"/>
                  </a:cubicBezTo>
                  <a:cubicBezTo>
                    <a:pt x="3" y="10"/>
                    <a:pt x="3" y="10"/>
                    <a:pt x="3" y="10"/>
                  </a:cubicBezTo>
                  <a:cubicBezTo>
                    <a:pt x="6" y="1"/>
                    <a:pt x="6" y="1"/>
                    <a:pt x="6" y="1"/>
                  </a:cubicBezTo>
                  <a:cubicBezTo>
                    <a:pt x="4" y="1"/>
                    <a:pt x="2" y="0"/>
                    <a:pt x="0" y="0"/>
                  </a:cubicBezTo>
                  <a:cubicBezTo>
                    <a:pt x="1" y="19"/>
                    <a:pt x="8" y="37"/>
                    <a:pt x="23" y="51"/>
                  </a:cubicBezTo>
                  <a:cubicBezTo>
                    <a:pt x="37" y="66"/>
                    <a:pt x="55" y="73"/>
                    <a:pt x="74" y="74"/>
                  </a:cubicBezTo>
                  <a:cubicBezTo>
                    <a:pt x="74" y="71"/>
                    <a:pt x="73" y="69"/>
                    <a:pt x="73" y="67"/>
                  </a:cubicBezTo>
                  <a:lnTo>
                    <a:pt x="6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60" name="椭圆 59"/>
          <p:cNvSpPr/>
          <p:nvPr/>
        </p:nvSpPr>
        <p:spPr>
          <a:xfrm>
            <a:off x="2591927"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61" name="椭圆 60"/>
          <p:cNvSpPr/>
          <p:nvPr/>
        </p:nvSpPr>
        <p:spPr>
          <a:xfrm>
            <a:off x="2667199" y="984577"/>
            <a:ext cx="519225" cy="519225"/>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3" name="Freeform 24"/>
          <p:cNvSpPr/>
          <p:nvPr/>
        </p:nvSpPr>
        <p:spPr>
          <a:xfrm>
            <a:off x="4509632" y="1169740"/>
            <a:ext cx="1507388"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270" b="0" i="0" u="none" strike="noStrike" kern="1200" cap="none" spc="0" normalizeH="0" baseline="0" noProof="0">
              <a:ln>
                <a:noFill/>
              </a:ln>
              <a:solidFill>
                <a:prstClr val="white"/>
              </a:solidFill>
              <a:effectLst/>
              <a:uLnTx/>
              <a:uFillTx/>
              <a:cs typeface="+mn-ea"/>
              <a:sym typeface="+mn-lt"/>
            </a:endParaRPr>
          </a:p>
        </p:txBody>
      </p:sp>
      <p:grpSp>
        <p:nvGrpSpPr>
          <p:cNvPr id="36" name="组合 35"/>
          <p:cNvGrpSpPr/>
          <p:nvPr/>
        </p:nvGrpSpPr>
        <p:grpSpPr>
          <a:xfrm>
            <a:off x="4859542" y="1624437"/>
            <a:ext cx="799908" cy="806060"/>
            <a:chOff x="7412038" y="1014413"/>
            <a:chExt cx="619126" cy="623888"/>
          </a:xfrm>
          <a:solidFill>
            <a:schemeClr val="bg1"/>
          </a:solidFill>
        </p:grpSpPr>
        <p:sp>
          <p:nvSpPr>
            <p:cNvPr id="37" name="Freeform 22"/>
            <p:cNvSpPr>
              <a:spLocks/>
            </p:cNvSpPr>
            <p:nvPr/>
          </p:nvSpPr>
          <p:spPr bwMode="auto">
            <a:xfrm>
              <a:off x="7412038" y="1017588"/>
              <a:ext cx="619125" cy="620713"/>
            </a:xfrm>
            <a:custGeom>
              <a:avLst/>
              <a:gdLst>
                <a:gd name="T0" fmla="*/ 75 w 165"/>
                <a:gd name="T1" fmla="*/ 0 h 165"/>
                <a:gd name="T2" fmla="*/ 24 w 165"/>
                <a:gd name="T3" fmla="*/ 23 h 165"/>
                <a:gd name="T4" fmla="*/ 0 w 165"/>
                <a:gd name="T5" fmla="*/ 74 h 165"/>
                <a:gd name="T6" fmla="*/ 60 w 165"/>
                <a:gd name="T7" fmla="*/ 105 h 165"/>
                <a:gd name="T8" fmla="*/ 90 w 165"/>
                <a:gd name="T9" fmla="*/ 165 h 165"/>
                <a:gd name="T10" fmla="*/ 141 w 165"/>
                <a:gd name="T11" fmla="*/ 141 h 165"/>
                <a:gd name="T12" fmla="*/ 165 w 165"/>
                <a:gd name="T13" fmla="*/ 90 h 165"/>
                <a:gd name="T14" fmla="*/ 105 w 165"/>
                <a:gd name="T15" fmla="*/ 59 h 165"/>
                <a:gd name="T16" fmla="*/ 75 w 1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75" y="0"/>
                  </a:moveTo>
                  <a:cubicBezTo>
                    <a:pt x="56" y="1"/>
                    <a:pt x="38" y="9"/>
                    <a:pt x="24" y="23"/>
                  </a:cubicBezTo>
                  <a:cubicBezTo>
                    <a:pt x="10" y="38"/>
                    <a:pt x="2" y="56"/>
                    <a:pt x="0" y="74"/>
                  </a:cubicBezTo>
                  <a:cubicBezTo>
                    <a:pt x="20" y="77"/>
                    <a:pt x="42" y="87"/>
                    <a:pt x="60" y="105"/>
                  </a:cubicBezTo>
                  <a:cubicBezTo>
                    <a:pt x="78" y="123"/>
                    <a:pt x="88" y="144"/>
                    <a:pt x="90" y="165"/>
                  </a:cubicBezTo>
                  <a:cubicBezTo>
                    <a:pt x="109" y="163"/>
                    <a:pt x="127" y="155"/>
                    <a:pt x="141" y="141"/>
                  </a:cubicBezTo>
                  <a:cubicBezTo>
                    <a:pt x="155" y="126"/>
                    <a:pt x="163" y="108"/>
                    <a:pt x="165" y="90"/>
                  </a:cubicBezTo>
                  <a:cubicBezTo>
                    <a:pt x="145" y="87"/>
                    <a:pt x="123" y="77"/>
                    <a:pt x="105" y="59"/>
                  </a:cubicBezTo>
                  <a:cubicBezTo>
                    <a:pt x="88" y="42"/>
                    <a:pt x="77" y="20"/>
                    <a:pt x="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8" name="Freeform 23"/>
            <p:cNvSpPr>
              <a:spLocks/>
            </p:cNvSpPr>
            <p:nvPr/>
          </p:nvSpPr>
          <p:spPr bwMode="auto">
            <a:xfrm>
              <a:off x="7731126" y="1014413"/>
              <a:ext cx="300038" cy="304800"/>
            </a:xfrm>
            <a:custGeom>
              <a:avLst/>
              <a:gdLst>
                <a:gd name="T0" fmla="*/ 80 w 80"/>
                <a:gd name="T1" fmla="*/ 81 h 81"/>
                <a:gd name="T2" fmla="*/ 56 w 80"/>
                <a:gd name="T3" fmla="*/ 24 h 81"/>
                <a:gd name="T4" fmla="*/ 0 w 80"/>
                <a:gd name="T5" fmla="*/ 0 h 81"/>
                <a:gd name="T6" fmla="*/ 28 w 80"/>
                <a:gd name="T7" fmla="*/ 53 h 81"/>
                <a:gd name="T8" fmla="*/ 80 w 80"/>
                <a:gd name="T9" fmla="*/ 81 h 81"/>
              </a:gdLst>
              <a:ahLst/>
              <a:cxnLst>
                <a:cxn ang="0">
                  <a:pos x="T0" y="T1"/>
                </a:cxn>
                <a:cxn ang="0">
                  <a:pos x="T2" y="T3"/>
                </a:cxn>
                <a:cxn ang="0">
                  <a:pos x="T4" y="T5"/>
                </a:cxn>
                <a:cxn ang="0">
                  <a:pos x="T6" y="T7"/>
                </a:cxn>
                <a:cxn ang="0">
                  <a:pos x="T8" y="T9"/>
                </a:cxn>
              </a:cxnLst>
              <a:rect l="0" t="0" r="r" b="b"/>
              <a:pathLst>
                <a:path w="80" h="81">
                  <a:moveTo>
                    <a:pt x="80" y="81"/>
                  </a:moveTo>
                  <a:cubicBezTo>
                    <a:pt x="80" y="60"/>
                    <a:pt x="72" y="40"/>
                    <a:pt x="56" y="24"/>
                  </a:cubicBezTo>
                  <a:cubicBezTo>
                    <a:pt x="41" y="9"/>
                    <a:pt x="21" y="1"/>
                    <a:pt x="0" y="0"/>
                  </a:cubicBezTo>
                  <a:cubicBezTo>
                    <a:pt x="2" y="18"/>
                    <a:pt x="12" y="37"/>
                    <a:pt x="28" y="53"/>
                  </a:cubicBezTo>
                  <a:cubicBezTo>
                    <a:pt x="44" y="69"/>
                    <a:pt x="63" y="78"/>
                    <a:pt x="80"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9" name="Freeform 24"/>
            <p:cNvSpPr>
              <a:spLocks/>
            </p:cNvSpPr>
            <p:nvPr/>
          </p:nvSpPr>
          <p:spPr bwMode="auto">
            <a:xfrm>
              <a:off x="7412038" y="1338263"/>
              <a:ext cx="300038" cy="300038"/>
            </a:xfrm>
            <a:custGeom>
              <a:avLst/>
              <a:gdLst>
                <a:gd name="T0" fmla="*/ 0 w 80"/>
                <a:gd name="T1" fmla="*/ 0 h 80"/>
                <a:gd name="T2" fmla="*/ 24 w 80"/>
                <a:gd name="T3" fmla="*/ 56 h 80"/>
                <a:gd name="T4" fmla="*/ 80 w 80"/>
                <a:gd name="T5" fmla="*/ 80 h 80"/>
                <a:gd name="T6" fmla="*/ 53 w 80"/>
                <a:gd name="T7" fmla="*/ 27 h 80"/>
                <a:gd name="T8" fmla="*/ 0 w 80"/>
                <a:gd name="T9" fmla="*/ 0 h 80"/>
              </a:gdLst>
              <a:ahLst/>
              <a:cxnLst>
                <a:cxn ang="0">
                  <a:pos x="T0" y="T1"/>
                </a:cxn>
                <a:cxn ang="0">
                  <a:pos x="T2" y="T3"/>
                </a:cxn>
                <a:cxn ang="0">
                  <a:pos x="T4" y="T5"/>
                </a:cxn>
                <a:cxn ang="0">
                  <a:pos x="T6" y="T7"/>
                </a:cxn>
                <a:cxn ang="0">
                  <a:pos x="T8" y="T9"/>
                </a:cxn>
              </a:cxnLst>
              <a:rect l="0" t="0" r="r" b="b"/>
              <a:pathLst>
                <a:path w="80" h="80">
                  <a:moveTo>
                    <a:pt x="0" y="0"/>
                  </a:moveTo>
                  <a:cubicBezTo>
                    <a:pt x="0" y="20"/>
                    <a:pt x="8" y="40"/>
                    <a:pt x="24" y="56"/>
                  </a:cubicBezTo>
                  <a:cubicBezTo>
                    <a:pt x="40" y="71"/>
                    <a:pt x="60" y="79"/>
                    <a:pt x="80" y="80"/>
                  </a:cubicBezTo>
                  <a:cubicBezTo>
                    <a:pt x="78" y="62"/>
                    <a:pt x="68" y="43"/>
                    <a:pt x="53" y="27"/>
                  </a:cubicBezTo>
                  <a:cubicBezTo>
                    <a:pt x="37" y="11"/>
                    <a:pt x="18"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58" name="椭圆 57"/>
          <p:cNvSpPr/>
          <p:nvPr/>
        </p:nvSpPr>
        <p:spPr>
          <a:xfrm>
            <a:off x="5592246"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59" name="椭圆 58"/>
          <p:cNvSpPr/>
          <p:nvPr/>
        </p:nvSpPr>
        <p:spPr>
          <a:xfrm>
            <a:off x="5667518" y="984577"/>
            <a:ext cx="519225" cy="519225"/>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4" name="Freeform 25"/>
          <p:cNvSpPr/>
          <p:nvPr/>
        </p:nvSpPr>
        <p:spPr>
          <a:xfrm>
            <a:off x="4509632" y="2748787"/>
            <a:ext cx="1507388"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270" b="0" i="0" u="none" strike="noStrike" kern="1200" cap="none" spc="0" normalizeH="0" baseline="0" noProof="0">
              <a:ln>
                <a:noFill/>
              </a:ln>
              <a:solidFill>
                <a:prstClr val="white"/>
              </a:solidFill>
              <a:effectLst/>
              <a:uLnTx/>
              <a:uFillTx/>
              <a:cs typeface="+mn-ea"/>
              <a:sym typeface="+mn-lt"/>
            </a:endParaRPr>
          </a:p>
        </p:txBody>
      </p:sp>
      <p:sp>
        <p:nvSpPr>
          <p:cNvPr id="5" name="Freeform 26"/>
          <p:cNvSpPr/>
          <p:nvPr/>
        </p:nvSpPr>
        <p:spPr>
          <a:xfrm>
            <a:off x="2931840" y="2748787"/>
            <a:ext cx="1507387"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id-ID" sz="1270" b="0" i="0" u="none" strike="noStrike" kern="1200" cap="none" spc="0" normalizeH="0" baseline="0" noProof="0">
              <a:ln>
                <a:noFill/>
              </a:ln>
              <a:solidFill>
                <a:prstClr val="white"/>
              </a:solidFill>
              <a:effectLst/>
              <a:uLnTx/>
              <a:uFillTx/>
              <a:cs typeface="+mn-ea"/>
              <a:sym typeface="+mn-lt"/>
            </a:endParaRPr>
          </a:p>
        </p:txBody>
      </p:sp>
      <p:sp>
        <p:nvSpPr>
          <p:cNvPr id="6" name="Freeform 55"/>
          <p:cNvSpPr>
            <a:spLocks/>
          </p:cNvSpPr>
          <p:nvPr/>
        </p:nvSpPr>
        <p:spPr bwMode="auto">
          <a:xfrm>
            <a:off x="2829225" y="1089521"/>
            <a:ext cx="465101" cy="442075"/>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7" name="Freeform 56"/>
          <p:cNvSpPr>
            <a:spLocks noEditPoints="1"/>
          </p:cNvSpPr>
          <p:nvPr/>
        </p:nvSpPr>
        <p:spPr bwMode="auto">
          <a:xfrm>
            <a:off x="2811149" y="1086764"/>
            <a:ext cx="111891" cy="280356"/>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8" name="Freeform 57"/>
          <p:cNvSpPr>
            <a:spLocks/>
          </p:cNvSpPr>
          <p:nvPr/>
        </p:nvSpPr>
        <p:spPr bwMode="auto">
          <a:xfrm>
            <a:off x="2959499" y="1089278"/>
            <a:ext cx="66631" cy="277842"/>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9" name="Freeform 58"/>
          <p:cNvSpPr>
            <a:spLocks/>
          </p:cNvSpPr>
          <p:nvPr/>
        </p:nvSpPr>
        <p:spPr bwMode="auto">
          <a:xfrm>
            <a:off x="5816180" y="1089192"/>
            <a:ext cx="475846" cy="437471"/>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0" name="Freeform 59"/>
          <p:cNvSpPr>
            <a:spLocks noEditPoints="1"/>
          </p:cNvSpPr>
          <p:nvPr/>
        </p:nvSpPr>
        <p:spPr bwMode="auto">
          <a:xfrm>
            <a:off x="5798267" y="1081735"/>
            <a:ext cx="111891" cy="280356"/>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1" name="Freeform 60"/>
          <p:cNvSpPr>
            <a:spLocks/>
          </p:cNvSpPr>
          <p:nvPr/>
        </p:nvSpPr>
        <p:spPr bwMode="auto">
          <a:xfrm>
            <a:off x="5931531" y="1081735"/>
            <a:ext cx="113149" cy="280356"/>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2" name="椭圆 11"/>
          <p:cNvSpPr/>
          <p:nvPr/>
        </p:nvSpPr>
        <p:spPr>
          <a:xfrm>
            <a:off x="2617273" y="3798790"/>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3" name="椭圆 12"/>
          <p:cNvSpPr/>
          <p:nvPr/>
        </p:nvSpPr>
        <p:spPr>
          <a:xfrm>
            <a:off x="2692972" y="3873840"/>
            <a:ext cx="517968" cy="519225"/>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4" name="Freeform 61"/>
          <p:cNvSpPr>
            <a:spLocks/>
          </p:cNvSpPr>
          <p:nvPr/>
        </p:nvSpPr>
        <p:spPr bwMode="auto">
          <a:xfrm>
            <a:off x="2810771" y="3991491"/>
            <a:ext cx="475846" cy="439006"/>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5" name="Freeform 62"/>
          <p:cNvSpPr>
            <a:spLocks noEditPoints="1"/>
          </p:cNvSpPr>
          <p:nvPr/>
        </p:nvSpPr>
        <p:spPr bwMode="auto">
          <a:xfrm>
            <a:off x="2792290" y="3985730"/>
            <a:ext cx="113149" cy="280357"/>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6" name="Freeform 63"/>
          <p:cNvSpPr>
            <a:spLocks/>
          </p:cNvSpPr>
          <p:nvPr/>
        </p:nvSpPr>
        <p:spPr bwMode="auto">
          <a:xfrm>
            <a:off x="2926812" y="3985730"/>
            <a:ext cx="109376" cy="280357"/>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17" name="椭圆 16"/>
          <p:cNvSpPr/>
          <p:nvPr/>
        </p:nvSpPr>
        <p:spPr>
          <a:xfrm>
            <a:off x="5592246" y="3762476"/>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8" name="椭圆 17"/>
          <p:cNvSpPr/>
          <p:nvPr/>
        </p:nvSpPr>
        <p:spPr>
          <a:xfrm>
            <a:off x="5667518" y="3837526"/>
            <a:ext cx="519225" cy="519225"/>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white"/>
              </a:solidFill>
              <a:effectLst/>
              <a:uLnTx/>
              <a:uFillTx/>
              <a:cs typeface="+mn-ea"/>
              <a:sym typeface="+mn-lt"/>
            </a:endParaRPr>
          </a:p>
        </p:txBody>
      </p:sp>
      <p:sp>
        <p:nvSpPr>
          <p:cNvPr id="19" name="Freeform 64"/>
          <p:cNvSpPr>
            <a:spLocks/>
          </p:cNvSpPr>
          <p:nvPr/>
        </p:nvSpPr>
        <p:spPr bwMode="auto">
          <a:xfrm>
            <a:off x="5815703" y="3977916"/>
            <a:ext cx="483522" cy="44207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0" name="Freeform 65"/>
          <p:cNvSpPr>
            <a:spLocks noEditPoints="1"/>
          </p:cNvSpPr>
          <p:nvPr/>
        </p:nvSpPr>
        <p:spPr bwMode="auto">
          <a:xfrm>
            <a:off x="5797010" y="3973305"/>
            <a:ext cx="111892" cy="285385"/>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1" name="Freeform 66"/>
          <p:cNvSpPr>
            <a:spLocks noEditPoints="1"/>
          </p:cNvSpPr>
          <p:nvPr/>
        </p:nvSpPr>
        <p:spPr bwMode="auto">
          <a:xfrm>
            <a:off x="5921473" y="3978333"/>
            <a:ext cx="130749" cy="277842"/>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2" name="Freeform 13"/>
          <p:cNvSpPr>
            <a:spLocks noEditPoints="1"/>
          </p:cNvSpPr>
          <p:nvPr/>
        </p:nvSpPr>
        <p:spPr bwMode="auto">
          <a:xfrm>
            <a:off x="3291401" y="2954969"/>
            <a:ext cx="793295" cy="795810"/>
          </a:xfrm>
          <a:custGeom>
            <a:avLst/>
            <a:gdLst>
              <a:gd name="T0" fmla="*/ 501146 w 164"/>
              <a:gd name="T1" fmla="*/ 1004880 h 164"/>
              <a:gd name="T2" fmla="*/ 409473 w 164"/>
              <a:gd name="T3" fmla="*/ 624986 h 164"/>
              <a:gd name="T4" fmla="*/ 354469 w 164"/>
              <a:gd name="T5" fmla="*/ 447294 h 164"/>
              <a:gd name="T6" fmla="*/ 513369 w 164"/>
              <a:gd name="T7" fmla="*/ 349257 h 164"/>
              <a:gd name="T8" fmla="*/ 653934 w 164"/>
              <a:gd name="T9" fmla="*/ 447294 h 164"/>
              <a:gd name="T10" fmla="*/ 562261 w 164"/>
              <a:gd name="T11" fmla="*/ 624986 h 164"/>
              <a:gd name="T12" fmla="*/ 348358 w 164"/>
              <a:gd name="T13" fmla="*/ 753660 h 164"/>
              <a:gd name="T14" fmla="*/ 427808 w 164"/>
              <a:gd name="T15" fmla="*/ 637241 h 164"/>
              <a:gd name="T16" fmla="*/ 501146 w 164"/>
              <a:gd name="T17" fmla="*/ 196074 h 164"/>
              <a:gd name="T18" fmla="*/ 501146 w 164"/>
              <a:gd name="T19" fmla="*/ 318620 h 164"/>
              <a:gd name="T20" fmla="*/ 672269 w 164"/>
              <a:gd name="T21" fmla="*/ 735278 h 164"/>
              <a:gd name="T22" fmla="*/ 574484 w 164"/>
              <a:gd name="T23" fmla="*/ 637241 h 164"/>
              <a:gd name="T24" fmla="*/ 666157 w 164"/>
              <a:gd name="T25" fmla="*/ 441167 h 164"/>
              <a:gd name="T26" fmla="*/ 660046 w 164"/>
              <a:gd name="T27" fmla="*/ 465676 h 164"/>
              <a:gd name="T28" fmla="*/ 635600 w 164"/>
              <a:gd name="T29" fmla="*/ 147056 h 164"/>
              <a:gd name="T30" fmla="*/ 391138 w 164"/>
              <a:gd name="T31" fmla="*/ 55146 h 164"/>
              <a:gd name="T32" fmla="*/ 598931 w 164"/>
              <a:gd name="T33" fmla="*/ 30637 h 164"/>
              <a:gd name="T34" fmla="*/ 641711 w 164"/>
              <a:gd name="T35" fmla="*/ 128674 h 164"/>
              <a:gd name="T36" fmla="*/ 501146 w 164"/>
              <a:gd name="T37" fmla="*/ 177692 h 164"/>
              <a:gd name="T38" fmla="*/ 360581 w 164"/>
              <a:gd name="T39" fmla="*/ 122546 h 164"/>
              <a:gd name="T40" fmla="*/ 342246 w 164"/>
              <a:gd name="T41" fmla="*/ 134801 h 164"/>
              <a:gd name="T42" fmla="*/ 207792 w 164"/>
              <a:gd name="T43" fmla="*/ 226711 h 164"/>
              <a:gd name="T44" fmla="*/ 336135 w 164"/>
              <a:gd name="T45" fmla="*/ 441167 h 164"/>
              <a:gd name="T46" fmla="*/ 220015 w 164"/>
              <a:gd name="T47" fmla="*/ 404403 h 164"/>
              <a:gd name="T48" fmla="*/ 30558 w 164"/>
              <a:gd name="T49" fmla="*/ 447294 h 164"/>
              <a:gd name="T50" fmla="*/ 195569 w 164"/>
              <a:gd name="T51" fmla="*/ 245093 h 164"/>
              <a:gd name="T52" fmla="*/ 207792 w 164"/>
              <a:gd name="T53" fmla="*/ 398276 h 164"/>
              <a:gd name="T54" fmla="*/ 128342 w 164"/>
              <a:gd name="T55" fmla="*/ 502440 h 164"/>
              <a:gd name="T56" fmla="*/ 110008 w 164"/>
              <a:gd name="T57" fmla="*/ 545331 h 164"/>
              <a:gd name="T58" fmla="*/ 158900 w 164"/>
              <a:gd name="T59" fmla="*/ 692387 h 164"/>
              <a:gd name="T60" fmla="*/ 317800 w 164"/>
              <a:gd name="T61" fmla="*/ 931352 h 164"/>
              <a:gd name="T62" fmla="*/ 171123 w 164"/>
              <a:gd name="T63" fmla="*/ 710769 h 164"/>
              <a:gd name="T64" fmla="*/ 323911 w 164"/>
              <a:gd name="T65" fmla="*/ 747533 h 164"/>
              <a:gd name="T66" fmla="*/ 391138 w 164"/>
              <a:gd name="T67" fmla="*/ 851697 h 164"/>
              <a:gd name="T68" fmla="*/ 342246 w 164"/>
              <a:gd name="T69" fmla="*/ 919098 h 164"/>
              <a:gd name="T70" fmla="*/ 409473 w 164"/>
              <a:gd name="T71" fmla="*/ 857824 h 164"/>
              <a:gd name="T72" fmla="*/ 580596 w 164"/>
              <a:gd name="T73" fmla="*/ 882334 h 164"/>
              <a:gd name="T74" fmla="*/ 660046 w 164"/>
              <a:gd name="T75" fmla="*/ 919098 h 164"/>
              <a:gd name="T76" fmla="*/ 617265 w 164"/>
              <a:gd name="T77" fmla="*/ 851697 h 164"/>
              <a:gd name="T78" fmla="*/ 831169 w 164"/>
              <a:gd name="T79" fmla="*/ 710769 h 164"/>
              <a:gd name="T80" fmla="*/ 849504 w 164"/>
              <a:gd name="T81" fmla="*/ 814933 h 164"/>
              <a:gd name="T82" fmla="*/ 812834 w 164"/>
              <a:gd name="T83" fmla="*/ 698514 h 164"/>
              <a:gd name="T84" fmla="*/ 843392 w 164"/>
              <a:gd name="T85" fmla="*/ 692387 h 164"/>
              <a:gd name="T86" fmla="*/ 873950 w 164"/>
              <a:gd name="T87" fmla="*/ 496313 h 164"/>
              <a:gd name="T88" fmla="*/ 800611 w 164"/>
              <a:gd name="T89" fmla="*/ 398276 h 164"/>
              <a:gd name="T90" fmla="*/ 806723 w 164"/>
              <a:gd name="T91" fmla="*/ 245093 h 164"/>
              <a:gd name="T92" fmla="*/ 971734 w 164"/>
              <a:gd name="T93" fmla="*/ 453421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4" h="164">
                <a:moveTo>
                  <a:pt x="82" y="0"/>
                </a:moveTo>
                <a:cubicBezTo>
                  <a:pt x="37" y="0"/>
                  <a:pt x="0" y="36"/>
                  <a:pt x="0" y="82"/>
                </a:cubicBezTo>
                <a:cubicBezTo>
                  <a:pt x="0" y="127"/>
                  <a:pt x="37" y="164"/>
                  <a:pt x="82" y="164"/>
                </a:cubicBezTo>
                <a:cubicBezTo>
                  <a:pt x="128" y="164"/>
                  <a:pt x="164" y="127"/>
                  <a:pt x="164" y="82"/>
                </a:cubicBezTo>
                <a:cubicBezTo>
                  <a:pt x="164" y="36"/>
                  <a:pt x="128" y="0"/>
                  <a:pt x="82" y="0"/>
                </a:cubicBezTo>
                <a:close/>
                <a:moveTo>
                  <a:pt x="67" y="102"/>
                </a:moveTo>
                <a:cubicBezTo>
                  <a:pt x="67" y="100"/>
                  <a:pt x="59" y="77"/>
                  <a:pt x="58" y="73"/>
                </a:cubicBezTo>
                <a:cubicBezTo>
                  <a:pt x="58" y="73"/>
                  <a:pt x="58" y="73"/>
                  <a:pt x="58" y="73"/>
                </a:cubicBezTo>
                <a:cubicBezTo>
                  <a:pt x="58" y="73"/>
                  <a:pt x="58" y="73"/>
                  <a:pt x="58" y="73"/>
                </a:cubicBezTo>
                <a:cubicBezTo>
                  <a:pt x="59" y="72"/>
                  <a:pt x="75" y="61"/>
                  <a:pt x="80" y="57"/>
                </a:cubicBezTo>
                <a:cubicBezTo>
                  <a:pt x="81" y="56"/>
                  <a:pt x="82" y="55"/>
                  <a:pt x="82" y="55"/>
                </a:cubicBezTo>
                <a:cubicBezTo>
                  <a:pt x="82" y="55"/>
                  <a:pt x="83" y="56"/>
                  <a:pt x="84" y="57"/>
                </a:cubicBezTo>
                <a:cubicBezTo>
                  <a:pt x="90" y="61"/>
                  <a:pt x="106" y="72"/>
                  <a:pt x="107" y="73"/>
                </a:cubicBezTo>
                <a:cubicBezTo>
                  <a:pt x="107" y="73"/>
                  <a:pt x="107" y="73"/>
                  <a:pt x="107" y="73"/>
                </a:cubicBezTo>
                <a:cubicBezTo>
                  <a:pt x="107" y="73"/>
                  <a:pt x="107" y="73"/>
                  <a:pt x="107" y="73"/>
                </a:cubicBezTo>
                <a:cubicBezTo>
                  <a:pt x="105" y="77"/>
                  <a:pt x="98" y="100"/>
                  <a:pt x="97" y="102"/>
                </a:cubicBezTo>
                <a:cubicBezTo>
                  <a:pt x="97" y="102"/>
                  <a:pt x="97" y="102"/>
                  <a:pt x="97" y="102"/>
                </a:cubicBezTo>
                <a:cubicBezTo>
                  <a:pt x="96" y="102"/>
                  <a:pt x="94" y="102"/>
                  <a:pt x="92" y="102"/>
                </a:cubicBezTo>
                <a:cubicBezTo>
                  <a:pt x="84" y="102"/>
                  <a:pt x="69" y="102"/>
                  <a:pt x="67" y="102"/>
                </a:cubicBezTo>
                <a:close/>
                <a:moveTo>
                  <a:pt x="70" y="104"/>
                </a:moveTo>
                <a:cubicBezTo>
                  <a:pt x="57" y="123"/>
                  <a:pt x="57" y="123"/>
                  <a:pt x="57" y="123"/>
                </a:cubicBezTo>
                <a:cubicBezTo>
                  <a:pt x="55" y="120"/>
                  <a:pt x="55" y="120"/>
                  <a:pt x="55" y="120"/>
                </a:cubicBezTo>
                <a:cubicBezTo>
                  <a:pt x="66" y="104"/>
                  <a:pt x="66" y="104"/>
                  <a:pt x="66" y="104"/>
                </a:cubicBezTo>
                <a:lnTo>
                  <a:pt x="70" y="104"/>
                </a:lnTo>
                <a:close/>
                <a:moveTo>
                  <a:pt x="80" y="54"/>
                </a:moveTo>
                <a:cubicBezTo>
                  <a:pt x="80" y="31"/>
                  <a:pt x="80" y="31"/>
                  <a:pt x="80" y="31"/>
                </a:cubicBezTo>
                <a:cubicBezTo>
                  <a:pt x="82" y="32"/>
                  <a:pt x="82" y="32"/>
                  <a:pt x="82" y="32"/>
                </a:cubicBezTo>
                <a:cubicBezTo>
                  <a:pt x="84" y="31"/>
                  <a:pt x="84" y="31"/>
                  <a:pt x="84" y="31"/>
                </a:cubicBezTo>
                <a:cubicBezTo>
                  <a:pt x="84" y="54"/>
                  <a:pt x="84" y="54"/>
                  <a:pt x="84" y="54"/>
                </a:cubicBezTo>
                <a:cubicBezTo>
                  <a:pt x="82" y="52"/>
                  <a:pt x="82" y="52"/>
                  <a:pt x="82" y="52"/>
                </a:cubicBezTo>
                <a:lnTo>
                  <a:pt x="80" y="54"/>
                </a:lnTo>
                <a:close/>
                <a:moveTo>
                  <a:pt x="98" y="104"/>
                </a:moveTo>
                <a:cubicBezTo>
                  <a:pt x="110" y="120"/>
                  <a:pt x="110" y="120"/>
                  <a:pt x="110" y="120"/>
                </a:cubicBezTo>
                <a:cubicBezTo>
                  <a:pt x="110" y="120"/>
                  <a:pt x="110" y="120"/>
                  <a:pt x="110" y="120"/>
                </a:cubicBezTo>
                <a:cubicBezTo>
                  <a:pt x="108" y="124"/>
                  <a:pt x="108" y="124"/>
                  <a:pt x="108" y="124"/>
                </a:cubicBezTo>
                <a:cubicBezTo>
                  <a:pt x="94" y="104"/>
                  <a:pt x="94" y="104"/>
                  <a:pt x="94" y="104"/>
                </a:cubicBezTo>
                <a:lnTo>
                  <a:pt x="98" y="104"/>
                </a:lnTo>
                <a:close/>
                <a:moveTo>
                  <a:pt x="108" y="76"/>
                </a:moveTo>
                <a:cubicBezTo>
                  <a:pt x="109" y="72"/>
                  <a:pt x="109" y="72"/>
                  <a:pt x="109" y="72"/>
                </a:cubicBezTo>
                <a:cubicBezTo>
                  <a:pt x="128" y="66"/>
                  <a:pt x="128" y="66"/>
                  <a:pt x="128" y="66"/>
                </a:cubicBezTo>
                <a:cubicBezTo>
                  <a:pt x="131" y="69"/>
                  <a:pt x="131" y="69"/>
                  <a:pt x="131" y="69"/>
                </a:cubicBezTo>
                <a:lnTo>
                  <a:pt x="108" y="76"/>
                </a:lnTo>
                <a:close/>
                <a:moveTo>
                  <a:pt x="130" y="38"/>
                </a:moveTo>
                <a:cubicBezTo>
                  <a:pt x="130" y="43"/>
                  <a:pt x="130" y="43"/>
                  <a:pt x="130" y="43"/>
                </a:cubicBezTo>
                <a:cubicBezTo>
                  <a:pt x="123" y="34"/>
                  <a:pt x="114" y="28"/>
                  <a:pt x="104" y="24"/>
                </a:cubicBezTo>
                <a:cubicBezTo>
                  <a:pt x="108" y="22"/>
                  <a:pt x="108" y="22"/>
                  <a:pt x="108" y="22"/>
                </a:cubicBezTo>
                <a:cubicBezTo>
                  <a:pt x="117" y="26"/>
                  <a:pt x="124" y="31"/>
                  <a:pt x="130" y="38"/>
                </a:cubicBezTo>
                <a:close/>
                <a:moveTo>
                  <a:pt x="64" y="9"/>
                </a:moveTo>
                <a:cubicBezTo>
                  <a:pt x="64" y="8"/>
                  <a:pt x="65" y="6"/>
                  <a:pt x="66" y="5"/>
                </a:cubicBezTo>
                <a:cubicBezTo>
                  <a:pt x="71" y="4"/>
                  <a:pt x="76" y="3"/>
                  <a:pt x="82" y="3"/>
                </a:cubicBezTo>
                <a:cubicBezTo>
                  <a:pt x="87" y="3"/>
                  <a:pt x="93" y="4"/>
                  <a:pt x="98" y="5"/>
                </a:cubicBezTo>
                <a:cubicBezTo>
                  <a:pt x="99" y="6"/>
                  <a:pt x="100" y="8"/>
                  <a:pt x="100" y="9"/>
                </a:cubicBezTo>
                <a:cubicBezTo>
                  <a:pt x="103" y="14"/>
                  <a:pt x="106" y="19"/>
                  <a:pt x="106" y="20"/>
                </a:cubicBezTo>
                <a:cubicBezTo>
                  <a:pt x="106" y="20"/>
                  <a:pt x="106" y="20"/>
                  <a:pt x="105" y="21"/>
                </a:cubicBezTo>
                <a:cubicBezTo>
                  <a:pt x="104" y="21"/>
                  <a:pt x="102" y="22"/>
                  <a:pt x="100" y="23"/>
                </a:cubicBezTo>
                <a:cubicBezTo>
                  <a:pt x="95" y="25"/>
                  <a:pt x="87" y="27"/>
                  <a:pt x="84" y="29"/>
                </a:cubicBezTo>
                <a:cubicBezTo>
                  <a:pt x="83" y="29"/>
                  <a:pt x="82" y="29"/>
                  <a:pt x="82" y="29"/>
                </a:cubicBezTo>
                <a:cubicBezTo>
                  <a:pt x="82" y="29"/>
                  <a:pt x="81" y="29"/>
                  <a:pt x="80" y="29"/>
                </a:cubicBezTo>
                <a:cubicBezTo>
                  <a:pt x="77" y="27"/>
                  <a:pt x="70" y="25"/>
                  <a:pt x="64" y="22"/>
                </a:cubicBezTo>
                <a:cubicBezTo>
                  <a:pt x="62" y="22"/>
                  <a:pt x="60" y="21"/>
                  <a:pt x="59" y="20"/>
                </a:cubicBezTo>
                <a:cubicBezTo>
                  <a:pt x="59" y="20"/>
                  <a:pt x="58" y="20"/>
                  <a:pt x="58" y="20"/>
                </a:cubicBezTo>
                <a:cubicBezTo>
                  <a:pt x="59" y="19"/>
                  <a:pt x="61" y="14"/>
                  <a:pt x="64" y="9"/>
                </a:cubicBezTo>
                <a:close/>
                <a:moveTo>
                  <a:pt x="56" y="22"/>
                </a:moveTo>
                <a:cubicBezTo>
                  <a:pt x="61" y="24"/>
                  <a:pt x="61" y="24"/>
                  <a:pt x="61" y="24"/>
                </a:cubicBezTo>
                <a:cubicBezTo>
                  <a:pt x="50" y="27"/>
                  <a:pt x="42" y="34"/>
                  <a:pt x="35" y="42"/>
                </a:cubicBezTo>
                <a:cubicBezTo>
                  <a:pt x="34" y="37"/>
                  <a:pt x="34" y="37"/>
                  <a:pt x="34" y="37"/>
                </a:cubicBezTo>
                <a:cubicBezTo>
                  <a:pt x="40" y="31"/>
                  <a:pt x="48" y="25"/>
                  <a:pt x="56" y="22"/>
                </a:cubicBezTo>
                <a:close/>
                <a:moveTo>
                  <a:pt x="36" y="66"/>
                </a:moveTo>
                <a:cubicBezTo>
                  <a:pt x="55" y="72"/>
                  <a:pt x="55" y="72"/>
                  <a:pt x="55" y="72"/>
                </a:cubicBezTo>
                <a:cubicBezTo>
                  <a:pt x="56" y="76"/>
                  <a:pt x="56" y="76"/>
                  <a:pt x="56" y="76"/>
                </a:cubicBezTo>
                <a:cubicBezTo>
                  <a:pt x="34" y="69"/>
                  <a:pt x="34" y="69"/>
                  <a:pt x="34" y="69"/>
                </a:cubicBezTo>
                <a:lnTo>
                  <a:pt x="36" y="66"/>
                </a:lnTo>
                <a:close/>
                <a:moveTo>
                  <a:pt x="18" y="86"/>
                </a:moveTo>
                <a:cubicBezTo>
                  <a:pt x="16" y="84"/>
                  <a:pt x="12" y="80"/>
                  <a:pt x="8" y="77"/>
                </a:cubicBezTo>
                <a:cubicBezTo>
                  <a:pt x="7" y="75"/>
                  <a:pt x="6" y="74"/>
                  <a:pt x="5" y="73"/>
                </a:cubicBezTo>
                <a:cubicBezTo>
                  <a:pt x="6" y="62"/>
                  <a:pt x="9" y="52"/>
                  <a:pt x="14" y="43"/>
                </a:cubicBezTo>
                <a:cubicBezTo>
                  <a:pt x="16" y="43"/>
                  <a:pt x="17" y="42"/>
                  <a:pt x="19" y="42"/>
                </a:cubicBezTo>
                <a:cubicBezTo>
                  <a:pt x="24" y="41"/>
                  <a:pt x="31" y="40"/>
                  <a:pt x="32" y="40"/>
                </a:cubicBezTo>
                <a:cubicBezTo>
                  <a:pt x="32" y="40"/>
                  <a:pt x="32" y="40"/>
                  <a:pt x="32" y="40"/>
                </a:cubicBezTo>
                <a:cubicBezTo>
                  <a:pt x="32" y="40"/>
                  <a:pt x="32" y="42"/>
                  <a:pt x="32" y="45"/>
                </a:cubicBezTo>
                <a:cubicBezTo>
                  <a:pt x="33" y="52"/>
                  <a:pt x="34" y="62"/>
                  <a:pt x="34" y="65"/>
                </a:cubicBezTo>
                <a:cubicBezTo>
                  <a:pt x="34" y="66"/>
                  <a:pt x="34" y="66"/>
                  <a:pt x="34" y="66"/>
                </a:cubicBezTo>
                <a:cubicBezTo>
                  <a:pt x="34" y="66"/>
                  <a:pt x="33" y="67"/>
                  <a:pt x="32" y="68"/>
                </a:cubicBezTo>
                <a:cubicBezTo>
                  <a:pt x="29" y="72"/>
                  <a:pt x="24" y="78"/>
                  <a:pt x="21" y="82"/>
                </a:cubicBezTo>
                <a:cubicBezTo>
                  <a:pt x="19" y="84"/>
                  <a:pt x="18" y="85"/>
                  <a:pt x="18" y="86"/>
                </a:cubicBezTo>
                <a:close/>
                <a:moveTo>
                  <a:pt x="18" y="89"/>
                </a:moveTo>
                <a:cubicBezTo>
                  <a:pt x="18" y="89"/>
                  <a:pt x="18" y="89"/>
                  <a:pt x="18" y="89"/>
                </a:cubicBezTo>
                <a:cubicBezTo>
                  <a:pt x="21" y="85"/>
                  <a:pt x="21" y="85"/>
                  <a:pt x="21" y="85"/>
                </a:cubicBezTo>
                <a:cubicBezTo>
                  <a:pt x="22" y="96"/>
                  <a:pt x="25" y="106"/>
                  <a:pt x="31" y="114"/>
                </a:cubicBezTo>
                <a:cubicBezTo>
                  <a:pt x="26" y="113"/>
                  <a:pt x="26" y="113"/>
                  <a:pt x="26" y="113"/>
                </a:cubicBezTo>
                <a:cubicBezTo>
                  <a:pt x="22" y="106"/>
                  <a:pt x="19" y="98"/>
                  <a:pt x="18" y="89"/>
                </a:cubicBezTo>
                <a:close/>
                <a:moveTo>
                  <a:pt x="56" y="150"/>
                </a:moveTo>
                <a:cubicBezTo>
                  <a:pt x="55" y="151"/>
                  <a:pt x="53" y="152"/>
                  <a:pt x="52" y="152"/>
                </a:cubicBezTo>
                <a:cubicBezTo>
                  <a:pt x="42" y="148"/>
                  <a:pt x="33" y="142"/>
                  <a:pt x="25" y="134"/>
                </a:cubicBezTo>
                <a:cubicBezTo>
                  <a:pt x="26" y="132"/>
                  <a:pt x="26" y="131"/>
                  <a:pt x="26" y="129"/>
                </a:cubicBezTo>
                <a:cubicBezTo>
                  <a:pt x="27" y="124"/>
                  <a:pt x="28" y="119"/>
                  <a:pt x="28" y="116"/>
                </a:cubicBezTo>
                <a:cubicBezTo>
                  <a:pt x="28" y="116"/>
                  <a:pt x="28" y="116"/>
                  <a:pt x="28" y="116"/>
                </a:cubicBezTo>
                <a:cubicBezTo>
                  <a:pt x="29" y="116"/>
                  <a:pt x="31" y="116"/>
                  <a:pt x="33" y="117"/>
                </a:cubicBezTo>
                <a:cubicBezTo>
                  <a:pt x="40" y="119"/>
                  <a:pt x="51" y="122"/>
                  <a:pt x="53" y="122"/>
                </a:cubicBezTo>
                <a:cubicBezTo>
                  <a:pt x="53" y="122"/>
                  <a:pt x="53" y="122"/>
                  <a:pt x="53" y="122"/>
                </a:cubicBezTo>
                <a:cubicBezTo>
                  <a:pt x="53" y="123"/>
                  <a:pt x="54" y="124"/>
                  <a:pt x="55" y="125"/>
                </a:cubicBezTo>
                <a:cubicBezTo>
                  <a:pt x="57" y="128"/>
                  <a:pt x="61" y="134"/>
                  <a:pt x="64" y="139"/>
                </a:cubicBezTo>
                <a:cubicBezTo>
                  <a:pt x="65" y="141"/>
                  <a:pt x="66" y="142"/>
                  <a:pt x="67" y="143"/>
                </a:cubicBezTo>
                <a:cubicBezTo>
                  <a:pt x="67" y="144"/>
                  <a:pt x="67" y="144"/>
                  <a:pt x="67" y="144"/>
                </a:cubicBezTo>
                <a:cubicBezTo>
                  <a:pt x="66" y="145"/>
                  <a:pt x="61" y="148"/>
                  <a:pt x="56" y="150"/>
                </a:cubicBezTo>
                <a:close/>
                <a:moveTo>
                  <a:pt x="82" y="145"/>
                </a:moveTo>
                <a:cubicBezTo>
                  <a:pt x="78" y="145"/>
                  <a:pt x="74" y="145"/>
                  <a:pt x="70" y="144"/>
                </a:cubicBezTo>
                <a:cubicBezTo>
                  <a:pt x="67" y="140"/>
                  <a:pt x="67" y="140"/>
                  <a:pt x="67" y="140"/>
                </a:cubicBezTo>
                <a:cubicBezTo>
                  <a:pt x="72" y="141"/>
                  <a:pt x="77" y="142"/>
                  <a:pt x="82" y="142"/>
                </a:cubicBezTo>
                <a:cubicBezTo>
                  <a:pt x="87" y="142"/>
                  <a:pt x="93" y="141"/>
                  <a:pt x="98" y="140"/>
                </a:cubicBezTo>
                <a:cubicBezTo>
                  <a:pt x="95" y="144"/>
                  <a:pt x="95" y="144"/>
                  <a:pt x="95" y="144"/>
                </a:cubicBezTo>
                <a:cubicBezTo>
                  <a:pt x="91" y="145"/>
                  <a:pt x="86" y="145"/>
                  <a:pt x="82" y="145"/>
                </a:cubicBezTo>
                <a:close/>
                <a:moveTo>
                  <a:pt x="113" y="152"/>
                </a:moveTo>
                <a:cubicBezTo>
                  <a:pt x="111" y="151"/>
                  <a:pt x="110" y="151"/>
                  <a:pt x="108" y="150"/>
                </a:cubicBezTo>
                <a:cubicBezTo>
                  <a:pt x="104" y="147"/>
                  <a:pt x="99" y="145"/>
                  <a:pt x="97" y="144"/>
                </a:cubicBezTo>
                <a:cubicBezTo>
                  <a:pt x="98" y="144"/>
                  <a:pt x="98" y="144"/>
                  <a:pt x="98" y="143"/>
                </a:cubicBezTo>
                <a:cubicBezTo>
                  <a:pt x="99" y="142"/>
                  <a:pt x="100" y="141"/>
                  <a:pt x="101" y="139"/>
                </a:cubicBezTo>
                <a:cubicBezTo>
                  <a:pt x="105" y="132"/>
                  <a:pt x="111" y="123"/>
                  <a:pt x="111" y="122"/>
                </a:cubicBezTo>
                <a:cubicBezTo>
                  <a:pt x="112" y="122"/>
                  <a:pt x="123" y="119"/>
                  <a:pt x="131" y="117"/>
                </a:cubicBezTo>
                <a:cubicBezTo>
                  <a:pt x="133" y="116"/>
                  <a:pt x="135" y="116"/>
                  <a:pt x="136" y="116"/>
                </a:cubicBezTo>
                <a:cubicBezTo>
                  <a:pt x="136" y="116"/>
                  <a:pt x="136" y="116"/>
                  <a:pt x="136" y="116"/>
                </a:cubicBezTo>
                <a:cubicBezTo>
                  <a:pt x="137" y="117"/>
                  <a:pt x="138" y="123"/>
                  <a:pt x="139" y="128"/>
                </a:cubicBezTo>
                <a:cubicBezTo>
                  <a:pt x="139" y="130"/>
                  <a:pt x="139" y="131"/>
                  <a:pt x="139" y="133"/>
                </a:cubicBezTo>
                <a:cubicBezTo>
                  <a:pt x="132" y="141"/>
                  <a:pt x="123" y="147"/>
                  <a:pt x="113" y="152"/>
                </a:cubicBezTo>
                <a:close/>
                <a:moveTo>
                  <a:pt x="138" y="113"/>
                </a:moveTo>
                <a:cubicBezTo>
                  <a:pt x="133" y="114"/>
                  <a:pt x="133" y="114"/>
                  <a:pt x="133" y="114"/>
                </a:cubicBezTo>
                <a:cubicBezTo>
                  <a:pt x="139" y="106"/>
                  <a:pt x="142" y="95"/>
                  <a:pt x="143" y="85"/>
                </a:cubicBezTo>
                <a:cubicBezTo>
                  <a:pt x="146" y="89"/>
                  <a:pt x="146" y="89"/>
                  <a:pt x="146" y="89"/>
                </a:cubicBezTo>
                <a:cubicBezTo>
                  <a:pt x="145" y="97"/>
                  <a:pt x="142" y="105"/>
                  <a:pt x="138" y="113"/>
                </a:cubicBezTo>
                <a:close/>
                <a:moveTo>
                  <a:pt x="147" y="86"/>
                </a:moveTo>
                <a:cubicBezTo>
                  <a:pt x="146" y="85"/>
                  <a:pt x="146" y="85"/>
                  <a:pt x="146" y="85"/>
                </a:cubicBezTo>
                <a:cubicBezTo>
                  <a:pt x="146" y="84"/>
                  <a:pt x="144" y="83"/>
                  <a:pt x="143" y="81"/>
                </a:cubicBezTo>
                <a:cubicBezTo>
                  <a:pt x="140" y="77"/>
                  <a:pt x="135" y="71"/>
                  <a:pt x="133" y="68"/>
                </a:cubicBezTo>
                <a:cubicBezTo>
                  <a:pt x="132" y="67"/>
                  <a:pt x="131" y="66"/>
                  <a:pt x="131" y="66"/>
                </a:cubicBezTo>
                <a:cubicBezTo>
                  <a:pt x="131" y="65"/>
                  <a:pt x="131" y="65"/>
                  <a:pt x="131" y="65"/>
                </a:cubicBezTo>
                <a:cubicBezTo>
                  <a:pt x="131" y="63"/>
                  <a:pt x="132" y="53"/>
                  <a:pt x="132" y="46"/>
                </a:cubicBezTo>
                <a:cubicBezTo>
                  <a:pt x="132" y="44"/>
                  <a:pt x="132" y="42"/>
                  <a:pt x="132" y="41"/>
                </a:cubicBezTo>
                <a:cubicBezTo>
                  <a:pt x="132" y="40"/>
                  <a:pt x="132" y="40"/>
                  <a:pt x="132" y="40"/>
                </a:cubicBezTo>
                <a:cubicBezTo>
                  <a:pt x="134" y="40"/>
                  <a:pt x="140" y="41"/>
                  <a:pt x="145" y="42"/>
                </a:cubicBezTo>
                <a:cubicBezTo>
                  <a:pt x="146" y="42"/>
                  <a:pt x="148" y="42"/>
                  <a:pt x="149" y="43"/>
                </a:cubicBezTo>
                <a:cubicBezTo>
                  <a:pt x="155" y="52"/>
                  <a:pt x="158" y="63"/>
                  <a:pt x="159" y="74"/>
                </a:cubicBezTo>
                <a:cubicBezTo>
                  <a:pt x="158" y="75"/>
                  <a:pt x="157" y="76"/>
                  <a:pt x="156" y="77"/>
                </a:cubicBezTo>
                <a:cubicBezTo>
                  <a:pt x="152" y="81"/>
                  <a:pt x="148" y="85"/>
                  <a:pt x="147" y="8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nvGrpSpPr>
          <p:cNvPr id="23" name="组合 22"/>
          <p:cNvGrpSpPr/>
          <p:nvPr/>
        </p:nvGrpSpPr>
        <p:grpSpPr>
          <a:xfrm>
            <a:off x="4840059" y="2942060"/>
            <a:ext cx="838877" cy="820416"/>
            <a:chOff x="6296026" y="1022351"/>
            <a:chExt cx="649287" cy="635000"/>
          </a:xfrm>
          <a:solidFill>
            <a:schemeClr val="bg1"/>
          </a:solidFill>
        </p:grpSpPr>
        <p:sp>
          <p:nvSpPr>
            <p:cNvPr id="24" name="Freeform 14"/>
            <p:cNvSpPr>
              <a:spLocks/>
            </p:cNvSpPr>
            <p:nvPr/>
          </p:nvSpPr>
          <p:spPr bwMode="auto">
            <a:xfrm>
              <a:off x="6413501" y="1352551"/>
              <a:ext cx="254000" cy="304800"/>
            </a:xfrm>
            <a:custGeom>
              <a:avLst/>
              <a:gdLst>
                <a:gd name="T0" fmla="*/ 55 w 68"/>
                <a:gd name="T1" fmla="*/ 0 h 81"/>
                <a:gd name="T2" fmla="*/ 0 w 68"/>
                <a:gd name="T3" fmla="*/ 61 h 81"/>
                <a:gd name="T4" fmla="*/ 51 w 68"/>
                <a:gd name="T5" fmla="*/ 81 h 81"/>
                <a:gd name="T6" fmla="*/ 54 w 68"/>
                <a:gd name="T7" fmla="*/ 60 h 81"/>
                <a:gd name="T8" fmla="*/ 68 w 68"/>
                <a:gd name="T9" fmla="*/ 12 h 81"/>
                <a:gd name="T10" fmla="*/ 55 w 68"/>
                <a:gd name="T11" fmla="*/ 0 h 81"/>
              </a:gdLst>
              <a:ahLst/>
              <a:cxnLst>
                <a:cxn ang="0">
                  <a:pos x="T0" y="T1"/>
                </a:cxn>
                <a:cxn ang="0">
                  <a:pos x="T2" y="T3"/>
                </a:cxn>
                <a:cxn ang="0">
                  <a:pos x="T4" y="T5"/>
                </a:cxn>
                <a:cxn ang="0">
                  <a:pos x="T6" y="T7"/>
                </a:cxn>
                <a:cxn ang="0">
                  <a:pos x="T8" y="T9"/>
                </a:cxn>
                <a:cxn ang="0">
                  <a:pos x="T10" y="T11"/>
                </a:cxn>
              </a:cxnLst>
              <a:rect l="0" t="0" r="r" b="b"/>
              <a:pathLst>
                <a:path w="68" h="81">
                  <a:moveTo>
                    <a:pt x="55" y="0"/>
                  </a:moveTo>
                  <a:cubicBezTo>
                    <a:pt x="0" y="61"/>
                    <a:pt x="0" y="61"/>
                    <a:pt x="0" y="61"/>
                  </a:cubicBezTo>
                  <a:cubicBezTo>
                    <a:pt x="15" y="73"/>
                    <a:pt x="33" y="80"/>
                    <a:pt x="51" y="81"/>
                  </a:cubicBezTo>
                  <a:cubicBezTo>
                    <a:pt x="52" y="77"/>
                    <a:pt x="54" y="69"/>
                    <a:pt x="54" y="60"/>
                  </a:cubicBezTo>
                  <a:cubicBezTo>
                    <a:pt x="54" y="48"/>
                    <a:pt x="54" y="29"/>
                    <a:pt x="68" y="12"/>
                  </a:cubicBezTo>
                  <a:lnTo>
                    <a:pt x="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5" name="Freeform 15"/>
            <p:cNvSpPr>
              <a:spLocks/>
            </p:cNvSpPr>
            <p:nvPr/>
          </p:nvSpPr>
          <p:spPr bwMode="auto">
            <a:xfrm>
              <a:off x="6308726" y="1296988"/>
              <a:ext cx="295275" cy="269875"/>
            </a:xfrm>
            <a:custGeom>
              <a:avLst/>
              <a:gdLst>
                <a:gd name="T0" fmla="*/ 66 w 79"/>
                <a:gd name="T1" fmla="*/ 0 h 72"/>
                <a:gd name="T2" fmla="*/ 20 w 79"/>
                <a:gd name="T3" fmla="*/ 18 h 72"/>
                <a:gd name="T4" fmla="*/ 0 w 79"/>
                <a:gd name="T5" fmla="*/ 23 h 72"/>
                <a:gd name="T6" fmla="*/ 24 w 79"/>
                <a:gd name="T7" fmla="*/ 72 h 72"/>
                <a:gd name="T8" fmla="*/ 79 w 79"/>
                <a:gd name="T9" fmla="*/ 12 h 72"/>
                <a:gd name="T10" fmla="*/ 66 w 79"/>
                <a:gd name="T11" fmla="*/ 0 h 72"/>
              </a:gdLst>
              <a:ahLst/>
              <a:cxnLst>
                <a:cxn ang="0">
                  <a:pos x="T0" y="T1"/>
                </a:cxn>
                <a:cxn ang="0">
                  <a:pos x="T2" y="T3"/>
                </a:cxn>
                <a:cxn ang="0">
                  <a:pos x="T4" y="T5"/>
                </a:cxn>
                <a:cxn ang="0">
                  <a:pos x="T6" y="T7"/>
                </a:cxn>
                <a:cxn ang="0">
                  <a:pos x="T8" y="T9"/>
                </a:cxn>
                <a:cxn ang="0">
                  <a:pos x="T10" y="T11"/>
                </a:cxn>
              </a:cxnLst>
              <a:rect l="0" t="0" r="r" b="b"/>
              <a:pathLst>
                <a:path w="79" h="72">
                  <a:moveTo>
                    <a:pt x="66" y="0"/>
                  </a:moveTo>
                  <a:cubicBezTo>
                    <a:pt x="51" y="16"/>
                    <a:pt x="32" y="17"/>
                    <a:pt x="20" y="18"/>
                  </a:cubicBezTo>
                  <a:cubicBezTo>
                    <a:pt x="11" y="19"/>
                    <a:pt x="4" y="22"/>
                    <a:pt x="0" y="23"/>
                  </a:cubicBezTo>
                  <a:cubicBezTo>
                    <a:pt x="2" y="41"/>
                    <a:pt x="10" y="59"/>
                    <a:pt x="24" y="72"/>
                  </a:cubicBezTo>
                  <a:cubicBezTo>
                    <a:pt x="79" y="12"/>
                    <a:pt x="79" y="12"/>
                    <a:pt x="79" y="12"/>
                  </a:cubicBezTo>
                  <a:lnTo>
                    <a:pt x="6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6" name="Freeform 16"/>
            <p:cNvSpPr>
              <a:spLocks/>
            </p:cNvSpPr>
            <p:nvPr/>
          </p:nvSpPr>
          <p:spPr bwMode="auto">
            <a:xfrm>
              <a:off x="6570663" y="1022351"/>
              <a:ext cx="255588" cy="304800"/>
            </a:xfrm>
            <a:custGeom>
              <a:avLst/>
              <a:gdLst>
                <a:gd name="T0" fmla="*/ 13 w 68"/>
                <a:gd name="T1" fmla="*/ 81 h 81"/>
                <a:gd name="T2" fmla="*/ 68 w 68"/>
                <a:gd name="T3" fmla="*/ 20 h 81"/>
                <a:gd name="T4" fmla="*/ 17 w 68"/>
                <a:gd name="T5" fmla="*/ 0 h 81"/>
                <a:gd name="T6" fmla="*/ 14 w 68"/>
                <a:gd name="T7" fmla="*/ 22 h 81"/>
                <a:gd name="T8" fmla="*/ 0 w 68"/>
                <a:gd name="T9" fmla="*/ 69 h 81"/>
                <a:gd name="T10" fmla="*/ 13 w 68"/>
                <a:gd name="T11" fmla="*/ 81 h 81"/>
              </a:gdLst>
              <a:ahLst/>
              <a:cxnLst>
                <a:cxn ang="0">
                  <a:pos x="T0" y="T1"/>
                </a:cxn>
                <a:cxn ang="0">
                  <a:pos x="T2" y="T3"/>
                </a:cxn>
                <a:cxn ang="0">
                  <a:pos x="T4" y="T5"/>
                </a:cxn>
                <a:cxn ang="0">
                  <a:pos x="T6" y="T7"/>
                </a:cxn>
                <a:cxn ang="0">
                  <a:pos x="T8" y="T9"/>
                </a:cxn>
                <a:cxn ang="0">
                  <a:pos x="T10" y="T11"/>
                </a:cxn>
              </a:cxnLst>
              <a:rect l="0" t="0" r="r" b="b"/>
              <a:pathLst>
                <a:path w="68" h="81">
                  <a:moveTo>
                    <a:pt x="13" y="81"/>
                  </a:moveTo>
                  <a:cubicBezTo>
                    <a:pt x="68" y="20"/>
                    <a:pt x="68" y="20"/>
                    <a:pt x="68" y="20"/>
                  </a:cubicBezTo>
                  <a:cubicBezTo>
                    <a:pt x="53" y="7"/>
                    <a:pt x="35" y="1"/>
                    <a:pt x="17" y="0"/>
                  </a:cubicBezTo>
                  <a:cubicBezTo>
                    <a:pt x="16" y="4"/>
                    <a:pt x="14" y="12"/>
                    <a:pt x="14" y="22"/>
                  </a:cubicBezTo>
                  <a:cubicBezTo>
                    <a:pt x="14" y="34"/>
                    <a:pt x="14" y="52"/>
                    <a:pt x="0" y="69"/>
                  </a:cubicBezTo>
                  <a:lnTo>
                    <a:pt x="13"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7" name="Freeform 17"/>
            <p:cNvSpPr>
              <a:spLocks/>
            </p:cNvSpPr>
            <p:nvPr/>
          </p:nvSpPr>
          <p:spPr bwMode="auto">
            <a:xfrm>
              <a:off x="6634163" y="1108076"/>
              <a:ext cx="300038" cy="277813"/>
            </a:xfrm>
            <a:custGeom>
              <a:avLst/>
              <a:gdLst>
                <a:gd name="T0" fmla="*/ 13 w 80"/>
                <a:gd name="T1" fmla="*/ 74 h 74"/>
                <a:gd name="T2" fmla="*/ 59 w 80"/>
                <a:gd name="T3" fmla="*/ 55 h 74"/>
                <a:gd name="T4" fmla="*/ 80 w 80"/>
                <a:gd name="T5" fmla="*/ 50 h 74"/>
                <a:gd name="T6" fmla="*/ 55 w 80"/>
                <a:gd name="T7" fmla="*/ 0 h 74"/>
                <a:gd name="T8" fmla="*/ 0 w 80"/>
                <a:gd name="T9" fmla="*/ 61 h 74"/>
                <a:gd name="T10" fmla="*/ 13 w 80"/>
                <a:gd name="T11" fmla="*/ 74 h 74"/>
              </a:gdLst>
              <a:ahLst/>
              <a:cxnLst>
                <a:cxn ang="0">
                  <a:pos x="T0" y="T1"/>
                </a:cxn>
                <a:cxn ang="0">
                  <a:pos x="T2" y="T3"/>
                </a:cxn>
                <a:cxn ang="0">
                  <a:pos x="T4" y="T5"/>
                </a:cxn>
                <a:cxn ang="0">
                  <a:pos x="T6" y="T7"/>
                </a:cxn>
                <a:cxn ang="0">
                  <a:pos x="T8" y="T9"/>
                </a:cxn>
                <a:cxn ang="0">
                  <a:pos x="T10" y="T11"/>
                </a:cxn>
              </a:cxnLst>
              <a:rect l="0" t="0" r="r" b="b"/>
              <a:pathLst>
                <a:path w="80" h="74">
                  <a:moveTo>
                    <a:pt x="13" y="74"/>
                  </a:moveTo>
                  <a:cubicBezTo>
                    <a:pt x="28" y="58"/>
                    <a:pt x="46" y="56"/>
                    <a:pt x="59" y="55"/>
                  </a:cubicBezTo>
                  <a:cubicBezTo>
                    <a:pt x="68" y="54"/>
                    <a:pt x="77" y="51"/>
                    <a:pt x="80" y="50"/>
                  </a:cubicBezTo>
                  <a:cubicBezTo>
                    <a:pt x="78" y="31"/>
                    <a:pt x="69" y="14"/>
                    <a:pt x="55" y="0"/>
                  </a:cubicBezTo>
                  <a:cubicBezTo>
                    <a:pt x="0" y="61"/>
                    <a:pt x="0" y="61"/>
                    <a:pt x="0" y="61"/>
                  </a:cubicBezTo>
                  <a:lnTo>
                    <a:pt x="13" y="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8" name="Freeform 18"/>
            <p:cNvSpPr>
              <a:spLocks/>
            </p:cNvSpPr>
            <p:nvPr/>
          </p:nvSpPr>
          <p:spPr bwMode="auto">
            <a:xfrm>
              <a:off x="6623051" y="1412876"/>
              <a:ext cx="225425" cy="244475"/>
            </a:xfrm>
            <a:custGeom>
              <a:avLst/>
              <a:gdLst>
                <a:gd name="T0" fmla="*/ 3 w 60"/>
                <a:gd name="T1" fmla="*/ 44 h 65"/>
                <a:gd name="T2" fmla="*/ 0 w 60"/>
                <a:gd name="T3" fmla="*/ 65 h 65"/>
                <a:gd name="T4" fmla="*/ 60 w 60"/>
                <a:gd name="T5" fmla="*/ 40 h 65"/>
                <a:gd name="T6" fmla="*/ 16 w 60"/>
                <a:gd name="T7" fmla="*/ 0 h 65"/>
                <a:gd name="T8" fmla="*/ 3 w 60"/>
                <a:gd name="T9" fmla="*/ 44 h 65"/>
              </a:gdLst>
              <a:ahLst/>
              <a:cxnLst>
                <a:cxn ang="0">
                  <a:pos x="T0" y="T1"/>
                </a:cxn>
                <a:cxn ang="0">
                  <a:pos x="T2" y="T3"/>
                </a:cxn>
                <a:cxn ang="0">
                  <a:pos x="T4" y="T5"/>
                </a:cxn>
                <a:cxn ang="0">
                  <a:pos x="T6" y="T7"/>
                </a:cxn>
                <a:cxn ang="0">
                  <a:pos x="T8" y="T9"/>
                </a:cxn>
              </a:cxnLst>
              <a:rect l="0" t="0" r="r" b="b"/>
              <a:pathLst>
                <a:path w="60" h="65">
                  <a:moveTo>
                    <a:pt x="3" y="44"/>
                  </a:moveTo>
                  <a:cubicBezTo>
                    <a:pt x="3" y="53"/>
                    <a:pt x="2" y="61"/>
                    <a:pt x="0" y="65"/>
                  </a:cubicBezTo>
                  <a:cubicBezTo>
                    <a:pt x="22" y="65"/>
                    <a:pt x="44" y="56"/>
                    <a:pt x="60" y="40"/>
                  </a:cubicBezTo>
                  <a:cubicBezTo>
                    <a:pt x="16" y="0"/>
                    <a:pt x="16" y="0"/>
                    <a:pt x="16" y="0"/>
                  </a:cubicBezTo>
                  <a:cubicBezTo>
                    <a:pt x="3" y="15"/>
                    <a:pt x="3" y="32"/>
                    <a:pt x="3"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29" name="Freeform 19"/>
            <p:cNvSpPr>
              <a:spLocks/>
            </p:cNvSpPr>
            <p:nvPr/>
          </p:nvSpPr>
          <p:spPr bwMode="auto">
            <a:xfrm>
              <a:off x="6296026" y="1135063"/>
              <a:ext cx="244475" cy="228600"/>
            </a:xfrm>
            <a:custGeom>
              <a:avLst/>
              <a:gdLst>
                <a:gd name="T0" fmla="*/ 65 w 65"/>
                <a:gd name="T1" fmla="*/ 39 h 61"/>
                <a:gd name="T2" fmla="*/ 22 w 65"/>
                <a:gd name="T3" fmla="*/ 0 h 61"/>
                <a:gd name="T4" fmla="*/ 2 w 65"/>
                <a:gd name="T5" fmla="*/ 61 h 61"/>
                <a:gd name="T6" fmla="*/ 23 w 65"/>
                <a:gd name="T7" fmla="*/ 56 h 61"/>
                <a:gd name="T8" fmla="*/ 65 w 65"/>
                <a:gd name="T9" fmla="*/ 39 h 61"/>
              </a:gdLst>
              <a:ahLst/>
              <a:cxnLst>
                <a:cxn ang="0">
                  <a:pos x="T0" y="T1"/>
                </a:cxn>
                <a:cxn ang="0">
                  <a:pos x="T2" y="T3"/>
                </a:cxn>
                <a:cxn ang="0">
                  <a:pos x="T4" y="T5"/>
                </a:cxn>
                <a:cxn ang="0">
                  <a:pos x="T6" y="T7"/>
                </a:cxn>
                <a:cxn ang="0">
                  <a:pos x="T8" y="T9"/>
                </a:cxn>
              </a:cxnLst>
              <a:rect l="0" t="0" r="r" b="b"/>
              <a:pathLst>
                <a:path w="65" h="61">
                  <a:moveTo>
                    <a:pt x="65" y="39"/>
                  </a:moveTo>
                  <a:cubicBezTo>
                    <a:pt x="22" y="0"/>
                    <a:pt x="22" y="0"/>
                    <a:pt x="22" y="0"/>
                  </a:cubicBezTo>
                  <a:cubicBezTo>
                    <a:pt x="7" y="17"/>
                    <a:pt x="0" y="39"/>
                    <a:pt x="2" y="61"/>
                  </a:cubicBezTo>
                  <a:cubicBezTo>
                    <a:pt x="7" y="59"/>
                    <a:pt x="14" y="57"/>
                    <a:pt x="23" y="56"/>
                  </a:cubicBezTo>
                  <a:cubicBezTo>
                    <a:pt x="35" y="55"/>
                    <a:pt x="51" y="54"/>
                    <a:pt x="65"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0" name="Freeform 20"/>
            <p:cNvSpPr>
              <a:spLocks/>
            </p:cNvSpPr>
            <p:nvPr/>
          </p:nvSpPr>
          <p:spPr bwMode="auto">
            <a:xfrm>
              <a:off x="6697663" y="1314451"/>
              <a:ext cx="247650" cy="233363"/>
            </a:xfrm>
            <a:custGeom>
              <a:avLst/>
              <a:gdLst>
                <a:gd name="T0" fmla="*/ 64 w 66"/>
                <a:gd name="T1" fmla="*/ 0 h 62"/>
                <a:gd name="T2" fmla="*/ 42 w 66"/>
                <a:gd name="T3" fmla="*/ 5 h 62"/>
                <a:gd name="T4" fmla="*/ 0 w 66"/>
                <a:gd name="T5" fmla="*/ 22 h 62"/>
                <a:gd name="T6" fmla="*/ 44 w 66"/>
                <a:gd name="T7" fmla="*/ 62 h 62"/>
                <a:gd name="T8" fmla="*/ 64 w 66"/>
                <a:gd name="T9" fmla="*/ 0 h 62"/>
              </a:gdLst>
              <a:ahLst/>
              <a:cxnLst>
                <a:cxn ang="0">
                  <a:pos x="T0" y="T1"/>
                </a:cxn>
                <a:cxn ang="0">
                  <a:pos x="T2" y="T3"/>
                </a:cxn>
                <a:cxn ang="0">
                  <a:pos x="T4" y="T5"/>
                </a:cxn>
                <a:cxn ang="0">
                  <a:pos x="T6" y="T7"/>
                </a:cxn>
                <a:cxn ang="0">
                  <a:pos x="T8" y="T9"/>
                </a:cxn>
              </a:cxnLst>
              <a:rect l="0" t="0" r="r" b="b"/>
              <a:pathLst>
                <a:path w="66" h="62">
                  <a:moveTo>
                    <a:pt x="64" y="0"/>
                  </a:moveTo>
                  <a:cubicBezTo>
                    <a:pt x="60" y="2"/>
                    <a:pt x="51" y="4"/>
                    <a:pt x="42" y="5"/>
                  </a:cubicBezTo>
                  <a:cubicBezTo>
                    <a:pt x="30" y="6"/>
                    <a:pt x="14" y="8"/>
                    <a:pt x="0" y="22"/>
                  </a:cubicBezTo>
                  <a:cubicBezTo>
                    <a:pt x="44" y="62"/>
                    <a:pt x="44" y="62"/>
                    <a:pt x="44" y="62"/>
                  </a:cubicBezTo>
                  <a:cubicBezTo>
                    <a:pt x="59" y="44"/>
                    <a:pt x="66" y="22"/>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sp>
          <p:nvSpPr>
            <p:cNvPr id="31" name="Freeform 21"/>
            <p:cNvSpPr>
              <a:spLocks/>
            </p:cNvSpPr>
            <p:nvPr/>
          </p:nvSpPr>
          <p:spPr bwMode="auto">
            <a:xfrm>
              <a:off x="6391276" y="1022351"/>
              <a:ext cx="220663" cy="247650"/>
            </a:xfrm>
            <a:custGeom>
              <a:avLst/>
              <a:gdLst>
                <a:gd name="T0" fmla="*/ 57 w 59"/>
                <a:gd name="T1" fmla="*/ 22 h 66"/>
                <a:gd name="T2" fmla="*/ 59 w 59"/>
                <a:gd name="T3" fmla="*/ 0 h 66"/>
                <a:gd name="T4" fmla="*/ 0 w 59"/>
                <a:gd name="T5" fmla="*/ 26 h 66"/>
                <a:gd name="T6" fmla="*/ 44 w 59"/>
                <a:gd name="T7" fmla="*/ 66 h 66"/>
                <a:gd name="T8" fmla="*/ 57 w 59"/>
                <a:gd name="T9" fmla="*/ 22 h 66"/>
              </a:gdLst>
              <a:ahLst/>
              <a:cxnLst>
                <a:cxn ang="0">
                  <a:pos x="T0" y="T1"/>
                </a:cxn>
                <a:cxn ang="0">
                  <a:pos x="T2" y="T3"/>
                </a:cxn>
                <a:cxn ang="0">
                  <a:pos x="T4" y="T5"/>
                </a:cxn>
                <a:cxn ang="0">
                  <a:pos x="T6" y="T7"/>
                </a:cxn>
                <a:cxn ang="0">
                  <a:pos x="T8" y="T9"/>
                </a:cxn>
              </a:cxnLst>
              <a:rect l="0" t="0" r="r" b="b"/>
              <a:pathLst>
                <a:path w="59" h="66">
                  <a:moveTo>
                    <a:pt x="57" y="22"/>
                  </a:moveTo>
                  <a:cubicBezTo>
                    <a:pt x="57" y="13"/>
                    <a:pt x="58" y="5"/>
                    <a:pt x="59" y="0"/>
                  </a:cubicBezTo>
                  <a:cubicBezTo>
                    <a:pt x="38" y="1"/>
                    <a:pt x="16" y="9"/>
                    <a:pt x="0" y="26"/>
                  </a:cubicBezTo>
                  <a:cubicBezTo>
                    <a:pt x="44" y="66"/>
                    <a:pt x="44" y="66"/>
                    <a:pt x="44" y="66"/>
                  </a:cubicBezTo>
                  <a:cubicBezTo>
                    <a:pt x="57" y="50"/>
                    <a:pt x="57" y="34"/>
                    <a:pt x="5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70" b="0" i="0" u="none" strike="noStrike" kern="1200" cap="none" spc="0" normalizeH="0" baseline="0" noProof="0">
                <a:ln>
                  <a:noFill/>
                </a:ln>
                <a:solidFill>
                  <a:prstClr val="black"/>
                </a:solidFill>
                <a:effectLst/>
                <a:uLnTx/>
                <a:uFillTx/>
                <a:cs typeface="+mn-ea"/>
                <a:sym typeface="+mn-lt"/>
              </a:endParaRPr>
            </a:p>
          </p:txBody>
        </p:sp>
      </p:grpSp>
      <p:sp>
        <p:nvSpPr>
          <p:cNvPr id="47" name="矩形 46"/>
          <p:cNvSpPr/>
          <p:nvPr/>
        </p:nvSpPr>
        <p:spPr>
          <a:xfrm flipH="1">
            <a:off x="805783" y="3132378"/>
            <a:ext cx="1796250" cy="582500"/>
          </a:xfrm>
          <a:prstGeom prst="rect">
            <a:avLst/>
          </a:prstGeom>
          <a:effectLst/>
        </p:spPr>
        <p:txBody>
          <a:bodyPr lIns="91028" tIns="45514" rIns="91028" bIns="45514">
            <a:spAutoFit/>
          </a:bodyPr>
          <a:lstStyle/>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p:txBody>
      </p:sp>
      <p:sp>
        <p:nvSpPr>
          <p:cNvPr id="48" name="矩形 47"/>
          <p:cNvSpPr>
            <a:spLocks noChangeArrowheads="1"/>
          </p:cNvSpPr>
          <p:nvPr/>
        </p:nvSpPr>
        <p:spPr bwMode="auto">
          <a:xfrm>
            <a:off x="1453807" y="2947018"/>
            <a:ext cx="1357266"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685800" rtl="0" eaLnBrk="1" fontAlgn="auto" latinLnBrk="0" hangingPunct="1">
              <a:lnSpc>
                <a:spcPts val="1199"/>
              </a:lnSpc>
              <a:spcBef>
                <a:spcPts val="0"/>
              </a:spcBef>
              <a:spcAft>
                <a:spcPts val="0"/>
              </a:spcAft>
              <a:buClrTx/>
              <a:buSzTx/>
              <a:buFontTx/>
              <a:buNone/>
              <a:tabLst/>
              <a:defRPr/>
            </a:pPr>
            <a:r>
              <a:rPr kumimoji="0" lang="zh-CN" altLang="en-US" sz="1035" b="1" i="0" u="none" strike="noStrike" kern="1200" cap="none" spc="0" normalizeH="0" baseline="0" noProof="0">
                <a:ln>
                  <a:noFill/>
                </a:ln>
                <a:solidFill>
                  <a:prstClr val="black"/>
                </a:solidFill>
                <a:effectLst/>
                <a:uLnTx/>
                <a:uFillTx/>
                <a:cs typeface="+mn-ea"/>
                <a:sym typeface="+mn-lt"/>
              </a:rPr>
              <a:t>这里填写小标题</a:t>
            </a:r>
            <a:endParaRPr kumimoji="0" lang="en-US" altLang="zh-CN" sz="1035" b="1" i="0" u="none" strike="noStrike" kern="1200" cap="none" spc="0" normalizeH="0" baseline="0" noProof="0">
              <a:ln>
                <a:noFill/>
              </a:ln>
              <a:solidFill>
                <a:prstClr val="black"/>
              </a:solidFill>
              <a:effectLst/>
              <a:uLnTx/>
              <a:uFillTx/>
              <a:cs typeface="+mn-ea"/>
              <a:sym typeface="+mn-lt"/>
            </a:endParaRPr>
          </a:p>
        </p:txBody>
      </p:sp>
      <p:sp>
        <p:nvSpPr>
          <p:cNvPr id="49" name="矩形 48"/>
          <p:cNvSpPr/>
          <p:nvPr/>
        </p:nvSpPr>
        <p:spPr>
          <a:xfrm flipH="1">
            <a:off x="805783" y="1852755"/>
            <a:ext cx="1796250" cy="873862"/>
          </a:xfrm>
          <a:prstGeom prst="rect">
            <a:avLst/>
          </a:prstGeom>
          <a:effectLst/>
        </p:spPr>
        <p:txBody>
          <a:bodyPr lIns="91028" tIns="45514" rIns="91028" bIns="45514">
            <a:spAutoFit/>
          </a:bodyPr>
          <a:lstStyle/>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r"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r" defTabSz="910314" rtl="0" eaLnBrk="1" fontAlgn="auto" latinLnBrk="0" hangingPunct="1">
              <a:lnSpc>
                <a:spcPct val="150000"/>
              </a:lnSpc>
              <a:spcBef>
                <a:spcPts val="0"/>
              </a:spcBef>
              <a:spcAft>
                <a:spcPts val="0"/>
              </a:spcAft>
              <a:buClrTx/>
              <a:buSzTx/>
              <a:buFontTx/>
              <a:buNone/>
              <a:tabLst/>
              <a:defRPr/>
            </a:pP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p:txBody>
      </p:sp>
      <p:sp>
        <p:nvSpPr>
          <p:cNvPr id="50" name="矩形 49"/>
          <p:cNvSpPr>
            <a:spLocks noChangeArrowheads="1"/>
          </p:cNvSpPr>
          <p:nvPr/>
        </p:nvSpPr>
        <p:spPr bwMode="auto">
          <a:xfrm>
            <a:off x="1456793" y="1691287"/>
            <a:ext cx="1351294"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685800" rtl="0" eaLnBrk="1" fontAlgn="auto" latinLnBrk="0" hangingPunct="1">
              <a:lnSpc>
                <a:spcPts val="1199"/>
              </a:lnSpc>
              <a:spcBef>
                <a:spcPts val="0"/>
              </a:spcBef>
              <a:spcAft>
                <a:spcPts val="0"/>
              </a:spcAft>
              <a:buClrTx/>
              <a:buSzTx/>
              <a:buFontTx/>
              <a:buNone/>
              <a:tabLst/>
              <a:defRPr/>
            </a:pPr>
            <a:r>
              <a:rPr kumimoji="0" lang="zh-CN" altLang="en-US" sz="1035" b="1" i="0" u="none" strike="noStrike" kern="1200" cap="none" spc="0" normalizeH="0" baseline="0" noProof="0">
                <a:ln>
                  <a:noFill/>
                </a:ln>
                <a:solidFill>
                  <a:prstClr val="black"/>
                </a:solidFill>
                <a:effectLst/>
                <a:uLnTx/>
                <a:uFillTx/>
                <a:cs typeface="+mn-ea"/>
                <a:sym typeface="+mn-lt"/>
              </a:rPr>
              <a:t>这里填写小标题</a:t>
            </a:r>
            <a:endParaRPr kumimoji="0" lang="en-US" altLang="zh-CN" sz="1035" b="1" i="0" u="none" strike="noStrike" kern="1200" cap="none" spc="0" normalizeH="0" baseline="0" noProof="0">
              <a:ln>
                <a:noFill/>
              </a:ln>
              <a:solidFill>
                <a:prstClr val="black"/>
              </a:solidFill>
              <a:effectLst/>
              <a:uLnTx/>
              <a:uFillTx/>
              <a:cs typeface="+mn-ea"/>
              <a:sym typeface="+mn-lt"/>
            </a:endParaRPr>
          </a:p>
        </p:txBody>
      </p:sp>
      <p:sp>
        <p:nvSpPr>
          <p:cNvPr id="51" name="矩形 50"/>
          <p:cNvSpPr/>
          <p:nvPr/>
        </p:nvSpPr>
        <p:spPr>
          <a:xfrm flipH="1">
            <a:off x="6502283" y="1898246"/>
            <a:ext cx="1794756" cy="582500"/>
          </a:xfrm>
          <a:prstGeom prst="rect">
            <a:avLst/>
          </a:prstGeom>
          <a:effectLst/>
        </p:spPr>
        <p:txBody>
          <a:bodyPr lIns="91028" tIns="45514" rIns="91028" bIns="45514">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p:txBody>
      </p:sp>
      <p:sp>
        <p:nvSpPr>
          <p:cNvPr id="52" name="矩形 51"/>
          <p:cNvSpPr>
            <a:spLocks noChangeArrowheads="1"/>
          </p:cNvSpPr>
          <p:nvPr/>
        </p:nvSpPr>
        <p:spPr bwMode="auto">
          <a:xfrm>
            <a:off x="6502282" y="1687503"/>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685800" rtl="0" eaLnBrk="1" fontAlgn="auto" latinLnBrk="0" hangingPunct="1">
              <a:lnSpc>
                <a:spcPts val="1199"/>
              </a:lnSpc>
              <a:spcBef>
                <a:spcPts val="0"/>
              </a:spcBef>
              <a:spcAft>
                <a:spcPts val="0"/>
              </a:spcAft>
              <a:buClrTx/>
              <a:buSzTx/>
              <a:buFontTx/>
              <a:buNone/>
              <a:tabLst/>
              <a:defRPr/>
            </a:pPr>
            <a:r>
              <a:rPr kumimoji="0" lang="zh-CN" altLang="en-US" sz="1035" b="1" i="0" u="none" strike="noStrike" kern="1200" cap="none" spc="0" normalizeH="0" baseline="0" noProof="0" dirty="0">
                <a:ln>
                  <a:noFill/>
                </a:ln>
                <a:solidFill>
                  <a:prstClr val="black"/>
                </a:solidFill>
                <a:effectLst/>
                <a:uLnTx/>
                <a:uFillTx/>
                <a:cs typeface="+mn-ea"/>
                <a:sym typeface="+mn-lt"/>
              </a:rPr>
              <a:t>这里填写小标题</a:t>
            </a:r>
            <a:endParaRPr kumimoji="0" lang="en-US" altLang="zh-CN" sz="1035" b="1" i="0" u="none" strike="noStrike" kern="1200" cap="none" spc="0" normalizeH="0" baseline="0" noProof="0" dirty="0">
              <a:ln>
                <a:noFill/>
              </a:ln>
              <a:solidFill>
                <a:prstClr val="black"/>
              </a:solidFill>
              <a:effectLst/>
              <a:uLnTx/>
              <a:uFillTx/>
              <a:cs typeface="+mn-ea"/>
              <a:sym typeface="+mn-lt"/>
            </a:endParaRPr>
          </a:p>
        </p:txBody>
      </p:sp>
      <p:sp>
        <p:nvSpPr>
          <p:cNvPr id="53" name="矩形 52"/>
          <p:cNvSpPr/>
          <p:nvPr/>
        </p:nvSpPr>
        <p:spPr>
          <a:xfrm flipH="1">
            <a:off x="6502283" y="3177868"/>
            <a:ext cx="1794756" cy="582500"/>
          </a:xfrm>
          <a:prstGeom prst="rect">
            <a:avLst/>
          </a:prstGeom>
          <a:effectLst/>
        </p:spPr>
        <p:txBody>
          <a:bodyPr lIns="91028" tIns="45514" rIns="91028" bIns="45514">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50000"/>
                    <a:lumOff val="50000"/>
                  </a:prstClr>
                </a:solidFill>
                <a:effectLst/>
                <a:uLnTx/>
                <a:uFillTx/>
                <a:cs typeface="+mn-ea"/>
                <a:sym typeface="+mn-lt"/>
              </a:rPr>
              <a:t>此处添加标题文字</a:t>
            </a:r>
            <a:endParaRPr kumimoji="0" lang="en-US" altLang="zh-CN" sz="1129" b="0" i="0" u="none" strike="noStrike" kern="1200" cap="none" spc="0" normalizeH="0" baseline="0" noProof="0" dirty="0">
              <a:ln>
                <a:noFill/>
              </a:ln>
              <a:solidFill>
                <a:prstClr val="black">
                  <a:lumMod val="50000"/>
                  <a:lumOff val="50000"/>
                </a:prstClr>
              </a:solidFill>
              <a:effectLst/>
              <a:uLnTx/>
              <a:uFillTx/>
              <a:cs typeface="+mn-ea"/>
              <a:sym typeface="+mn-lt"/>
            </a:endParaRPr>
          </a:p>
        </p:txBody>
      </p:sp>
      <p:sp>
        <p:nvSpPr>
          <p:cNvPr id="54" name="矩形 53"/>
          <p:cNvSpPr>
            <a:spLocks noChangeArrowheads="1"/>
          </p:cNvSpPr>
          <p:nvPr/>
        </p:nvSpPr>
        <p:spPr bwMode="auto">
          <a:xfrm>
            <a:off x="6502282" y="3023865"/>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685800" rtl="0" eaLnBrk="1" fontAlgn="auto" latinLnBrk="0" hangingPunct="1">
              <a:lnSpc>
                <a:spcPts val="1199"/>
              </a:lnSpc>
              <a:spcBef>
                <a:spcPts val="0"/>
              </a:spcBef>
              <a:spcAft>
                <a:spcPts val="0"/>
              </a:spcAft>
              <a:buClrTx/>
              <a:buSzTx/>
              <a:buFontTx/>
              <a:buNone/>
              <a:tabLst/>
              <a:defRPr/>
            </a:pPr>
            <a:r>
              <a:rPr kumimoji="0" lang="zh-CN" altLang="en-US" sz="1035" b="1" i="0" u="none" strike="noStrike" kern="1200" cap="none" spc="0" normalizeH="0" baseline="0" noProof="0">
                <a:ln>
                  <a:noFill/>
                </a:ln>
                <a:solidFill>
                  <a:prstClr val="black"/>
                </a:solidFill>
                <a:effectLst/>
                <a:uLnTx/>
                <a:uFillTx/>
                <a:cs typeface="+mn-ea"/>
                <a:sym typeface="+mn-lt"/>
              </a:rPr>
              <a:t>这里填写小标题</a:t>
            </a:r>
            <a:endParaRPr kumimoji="0" lang="en-US" altLang="zh-CN" sz="1035" b="1" i="0" u="none" strike="noStrike" kern="1200" cap="none" spc="0" normalizeH="0" baseline="0" noProof="0">
              <a:ln>
                <a:noFill/>
              </a:ln>
              <a:solidFill>
                <a:prstClr val="black"/>
              </a:solidFill>
              <a:effectLst/>
              <a:uLnTx/>
              <a:uFillTx/>
              <a:cs typeface="+mn-ea"/>
              <a:sym typeface="+mn-lt"/>
            </a:endParaRPr>
          </a:p>
        </p:txBody>
      </p:sp>
    </p:spTree>
    <p:extLst>
      <p:ext uri="{BB962C8B-B14F-4D97-AF65-F5344CB8AC3E}">
        <p14:creationId xmlns:p14="http://schemas.microsoft.com/office/powerpoint/2010/main" val="264276493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50"/>
                                        <p:tgtEl>
                                          <p:spTgt spid="50"/>
                                        </p:tgtEl>
                                      </p:cBhvr>
                                    </p:animEffect>
                                  </p:childTnLst>
                                </p:cTn>
                              </p:par>
                              <p:par>
                                <p:cTn id="8" presetID="26" presetClass="emph" presetSubtype="0" fill="hold" grpId="1" nodeType="withEffect">
                                  <p:stCondLst>
                                    <p:cond delay="0"/>
                                  </p:stCondLst>
                                  <p:childTnLst>
                                    <p:animEffect transition="out" filter="fade">
                                      <p:cBhvr>
                                        <p:cTn id="9" dur="250" tmFilter="0, 0; .2, .5; .8, .5; 1, 0"/>
                                        <p:tgtEl>
                                          <p:spTgt spid="50"/>
                                        </p:tgtEl>
                                      </p:cBhvr>
                                    </p:animEffect>
                                    <p:animScale>
                                      <p:cBhvr>
                                        <p:cTn id="10" dur="125" autoRev="1" fill="hold"/>
                                        <p:tgtEl>
                                          <p:spTgt spid="50"/>
                                        </p:tgtEl>
                                      </p:cBhvr>
                                      <p:by x="105000" y="105000"/>
                                    </p:animScale>
                                  </p:childTnLst>
                                </p:cTn>
                              </p:par>
                            </p:childTnLst>
                          </p:cTn>
                        </p:par>
                        <p:par>
                          <p:cTn id="11" fill="hold">
                            <p:stCondLst>
                              <p:cond delay="25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250"/>
                                        <p:tgtEl>
                                          <p:spTgt spid="49"/>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250"/>
                                        <p:tgtEl>
                                          <p:spTgt spid="48"/>
                                        </p:tgtEl>
                                      </p:cBhvr>
                                    </p:animEffect>
                                  </p:childTnLst>
                                </p:cTn>
                              </p:par>
                              <p:par>
                                <p:cTn id="19" presetID="26" presetClass="emph" presetSubtype="0" fill="hold" grpId="1" nodeType="withEffect">
                                  <p:stCondLst>
                                    <p:cond delay="0"/>
                                  </p:stCondLst>
                                  <p:childTnLst>
                                    <p:animEffect transition="out" filter="fade">
                                      <p:cBhvr>
                                        <p:cTn id="20" dur="250" tmFilter="0, 0; .2, .5; .8, .5; 1, 0"/>
                                        <p:tgtEl>
                                          <p:spTgt spid="48"/>
                                        </p:tgtEl>
                                      </p:cBhvr>
                                    </p:animEffect>
                                    <p:animScale>
                                      <p:cBhvr>
                                        <p:cTn id="21" dur="125" autoRev="1" fill="hold"/>
                                        <p:tgtEl>
                                          <p:spTgt spid="48"/>
                                        </p:tgtEl>
                                      </p:cBhvr>
                                      <p:by x="105000" y="105000"/>
                                    </p:animScale>
                                  </p:childTnLst>
                                </p:cTn>
                              </p:par>
                            </p:childTnLst>
                          </p:cTn>
                        </p:par>
                        <p:par>
                          <p:cTn id="22" fill="hold">
                            <p:stCondLst>
                              <p:cond delay="7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250"/>
                                        <p:tgtEl>
                                          <p:spTgt spid="47"/>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250"/>
                                        <p:tgtEl>
                                          <p:spTgt spid="52"/>
                                        </p:tgtEl>
                                      </p:cBhvr>
                                    </p:animEffect>
                                  </p:childTnLst>
                                </p:cTn>
                              </p:par>
                              <p:par>
                                <p:cTn id="30" presetID="26" presetClass="emph" presetSubtype="0" fill="hold" grpId="1" nodeType="withEffect">
                                  <p:stCondLst>
                                    <p:cond delay="0"/>
                                  </p:stCondLst>
                                  <p:childTnLst>
                                    <p:animEffect transition="out" filter="fade">
                                      <p:cBhvr>
                                        <p:cTn id="31" dur="250" tmFilter="0, 0; .2, .5; .8, .5; 1, 0"/>
                                        <p:tgtEl>
                                          <p:spTgt spid="52"/>
                                        </p:tgtEl>
                                      </p:cBhvr>
                                    </p:animEffect>
                                    <p:animScale>
                                      <p:cBhvr>
                                        <p:cTn id="32" dur="125" autoRev="1" fill="hold"/>
                                        <p:tgtEl>
                                          <p:spTgt spid="52"/>
                                        </p:tgtEl>
                                      </p:cBhvr>
                                      <p:by x="105000" y="105000"/>
                                    </p:animScale>
                                  </p:childTnLst>
                                </p:cTn>
                              </p:par>
                            </p:childTnLst>
                          </p:cTn>
                        </p:par>
                        <p:par>
                          <p:cTn id="33" fill="hold">
                            <p:stCondLst>
                              <p:cond delay="1250"/>
                            </p:stCondLst>
                            <p:childTnLst>
                              <p:par>
                                <p:cTn id="34" presetID="10" presetClass="entr" presetSubtype="0"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250"/>
                                        <p:tgtEl>
                                          <p:spTgt spid="51"/>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250"/>
                                        <p:tgtEl>
                                          <p:spTgt spid="54"/>
                                        </p:tgtEl>
                                      </p:cBhvr>
                                    </p:animEffect>
                                  </p:childTnLst>
                                </p:cTn>
                              </p:par>
                              <p:par>
                                <p:cTn id="41" presetID="26" presetClass="emph" presetSubtype="0" fill="hold" grpId="1" nodeType="withEffect">
                                  <p:stCondLst>
                                    <p:cond delay="0"/>
                                  </p:stCondLst>
                                  <p:childTnLst>
                                    <p:animEffect transition="out" filter="fade">
                                      <p:cBhvr>
                                        <p:cTn id="42" dur="250" tmFilter="0, 0; .2, .5; .8, .5; 1, 0"/>
                                        <p:tgtEl>
                                          <p:spTgt spid="54"/>
                                        </p:tgtEl>
                                      </p:cBhvr>
                                    </p:animEffect>
                                    <p:animScale>
                                      <p:cBhvr>
                                        <p:cTn id="43" dur="125" autoRev="1" fill="hold"/>
                                        <p:tgtEl>
                                          <p:spTgt spid="54"/>
                                        </p:tgtEl>
                                      </p:cBhvr>
                                      <p:by x="105000" y="105000"/>
                                    </p:animScale>
                                  </p:childTnLst>
                                </p:cTn>
                              </p:par>
                            </p:childTnLst>
                          </p:cTn>
                        </p:par>
                        <p:par>
                          <p:cTn id="44" fill="hold">
                            <p:stCondLst>
                              <p:cond delay="175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250"/>
                                        <p:tgtEl>
                                          <p:spTgt spid="5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250"/>
                                        <p:tgtEl>
                                          <p:spTgt spid="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250"/>
                                        <p:tgtEl>
                                          <p:spTgt spid="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250"/>
                                        <p:tgtEl>
                                          <p:spTgt spid="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50"/>
                                        <p:tgtEl>
                                          <p:spTgt spid="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250"/>
                                        <p:tgtEl>
                                          <p:spTgt spid="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250"/>
                                        <p:tgtEl>
                                          <p:spTgt spid="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2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250"/>
                                        <p:tgtEl>
                                          <p:spTgt spid="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250"/>
                                        <p:tgtEl>
                                          <p:spTgt spid="1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250"/>
                                        <p:tgtEl>
                                          <p:spTgt spid="1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25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250"/>
                                        <p:tgtEl>
                                          <p:spTgt spid="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25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fade">
                                      <p:cBhvr>
                                        <p:cTn id="89" dur="250"/>
                                        <p:tgtEl>
                                          <p:spTgt spid="1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250"/>
                                        <p:tgtEl>
                                          <p:spTgt spid="1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250"/>
                                        <p:tgtEl>
                                          <p:spTgt spid="1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fade">
                                      <p:cBhvr>
                                        <p:cTn id="98" dur="250"/>
                                        <p:tgtEl>
                                          <p:spTgt spid="1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250"/>
                                        <p:tgtEl>
                                          <p:spTgt spid="1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0"/>
                                        </p:tgtEl>
                                        <p:attrNameLst>
                                          <p:attrName>style.visibility</p:attrName>
                                        </p:attrNameLst>
                                      </p:cBhvr>
                                      <p:to>
                                        <p:strVal val="visible"/>
                                      </p:to>
                                    </p:set>
                                    <p:animEffect transition="in" filter="fade">
                                      <p:cBhvr>
                                        <p:cTn id="104" dur="250"/>
                                        <p:tgtEl>
                                          <p:spTgt spid="2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50"/>
                                        <p:tgtEl>
                                          <p:spTgt spid="2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250"/>
                                        <p:tgtEl>
                                          <p:spTgt spid="22"/>
                                        </p:tgtEl>
                                      </p:cBhvr>
                                    </p:animEffect>
                                  </p:childTnLst>
                                </p:cTn>
                              </p:par>
                              <p:par>
                                <p:cTn id="111" presetID="10" presetClass="entr" presetSubtype="0" fill="hold" nodeType="with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250"/>
                                        <p:tgtEl>
                                          <p:spTgt spid="23"/>
                                        </p:tgtEl>
                                      </p:cBhvr>
                                    </p:animEffect>
                                  </p:childTnLst>
                                </p:cTn>
                              </p:par>
                              <p:par>
                                <p:cTn id="114" presetID="10" presetClass="entr" presetSubtype="0" fill="hold"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fade">
                                      <p:cBhvr>
                                        <p:cTn id="116" dur="250"/>
                                        <p:tgtEl>
                                          <p:spTgt spid="32"/>
                                        </p:tgtEl>
                                      </p:cBhvr>
                                    </p:animEffect>
                                  </p:childTnLst>
                                </p:cTn>
                              </p:par>
                              <p:par>
                                <p:cTn id="117" presetID="10" presetClass="entr" presetSubtype="0" fill="hold"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250"/>
                                        <p:tgtEl>
                                          <p:spTgt spid="36"/>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Effect transition="in" filter="fade">
                                      <p:cBhvr>
                                        <p:cTn id="122" dur="250"/>
                                        <p:tgtEl>
                                          <p:spTgt spid="5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fade">
                                      <p:cBhvr>
                                        <p:cTn id="125" dur="250"/>
                                        <p:tgtEl>
                                          <p:spTgt spid="5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0"/>
                                        </p:tgtEl>
                                        <p:attrNameLst>
                                          <p:attrName>style.visibility</p:attrName>
                                        </p:attrNameLst>
                                      </p:cBhvr>
                                      <p:to>
                                        <p:strVal val="visible"/>
                                      </p:to>
                                    </p:set>
                                    <p:animEffect transition="in" filter="fade">
                                      <p:cBhvr>
                                        <p:cTn id="128" dur="250"/>
                                        <p:tgtEl>
                                          <p:spTgt spid="6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fade">
                                      <p:cBhvr>
                                        <p:cTn id="131" dur="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0" grpId="0" animBg="1"/>
      <p:bldP spid="61" grpId="0" animBg="1"/>
      <p:bldP spid="3" grpId="0" animBg="1"/>
      <p:bldP spid="58" grpId="0" animBg="1"/>
      <p:bldP spid="59"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7" grpId="0"/>
      <p:bldP spid="48" grpId="0"/>
      <p:bldP spid="48" grpId="1"/>
      <p:bldP spid="49" grpId="0"/>
      <p:bldP spid="50" grpId="0"/>
      <p:bldP spid="50" grpId="1"/>
      <p:bldP spid="51" grpId="0"/>
      <p:bldP spid="52" grpId="0"/>
      <p:bldP spid="52" grpId="1"/>
      <p:bldP spid="53" grpId="0"/>
      <p:bldP spid="54" grpId="0"/>
      <p:bldP spid="54"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screen">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 name="图片 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251086"/>
            <a:ext cx="2740288" cy="3936090"/>
          </a:xfrm>
          <a:prstGeom prst="rect">
            <a:avLst/>
          </a:prstGeom>
        </p:spPr>
      </p:pic>
      <p:pic>
        <p:nvPicPr>
          <p:cNvPr id="11" name="图片 1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241085" y="3021750"/>
            <a:ext cx="2886235" cy="2121750"/>
          </a:xfrm>
          <a:prstGeom prst="rect">
            <a:avLst/>
          </a:prstGeom>
        </p:spPr>
      </p:pic>
      <p:pic>
        <p:nvPicPr>
          <p:cNvPr id="12" name="图片 1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9398" y="4080303"/>
            <a:ext cx="1480593" cy="1063197"/>
          </a:xfrm>
          <a:prstGeom prst="rect">
            <a:avLst/>
          </a:prstGeom>
        </p:spPr>
      </p:pic>
      <p:pic>
        <p:nvPicPr>
          <p:cNvPr id="10" name="图片 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249128" y="467767"/>
            <a:ext cx="1331018" cy="3851008"/>
          </a:xfrm>
          <a:prstGeom prst="rect">
            <a:avLst/>
          </a:prstGeom>
        </p:spPr>
      </p:pic>
      <p:pic>
        <p:nvPicPr>
          <p:cNvPr id="8" name="图片 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56664" y="2902282"/>
            <a:ext cx="2026400" cy="2241218"/>
          </a:xfrm>
          <a:prstGeom prst="rect">
            <a:avLst/>
          </a:prstGeom>
        </p:spPr>
      </p:pic>
      <p:sp>
        <p:nvSpPr>
          <p:cNvPr id="17" name="文本框 16"/>
          <p:cNvSpPr txBox="1"/>
          <p:nvPr/>
        </p:nvSpPr>
        <p:spPr>
          <a:xfrm>
            <a:off x="2343498" y="1548470"/>
            <a:ext cx="5060040" cy="64633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smtClean="0">
                <a:ln>
                  <a:noFill/>
                </a:ln>
                <a:solidFill>
                  <a:prstClr val="black"/>
                </a:solidFill>
                <a:effectLst/>
                <a:uLnTx/>
                <a:uFillTx/>
                <a:cs typeface="+mn-ea"/>
                <a:sym typeface="+mn-lt"/>
              </a:rPr>
              <a:t>感谢观看 </a:t>
            </a:r>
            <a:r>
              <a:rPr kumimoji="0" lang="en-US" altLang="zh-CN" sz="3600" b="1" i="0" u="none" strike="noStrike" kern="1200" cap="none" spc="0" normalizeH="0" baseline="0" noProof="0" dirty="0" smtClean="0">
                <a:ln>
                  <a:noFill/>
                </a:ln>
                <a:solidFill>
                  <a:prstClr val="black"/>
                </a:solidFill>
                <a:effectLst/>
                <a:uLnTx/>
                <a:uFillTx/>
                <a:cs typeface="+mn-ea"/>
                <a:sym typeface="+mn-lt"/>
              </a:rPr>
              <a:t>THANK YOU</a:t>
            </a:r>
            <a:endParaRPr kumimoji="0" lang="zh-CN" altLang="en-US" sz="3600" b="1" i="0" u="none" strike="noStrike" kern="1200" cap="none" spc="0" normalizeH="0" baseline="0" noProof="0" dirty="0">
              <a:ln>
                <a:noFill/>
              </a:ln>
              <a:solidFill>
                <a:prstClr val="black"/>
              </a:solidFill>
              <a:effectLst/>
              <a:uLnTx/>
              <a:uFillTx/>
              <a:cs typeface="+mn-ea"/>
              <a:sym typeface="+mn-lt"/>
            </a:endParaRPr>
          </a:p>
        </p:txBody>
      </p:sp>
      <p:sp>
        <p:nvSpPr>
          <p:cNvPr id="20" name="文本框 19"/>
          <p:cNvSpPr txBox="1"/>
          <p:nvPr/>
        </p:nvSpPr>
        <p:spPr>
          <a:xfrm>
            <a:off x="3337360" y="2266345"/>
            <a:ext cx="2784737" cy="33855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cs typeface="+mn-ea"/>
                <a:sym typeface="+mn-lt"/>
              </a:rPr>
              <a:t>汇报：</a:t>
            </a:r>
            <a:r>
              <a:rPr kumimoji="0" lang="en-US" altLang="zh-CN" sz="1600" b="0" i="0" u="none" strike="noStrike" kern="1200" cap="none" spc="0" normalizeH="0" baseline="0" noProof="0" dirty="0">
                <a:ln>
                  <a:noFill/>
                </a:ln>
                <a:solidFill>
                  <a:prstClr val="black"/>
                </a:solidFill>
                <a:effectLst/>
                <a:uLnTx/>
                <a:uFillTx/>
                <a:cs typeface="+mn-ea"/>
                <a:sym typeface="+mn-lt"/>
              </a:rPr>
              <a:t>XXXX  </a:t>
            </a:r>
            <a:r>
              <a:rPr kumimoji="0" lang="en-US" altLang="zh-CN" sz="1600" b="0" i="0" u="none" strike="noStrike" kern="1200" cap="none" spc="0" normalizeH="0" baseline="0" noProof="0" dirty="0" smtClean="0">
                <a:ln>
                  <a:noFill/>
                </a:ln>
                <a:solidFill>
                  <a:prstClr val="black"/>
                </a:solidFill>
                <a:effectLst/>
                <a:uLnTx/>
                <a:uFillTx/>
                <a:cs typeface="+mn-ea"/>
                <a:sym typeface="+mn-lt"/>
              </a:rPr>
              <a:t>   </a:t>
            </a:r>
            <a:r>
              <a:rPr kumimoji="0" lang="zh-CN" altLang="en-US" sz="1600" b="0" i="0" u="none" strike="noStrike" kern="1200" cap="none" spc="0" normalizeH="0" baseline="0" noProof="0" dirty="0" smtClean="0">
                <a:ln>
                  <a:noFill/>
                </a:ln>
                <a:solidFill>
                  <a:prstClr val="black"/>
                </a:solidFill>
                <a:effectLst/>
                <a:uLnTx/>
                <a:uFillTx/>
                <a:cs typeface="+mn-ea"/>
                <a:sym typeface="+mn-lt"/>
              </a:rPr>
              <a:t>导师</a:t>
            </a:r>
            <a:r>
              <a:rPr kumimoji="0" lang="zh-CN" altLang="en-US" sz="1600" b="0" i="0" u="none" strike="noStrike" kern="1200" cap="none" spc="0" normalizeH="0" baseline="0" noProof="0" dirty="0">
                <a:ln>
                  <a:noFill/>
                </a:ln>
                <a:solidFill>
                  <a:prstClr val="black"/>
                </a:solidFill>
                <a:effectLst/>
                <a:uLnTx/>
                <a:uFillTx/>
                <a:cs typeface="+mn-ea"/>
                <a:sym typeface="+mn-lt"/>
              </a:rPr>
              <a:t>：</a:t>
            </a:r>
            <a:r>
              <a:rPr kumimoji="0" lang="en-US" altLang="zh-CN" sz="1600" b="0" i="0" u="none" strike="noStrike" kern="1200" cap="none" spc="0" normalizeH="0" baseline="0" noProof="0" dirty="0">
                <a:ln>
                  <a:noFill/>
                </a:ln>
                <a:solidFill>
                  <a:prstClr val="black"/>
                </a:solidFill>
                <a:effectLst/>
                <a:uLnTx/>
                <a:uFillTx/>
                <a:cs typeface="+mn-ea"/>
                <a:sym typeface="+mn-lt"/>
              </a:rPr>
              <a:t>XXXX</a:t>
            </a:r>
            <a:endParaRPr kumimoji="0" lang="zh-CN" altLang="en-US" sz="1600" b="0" i="0" u="none" strike="noStrike" kern="1200" cap="none" spc="0" normalizeH="0" baseline="0" noProof="0" dirty="0">
              <a:ln>
                <a:noFill/>
              </a:ln>
              <a:solidFill>
                <a:prstClr val="black"/>
              </a:solidFill>
              <a:effectLst/>
              <a:uLnTx/>
              <a:uFillTx/>
              <a:cs typeface="+mn-ea"/>
              <a:sym typeface="+mn-lt"/>
            </a:endParaRPr>
          </a:p>
        </p:txBody>
      </p:sp>
    </p:spTree>
    <p:extLst>
      <p:ext uri="{BB962C8B-B14F-4D97-AF65-F5344CB8AC3E}">
        <p14:creationId xmlns:p14="http://schemas.microsoft.com/office/powerpoint/2010/main" val="1930619450"/>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500"/>
                                        <p:tgtEl>
                                          <p:spTgt spid="3"/>
                                        </p:tgtEl>
                                      </p:cBhvr>
                                    </p:animEffect>
                                    <p:anim calcmode="lin" valueType="num">
                                      <p:cBhvr>
                                        <p:cTn id="19" dur="1500" fill="hold"/>
                                        <p:tgtEl>
                                          <p:spTgt spid="3"/>
                                        </p:tgtEl>
                                        <p:attrNameLst>
                                          <p:attrName>ppt_w</p:attrName>
                                        </p:attrNameLst>
                                      </p:cBhvr>
                                      <p:tavLst>
                                        <p:tav tm="0" fmla="#ppt_w*sin(2.5*pi*$)">
                                          <p:val>
                                            <p:fltVal val="0"/>
                                          </p:val>
                                        </p:tav>
                                        <p:tav tm="100000">
                                          <p:val>
                                            <p:fltVal val="1"/>
                                          </p:val>
                                        </p:tav>
                                      </p:tavLst>
                                    </p:anim>
                                    <p:anim calcmode="lin" valueType="num">
                                      <p:cBhvr>
                                        <p:cTn id="20" dur="1500" fill="hold"/>
                                        <p:tgtEl>
                                          <p:spTgt spid="3"/>
                                        </p:tgtEl>
                                        <p:attrNameLst>
                                          <p:attrName>ppt_h</p:attrName>
                                        </p:attrNameLst>
                                      </p:cBhvr>
                                      <p:tavLst>
                                        <p:tav tm="0">
                                          <p:val>
                                            <p:strVal val="#ppt_h"/>
                                          </p:val>
                                        </p:tav>
                                        <p:tav tm="100000">
                                          <p:val>
                                            <p:strVal val="#ppt_h"/>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17" presetClass="entr" presetSubtype="1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strVal val="#ppt_h"/>
                                          </p:val>
                                        </p:tav>
                                        <p:tav tm="100000">
                                          <p:val>
                                            <p:strVal val="#ppt_h"/>
                                          </p:val>
                                        </p:tav>
                                      </p:tavLst>
                                    </p:anim>
                                  </p:childTnLst>
                                </p:cTn>
                              </p:par>
                            </p:childTnLst>
                          </p:cTn>
                        </p:par>
                        <p:par>
                          <p:cTn id="32" fill="hold">
                            <p:stCondLst>
                              <p:cond delay="4000"/>
                            </p:stCondLst>
                            <p:childTnLst>
                              <p:par>
                                <p:cTn id="33" presetID="12" presetClass="entr" presetSubtype="4" fill="hold" grpId="0" nodeType="afterEffect">
                                  <p:stCondLst>
                                    <p:cond delay="0"/>
                                  </p:stCondLst>
                                  <p:iterate type="lt">
                                    <p:tmPct val="13000"/>
                                  </p:iterate>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p:tgtEl>
                                          <p:spTgt spid="17"/>
                                        </p:tgtEl>
                                        <p:attrNameLst>
                                          <p:attrName>ppt_y</p:attrName>
                                        </p:attrNameLst>
                                      </p:cBhvr>
                                      <p:tavLst>
                                        <p:tav tm="0">
                                          <p:val>
                                            <p:strVal val="#ppt_y+#ppt_h*1.125000"/>
                                          </p:val>
                                        </p:tav>
                                        <p:tav tm="100000">
                                          <p:val>
                                            <p:strVal val="#ppt_y"/>
                                          </p:val>
                                        </p:tav>
                                      </p:tavLst>
                                    </p:anim>
                                    <p:animEffect transition="in" filter="wipe(up)">
                                      <p:cBhvr>
                                        <p:cTn id="36" dur="500"/>
                                        <p:tgtEl>
                                          <p:spTgt spid="17"/>
                                        </p:tgtEl>
                                      </p:cBhvr>
                                    </p:animEffect>
                                  </p:childTnLst>
                                </p:cTn>
                              </p:par>
                            </p:childTnLst>
                          </p:cTn>
                        </p:par>
                        <p:par>
                          <p:cTn id="37" fill="hold">
                            <p:stCondLst>
                              <p:cond delay="5215"/>
                            </p:stCondLst>
                            <p:childTnLst>
                              <p:par>
                                <p:cTn id="38" presetID="16" presetClass="entr" presetSubtype="21" fill="hold" nodeType="after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barn(inVertical)">
                                      <p:cBhvr>
                                        <p:cTn id="40" dur="75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0"/>
  <p:tag name="MH_SECTIONID" val="291,292,293,294,"/>
  <p:tag name="ISPRING_PRESENTATION_TITLE" val="舞蹈培训"/>
</p:tagLst>
</file>

<file path=ppt/tags/tag2.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ENTRY"/>
  <p:tag name="ID" val="547146"/>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ENTRY"/>
  <p:tag name="ID" val="547146"/>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ENTRY"/>
  <p:tag name="ID" val="547146"/>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ENTRY"/>
  <p:tag name="ID" val="547146"/>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TITLE"/>
  <p:tag name="ID" val="547146"/>
</p:tagLst>
</file>

<file path=ppt/tags/tag11.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NUMBER"/>
</p:tagLst>
</file>

<file path=ppt/tags/tag12.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TITLE"/>
  <p:tag name="ID" val="547146"/>
</p:tagLst>
</file>

<file path=ppt/tags/tag13.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NUMBER"/>
</p:tagLst>
</file>

<file path=ppt/tags/tag14.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TITLE"/>
  <p:tag name="ID" val="547146"/>
</p:tagLst>
</file>

<file path=ppt/tags/tag15.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NUMBER"/>
</p:tagLst>
</file>

<file path=ppt/tags/tag16.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TITLE"/>
  <p:tag name="ID" val="547146"/>
</p:tagLst>
</file>

<file path=ppt/tags/tag17.xml><?xml version="1.0" encoding="utf-8"?>
<p:tagLst xmlns:a="http://schemas.openxmlformats.org/drawingml/2006/main" xmlns:r="http://schemas.openxmlformats.org/officeDocument/2006/relationships" xmlns:p="http://schemas.openxmlformats.org/presentationml/2006/main">
  <p:tag name="MH" val="20170401212220"/>
  <p:tag name="MH_LIBRARY" val="CONTENTS"/>
  <p:tag name="MH_TYPE" val="NUMBER"/>
  <p:tag name="ID" val="547146"/>
  <p:tag name="MH_ORDER" val="NUMBER"/>
</p:tagLst>
</file>

<file path=ppt/theme/theme1.xml><?xml version="1.0" encoding="utf-8"?>
<a:theme xmlns:a="http://schemas.openxmlformats.org/drawingml/2006/main" name="第一PPT，www.1ppt.com">
  <a:themeElements>
    <a:clrScheme name="自定义 84">
      <a:dk1>
        <a:sysClr val="windowText" lastClr="000000"/>
      </a:dk1>
      <a:lt1>
        <a:sysClr val="window" lastClr="FFFFFF"/>
      </a:lt1>
      <a:dk2>
        <a:srgbClr val="44546A"/>
      </a:dk2>
      <a:lt2>
        <a:srgbClr val="E7E6E6"/>
      </a:lt2>
      <a:accent1>
        <a:srgbClr val="7C10E4"/>
      </a:accent1>
      <a:accent2>
        <a:srgbClr val="2E76F1"/>
      </a:accent2>
      <a:accent3>
        <a:srgbClr val="CF137C"/>
      </a:accent3>
      <a:accent4>
        <a:srgbClr val="073AA1"/>
      </a:accent4>
      <a:accent5>
        <a:srgbClr val="4472C4"/>
      </a:accent5>
      <a:accent6>
        <a:srgbClr val="70AD47"/>
      </a:accent6>
      <a:hlink>
        <a:srgbClr val="0563C1"/>
      </a:hlink>
      <a:folHlink>
        <a:srgbClr val="954F72"/>
      </a:folHlink>
    </a:clrScheme>
    <a:fontScheme name="osy5ed5o">
      <a:majorFont>
        <a:latin typeface="" panose="020F0302020204030204"/>
        <a:ea typeface="微软雅黑"/>
        <a:cs typeface=""/>
      </a:majorFont>
      <a:minorFont>
        <a:latin typeface=""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TotalTime>
  <Words>1197</Words>
  <Application>Microsoft Office PowerPoint</Application>
  <PresentationFormat>全屏显示(16:9)</PresentationFormat>
  <Paragraphs>301</Paragraphs>
  <Slides>27</Slides>
  <Notes>27</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27</vt:i4>
      </vt:variant>
    </vt:vector>
  </HeadingPairs>
  <TitlesOfParts>
    <vt:vector size="33" baseType="lpstr">
      <vt:lpstr>等线</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舞蹈培训</dc:title>
  <dc:creator>第一PPT</dc:creator>
  <cp:keywords>www.1ppt.com</cp:keywords>
  <dc:description>www.1ppt.com</dc:description>
  <cp:lastModifiedBy>Sky123.Org</cp:lastModifiedBy>
  <cp:revision>22</cp:revision>
  <dcterms:created xsi:type="dcterms:W3CDTF">2017-03-04T06:55:50Z</dcterms:created>
  <dcterms:modified xsi:type="dcterms:W3CDTF">2020-03-19T03:32:54Z</dcterms:modified>
</cp:coreProperties>
</file>